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  <p:sldMasterId id="2147483676" r:id="rId2"/>
  </p:sldMasterIdLst>
  <p:notesMasterIdLst>
    <p:notesMasterId r:id="rId11"/>
  </p:notesMasterIdLst>
  <p:handoutMasterIdLst>
    <p:handoutMasterId r:id="rId12"/>
  </p:handoutMasterIdLst>
  <p:sldIdLst>
    <p:sldId id="297" r:id="rId3"/>
    <p:sldId id="267" r:id="rId4"/>
    <p:sldId id="308" r:id="rId5"/>
    <p:sldId id="284" r:id="rId6"/>
    <p:sldId id="275" r:id="rId7"/>
    <p:sldId id="287" r:id="rId8"/>
    <p:sldId id="272" r:id="rId9"/>
    <p:sldId id="310" r:id="rId10"/>
  </p:sldIdLst>
  <p:sldSz cx="9144000" cy="5143500" type="screen16x9"/>
  <p:notesSz cx="6858000" cy="9144000"/>
  <p:custDataLst>
    <p:tags r:id="rId13"/>
  </p:custData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2626"/>
    <a:srgbClr val="ED83C2"/>
    <a:srgbClr val="E32D91"/>
    <a:srgbClr val="962499"/>
    <a:srgbClr val="6972B5"/>
    <a:srgbClr val="4EA6DC"/>
    <a:srgbClr val="E0166D"/>
    <a:srgbClr val="FFFFFF"/>
    <a:srgbClr val="FDFDFD"/>
    <a:srgbClr val="027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95256" autoAdjust="0"/>
  </p:normalViewPr>
  <p:slideViewPr>
    <p:cSldViewPr>
      <p:cViewPr varScale="1">
        <p:scale>
          <a:sx n="87" d="100"/>
          <a:sy n="87" d="100"/>
        </p:scale>
        <p:origin x="822" y="84"/>
      </p:cViewPr>
      <p:guideLst>
        <p:guide orient="horz" pos="189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037041F5-C1FF-8639-9FFB-387C008213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872CA9-0CC1-917A-8A5D-C4FBD8B8B9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3D48F-A5C7-4954-B6B4-73F041305299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0D9083-D851-8BD1-FF15-591F5CFAF2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014A84-9F43-8B0B-7FC2-4995AB3C2E0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B6983-1D64-4F6B-BA68-FD384A23EBD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93074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D0AA4-5028-4244-816D-77995BE4DA76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0656BD-C2B1-4BA4-BCBB-E088D5992261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10772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ko-KR" alt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0656BD-C2B1-4BA4-BCBB-E088D5992261}" type="slidenum">
              <a:rPr lang="es-PE" smtClean="0"/>
              <a:t>1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8604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0656BD-C2B1-4BA4-BCBB-E088D5992261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17592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0656BD-C2B1-4BA4-BCBB-E088D5992261}" type="slidenum">
              <a:rPr lang="es-PE" smtClean="0"/>
              <a:t>3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15835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0656BD-C2B1-4BA4-BCBB-E088D5992261}" type="slidenum">
              <a:rPr lang="es-PE" smtClean="0"/>
              <a:t>6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60765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0656BD-C2B1-4BA4-BCBB-E088D5992261}" type="slidenum">
              <a:rPr lang="es-PE" smtClean="0"/>
              <a:t>7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0212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 b="0" baseline="0">
                <a:solidFill>
                  <a:srgbClr val="027696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176998301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E76E432E-7AAD-4D3D-8127-92247A7BE619}"/>
              </a:ext>
            </a:extLst>
          </p:cNvPr>
          <p:cNvSpPr/>
          <p:nvPr userDrawn="1"/>
        </p:nvSpPr>
        <p:spPr>
          <a:xfrm>
            <a:off x="179512" y="483518"/>
            <a:ext cx="8712968" cy="4435539"/>
          </a:xfrm>
          <a:prstGeom prst="rect">
            <a:avLst/>
          </a:prstGeom>
          <a:noFill/>
          <a:ln>
            <a:solidFill>
              <a:srgbClr val="9624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9144000" cy="576064"/>
          </a:xfrm>
          <a:prstGeom prst="rect">
            <a:avLst/>
          </a:prstGeom>
          <a:solidFill>
            <a:srgbClr val="ED83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lt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1315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lt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848960931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001917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1131590"/>
          </a:xfrm>
          <a:prstGeom prst="rect">
            <a:avLst/>
          </a:prstGeom>
          <a:solidFill>
            <a:srgbClr val="027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lt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Insert the title of your subtitle Here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665735" y="1400779"/>
            <a:ext cx="1620000" cy="1728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812316" y="1400779"/>
            <a:ext cx="1620000" cy="1728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19154" y="3075880"/>
            <a:ext cx="1620000" cy="1728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958897" y="3075880"/>
            <a:ext cx="1620000" cy="172800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519154" y="1529144"/>
            <a:ext cx="1964614" cy="147127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6588224" y="1528537"/>
            <a:ext cx="1964614" cy="1471270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2321121" y="3204245"/>
            <a:ext cx="1964614" cy="1471270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4812316" y="3204245"/>
            <a:ext cx="1964614" cy="1471270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41268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75856" y="181632"/>
            <a:ext cx="5868144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75856" y="757696"/>
            <a:ext cx="586814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41112" y="220184"/>
            <a:ext cx="162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41112" y="1800221"/>
            <a:ext cx="162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38842" y="3380258"/>
            <a:ext cx="162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1932052" y="1800221"/>
            <a:ext cx="162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1932052" y="3380258"/>
            <a:ext cx="162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625263" y="3380258"/>
            <a:ext cx="1620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125389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23528" y="267494"/>
            <a:ext cx="5328592" cy="28803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2" name="Rectángulo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18485821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Molécula – Qué es, concepto y definición">
            <a:extLst>
              <a:ext uri="{FF2B5EF4-FFF2-40B4-BE49-F238E27FC236}">
                <a16:creationId xmlns:a16="http://schemas.microsoft.com/office/drawing/2014/main" id="{538E41A4-5226-4EF0-9955-4982294D9D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077912" y="1851670"/>
            <a:ext cx="2988000" cy="3291830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818369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2785872" y="0"/>
            <a:ext cx="6358128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8" name="Rectangle 1"/>
          <p:cNvSpPr/>
          <p:nvPr userDrawn="1"/>
        </p:nvSpPr>
        <p:spPr>
          <a:xfrm>
            <a:off x="0" y="-29104"/>
            <a:ext cx="2785872" cy="5172604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765619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8" y="181632"/>
            <a:ext cx="8820472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IMAGES &amp; CONTENTS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771800" y="904998"/>
            <a:ext cx="6372200" cy="2088000"/>
          </a:xfrm>
          <a:custGeom>
            <a:avLst/>
            <a:gdLst>
              <a:gd name="connsiteX0" fmla="*/ 612939 w 5941531"/>
              <a:gd name="connsiteY0" fmla="*/ 0 h 2088000"/>
              <a:gd name="connsiteX1" fmla="*/ 5941531 w 5941531"/>
              <a:gd name="connsiteY1" fmla="*/ 0 h 2088000"/>
              <a:gd name="connsiteX2" fmla="*/ 5941531 w 5941531"/>
              <a:gd name="connsiteY2" fmla="*/ 2088000 h 2088000"/>
              <a:gd name="connsiteX3" fmla="*/ 612939 w 5941531"/>
              <a:gd name="connsiteY3" fmla="*/ 2088000 h 2088000"/>
              <a:gd name="connsiteX4" fmla="*/ 0 w 5941531"/>
              <a:gd name="connsiteY4" fmla="*/ 1047929 h 2088000"/>
              <a:gd name="connsiteX5" fmla="*/ 612939 w 5941531"/>
              <a:gd name="connsiteY5" fmla="*/ 0 h 20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1531" h="2088000">
                <a:moveTo>
                  <a:pt x="612939" y="0"/>
                </a:moveTo>
                <a:lnTo>
                  <a:pt x="5941531" y="0"/>
                </a:lnTo>
                <a:lnTo>
                  <a:pt x="5941531" y="2088000"/>
                </a:lnTo>
                <a:lnTo>
                  <a:pt x="612939" y="2088000"/>
                </a:lnTo>
                <a:cubicBezTo>
                  <a:pt x="376904" y="1710967"/>
                  <a:pt x="256723" y="1511850"/>
                  <a:pt x="0" y="1047929"/>
                </a:cubicBezTo>
                <a:lnTo>
                  <a:pt x="612939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771801" y="3055500"/>
            <a:ext cx="6372200" cy="2088000"/>
          </a:xfrm>
          <a:custGeom>
            <a:avLst/>
            <a:gdLst>
              <a:gd name="connsiteX0" fmla="*/ 612939 w 5941531"/>
              <a:gd name="connsiteY0" fmla="*/ 0 h 2088000"/>
              <a:gd name="connsiteX1" fmla="*/ 5941531 w 5941531"/>
              <a:gd name="connsiteY1" fmla="*/ 0 h 2088000"/>
              <a:gd name="connsiteX2" fmla="*/ 5941531 w 5941531"/>
              <a:gd name="connsiteY2" fmla="*/ 2088000 h 2088000"/>
              <a:gd name="connsiteX3" fmla="*/ 612939 w 5941531"/>
              <a:gd name="connsiteY3" fmla="*/ 2088000 h 2088000"/>
              <a:gd name="connsiteX4" fmla="*/ 0 w 5941531"/>
              <a:gd name="connsiteY4" fmla="*/ 1047929 h 2088000"/>
              <a:gd name="connsiteX5" fmla="*/ 612939 w 5941531"/>
              <a:gd name="connsiteY5" fmla="*/ 0 h 20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1531" h="2088000">
                <a:moveTo>
                  <a:pt x="612939" y="0"/>
                </a:moveTo>
                <a:lnTo>
                  <a:pt x="5941531" y="0"/>
                </a:lnTo>
                <a:lnTo>
                  <a:pt x="5941531" y="2088000"/>
                </a:lnTo>
                <a:lnTo>
                  <a:pt x="612939" y="2088000"/>
                </a:lnTo>
                <a:cubicBezTo>
                  <a:pt x="376904" y="1710967"/>
                  <a:pt x="256723" y="1511850"/>
                  <a:pt x="0" y="1047929"/>
                </a:cubicBezTo>
                <a:lnTo>
                  <a:pt x="612939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171552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hapes sets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 b="0" baseline="0">
                <a:solidFill>
                  <a:srgbClr val="027696"/>
                </a:solidFill>
                <a:latin typeface="+mj-lt"/>
                <a:cs typeface="Arial" pitchFamily="34" charset="0"/>
              </a:defRPr>
            </a:lvl1pPr>
          </a:lstStyle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073179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4572000" cy="171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0" y="3429900"/>
            <a:ext cx="4572000" cy="171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572000" y="1721906"/>
            <a:ext cx="4572000" cy="171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  <p:sp>
        <p:nvSpPr>
          <p:cNvPr id="8" name="Rectangle 1"/>
          <p:cNvSpPr/>
          <p:nvPr userDrawn="1"/>
        </p:nvSpPr>
        <p:spPr>
          <a:xfrm rot="16200000">
            <a:off x="1428480" y="300291"/>
            <a:ext cx="1721906" cy="4565135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Rectangle 1"/>
          <p:cNvSpPr/>
          <p:nvPr userDrawn="1"/>
        </p:nvSpPr>
        <p:spPr>
          <a:xfrm rot="16200000">
            <a:off x="6000480" y="-1429920"/>
            <a:ext cx="1721906" cy="4565135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1"/>
          <p:cNvSpPr/>
          <p:nvPr userDrawn="1"/>
        </p:nvSpPr>
        <p:spPr>
          <a:xfrm rot="16200000">
            <a:off x="6000479" y="2022196"/>
            <a:ext cx="1721906" cy="4565135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102516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Insert the title of your subtitle Here</a:t>
            </a: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6066" y="1327227"/>
            <a:ext cx="3168352" cy="383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022914" y="1463545"/>
            <a:ext cx="1827251" cy="282254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8017617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/>
          <p:nvPr userDrawn="1"/>
        </p:nvSpPr>
        <p:spPr>
          <a:xfrm>
            <a:off x="28600" y="-56491"/>
            <a:ext cx="9115400" cy="37860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Freeform 5"/>
          <p:cNvSpPr/>
          <p:nvPr userDrawn="1"/>
        </p:nvSpPr>
        <p:spPr bwMode="auto">
          <a:xfrm>
            <a:off x="0" y="26683"/>
            <a:ext cx="9144000" cy="1068691"/>
          </a:xfrm>
          <a:custGeom>
            <a:avLst/>
            <a:gdLst>
              <a:gd name="T0" fmla="*/ 2732 w 2881"/>
              <a:gd name="T1" fmla="*/ 2 h 400"/>
              <a:gd name="T2" fmla="*/ 2732 w 2881"/>
              <a:gd name="T3" fmla="*/ 0 h 400"/>
              <a:gd name="T4" fmla="*/ 2706 w 2881"/>
              <a:gd name="T5" fmla="*/ 0 h 400"/>
              <a:gd name="T6" fmla="*/ 2505 w 2881"/>
              <a:gd name="T7" fmla="*/ 0 h 400"/>
              <a:gd name="T8" fmla="*/ 0 w 2881"/>
              <a:gd name="T9" fmla="*/ 0 h 400"/>
              <a:gd name="T10" fmla="*/ 0 w 2881"/>
              <a:gd name="T11" fmla="*/ 400 h 400"/>
              <a:gd name="T12" fmla="*/ 2505 w 2881"/>
              <a:gd name="T13" fmla="*/ 400 h 400"/>
              <a:gd name="T14" fmla="*/ 2706 w 2881"/>
              <a:gd name="T15" fmla="*/ 400 h 400"/>
              <a:gd name="T16" fmla="*/ 2732 w 2881"/>
              <a:gd name="T17" fmla="*/ 400 h 400"/>
              <a:gd name="T18" fmla="*/ 2732 w 2881"/>
              <a:gd name="T19" fmla="*/ 398 h 400"/>
              <a:gd name="T20" fmla="*/ 2881 w 2881"/>
              <a:gd name="T21" fmla="*/ 225 h 400"/>
              <a:gd name="T22" fmla="*/ 2881 w 2881"/>
              <a:gd name="T23" fmla="*/ 175 h 400"/>
              <a:gd name="T24" fmla="*/ 2732 w 2881"/>
              <a:gd name="T25" fmla="*/ 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81" h="400">
                <a:moveTo>
                  <a:pt x="2732" y="2"/>
                </a:moveTo>
                <a:cubicBezTo>
                  <a:pt x="2732" y="0"/>
                  <a:pt x="2732" y="0"/>
                  <a:pt x="2732" y="0"/>
                </a:cubicBezTo>
                <a:cubicBezTo>
                  <a:pt x="2706" y="0"/>
                  <a:pt x="2706" y="0"/>
                  <a:pt x="2706" y="0"/>
                </a:cubicBezTo>
                <a:cubicBezTo>
                  <a:pt x="2505" y="0"/>
                  <a:pt x="2505" y="0"/>
                  <a:pt x="250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00"/>
                  <a:pt x="0" y="400"/>
                  <a:pt x="0" y="400"/>
                </a:cubicBezTo>
                <a:cubicBezTo>
                  <a:pt x="2505" y="400"/>
                  <a:pt x="2505" y="400"/>
                  <a:pt x="2505" y="400"/>
                </a:cubicBezTo>
                <a:cubicBezTo>
                  <a:pt x="2706" y="400"/>
                  <a:pt x="2706" y="400"/>
                  <a:pt x="2706" y="400"/>
                </a:cubicBezTo>
                <a:cubicBezTo>
                  <a:pt x="2732" y="400"/>
                  <a:pt x="2732" y="400"/>
                  <a:pt x="2732" y="400"/>
                </a:cubicBezTo>
                <a:cubicBezTo>
                  <a:pt x="2732" y="398"/>
                  <a:pt x="2732" y="398"/>
                  <a:pt x="2732" y="398"/>
                </a:cubicBezTo>
                <a:cubicBezTo>
                  <a:pt x="2816" y="385"/>
                  <a:pt x="2881" y="313"/>
                  <a:pt x="2881" y="225"/>
                </a:cubicBezTo>
                <a:cubicBezTo>
                  <a:pt x="2881" y="175"/>
                  <a:pt x="2881" y="175"/>
                  <a:pt x="2881" y="175"/>
                </a:cubicBezTo>
                <a:cubicBezTo>
                  <a:pt x="2881" y="87"/>
                  <a:pt x="2816" y="15"/>
                  <a:pt x="2732" y="2"/>
                </a:cubicBezTo>
                <a:close/>
              </a:path>
            </a:pathLst>
          </a:custGeom>
          <a:solidFill>
            <a:srgbClr val="6972B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4" name="Freeform 9"/>
          <p:cNvSpPr>
            <a:spLocks noEditPoints="1"/>
          </p:cNvSpPr>
          <p:nvPr userDrawn="1"/>
        </p:nvSpPr>
        <p:spPr bwMode="auto">
          <a:xfrm rot="12128508">
            <a:off x="7951316" y="103430"/>
            <a:ext cx="1027683" cy="915195"/>
          </a:xfrm>
          <a:custGeom>
            <a:avLst/>
            <a:gdLst>
              <a:gd name="T0" fmla="*/ 108 w 310"/>
              <a:gd name="T1" fmla="*/ 163 h 276"/>
              <a:gd name="T2" fmla="*/ 105 w 310"/>
              <a:gd name="T3" fmla="*/ 116 h 276"/>
              <a:gd name="T4" fmla="*/ 75 w 310"/>
              <a:gd name="T5" fmla="*/ 112 h 276"/>
              <a:gd name="T6" fmla="*/ 26 w 310"/>
              <a:gd name="T7" fmla="*/ 90 h 276"/>
              <a:gd name="T8" fmla="*/ 83 w 310"/>
              <a:gd name="T9" fmla="*/ 93 h 276"/>
              <a:gd name="T10" fmla="*/ 91 w 310"/>
              <a:gd name="T11" fmla="*/ 102 h 276"/>
              <a:gd name="T12" fmla="*/ 116 w 310"/>
              <a:gd name="T13" fmla="*/ 95 h 276"/>
              <a:gd name="T14" fmla="*/ 142 w 310"/>
              <a:gd name="T15" fmla="*/ 71 h 276"/>
              <a:gd name="T16" fmla="*/ 134 w 310"/>
              <a:gd name="T17" fmla="*/ 58 h 276"/>
              <a:gd name="T18" fmla="*/ 133 w 310"/>
              <a:gd name="T19" fmla="*/ 2 h 276"/>
              <a:gd name="T20" fmla="*/ 157 w 310"/>
              <a:gd name="T21" fmla="*/ 50 h 276"/>
              <a:gd name="T22" fmla="*/ 200 w 310"/>
              <a:gd name="T23" fmla="*/ 93 h 276"/>
              <a:gd name="T24" fmla="*/ 216 w 310"/>
              <a:gd name="T25" fmla="*/ 46 h 276"/>
              <a:gd name="T26" fmla="*/ 293 w 310"/>
              <a:gd name="T27" fmla="*/ 54 h 276"/>
              <a:gd name="T28" fmla="*/ 231 w 310"/>
              <a:gd name="T29" fmla="*/ 88 h 276"/>
              <a:gd name="T30" fmla="*/ 206 w 310"/>
              <a:gd name="T31" fmla="*/ 99 h 276"/>
              <a:gd name="T32" fmla="*/ 239 w 310"/>
              <a:gd name="T33" fmla="*/ 182 h 276"/>
              <a:gd name="T34" fmla="*/ 300 w 310"/>
              <a:gd name="T35" fmla="*/ 187 h 276"/>
              <a:gd name="T36" fmla="*/ 248 w 310"/>
              <a:gd name="T37" fmla="*/ 243 h 276"/>
              <a:gd name="T38" fmla="*/ 204 w 310"/>
              <a:gd name="T39" fmla="*/ 162 h 276"/>
              <a:gd name="T40" fmla="*/ 167 w 310"/>
              <a:gd name="T41" fmla="*/ 215 h 276"/>
              <a:gd name="T42" fmla="*/ 179 w 310"/>
              <a:gd name="T43" fmla="*/ 270 h 276"/>
              <a:gd name="T44" fmla="*/ 154 w 310"/>
              <a:gd name="T45" fmla="*/ 219 h 276"/>
              <a:gd name="T46" fmla="*/ 155 w 310"/>
              <a:gd name="T47" fmla="*/ 185 h 276"/>
              <a:gd name="T48" fmla="*/ 76 w 310"/>
              <a:gd name="T49" fmla="*/ 199 h 276"/>
              <a:gd name="T50" fmla="*/ 12 w 310"/>
              <a:gd name="T51" fmla="*/ 246 h 276"/>
              <a:gd name="T52" fmla="*/ 70 w 310"/>
              <a:gd name="T53" fmla="*/ 193 h 276"/>
              <a:gd name="T54" fmla="*/ 160 w 310"/>
              <a:gd name="T55" fmla="*/ 83 h 276"/>
              <a:gd name="T56" fmla="*/ 159 w 310"/>
              <a:gd name="T57" fmla="*/ 177 h 276"/>
              <a:gd name="T58" fmla="*/ 43 w 310"/>
              <a:gd name="T59" fmla="*/ 192 h 276"/>
              <a:gd name="T60" fmla="*/ 43 w 310"/>
              <a:gd name="T61" fmla="*/ 253 h 276"/>
              <a:gd name="T62" fmla="*/ 43 w 310"/>
              <a:gd name="T63" fmla="*/ 192 h 276"/>
              <a:gd name="T64" fmla="*/ 254 w 310"/>
              <a:gd name="T65" fmla="*/ 87 h 276"/>
              <a:gd name="T66" fmla="*/ 254 w 310"/>
              <a:gd name="T67" fmla="*/ 26 h 276"/>
              <a:gd name="T68" fmla="*/ 299 w 310"/>
              <a:gd name="T69" fmla="*/ 209 h 276"/>
              <a:gd name="T70" fmla="*/ 237 w 310"/>
              <a:gd name="T71" fmla="*/ 209 h 276"/>
              <a:gd name="T72" fmla="*/ 299 w 310"/>
              <a:gd name="T73" fmla="*/ 209 h 276"/>
              <a:gd name="T74" fmla="*/ 137 w 310"/>
              <a:gd name="T75" fmla="*/ 10 h 276"/>
              <a:gd name="T76" fmla="*/ 137 w 310"/>
              <a:gd name="T77" fmla="*/ 50 h 276"/>
              <a:gd name="T78" fmla="*/ 74 w 310"/>
              <a:gd name="T79" fmla="*/ 91 h 276"/>
              <a:gd name="T80" fmla="*/ 35 w 310"/>
              <a:gd name="T81" fmla="*/ 92 h 276"/>
              <a:gd name="T82" fmla="*/ 74 w 310"/>
              <a:gd name="T83" fmla="*/ 91 h 276"/>
              <a:gd name="T84" fmla="*/ 187 w 310"/>
              <a:gd name="T85" fmla="*/ 244 h 276"/>
              <a:gd name="T86" fmla="*/ 147 w 310"/>
              <a:gd name="T87" fmla="*/ 244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10" h="276">
                <a:moveTo>
                  <a:pt x="70" y="193"/>
                </a:moveTo>
                <a:cubicBezTo>
                  <a:pt x="83" y="183"/>
                  <a:pt x="96" y="173"/>
                  <a:pt x="108" y="163"/>
                </a:cubicBezTo>
                <a:cubicBezTo>
                  <a:pt x="110" y="162"/>
                  <a:pt x="111" y="159"/>
                  <a:pt x="111" y="158"/>
                </a:cubicBezTo>
                <a:cubicBezTo>
                  <a:pt x="104" y="145"/>
                  <a:pt x="103" y="131"/>
                  <a:pt x="105" y="116"/>
                </a:cubicBezTo>
                <a:cubicBezTo>
                  <a:pt x="97" y="113"/>
                  <a:pt x="89" y="110"/>
                  <a:pt x="82" y="108"/>
                </a:cubicBezTo>
                <a:cubicBezTo>
                  <a:pt x="80" y="108"/>
                  <a:pt x="77" y="110"/>
                  <a:pt x="75" y="112"/>
                </a:cubicBezTo>
                <a:cubicBezTo>
                  <a:pt x="66" y="120"/>
                  <a:pt x="54" y="122"/>
                  <a:pt x="43" y="117"/>
                </a:cubicBezTo>
                <a:cubicBezTo>
                  <a:pt x="32" y="113"/>
                  <a:pt x="25" y="102"/>
                  <a:pt x="26" y="90"/>
                </a:cubicBezTo>
                <a:cubicBezTo>
                  <a:pt x="27" y="78"/>
                  <a:pt x="34" y="68"/>
                  <a:pt x="46" y="65"/>
                </a:cubicBezTo>
                <a:cubicBezTo>
                  <a:pt x="65" y="59"/>
                  <a:pt x="84" y="73"/>
                  <a:pt x="83" y="93"/>
                </a:cubicBezTo>
                <a:cubicBezTo>
                  <a:pt x="82" y="98"/>
                  <a:pt x="84" y="101"/>
                  <a:pt x="89" y="102"/>
                </a:cubicBezTo>
                <a:cubicBezTo>
                  <a:pt x="90" y="102"/>
                  <a:pt x="90" y="102"/>
                  <a:pt x="91" y="102"/>
                </a:cubicBezTo>
                <a:cubicBezTo>
                  <a:pt x="96" y="104"/>
                  <a:pt x="102" y="108"/>
                  <a:pt x="106" y="107"/>
                </a:cubicBezTo>
                <a:cubicBezTo>
                  <a:pt x="110" y="106"/>
                  <a:pt x="112" y="99"/>
                  <a:pt x="116" y="95"/>
                </a:cubicBezTo>
                <a:cubicBezTo>
                  <a:pt x="123" y="89"/>
                  <a:pt x="130" y="84"/>
                  <a:pt x="138" y="79"/>
                </a:cubicBezTo>
                <a:cubicBezTo>
                  <a:pt x="142" y="77"/>
                  <a:pt x="143" y="75"/>
                  <a:pt x="142" y="71"/>
                </a:cubicBezTo>
                <a:cubicBezTo>
                  <a:pt x="141" y="69"/>
                  <a:pt x="141" y="67"/>
                  <a:pt x="141" y="65"/>
                </a:cubicBezTo>
                <a:cubicBezTo>
                  <a:pt x="141" y="60"/>
                  <a:pt x="139" y="59"/>
                  <a:pt x="134" y="58"/>
                </a:cubicBezTo>
                <a:cubicBezTo>
                  <a:pt x="119" y="57"/>
                  <a:pt x="109" y="45"/>
                  <a:pt x="109" y="31"/>
                </a:cubicBezTo>
                <a:cubicBezTo>
                  <a:pt x="109" y="17"/>
                  <a:pt x="119" y="5"/>
                  <a:pt x="133" y="2"/>
                </a:cubicBezTo>
                <a:cubicBezTo>
                  <a:pt x="145" y="0"/>
                  <a:pt x="157" y="6"/>
                  <a:pt x="163" y="18"/>
                </a:cubicBezTo>
                <a:cubicBezTo>
                  <a:pt x="168" y="28"/>
                  <a:pt x="167" y="44"/>
                  <a:pt x="157" y="50"/>
                </a:cubicBezTo>
                <a:cubicBezTo>
                  <a:pt x="146" y="57"/>
                  <a:pt x="149" y="65"/>
                  <a:pt x="152" y="74"/>
                </a:cubicBezTo>
                <a:cubicBezTo>
                  <a:pt x="170" y="73"/>
                  <a:pt x="187" y="78"/>
                  <a:pt x="200" y="93"/>
                </a:cubicBezTo>
                <a:cubicBezTo>
                  <a:pt x="207" y="88"/>
                  <a:pt x="214" y="83"/>
                  <a:pt x="221" y="78"/>
                </a:cubicBezTo>
                <a:cubicBezTo>
                  <a:pt x="216" y="68"/>
                  <a:pt x="213" y="57"/>
                  <a:pt x="216" y="46"/>
                </a:cubicBezTo>
                <a:cubicBezTo>
                  <a:pt x="221" y="27"/>
                  <a:pt x="239" y="15"/>
                  <a:pt x="259" y="17"/>
                </a:cubicBezTo>
                <a:cubicBezTo>
                  <a:pt x="277" y="19"/>
                  <a:pt x="293" y="36"/>
                  <a:pt x="293" y="54"/>
                </a:cubicBezTo>
                <a:cubicBezTo>
                  <a:pt x="294" y="74"/>
                  <a:pt x="281" y="91"/>
                  <a:pt x="262" y="94"/>
                </a:cubicBezTo>
                <a:cubicBezTo>
                  <a:pt x="251" y="97"/>
                  <a:pt x="240" y="94"/>
                  <a:pt x="231" y="88"/>
                </a:cubicBezTo>
                <a:cubicBezTo>
                  <a:pt x="229" y="87"/>
                  <a:pt x="226" y="86"/>
                  <a:pt x="224" y="87"/>
                </a:cubicBezTo>
                <a:cubicBezTo>
                  <a:pt x="218" y="91"/>
                  <a:pt x="212" y="95"/>
                  <a:pt x="206" y="99"/>
                </a:cubicBezTo>
                <a:cubicBezTo>
                  <a:pt x="216" y="117"/>
                  <a:pt x="218" y="136"/>
                  <a:pt x="209" y="155"/>
                </a:cubicBezTo>
                <a:cubicBezTo>
                  <a:pt x="219" y="163"/>
                  <a:pt x="229" y="172"/>
                  <a:pt x="239" y="182"/>
                </a:cubicBezTo>
                <a:cubicBezTo>
                  <a:pt x="250" y="172"/>
                  <a:pt x="262" y="168"/>
                  <a:pt x="277" y="171"/>
                </a:cubicBezTo>
                <a:cubicBezTo>
                  <a:pt x="286" y="173"/>
                  <a:pt x="294" y="179"/>
                  <a:pt x="300" y="187"/>
                </a:cubicBezTo>
                <a:cubicBezTo>
                  <a:pt x="310" y="200"/>
                  <a:pt x="309" y="222"/>
                  <a:pt x="297" y="236"/>
                </a:cubicBezTo>
                <a:cubicBezTo>
                  <a:pt x="285" y="249"/>
                  <a:pt x="263" y="252"/>
                  <a:pt x="248" y="243"/>
                </a:cubicBezTo>
                <a:cubicBezTo>
                  <a:pt x="233" y="234"/>
                  <a:pt x="222" y="215"/>
                  <a:pt x="234" y="188"/>
                </a:cubicBezTo>
                <a:cubicBezTo>
                  <a:pt x="224" y="180"/>
                  <a:pt x="215" y="171"/>
                  <a:pt x="204" y="162"/>
                </a:cubicBezTo>
                <a:cubicBezTo>
                  <a:pt x="194" y="175"/>
                  <a:pt x="181" y="183"/>
                  <a:pt x="164" y="185"/>
                </a:cubicBezTo>
                <a:cubicBezTo>
                  <a:pt x="165" y="195"/>
                  <a:pt x="166" y="205"/>
                  <a:pt x="167" y="215"/>
                </a:cubicBezTo>
                <a:cubicBezTo>
                  <a:pt x="178" y="217"/>
                  <a:pt x="188" y="221"/>
                  <a:pt x="193" y="231"/>
                </a:cubicBezTo>
                <a:cubicBezTo>
                  <a:pt x="200" y="246"/>
                  <a:pt x="194" y="262"/>
                  <a:pt x="179" y="270"/>
                </a:cubicBezTo>
                <a:cubicBezTo>
                  <a:pt x="165" y="276"/>
                  <a:pt x="149" y="270"/>
                  <a:pt x="142" y="257"/>
                </a:cubicBezTo>
                <a:cubicBezTo>
                  <a:pt x="134" y="243"/>
                  <a:pt x="140" y="227"/>
                  <a:pt x="154" y="219"/>
                </a:cubicBezTo>
                <a:cubicBezTo>
                  <a:pt x="156" y="217"/>
                  <a:pt x="158" y="214"/>
                  <a:pt x="158" y="212"/>
                </a:cubicBezTo>
                <a:cubicBezTo>
                  <a:pt x="158" y="203"/>
                  <a:pt x="156" y="194"/>
                  <a:pt x="155" y="185"/>
                </a:cubicBezTo>
                <a:cubicBezTo>
                  <a:pt x="140" y="184"/>
                  <a:pt x="128" y="178"/>
                  <a:pt x="118" y="167"/>
                </a:cubicBezTo>
                <a:cubicBezTo>
                  <a:pt x="104" y="178"/>
                  <a:pt x="90" y="189"/>
                  <a:pt x="76" y="199"/>
                </a:cubicBezTo>
                <a:cubicBezTo>
                  <a:pt x="86" y="226"/>
                  <a:pt x="82" y="246"/>
                  <a:pt x="63" y="256"/>
                </a:cubicBezTo>
                <a:cubicBezTo>
                  <a:pt x="45" y="266"/>
                  <a:pt x="25" y="262"/>
                  <a:pt x="12" y="246"/>
                </a:cubicBezTo>
                <a:cubicBezTo>
                  <a:pt x="0" y="231"/>
                  <a:pt x="2" y="208"/>
                  <a:pt x="16" y="194"/>
                </a:cubicBezTo>
                <a:cubicBezTo>
                  <a:pt x="28" y="182"/>
                  <a:pt x="50" y="177"/>
                  <a:pt x="70" y="193"/>
                </a:cubicBezTo>
                <a:close/>
                <a:moveTo>
                  <a:pt x="206" y="129"/>
                </a:moveTo>
                <a:cubicBezTo>
                  <a:pt x="206" y="104"/>
                  <a:pt x="185" y="83"/>
                  <a:pt x="160" y="83"/>
                </a:cubicBezTo>
                <a:cubicBezTo>
                  <a:pt x="133" y="83"/>
                  <a:pt x="112" y="104"/>
                  <a:pt x="112" y="130"/>
                </a:cubicBezTo>
                <a:cubicBezTo>
                  <a:pt x="113" y="156"/>
                  <a:pt x="134" y="177"/>
                  <a:pt x="159" y="177"/>
                </a:cubicBezTo>
                <a:cubicBezTo>
                  <a:pt x="185" y="177"/>
                  <a:pt x="206" y="155"/>
                  <a:pt x="206" y="129"/>
                </a:cubicBezTo>
                <a:close/>
                <a:moveTo>
                  <a:pt x="43" y="192"/>
                </a:moveTo>
                <a:cubicBezTo>
                  <a:pt x="26" y="192"/>
                  <a:pt x="13" y="205"/>
                  <a:pt x="13" y="222"/>
                </a:cubicBezTo>
                <a:cubicBezTo>
                  <a:pt x="13" y="239"/>
                  <a:pt x="27" y="253"/>
                  <a:pt x="43" y="253"/>
                </a:cubicBezTo>
                <a:cubicBezTo>
                  <a:pt x="60" y="253"/>
                  <a:pt x="74" y="239"/>
                  <a:pt x="74" y="222"/>
                </a:cubicBezTo>
                <a:cubicBezTo>
                  <a:pt x="74" y="205"/>
                  <a:pt x="60" y="192"/>
                  <a:pt x="43" y="192"/>
                </a:cubicBezTo>
                <a:close/>
                <a:moveTo>
                  <a:pt x="224" y="56"/>
                </a:moveTo>
                <a:cubicBezTo>
                  <a:pt x="224" y="73"/>
                  <a:pt x="238" y="87"/>
                  <a:pt x="254" y="87"/>
                </a:cubicBezTo>
                <a:cubicBezTo>
                  <a:pt x="271" y="87"/>
                  <a:pt x="285" y="73"/>
                  <a:pt x="285" y="56"/>
                </a:cubicBezTo>
                <a:cubicBezTo>
                  <a:pt x="285" y="40"/>
                  <a:pt x="271" y="26"/>
                  <a:pt x="254" y="26"/>
                </a:cubicBezTo>
                <a:cubicBezTo>
                  <a:pt x="237" y="26"/>
                  <a:pt x="223" y="39"/>
                  <a:pt x="224" y="56"/>
                </a:cubicBezTo>
                <a:close/>
                <a:moveTo>
                  <a:pt x="299" y="209"/>
                </a:moveTo>
                <a:cubicBezTo>
                  <a:pt x="299" y="192"/>
                  <a:pt x="285" y="178"/>
                  <a:pt x="268" y="179"/>
                </a:cubicBezTo>
                <a:cubicBezTo>
                  <a:pt x="251" y="179"/>
                  <a:pt x="237" y="192"/>
                  <a:pt x="237" y="209"/>
                </a:cubicBezTo>
                <a:cubicBezTo>
                  <a:pt x="237" y="225"/>
                  <a:pt x="252" y="240"/>
                  <a:pt x="268" y="240"/>
                </a:cubicBezTo>
                <a:cubicBezTo>
                  <a:pt x="285" y="240"/>
                  <a:pt x="299" y="226"/>
                  <a:pt x="299" y="209"/>
                </a:cubicBezTo>
                <a:close/>
                <a:moveTo>
                  <a:pt x="157" y="31"/>
                </a:moveTo>
                <a:cubicBezTo>
                  <a:pt x="157" y="19"/>
                  <a:pt x="149" y="11"/>
                  <a:pt x="137" y="10"/>
                </a:cubicBezTo>
                <a:cubicBezTo>
                  <a:pt x="127" y="10"/>
                  <a:pt x="118" y="19"/>
                  <a:pt x="117" y="30"/>
                </a:cubicBezTo>
                <a:cubicBezTo>
                  <a:pt x="117" y="41"/>
                  <a:pt x="127" y="50"/>
                  <a:pt x="137" y="50"/>
                </a:cubicBezTo>
                <a:cubicBezTo>
                  <a:pt x="148" y="51"/>
                  <a:pt x="157" y="42"/>
                  <a:pt x="157" y="31"/>
                </a:cubicBezTo>
                <a:close/>
                <a:moveTo>
                  <a:pt x="74" y="91"/>
                </a:moveTo>
                <a:cubicBezTo>
                  <a:pt x="74" y="80"/>
                  <a:pt x="65" y="71"/>
                  <a:pt x="54" y="72"/>
                </a:cubicBezTo>
                <a:cubicBezTo>
                  <a:pt x="43" y="72"/>
                  <a:pt x="34" y="81"/>
                  <a:pt x="35" y="92"/>
                </a:cubicBezTo>
                <a:cubicBezTo>
                  <a:pt x="35" y="103"/>
                  <a:pt x="44" y="112"/>
                  <a:pt x="55" y="111"/>
                </a:cubicBezTo>
                <a:cubicBezTo>
                  <a:pt x="66" y="111"/>
                  <a:pt x="74" y="102"/>
                  <a:pt x="74" y="91"/>
                </a:cubicBezTo>
                <a:close/>
                <a:moveTo>
                  <a:pt x="166" y="264"/>
                </a:moveTo>
                <a:cubicBezTo>
                  <a:pt x="178" y="264"/>
                  <a:pt x="187" y="256"/>
                  <a:pt x="187" y="244"/>
                </a:cubicBezTo>
                <a:cubicBezTo>
                  <a:pt x="187" y="234"/>
                  <a:pt x="178" y="224"/>
                  <a:pt x="167" y="224"/>
                </a:cubicBezTo>
                <a:cubicBezTo>
                  <a:pt x="157" y="224"/>
                  <a:pt x="148" y="233"/>
                  <a:pt x="147" y="244"/>
                </a:cubicBezTo>
                <a:cubicBezTo>
                  <a:pt x="147" y="254"/>
                  <a:pt x="155" y="263"/>
                  <a:pt x="166" y="2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2" name="Rectangle 1"/>
          <p:cNvSpPr/>
          <p:nvPr userDrawn="1"/>
        </p:nvSpPr>
        <p:spPr>
          <a:xfrm>
            <a:off x="0" y="3723878"/>
            <a:ext cx="9144000" cy="1419622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-38945" y="71206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036659753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hapes sets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613899427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hapes sets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-1188640" y="-596602"/>
            <a:ext cx="11305256" cy="6624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16648886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shapes se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598845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hapes sets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40316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s sets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4839849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hapes sets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44685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ICON SETS LAYOUT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rgbClr val="E01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hapes sets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 b="0" baseline="0">
                <a:solidFill>
                  <a:srgbClr val="027696"/>
                </a:solidFill>
                <a:latin typeface="+mj-lt"/>
                <a:cs typeface="Arial" pitchFamily="34" charset="0"/>
              </a:defRPr>
            </a:lvl1pPr>
          </a:lstStyle>
          <a:p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3066614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F6879E5-6761-1A98-5F22-0ECF902CEF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9060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1_Title only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3"/>
          <p:cNvSpPr txBox="1">
            <a:spLocks noGrp="1"/>
          </p:cNvSpPr>
          <p:nvPr>
            <p:ph type="title"/>
          </p:nvPr>
        </p:nvSpPr>
        <p:spPr>
          <a:xfrm>
            <a:off x="716775" y="510900"/>
            <a:ext cx="7710600" cy="48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4744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59698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2E18-E5F4-421D-8288-FB906584368F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091F-468D-44EE-B872-A0B05A22B2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55588593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69814EF-EE9A-422D-A781-0C27443CECE7}"/>
              </a:ext>
            </a:extLst>
          </p:cNvPr>
          <p:cNvSpPr/>
          <p:nvPr userDrawn="1"/>
        </p:nvSpPr>
        <p:spPr>
          <a:xfrm>
            <a:off x="179512" y="584483"/>
            <a:ext cx="8712968" cy="4435539"/>
          </a:xfrm>
          <a:prstGeom prst="rect">
            <a:avLst/>
          </a:prstGeom>
          <a:noFill/>
          <a:ln>
            <a:solidFill>
              <a:srgbClr val="9624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Freeform 5"/>
          <p:cNvSpPr/>
          <p:nvPr userDrawn="1"/>
        </p:nvSpPr>
        <p:spPr bwMode="auto">
          <a:xfrm>
            <a:off x="146938" y="267494"/>
            <a:ext cx="3851920" cy="576064"/>
          </a:xfrm>
          <a:custGeom>
            <a:avLst/>
            <a:gdLst>
              <a:gd name="T0" fmla="*/ 2732 w 2881"/>
              <a:gd name="T1" fmla="*/ 2 h 400"/>
              <a:gd name="T2" fmla="*/ 2732 w 2881"/>
              <a:gd name="T3" fmla="*/ 0 h 400"/>
              <a:gd name="T4" fmla="*/ 2706 w 2881"/>
              <a:gd name="T5" fmla="*/ 0 h 400"/>
              <a:gd name="T6" fmla="*/ 2505 w 2881"/>
              <a:gd name="T7" fmla="*/ 0 h 400"/>
              <a:gd name="T8" fmla="*/ 0 w 2881"/>
              <a:gd name="T9" fmla="*/ 0 h 400"/>
              <a:gd name="T10" fmla="*/ 0 w 2881"/>
              <a:gd name="T11" fmla="*/ 400 h 400"/>
              <a:gd name="T12" fmla="*/ 2505 w 2881"/>
              <a:gd name="T13" fmla="*/ 400 h 400"/>
              <a:gd name="T14" fmla="*/ 2706 w 2881"/>
              <a:gd name="T15" fmla="*/ 400 h 400"/>
              <a:gd name="T16" fmla="*/ 2732 w 2881"/>
              <a:gd name="T17" fmla="*/ 400 h 400"/>
              <a:gd name="T18" fmla="*/ 2732 w 2881"/>
              <a:gd name="T19" fmla="*/ 398 h 400"/>
              <a:gd name="T20" fmla="*/ 2881 w 2881"/>
              <a:gd name="T21" fmla="*/ 225 h 400"/>
              <a:gd name="T22" fmla="*/ 2881 w 2881"/>
              <a:gd name="T23" fmla="*/ 175 h 400"/>
              <a:gd name="T24" fmla="*/ 2732 w 2881"/>
              <a:gd name="T25" fmla="*/ 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81" h="400">
                <a:moveTo>
                  <a:pt x="2732" y="2"/>
                </a:moveTo>
                <a:cubicBezTo>
                  <a:pt x="2732" y="0"/>
                  <a:pt x="2732" y="0"/>
                  <a:pt x="2732" y="0"/>
                </a:cubicBezTo>
                <a:cubicBezTo>
                  <a:pt x="2706" y="0"/>
                  <a:pt x="2706" y="0"/>
                  <a:pt x="2706" y="0"/>
                </a:cubicBezTo>
                <a:cubicBezTo>
                  <a:pt x="2505" y="0"/>
                  <a:pt x="2505" y="0"/>
                  <a:pt x="250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00"/>
                  <a:pt x="0" y="400"/>
                  <a:pt x="0" y="400"/>
                </a:cubicBezTo>
                <a:cubicBezTo>
                  <a:pt x="2505" y="400"/>
                  <a:pt x="2505" y="400"/>
                  <a:pt x="2505" y="400"/>
                </a:cubicBezTo>
                <a:cubicBezTo>
                  <a:pt x="2706" y="400"/>
                  <a:pt x="2706" y="400"/>
                  <a:pt x="2706" y="400"/>
                </a:cubicBezTo>
                <a:cubicBezTo>
                  <a:pt x="2732" y="400"/>
                  <a:pt x="2732" y="400"/>
                  <a:pt x="2732" y="400"/>
                </a:cubicBezTo>
                <a:cubicBezTo>
                  <a:pt x="2732" y="398"/>
                  <a:pt x="2732" y="398"/>
                  <a:pt x="2732" y="398"/>
                </a:cubicBezTo>
                <a:cubicBezTo>
                  <a:pt x="2816" y="385"/>
                  <a:pt x="2881" y="313"/>
                  <a:pt x="2881" y="225"/>
                </a:cubicBezTo>
                <a:cubicBezTo>
                  <a:pt x="2881" y="175"/>
                  <a:pt x="2881" y="175"/>
                  <a:pt x="2881" y="175"/>
                </a:cubicBezTo>
                <a:cubicBezTo>
                  <a:pt x="2881" y="87"/>
                  <a:pt x="2816" y="15"/>
                  <a:pt x="2732" y="2"/>
                </a:cubicBezTo>
                <a:close/>
              </a:path>
            </a:pathLst>
          </a:custGeom>
          <a:solidFill>
            <a:srgbClr val="6972B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6" name="Freeform 9"/>
          <p:cNvSpPr>
            <a:spLocks noEditPoints="1"/>
          </p:cNvSpPr>
          <p:nvPr userDrawn="1"/>
        </p:nvSpPr>
        <p:spPr bwMode="auto">
          <a:xfrm rot="12128508">
            <a:off x="8191779" y="710694"/>
            <a:ext cx="591669" cy="526906"/>
          </a:xfrm>
          <a:custGeom>
            <a:avLst/>
            <a:gdLst>
              <a:gd name="T0" fmla="*/ 108 w 310"/>
              <a:gd name="T1" fmla="*/ 163 h 276"/>
              <a:gd name="T2" fmla="*/ 105 w 310"/>
              <a:gd name="T3" fmla="*/ 116 h 276"/>
              <a:gd name="T4" fmla="*/ 75 w 310"/>
              <a:gd name="T5" fmla="*/ 112 h 276"/>
              <a:gd name="T6" fmla="*/ 26 w 310"/>
              <a:gd name="T7" fmla="*/ 90 h 276"/>
              <a:gd name="T8" fmla="*/ 83 w 310"/>
              <a:gd name="T9" fmla="*/ 93 h 276"/>
              <a:gd name="T10" fmla="*/ 91 w 310"/>
              <a:gd name="T11" fmla="*/ 102 h 276"/>
              <a:gd name="T12" fmla="*/ 116 w 310"/>
              <a:gd name="T13" fmla="*/ 95 h 276"/>
              <a:gd name="T14" fmla="*/ 142 w 310"/>
              <a:gd name="T15" fmla="*/ 71 h 276"/>
              <a:gd name="T16" fmla="*/ 134 w 310"/>
              <a:gd name="T17" fmla="*/ 58 h 276"/>
              <a:gd name="T18" fmla="*/ 133 w 310"/>
              <a:gd name="T19" fmla="*/ 2 h 276"/>
              <a:gd name="T20" fmla="*/ 157 w 310"/>
              <a:gd name="T21" fmla="*/ 50 h 276"/>
              <a:gd name="T22" fmla="*/ 200 w 310"/>
              <a:gd name="T23" fmla="*/ 93 h 276"/>
              <a:gd name="T24" fmla="*/ 216 w 310"/>
              <a:gd name="T25" fmla="*/ 46 h 276"/>
              <a:gd name="T26" fmla="*/ 293 w 310"/>
              <a:gd name="T27" fmla="*/ 54 h 276"/>
              <a:gd name="T28" fmla="*/ 231 w 310"/>
              <a:gd name="T29" fmla="*/ 88 h 276"/>
              <a:gd name="T30" fmla="*/ 206 w 310"/>
              <a:gd name="T31" fmla="*/ 99 h 276"/>
              <a:gd name="T32" fmla="*/ 239 w 310"/>
              <a:gd name="T33" fmla="*/ 182 h 276"/>
              <a:gd name="T34" fmla="*/ 300 w 310"/>
              <a:gd name="T35" fmla="*/ 187 h 276"/>
              <a:gd name="T36" fmla="*/ 248 w 310"/>
              <a:gd name="T37" fmla="*/ 243 h 276"/>
              <a:gd name="T38" fmla="*/ 204 w 310"/>
              <a:gd name="T39" fmla="*/ 162 h 276"/>
              <a:gd name="T40" fmla="*/ 167 w 310"/>
              <a:gd name="T41" fmla="*/ 215 h 276"/>
              <a:gd name="T42" fmla="*/ 179 w 310"/>
              <a:gd name="T43" fmla="*/ 270 h 276"/>
              <a:gd name="T44" fmla="*/ 154 w 310"/>
              <a:gd name="T45" fmla="*/ 219 h 276"/>
              <a:gd name="T46" fmla="*/ 155 w 310"/>
              <a:gd name="T47" fmla="*/ 185 h 276"/>
              <a:gd name="T48" fmla="*/ 76 w 310"/>
              <a:gd name="T49" fmla="*/ 199 h 276"/>
              <a:gd name="T50" fmla="*/ 12 w 310"/>
              <a:gd name="T51" fmla="*/ 246 h 276"/>
              <a:gd name="T52" fmla="*/ 70 w 310"/>
              <a:gd name="T53" fmla="*/ 193 h 276"/>
              <a:gd name="T54" fmla="*/ 160 w 310"/>
              <a:gd name="T55" fmla="*/ 83 h 276"/>
              <a:gd name="T56" fmla="*/ 159 w 310"/>
              <a:gd name="T57" fmla="*/ 177 h 276"/>
              <a:gd name="T58" fmla="*/ 43 w 310"/>
              <a:gd name="T59" fmla="*/ 192 h 276"/>
              <a:gd name="T60" fmla="*/ 43 w 310"/>
              <a:gd name="T61" fmla="*/ 253 h 276"/>
              <a:gd name="T62" fmla="*/ 43 w 310"/>
              <a:gd name="T63" fmla="*/ 192 h 276"/>
              <a:gd name="T64" fmla="*/ 254 w 310"/>
              <a:gd name="T65" fmla="*/ 87 h 276"/>
              <a:gd name="T66" fmla="*/ 254 w 310"/>
              <a:gd name="T67" fmla="*/ 26 h 276"/>
              <a:gd name="T68" fmla="*/ 299 w 310"/>
              <a:gd name="T69" fmla="*/ 209 h 276"/>
              <a:gd name="T70" fmla="*/ 237 w 310"/>
              <a:gd name="T71" fmla="*/ 209 h 276"/>
              <a:gd name="T72" fmla="*/ 299 w 310"/>
              <a:gd name="T73" fmla="*/ 209 h 276"/>
              <a:gd name="T74" fmla="*/ 137 w 310"/>
              <a:gd name="T75" fmla="*/ 10 h 276"/>
              <a:gd name="T76" fmla="*/ 137 w 310"/>
              <a:gd name="T77" fmla="*/ 50 h 276"/>
              <a:gd name="T78" fmla="*/ 74 w 310"/>
              <a:gd name="T79" fmla="*/ 91 h 276"/>
              <a:gd name="T80" fmla="*/ 35 w 310"/>
              <a:gd name="T81" fmla="*/ 92 h 276"/>
              <a:gd name="T82" fmla="*/ 74 w 310"/>
              <a:gd name="T83" fmla="*/ 91 h 276"/>
              <a:gd name="T84" fmla="*/ 187 w 310"/>
              <a:gd name="T85" fmla="*/ 244 h 276"/>
              <a:gd name="T86" fmla="*/ 147 w 310"/>
              <a:gd name="T87" fmla="*/ 244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10" h="276">
                <a:moveTo>
                  <a:pt x="70" y="193"/>
                </a:moveTo>
                <a:cubicBezTo>
                  <a:pt x="83" y="183"/>
                  <a:pt x="96" y="173"/>
                  <a:pt x="108" y="163"/>
                </a:cubicBezTo>
                <a:cubicBezTo>
                  <a:pt x="110" y="162"/>
                  <a:pt x="111" y="159"/>
                  <a:pt x="111" y="158"/>
                </a:cubicBezTo>
                <a:cubicBezTo>
                  <a:pt x="104" y="145"/>
                  <a:pt x="103" y="131"/>
                  <a:pt x="105" y="116"/>
                </a:cubicBezTo>
                <a:cubicBezTo>
                  <a:pt x="97" y="113"/>
                  <a:pt x="89" y="110"/>
                  <a:pt x="82" y="108"/>
                </a:cubicBezTo>
                <a:cubicBezTo>
                  <a:pt x="80" y="108"/>
                  <a:pt x="77" y="110"/>
                  <a:pt x="75" y="112"/>
                </a:cubicBezTo>
                <a:cubicBezTo>
                  <a:pt x="66" y="120"/>
                  <a:pt x="54" y="122"/>
                  <a:pt x="43" y="117"/>
                </a:cubicBezTo>
                <a:cubicBezTo>
                  <a:pt x="32" y="113"/>
                  <a:pt x="25" y="102"/>
                  <a:pt x="26" y="90"/>
                </a:cubicBezTo>
                <a:cubicBezTo>
                  <a:pt x="27" y="78"/>
                  <a:pt x="34" y="68"/>
                  <a:pt x="46" y="65"/>
                </a:cubicBezTo>
                <a:cubicBezTo>
                  <a:pt x="65" y="59"/>
                  <a:pt x="84" y="73"/>
                  <a:pt x="83" y="93"/>
                </a:cubicBezTo>
                <a:cubicBezTo>
                  <a:pt x="82" y="98"/>
                  <a:pt x="84" y="101"/>
                  <a:pt x="89" y="102"/>
                </a:cubicBezTo>
                <a:cubicBezTo>
                  <a:pt x="90" y="102"/>
                  <a:pt x="90" y="102"/>
                  <a:pt x="91" y="102"/>
                </a:cubicBezTo>
                <a:cubicBezTo>
                  <a:pt x="96" y="104"/>
                  <a:pt x="102" y="108"/>
                  <a:pt x="106" y="107"/>
                </a:cubicBezTo>
                <a:cubicBezTo>
                  <a:pt x="110" y="106"/>
                  <a:pt x="112" y="99"/>
                  <a:pt x="116" y="95"/>
                </a:cubicBezTo>
                <a:cubicBezTo>
                  <a:pt x="123" y="89"/>
                  <a:pt x="130" y="84"/>
                  <a:pt x="138" y="79"/>
                </a:cubicBezTo>
                <a:cubicBezTo>
                  <a:pt x="142" y="77"/>
                  <a:pt x="143" y="75"/>
                  <a:pt x="142" y="71"/>
                </a:cubicBezTo>
                <a:cubicBezTo>
                  <a:pt x="141" y="69"/>
                  <a:pt x="141" y="67"/>
                  <a:pt x="141" y="65"/>
                </a:cubicBezTo>
                <a:cubicBezTo>
                  <a:pt x="141" y="60"/>
                  <a:pt x="139" y="59"/>
                  <a:pt x="134" y="58"/>
                </a:cubicBezTo>
                <a:cubicBezTo>
                  <a:pt x="119" y="57"/>
                  <a:pt x="109" y="45"/>
                  <a:pt x="109" y="31"/>
                </a:cubicBezTo>
                <a:cubicBezTo>
                  <a:pt x="109" y="17"/>
                  <a:pt x="119" y="5"/>
                  <a:pt x="133" y="2"/>
                </a:cubicBezTo>
                <a:cubicBezTo>
                  <a:pt x="145" y="0"/>
                  <a:pt x="157" y="6"/>
                  <a:pt x="163" y="18"/>
                </a:cubicBezTo>
                <a:cubicBezTo>
                  <a:pt x="168" y="28"/>
                  <a:pt x="167" y="44"/>
                  <a:pt x="157" y="50"/>
                </a:cubicBezTo>
                <a:cubicBezTo>
                  <a:pt x="146" y="57"/>
                  <a:pt x="149" y="65"/>
                  <a:pt x="152" y="74"/>
                </a:cubicBezTo>
                <a:cubicBezTo>
                  <a:pt x="170" y="73"/>
                  <a:pt x="187" y="78"/>
                  <a:pt x="200" y="93"/>
                </a:cubicBezTo>
                <a:cubicBezTo>
                  <a:pt x="207" y="88"/>
                  <a:pt x="214" y="83"/>
                  <a:pt x="221" y="78"/>
                </a:cubicBezTo>
                <a:cubicBezTo>
                  <a:pt x="216" y="68"/>
                  <a:pt x="213" y="57"/>
                  <a:pt x="216" y="46"/>
                </a:cubicBezTo>
                <a:cubicBezTo>
                  <a:pt x="221" y="27"/>
                  <a:pt x="239" y="15"/>
                  <a:pt x="259" y="17"/>
                </a:cubicBezTo>
                <a:cubicBezTo>
                  <a:pt x="277" y="19"/>
                  <a:pt x="293" y="36"/>
                  <a:pt x="293" y="54"/>
                </a:cubicBezTo>
                <a:cubicBezTo>
                  <a:pt x="294" y="74"/>
                  <a:pt x="281" y="91"/>
                  <a:pt x="262" y="94"/>
                </a:cubicBezTo>
                <a:cubicBezTo>
                  <a:pt x="251" y="97"/>
                  <a:pt x="240" y="94"/>
                  <a:pt x="231" y="88"/>
                </a:cubicBezTo>
                <a:cubicBezTo>
                  <a:pt x="229" y="87"/>
                  <a:pt x="226" y="86"/>
                  <a:pt x="224" y="87"/>
                </a:cubicBezTo>
                <a:cubicBezTo>
                  <a:pt x="218" y="91"/>
                  <a:pt x="212" y="95"/>
                  <a:pt x="206" y="99"/>
                </a:cubicBezTo>
                <a:cubicBezTo>
                  <a:pt x="216" y="117"/>
                  <a:pt x="218" y="136"/>
                  <a:pt x="209" y="155"/>
                </a:cubicBezTo>
                <a:cubicBezTo>
                  <a:pt x="219" y="163"/>
                  <a:pt x="229" y="172"/>
                  <a:pt x="239" y="182"/>
                </a:cubicBezTo>
                <a:cubicBezTo>
                  <a:pt x="250" y="172"/>
                  <a:pt x="262" y="168"/>
                  <a:pt x="277" y="171"/>
                </a:cubicBezTo>
                <a:cubicBezTo>
                  <a:pt x="286" y="173"/>
                  <a:pt x="294" y="179"/>
                  <a:pt x="300" y="187"/>
                </a:cubicBezTo>
                <a:cubicBezTo>
                  <a:pt x="310" y="200"/>
                  <a:pt x="309" y="222"/>
                  <a:pt x="297" y="236"/>
                </a:cubicBezTo>
                <a:cubicBezTo>
                  <a:pt x="285" y="249"/>
                  <a:pt x="263" y="252"/>
                  <a:pt x="248" y="243"/>
                </a:cubicBezTo>
                <a:cubicBezTo>
                  <a:pt x="233" y="234"/>
                  <a:pt x="222" y="215"/>
                  <a:pt x="234" y="188"/>
                </a:cubicBezTo>
                <a:cubicBezTo>
                  <a:pt x="224" y="180"/>
                  <a:pt x="215" y="171"/>
                  <a:pt x="204" y="162"/>
                </a:cubicBezTo>
                <a:cubicBezTo>
                  <a:pt x="194" y="175"/>
                  <a:pt x="181" y="183"/>
                  <a:pt x="164" y="185"/>
                </a:cubicBezTo>
                <a:cubicBezTo>
                  <a:pt x="165" y="195"/>
                  <a:pt x="166" y="205"/>
                  <a:pt x="167" y="215"/>
                </a:cubicBezTo>
                <a:cubicBezTo>
                  <a:pt x="178" y="217"/>
                  <a:pt x="188" y="221"/>
                  <a:pt x="193" y="231"/>
                </a:cubicBezTo>
                <a:cubicBezTo>
                  <a:pt x="200" y="246"/>
                  <a:pt x="194" y="262"/>
                  <a:pt x="179" y="270"/>
                </a:cubicBezTo>
                <a:cubicBezTo>
                  <a:pt x="165" y="276"/>
                  <a:pt x="149" y="270"/>
                  <a:pt x="142" y="257"/>
                </a:cubicBezTo>
                <a:cubicBezTo>
                  <a:pt x="134" y="243"/>
                  <a:pt x="140" y="227"/>
                  <a:pt x="154" y="219"/>
                </a:cubicBezTo>
                <a:cubicBezTo>
                  <a:pt x="156" y="217"/>
                  <a:pt x="158" y="214"/>
                  <a:pt x="158" y="212"/>
                </a:cubicBezTo>
                <a:cubicBezTo>
                  <a:pt x="158" y="203"/>
                  <a:pt x="156" y="194"/>
                  <a:pt x="155" y="185"/>
                </a:cubicBezTo>
                <a:cubicBezTo>
                  <a:pt x="140" y="184"/>
                  <a:pt x="128" y="178"/>
                  <a:pt x="118" y="167"/>
                </a:cubicBezTo>
                <a:cubicBezTo>
                  <a:pt x="104" y="178"/>
                  <a:pt x="90" y="189"/>
                  <a:pt x="76" y="199"/>
                </a:cubicBezTo>
                <a:cubicBezTo>
                  <a:pt x="86" y="226"/>
                  <a:pt x="82" y="246"/>
                  <a:pt x="63" y="256"/>
                </a:cubicBezTo>
                <a:cubicBezTo>
                  <a:pt x="45" y="266"/>
                  <a:pt x="25" y="262"/>
                  <a:pt x="12" y="246"/>
                </a:cubicBezTo>
                <a:cubicBezTo>
                  <a:pt x="0" y="231"/>
                  <a:pt x="2" y="208"/>
                  <a:pt x="16" y="194"/>
                </a:cubicBezTo>
                <a:cubicBezTo>
                  <a:pt x="28" y="182"/>
                  <a:pt x="50" y="177"/>
                  <a:pt x="70" y="193"/>
                </a:cubicBezTo>
                <a:close/>
                <a:moveTo>
                  <a:pt x="206" y="129"/>
                </a:moveTo>
                <a:cubicBezTo>
                  <a:pt x="206" y="104"/>
                  <a:pt x="185" y="83"/>
                  <a:pt x="160" y="83"/>
                </a:cubicBezTo>
                <a:cubicBezTo>
                  <a:pt x="133" y="83"/>
                  <a:pt x="112" y="104"/>
                  <a:pt x="112" y="130"/>
                </a:cubicBezTo>
                <a:cubicBezTo>
                  <a:pt x="113" y="156"/>
                  <a:pt x="134" y="177"/>
                  <a:pt x="159" y="177"/>
                </a:cubicBezTo>
                <a:cubicBezTo>
                  <a:pt x="185" y="177"/>
                  <a:pt x="206" y="155"/>
                  <a:pt x="206" y="129"/>
                </a:cubicBezTo>
                <a:close/>
                <a:moveTo>
                  <a:pt x="43" y="192"/>
                </a:moveTo>
                <a:cubicBezTo>
                  <a:pt x="26" y="192"/>
                  <a:pt x="13" y="205"/>
                  <a:pt x="13" y="222"/>
                </a:cubicBezTo>
                <a:cubicBezTo>
                  <a:pt x="13" y="239"/>
                  <a:pt x="27" y="253"/>
                  <a:pt x="43" y="253"/>
                </a:cubicBezTo>
                <a:cubicBezTo>
                  <a:pt x="60" y="253"/>
                  <a:pt x="74" y="239"/>
                  <a:pt x="74" y="222"/>
                </a:cubicBezTo>
                <a:cubicBezTo>
                  <a:pt x="74" y="205"/>
                  <a:pt x="60" y="192"/>
                  <a:pt x="43" y="192"/>
                </a:cubicBezTo>
                <a:close/>
                <a:moveTo>
                  <a:pt x="224" y="56"/>
                </a:moveTo>
                <a:cubicBezTo>
                  <a:pt x="224" y="73"/>
                  <a:pt x="238" y="87"/>
                  <a:pt x="254" y="87"/>
                </a:cubicBezTo>
                <a:cubicBezTo>
                  <a:pt x="271" y="87"/>
                  <a:pt x="285" y="73"/>
                  <a:pt x="285" y="56"/>
                </a:cubicBezTo>
                <a:cubicBezTo>
                  <a:pt x="285" y="40"/>
                  <a:pt x="271" y="26"/>
                  <a:pt x="254" y="26"/>
                </a:cubicBezTo>
                <a:cubicBezTo>
                  <a:pt x="237" y="26"/>
                  <a:pt x="223" y="39"/>
                  <a:pt x="224" y="56"/>
                </a:cubicBezTo>
                <a:close/>
                <a:moveTo>
                  <a:pt x="299" y="209"/>
                </a:moveTo>
                <a:cubicBezTo>
                  <a:pt x="299" y="192"/>
                  <a:pt x="285" y="178"/>
                  <a:pt x="268" y="179"/>
                </a:cubicBezTo>
                <a:cubicBezTo>
                  <a:pt x="251" y="179"/>
                  <a:pt x="237" y="192"/>
                  <a:pt x="237" y="209"/>
                </a:cubicBezTo>
                <a:cubicBezTo>
                  <a:pt x="237" y="225"/>
                  <a:pt x="252" y="240"/>
                  <a:pt x="268" y="240"/>
                </a:cubicBezTo>
                <a:cubicBezTo>
                  <a:pt x="285" y="240"/>
                  <a:pt x="299" y="226"/>
                  <a:pt x="299" y="209"/>
                </a:cubicBezTo>
                <a:close/>
                <a:moveTo>
                  <a:pt x="157" y="31"/>
                </a:moveTo>
                <a:cubicBezTo>
                  <a:pt x="157" y="19"/>
                  <a:pt x="149" y="11"/>
                  <a:pt x="137" y="10"/>
                </a:cubicBezTo>
                <a:cubicBezTo>
                  <a:pt x="127" y="10"/>
                  <a:pt x="118" y="19"/>
                  <a:pt x="117" y="30"/>
                </a:cubicBezTo>
                <a:cubicBezTo>
                  <a:pt x="117" y="41"/>
                  <a:pt x="127" y="50"/>
                  <a:pt x="137" y="50"/>
                </a:cubicBezTo>
                <a:cubicBezTo>
                  <a:pt x="148" y="51"/>
                  <a:pt x="157" y="42"/>
                  <a:pt x="157" y="31"/>
                </a:cubicBezTo>
                <a:close/>
                <a:moveTo>
                  <a:pt x="74" y="91"/>
                </a:moveTo>
                <a:cubicBezTo>
                  <a:pt x="74" y="80"/>
                  <a:pt x="65" y="71"/>
                  <a:pt x="54" y="72"/>
                </a:cubicBezTo>
                <a:cubicBezTo>
                  <a:pt x="43" y="72"/>
                  <a:pt x="34" y="81"/>
                  <a:pt x="35" y="92"/>
                </a:cubicBezTo>
                <a:cubicBezTo>
                  <a:pt x="35" y="103"/>
                  <a:pt x="44" y="112"/>
                  <a:pt x="55" y="111"/>
                </a:cubicBezTo>
                <a:cubicBezTo>
                  <a:pt x="66" y="111"/>
                  <a:pt x="74" y="102"/>
                  <a:pt x="74" y="91"/>
                </a:cubicBezTo>
                <a:close/>
                <a:moveTo>
                  <a:pt x="166" y="264"/>
                </a:moveTo>
                <a:cubicBezTo>
                  <a:pt x="178" y="264"/>
                  <a:pt x="187" y="256"/>
                  <a:pt x="187" y="244"/>
                </a:cubicBezTo>
                <a:cubicBezTo>
                  <a:pt x="187" y="234"/>
                  <a:pt x="178" y="224"/>
                  <a:pt x="167" y="224"/>
                </a:cubicBezTo>
                <a:cubicBezTo>
                  <a:pt x="157" y="224"/>
                  <a:pt x="148" y="233"/>
                  <a:pt x="147" y="244"/>
                </a:cubicBezTo>
                <a:cubicBezTo>
                  <a:pt x="147" y="254"/>
                  <a:pt x="155" y="263"/>
                  <a:pt x="166" y="264"/>
                </a:cubicBezTo>
                <a:close/>
              </a:path>
            </a:pathLst>
          </a:custGeom>
          <a:solidFill>
            <a:srgbClr val="6972B5"/>
          </a:solidFill>
          <a:ln>
            <a:solidFill>
              <a:srgbClr val="6972B5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16783" y="267494"/>
            <a:ext cx="3851920" cy="576064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ctr">
              <a:buNone/>
              <a:defRPr sz="4800" b="0" baseline="0">
                <a:solidFill>
                  <a:schemeClr val="bg1">
                    <a:lumMod val="9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69397909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1588" y="-7938"/>
            <a:ext cx="9145587" cy="5154613"/>
          </a:xfrm>
          <a:prstGeom prst="rect">
            <a:avLst/>
          </a:prstGeom>
          <a:solidFill>
            <a:srgbClr val="96249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4268036569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815478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1588" y="-7938"/>
            <a:ext cx="9145587" cy="5154613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025798051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14974F99-1DC0-4748-B328-C7AD166D7D53}"/>
              </a:ext>
            </a:extLst>
          </p:cNvPr>
          <p:cNvCxnSpPr/>
          <p:nvPr userDrawn="1"/>
        </p:nvCxnSpPr>
        <p:spPr>
          <a:xfrm flipV="1">
            <a:off x="179512" y="793324"/>
            <a:ext cx="8838583" cy="11177"/>
          </a:xfrm>
          <a:prstGeom prst="line">
            <a:avLst/>
          </a:prstGeom>
          <a:ln w="38100">
            <a:solidFill>
              <a:srgbClr val="6972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lipse 8">
            <a:extLst>
              <a:ext uri="{FF2B5EF4-FFF2-40B4-BE49-F238E27FC236}">
                <a16:creationId xmlns:a16="http://schemas.microsoft.com/office/drawing/2014/main" id="{CB4971E1-1F90-43A6-B38D-1F5EA8B3D47B}"/>
              </a:ext>
            </a:extLst>
          </p:cNvPr>
          <p:cNvSpPr/>
          <p:nvPr userDrawn="1"/>
        </p:nvSpPr>
        <p:spPr>
          <a:xfrm>
            <a:off x="8191734" y="301724"/>
            <a:ext cx="901874" cy="901874"/>
          </a:xfrm>
          <a:prstGeom prst="ellipse">
            <a:avLst/>
          </a:prstGeom>
          <a:solidFill>
            <a:srgbClr val="962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reeform 111">
            <a:extLst>
              <a:ext uri="{FF2B5EF4-FFF2-40B4-BE49-F238E27FC236}">
                <a16:creationId xmlns:a16="http://schemas.microsoft.com/office/drawing/2014/main" id="{7A2384F3-E7E2-4B75-8902-800D74FD76F3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8363358" y="432152"/>
            <a:ext cx="588784" cy="650239"/>
          </a:xfrm>
          <a:custGeom>
            <a:avLst/>
            <a:gdLst>
              <a:gd name="T0" fmla="*/ 224 w 585"/>
              <a:gd name="T1" fmla="*/ 251 h 647"/>
              <a:gd name="T2" fmla="*/ 335 w 585"/>
              <a:gd name="T3" fmla="*/ 223 h 647"/>
              <a:gd name="T4" fmla="*/ 340 w 585"/>
              <a:gd name="T5" fmla="*/ 165 h 647"/>
              <a:gd name="T6" fmla="*/ 298 w 585"/>
              <a:gd name="T7" fmla="*/ 106 h 647"/>
              <a:gd name="T8" fmla="*/ 283 w 585"/>
              <a:gd name="T9" fmla="*/ 5 h 647"/>
              <a:gd name="T10" fmla="*/ 333 w 585"/>
              <a:gd name="T11" fmla="*/ 86 h 647"/>
              <a:gd name="T12" fmla="*/ 375 w 585"/>
              <a:gd name="T13" fmla="*/ 170 h 647"/>
              <a:gd name="T14" fmla="*/ 468 w 585"/>
              <a:gd name="T15" fmla="*/ 176 h 647"/>
              <a:gd name="T16" fmla="*/ 537 w 585"/>
              <a:gd name="T17" fmla="*/ 140 h 647"/>
              <a:gd name="T18" fmla="*/ 538 w 585"/>
              <a:gd name="T19" fmla="*/ 240 h 647"/>
              <a:gd name="T20" fmla="*/ 468 w 585"/>
              <a:gd name="T21" fmla="*/ 203 h 647"/>
              <a:gd name="T22" fmla="*/ 375 w 585"/>
              <a:gd name="T23" fmla="*/ 210 h 647"/>
              <a:gd name="T24" fmla="*/ 394 w 585"/>
              <a:gd name="T25" fmla="*/ 325 h 647"/>
              <a:gd name="T26" fmla="*/ 377 w 585"/>
              <a:gd name="T27" fmla="*/ 442 h 647"/>
              <a:gd name="T28" fmla="*/ 470 w 585"/>
              <a:gd name="T29" fmla="*/ 446 h 647"/>
              <a:gd name="T30" fmla="*/ 549 w 585"/>
              <a:gd name="T31" fmla="*/ 414 h 647"/>
              <a:gd name="T32" fmla="*/ 525 w 585"/>
              <a:gd name="T33" fmla="*/ 511 h 647"/>
              <a:gd name="T34" fmla="*/ 466 w 585"/>
              <a:gd name="T35" fmla="*/ 473 h 647"/>
              <a:gd name="T36" fmla="*/ 375 w 585"/>
              <a:gd name="T37" fmla="*/ 479 h 647"/>
              <a:gd name="T38" fmla="*/ 334 w 585"/>
              <a:gd name="T39" fmla="*/ 565 h 647"/>
              <a:gd name="T40" fmla="*/ 288 w 585"/>
              <a:gd name="T41" fmla="*/ 646 h 647"/>
              <a:gd name="T42" fmla="*/ 291 w 585"/>
              <a:gd name="T43" fmla="*/ 544 h 647"/>
              <a:gd name="T44" fmla="*/ 350 w 585"/>
              <a:gd name="T45" fmla="*/ 467 h 647"/>
              <a:gd name="T46" fmla="*/ 331 w 585"/>
              <a:gd name="T47" fmla="*/ 419 h 647"/>
              <a:gd name="T48" fmla="*/ 147 w 585"/>
              <a:gd name="T49" fmla="*/ 339 h 647"/>
              <a:gd name="T50" fmla="*/ 99 w 585"/>
              <a:gd name="T51" fmla="*/ 418 h 647"/>
              <a:gd name="T52" fmla="*/ 103 w 585"/>
              <a:gd name="T53" fmla="*/ 486 h 647"/>
              <a:gd name="T54" fmla="*/ 9 w 585"/>
              <a:gd name="T55" fmla="*/ 472 h 647"/>
              <a:gd name="T56" fmla="*/ 75 w 585"/>
              <a:gd name="T57" fmla="*/ 403 h 647"/>
              <a:gd name="T58" fmla="*/ 117 w 585"/>
              <a:gd name="T59" fmla="*/ 318 h 647"/>
              <a:gd name="T60" fmla="*/ 63 w 585"/>
              <a:gd name="T61" fmla="*/ 241 h 647"/>
              <a:gd name="T62" fmla="*/ 27 w 585"/>
              <a:gd name="T63" fmla="*/ 149 h 647"/>
              <a:gd name="T64" fmla="*/ 101 w 585"/>
              <a:gd name="T65" fmla="*/ 218 h 647"/>
              <a:gd name="T66" fmla="*/ 141 w 585"/>
              <a:gd name="T67" fmla="*/ 305 h 647"/>
              <a:gd name="T68" fmla="*/ 192 w 585"/>
              <a:gd name="T69" fmla="*/ 311 h 647"/>
              <a:gd name="T70" fmla="*/ 366 w 585"/>
              <a:gd name="T71" fmla="*/ 325 h 647"/>
              <a:gd name="T72" fmla="*/ 219 w 585"/>
              <a:gd name="T73" fmla="*/ 325 h 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585" h="647">
                <a:moveTo>
                  <a:pt x="192" y="311"/>
                </a:moveTo>
                <a:cubicBezTo>
                  <a:pt x="196" y="287"/>
                  <a:pt x="206" y="267"/>
                  <a:pt x="224" y="251"/>
                </a:cubicBezTo>
                <a:cubicBezTo>
                  <a:pt x="252" y="225"/>
                  <a:pt x="285" y="217"/>
                  <a:pt x="322" y="228"/>
                </a:cubicBezTo>
                <a:cubicBezTo>
                  <a:pt x="329" y="230"/>
                  <a:pt x="333" y="229"/>
                  <a:pt x="335" y="223"/>
                </a:cubicBezTo>
                <a:cubicBezTo>
                  <a:pt x="337" y="219"/>
                  <a:pt x="338" y="216"/>
                  <a:pt x="341" y="214"/>
                </a:cubicBezTo>
                <a:cubicBezTo>
                  <a:pt x="355" y="197"/>
                  <a:pt x="353" y="182"/>
                  <a:pt x="340" y="165"/>
                </a:cubicBezTo>
                <a:cubicBezTo>
                  <a:pt x="328" y="148"/>
                  <a:pt x="319" y="129"/>
                  <a:pt x="309" y="111"/>
                </a:cubicBezTo>
                <a:cubicBezTo>
                  <a:pt x="306" y="106"/>
                  <a:pt x="303" y="105"/>
                  <a:pt x="298" y="106"/>
                </a:cubicBezTo>
                <a:cubicBezTo>
                  <a:pt x="271" y="110"/>
                  <a:pt x="246" y="90"/>
                  <a:pt x="242" y="62"/>
                </a:cubicBezTo>
                <a:cubicBezTo>
                  <a:pt x="238" y="35"/>
                  <a:pt x="256" y="9"/>
                  <a:pt x="283" y="5"/>
                </a:cubicBezTo>
                <a:cubicBezTo>
                  <a:pt x="312" y="0"/>
                  <a:pt x="338" y="18"/>
                  <a:pt x="343" y="45"/>
                </a:cubicBezTo>
                <a:cubicBezTo>
                  <a:pt x="346" y="60"/>
                  <a:pt x="343" y="74"/>
                  <a:pt x="333" y="86"/>
                </a:cubicBezTo>
                <a:cubicBezTo>
                  <a:pt x="331" y="89"/>
                  <a:pt x="330" y="92"/>
                  <a:pt x="333" y="96"/>
                </a:cubicBezTo>
                <a:cubicBezTo>
                  <a:pt x="347" y="121"/>
                  <a:pt x="361" y="145"/>
                  <a:pt x="375" y="170"/>
                </a:cubicBezTo>
                <a:cubicBezTo>
                  <a:pt x="377" y="174"/>
                  <a:pt x="381" y="176"/>
                  <a:pt x="386" y="176"/>
                </a:cubicBezTo>
                <a:cubicBezTo>
                  <a:pt x="413" y="176"/>
                  <a:pt x="441" y="176"/>
                  <a:pt x="468" y="176"/>
                </a:cubicBezTo>
                <a:cubicBezTo>
                  <a:pt x="474" y="176"/>
                  <a:pt x="477" y="175"/>
                  <a:pt x="480" y="169"/>
                </a:cubicBezTo>
                <a:cubicBezTo>
                  <a:pt x="489" y="146"/>
                  <a:pt x="513" y="135"/>
                  <a:pt x="537" y="140"/>
                </a:cubicBezTo>
                <a:cubicBezTo>
                  <a:pt x="560" y="145"/>
                  <a:pt x="577" y="165"/>
                  <a:pt x="577" y="188"/>
                </a:cubicBezTo>
                <a:cubicBezTo>
                  <a:pt x="578" y="213"/>
                  <a:pt x="562" y="234"/>
                  <a:pt x="538" y="240"/>
                </a:cubicBezTo>
                <a:cubicBezTo>
                  <a:pt x="514" y="246"/>
                  <a:pt x="489" y="234"/>
                  <a:pt x="479" y="211"/>
                </a:cubicBezTo>
                <a:cubicBezTo>
                  <a:pt x="477" y="205"/>
                  <a:pt x="474" y="203"/>
                  <a:pt x="468" y="203"/>
                </a:cubicBezTo>
                <a:cubicBezTo>
                  <a:pt x="441" y="204"/>
                  <a:pt x="413" y="204"/>
                  <a:pt x="386" y="203"/>
                </a:cubicBezTo>
                <a:cubicBezTo>
                  <a:pt x="380" y="203"/>
                  <a:pt x="377" y="205"/>
                  <a:pt x="375" y="210"/>
                </a:cubicBezTo>
                <a:cubicBezTo>
                  <a:pt x="368" y="222"/>
                  <a:pt x="362" y="233"/>
                  <a:pt x="355" y="245"/>
                </a:cubicBezTo>
                <a:cubicBezTo>
                  <a:pt x="380" y="266"/>
                  <a:pt x="394" y="292"/>
                  <a:pt x="394" y="325"/>
                </a:cubicBezTo>
                <a:cubicBezTo>
                  <a:pt x="393" y="357"/>
                  <a:pt x="380" y="383"/>
                  <a:pt x="355" y="404"/>
                </a:cubicBezTo>
                <a:cubicBezTo>
                  <a:pt x="362" y="417"/>
                  <a:pt x="369" y="430"/>
                  <a:pt x="377" y="442"/>
                </a:cubicBezTo>
                <a:cubicBezTo>
                  <a:pt x="378" y="444"/>
                  <a:pt x="381" y="445"/>
                  <a:pt x="384" y="445"/>
                </a:cubicBezTo>
                <a:cubicBezTo>
                  <a:pt x="413" y="446"/>
                  <a:pt x="441" y="445"/>
                  <a:pt x="470" y="446"/>
                </a:cubicBezTo>
                <a:cubicBezTo>
                  <a:pt x="476" y="446"/>
                  <a:pt x="478" y="443"/>
                  <a:pt x="480" y="438"/>
                </a:cubicBezTo>
                <a:cubicBezTo>
                  <a:pt x="492" y="412"/>
                  <a:pt x="523" y="401"/>
                  <a:pt x="549" y="414"/>
                </a:cubicBezTo>
                <a:cubicBezTo>
                  <a:pt x="575" y="427"/>
                  <a:pt x="585" y="458"/>
                  <a:pt x="571" y="484"/>
                </a:cubicBezTo>
                <a:cubicBezTo>
                  <a:pt x="561" y="502"/>
                  <a:pt x="546" y="511"/>
                  <a:pt x="525" y="511"/>
                </a:cubicBezTo>
                <a:cubicBezTo>
                  <a:pt x="505" y="510"/>
                  <a:pt x="489" y="501"/>
                  <a:pt x="480" y="482"/>
                </a:cubicBezTo>
                <a:cubicBezTo>
                  <a:pt x="477" y="475"/>
                  <a:pt x="473" y="473"/>
                  <a:pt x="466" y="473"/>
                </a:cubicBezTo>
                <a:cubicBezTo>
                  <a:pt x="439" y="474"/>
                  <a:pt x="412" y="474"/>
                  <a:pt x="386" y="473"/>
                </a:cubicBezTo>
                <a:cubicBezTo>
                  <a:pt x="381" y="473"/>
                  <a:pt x="378" y="475"/>
                  <a:pt x="375" y="479"/>
                </a:cubicBezTo>
                <a:cubicBezTo>
                  <a:pt x="361" y="504"/>
                  <a:pt x="347" y="529"/>
                  <a:pt x="332" y="553"/>
                </a:cubicBezTo>
                <a:cubicBezTo>
                  <a:pt x="329" y="558"/>
                  <a:pt x="332" y="561"/>
                  <a:pt x="334" y="565"/>
                </a:cubicBezTo>
                <a:cubicBezTo>
                  <a:pt x="346" y="582"/>
                  <a:pt x="347" y="601"/>
                  <a:pt x="337" y="619"/>
                </a:cubicBezTo>
                <a:cubicBezTo>
                  <a:pt x="327" y="638"/>
                  <a:pt x="310" y="647"/>
                  <a:pt x="288" y="646"/>
                </a:cubicBezTo>
                <a:cubicBezTo>
                  <a:pt x="267" y="644"/>
                  <a:pt x="252" y="632"/>
                  <a:pt x="244" y="612"/>
                </a:cubicBezTo>
                <a:cubicBezTo>
                  <a:pt x="232" y="579"/>
                  <a:pt x="256" y="543"/>
                  <a:pt x="291" y="544"/>
                </a:cubicBezTo>
                <a:cubicBezTo>
                  <a:pt x="303" y="544"/>
                  <a:pt x="308" y="540"/>
                  <a:pt x="313" y="531"/>
                </a:cubicBezTo>
                <a:cubicBezTo>
                  <a:pt x="325" y="509"/>
                  <a:pt x="338" y="488"/>
                  <a:pt x="350" y="467"/>
                </a:cubicBezTo>
                <a:cubicBezTo>
                  <a:pt x="353" y="462"/>
                  <a:pt x="354" y="458"/>
                  <a:pt x="350" y="453"/>
                </a:cubicBezTo>
                <a:cubicBezTo>
                  <a:pt x="343" y="442"/>
                  <a:pt x="337" y="430"/>
                  <a:pt x="331" y="419"/>
                </a:cubicBezTo>
                <a:cubicBezTo>
                  <a:pt x="261" y="443"/>
                  <a:pt x="202" y="398"/>
                  <a:pt x="192" y="339"/>
                </a:cubicBezTo>
                <a:cubicBezTo>
                  <a:pt x="177" y="339"/>
                  <a:pt x="162" y="339"/>
                  <a:pt x="147" y="339"/>
                </a:cubicBezTo>
                <a:cubicBezTo>
                  <a:pt x="145" y="339"/>
                  <a:pt x="143" y="343"/>
                  <a:pt x="141" y="345"/>
                </a:cubicBezTo>
                <a:cubicBezTo>
                  <a:pt x="127" y="369"/>
                  <a:pt x="113" y="394"/>
                  <a:pt x="99" y="418"/>
                </a:cubicBezTo>
                <a:cubicBezTo>
                  <a:pt x="96" y="423"/>
                  <a:pt x="97" y="425"/>
                  <a:pt x="100" y="429"/>
                </a:cubicBezTo>
                <a:cubicBezTo>
                  <a:pt x="113" y="447"/>
                  <a:pt x="114" y="467"/>
                  <a:pt x="103" y="486"/>
                </a:cubicBezTo>
                <a:cubicBezTo>
                  <a:pt x="92" y="504"/>
                  <a:pt x="72" y="514"/>
                  <a:pt x="50" y="510"/>
                </a:cubicBezTo>
                <a:cubicBezTo>
                  <a:pt x="29" y="506"/>
                  <a:pt x="15" y="493"/>
                  <a:pt x="9" y="472"/>
                </a:cubicBezTo>
                <a:cubicBezTo>
                  <a:pt x="0" y="438"/>
                  <a:pt x="28" y="405"/>
                  <a:pt x="64" y="409"/>
                </a:cubicBezTo>
                <a:cubicBezTo>
                  <a:pt x="70" y="409"/>
                  <a:pt x="73" y="408"/>
                  <a:pt x="75" y="403"/>
                </a:cubicBezTo>
                <a:cubicBezTo>
                  <a:pt x="89" y="379"/>
                  <a:pt x="103" y="355"/>
                  <a:pt x="117" y="331"/>
                </a:cubicBezTo>
                <a:cubicBezTo>
                  <a:pt x="120" y="327"/>
                  <a:pt x="120" y="323"/>
                  <a:pt x="117" y="318"/>
                </a:cubicBezTo>
                <a:cubicBezTo>
                  <a:pt x="103" y="295"/>
                  <a:pt x="90" y="272"/>
                  <a:pt x="76" y="248"/>
                </a:cubicBezTo>
                <a:cubicBezTo>
                  <a:pt x="73" y="242"/>
                  <a:pt x="70" y="240"/>
                  <a:pt x="63" y="241"/>
                </a:cubicBezTo>
                <a:cubicBezTo>
                  <a:pt x="38" y="242"/>
                  <a:pt x="18" y="229"/>
                  <a:pt x="11" y="207"/>
                </a:cubicBezTo>
                <a:cubicBezTo>
                  <a:pt x="3" y="186"/>
                  <a:pt x="10" y="163"/>
                  <a:pt x="27" y="149"/>
                </a:cubicBezTo>
                <a:cubicBezTo>
                  <a:pt x="47" y="134"/>
                  <a:pt x="76" y="135"/>
                  <a:pt x="94" y="153"/>
                </a:cubicBezTo>
                <a:cubicBezTo>
                  <a:pt x="112" y="169"/>
                  <a:pt x="116" y="198"/>
                  <a:pt x="101" y="218"/>
                </a:cubicBezTo>
                <a:cubicBezTo>
                  <a:pt x="97" y="224"/>
                  <a:pt x="97" y="228"/>
                  <a:pt x="101" y="234"/>
                </a:cubicBezTo>
                <a:cubicBezTo>
                  <a:pt x="115" y="258"/>
                  <a:pt x="128" y="281"/>
                  <a:pt x="141" y="305"/>
                </a:cubicBezTo>
                <a:cubicBezTo>
                  <a:pt x="144" y="309"/>
                  <a:pt x="147" y="311"/>
                  <a:pt x="152" y="311"/>
                </a:cubicBezTo>
                <a:cubicBezTo>
                  <a:pt x="165" y="311"/>
                  <a:pt x="179" y="311"/>
                  <a:pt x="192" y="311"/>
                </a:cubicBezTo>
                <a:close/>
                <a:moveTo>
                  <a:pt x="293" y="398"/>
                </a:moveTo>
                <a:cubicBezTo>
                  <a:pt x="333" y="397"/>
                  <a:pt x="366" y="364"/>
                  <a:pt x="366" y="325"/>
                </a:cubicBezTo>
                <a:cubicBezTo>
                  <a:pt x="366" y="285"/>
                  <a:pt x="332" y="252"/>
                  <a:pt x="292" y="251"/>
                </a:cubicBezTo>
                <a:cubicBezTo>
                  <a:pt x="253" y="251"/>
                  <a:pt x="219" y="285"/>
                  <a:pt x="219" y="325"/>
                </a:cubicBezTo>
                <a:cubicBezTo>
                  <a:pt x="220" y="365"/>
                  <a:pt x="253" y="398"/>
                  <a:pt x="293" y="39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4A98F4B4-3688-4289-BF4D-5E7591B236FD}"/>
              </a:ext>
            </a:extLst>
          </p:cNvPr>
          <p:cNvSpPr/>
          <p:nvPr userDrawn="1"/>
        </p:nvSpPr>
        <p:spPr>
          <a:xfrm>
            <a:off x="50392" y="618907"/>
            <a:ext cx="1106896" cy="334418"/>
          </a:xfrm>
          <a:prstGeom prst="roundRect">
            <a:avLst/>
          </a:prstGeom>
          <a:solidFill>
            <a:srgbClr val="9624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486195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 userDrawn="1"/>
        </p:nvSpPr>
        <p:spPr bwMode="auto">
          <a:xfrm>
            <a:off x="107504" y="62424"/>
            <a:ext cx="8928992" cy="664977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D8234A3-97D7-4CD6-B878-B228A6CA718E}"/>
              </a:ext>
            </a:extLst>
          </p:cNvPr>
          <p:cNvGrpSpPr/>
          <p:nvPr userDrawn="1"/>
        </p:nvGrpSpPr>
        <p:grpSpPr>
          <a:xfrm>
            <a:off x="7956376" y="128608"/>
            <a:ext cx="957309" cy="557266"/>
            <a:chOff x="7138477" y="192242"/>
            <a:chExt cx="1595587" cy="928819"/>
          </a:xfrm>
        </p:grpSpPr>
        <p:sp>
          <p:nvSpPr>
            <p:cNvPr id="9" name="Freeform 6"/>
            <p:cNvSpPr/>
            <p:nvPr userDrawn="1"/>
          </p:nvSpPr>
          <p:spPr bwMode="auto">
            <a:xfrm>
              <a:off x="8054674" y="529152"/>
              <a:ext cx="311932" cy="298272"/>
            </a:xfrm>
            <a:custGeom>
              <a:avLst/>
              <a:gdLst>
                <a:gd name="T0" fmla="*/ 51 w 98"/>
                <a:gd name="T1" fmla="*/ 1 h 98"/>
                <a:gd name="T2" fmla="*/ 98 w 98"/>
                <a:gd name="T3" fmla="*/ 50 h 98"/>
                <a:gd name="T4" fmla="*/ 49 w 98"/>
                <a:gd name="T5" fmla="*/ 98 h 98"/>
                <a:gd name="T6" fmla="*/ 1 w 98"/>
                <a:gd name="T7" fmla="*/ 48 h 98"/>
                <a:gd name="T8" fmla="*/ 51 w 98"/>
                <a:gd name="T9" fmla="*/ 1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98">
                  <a:moveTo>
                    <a:pt x="51" y="1"/>
                  </a:moveTo>
                  <a:cubicBezTo>
                    <a:pt x="77" y="1"/>
                    <a:pt x="98" y="24"/>
                    <a:pt x="98" y="50"/>
                  </a:cubicBezTo>
                  <a:cubicBezTo>
                    <a:pt x="98" y="76"/>
                    <a:pt x="75" y="98"/>
                    <a:pt x="49" y="98"/>
                  </a:cubicBezTo>
                  <a:cubicBezTo>
                    <a:pt x="22" y="98"/>
                    <a:pt x="0" y="75"/>
                    <a:pt x="1" y="48"/>
                  </a:cubicBezTo>
                  <a:cubicBezTo>
                    <a:pt x="2" y="21"/>
                    <a:pt x="24" y="0"/>
                    <a:pt x="5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" name="Freeform 7"/>
            <p:cNvSpPr/>
            <p:nvPr userDrawn="1"/>
          </p:nvSpPr>
          <p:spPr bwMode="auto">
            <a:xfrm>
              <a:off x="8462961" y="762515"/>
              <a:ext cx="231907" cy="222546"/>
            </a:xfrm>
            <a:custGeom>
              <a:avLst/>
              <a:gdLst>
                <a:gd name="T0" fmla="*/ 36 w 73"/>
                <a:gd name="T1" fmla="*/ 1 h 73"/>
                <a:gd name="T2" fmla="*/ 72 w 73"/>
                <a:gd name="T3" fmla="*/ 36 h 73"/>
                <a:gd name="T4" fmla="*/ 38 w 73"/>
                <a:gd name="T5" fmla="*/ 73 h 73"/>
                <a:gd name="T6" fmla="*/ 1 w 73"/>
                <a:gd name="T7" fmla="*/ 38 h 73"/>
                <a:gd name="T8" fmla="*/ 36 w 73"/>
                <a:gd name="T9" fmla="*/ 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3">
                  <a:moveTo>
                    <a:pt x="36" y="1"/>
                  </a:moveTo>
                  <a:cubicBezTo>
                    <a:pt x="55" y="0"/>
                    <a:pt x="72" y="16"/>
                    <a:pt x="72" y="36"/>
                  </a:cubicBezTo>
                  <a:cubicBezTo>
                    <a:pt x="73" y="56"/>
                    <a:pt x="58" y="72"/>
                    <a:pt x="38" y="73"/>
                  </a:cubicBezTo>
                  <a:cubicBezTo>
                    <a:pt x="17" y="73"/>
                    <a:pt x="1" y="58"/>
                    <a:pt x="1" y="38"/>
                  </a:cubicBezTo>
                  <a:cubicBezTo>
                    <a:pt x="0" y="18"/>
                    <a:pt x="16" y="1"/>
                    <a:pt x="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" name="Freeform 8"/>
            <p:cNvSpPr/>
            <p:nvPr userDrawn="1"/>
          </p:nvSpPr>
          <p:spPr bwMode="auto">
            <a:xfrm>
              <a:off x="7966484" y="192242"/>
              <a:ext cx="228641" cy="216364"/>
            </a:xfrm>
            <a:custGeom>
              <a:avLst/>
              <a:gdLst>
                <a:gd name="T0" fmla="*/ 35 w 72"/>
                <a:gd name="T1" fmla="*/ 0 h 71"/>
                <a:gd name="T2" fmla="*/ 71 w 72"/>
                <a:gd name="T3" fmla="*/ 37 h 71"/>
                <a:gd name="T4" fmla="*/ 35 w 72"/>
                <a:gd name="T5" fmla="*/ 71 h 71"/>
                <a:gd name="T6" fmla="*/ 0 w 72"/>
                <a:gd name="T7" fmla="*/ 34 h 71"/>
                <a:gd name="T8" fmla="*/ 35 w 72"/>
                <a:gd name="T9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71">
                  <a:moveTo>
                    <a:pt x="35" y="0"/>
                  </a:moveTo>
                  <a:cubicBezTo>
                    <a:pt x="54" y="0"/>
                    <a:pt x="72" y="18"/>
                    <a:pt x="71" y="37"/>
                  </a:cubicBezTo>
                  <a:cubicBezTo>
                    <a:pt x="70" y="55"/>
                    <a:pt x="53" y="71"/>
                    <a:pt x="35" y="71"/>
                  </a:cubicBezTo>
                  <a:cubicBezTo>
                    <a:pt x="16" y="71"/>
                    <a:pt x="0" y="54"/>
                    <a:pt x="0" y="34"/>
                  </a:cubicBezTo>
                  <a:cubicBezTo>
                    <a:pt x="1" y="16"/>
                    <a:pt x="17" y="0"/>
                    <a:pt x="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" name="Freeform 9"/>
            <p:cNvSpPr/>
            <p:nvPr userDrawn="1"/>
          </p:nvSpPr>
          <p:spPr bwMode="auto">
            <a:xfrm>
              <a:off x="8361706" y="371515"/>
              <a:ext cx="178014" cy="173091"/>
            </a:xfrm>
            <a:custGeom>
              <a:avLst/>
              <a:gdLst>
                <a:gd name="T0" fmla="*/ 28 w 56"/>
                <a:gd name="T1" fmla="*/ 0 h 57"/>
                <a:gd name="T2" fmla="*/ 56 w 56"/>
                <a:gd name="T3" fmla="*/ 27 h 57"/>
                <a:gd name="T4" fmla="*/ 28 w 56"/>
                <a:gd name="T5" fmla="*/ 56 h 57"/>
                <a:gd name="T6" fmla="*/ 0 w 56"/>
                <a:gd name="T7" fmla="*/ 28 h 57"/>
                <a:gd name="T8" fmla="*/ 28 w 56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7">
                  <a:moveTo>
                    <a:pt x="28" y="0"/>
                  </a:moveTo>
                  <a:cubicBezTo>
                    <a:pt x="42" y="0"/>
                    <a:pt x="56" y="13"/>
                    <a:pt x="56" y="27"/>
                  </a:cubicBezTo>
                  <a:cubicBezTo>
                    <a:pt x="56" y="42"/>
                    <a:pt x="43" y="56"/>
                    <a:pt x="28" y="56"/>
                  </a:cubicBezTo>
                  <a:cubicBezTo>
                    <a:pt x="14" y="57"/>
                    <a:pt x="0" y="43"/>
                    <a:pt x="0" y="28"/>
                  </a:cubicBezTo>
                  <a:cubicBezTo>
                    <a:pt x="0" y="13"/>
                    <a:pt x="12" y="1"/>
                    <a:pt x="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" name="Freeform 10"/>
            <p:cNvSpPr/>
            <p:nvPr userDrawn="1"/>
          </p:nvSpPr>
          <p:spPr bwMode="auto">
            <a:xfrm>
              <a:off x="8106935" y="929424"/>
              <a:ext cx="178014" cy="170000"/>
            </a:xfrm>
            <a:custGeom>
              <a:avLst/>
              <a:gdLst>
                <a:gd name="T0" fmla="*/ 27 w 56"/>
                <a:gd name="T1" fmla="*/ 56 h 56"/>
                <a:gd name="T2" fmla="*/ 0 w 56"/>
                <a:gd name="T3" fmla="*/ 28 h 56"/>
                <a:gd name="T4" fmla="*/ 28 w 56"/>
                <a:gd name="T5" fmla="*/ 0 h 56"/>
                <a:gd name="T6" fmla="*/ 56 w 56"/>
                <a:gd name="T7" fmla="*/ 29 h 56"/>
                <a:gd name="T8" fmla="*/ 27 w 56"/>
                <a:gd name="T9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6">
                  <a:moveTo>
                    <a:pt x="27" y="56"/>
                  </a:moveTo>
                  <a:cubicBezTo>
                    <a:pt x="11" y="55"/>
                    <a:pt x="0" y="44"/>
                    <a:pt x="0" y="28"/>
                  </a:cubicBezTo>
                  <a:cubicBezTo>
                    <a:pt x="0" y="12"/>
                    <a:pt x="13" y="0"/>
                    <a:pt x="28" y="0"/>
                  </a:cubicBezTo>
                  <a:cubicBezTo>
                    <a:pt x="43" y="1"/>
                    <a:pt x="56" y="14"/>
                    <a:pt x="56" y="29"/>
                  </a:cubicBezTo>
                  <a:cubicBezTo>
                    <a:pt x="56" y="44"/>
                    <a:pt x="43" y="56"/>
                    <a:pt x="27" y="5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4" name="Freeform 11"/>
            <p:cNvSpPr/>
            <p:nvPr userDrawn="1"/>
          </p:nvSpPr>
          <p:spPr bwMode="auto">
            <a:xfrm>
              <a:off x="7752542" y="635787"/>
              <a:ext cx="173114" cy="170000"/>
            </a:xfrm>
            <a:custGeom>
              <a:avLst/>
              <a:gdLst>
                <a:gd name="T0" fmla="*/ 54 w 54"/>
                <a:gd name="T1" fmla="*/ 26 h 56"/>
                <a:gd name="T2" fmla="*/ 28 w 54"/>
                <a:gd name="T3" fmla="*/ 54 h 56"/>
                <a:gd name="T4" fmla="*/ 0 w 54"/>
                <a:gd name="T5" fmla="*/ 28 h 56"/>
                <a:gd name="T6" fmla="*/ 26 w 54"/>
                <a:gd name="T7" fmla="*/ 0 h 56"/>
                <a:gd name="T8" fmla="*/ 54 w 54"/>
                <a:gd name="T9" fmla="*/ 2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56">
                  <a:moveTo>
                    <a:pt x="54" y="26"/>
                  </a:moveTo>
                  <a:cubicBezTo>
                    <a:pt x="53" y="42"/>
                    <a:pt x="44" y="52"/>
                    <a:pt x="28" y="54"/>
                  </a:cubicBezTo>
                  <a:cubicBezTo>
                    <a:pt x="15" y="56"/>
                    <a:pt x="0" y="42"/>
                    <a:pt x="0" y="28"/>
                  </a:cubicBezTo>
                  <a:cubicBezTo>
                    <a:pt x="1" y="11"/>
                    <a:pt x="10" y="1"/>
                    <a:pt x="26" y="0"/>
                  </a:cubicBezTo>
                  <a:cubicBezTo>
                    <a:pt x="43" y="0"/>
                    <a:pt x="52" y="9"/>
                    <a:pt x="54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5" name="Freeform 12"/>
            <p:cNvSpPr/>
            <p:nvPr userDrawn="1"/>
          </p:nvSpPr>
          <p:spPr bwMode="auto">
            <a:xfrm>
              <a:off x="8087337" y="411697"/>
              <a:ext cx="104522" cy="120546"/>
            </a:xfrm>
            <a:custGeom>
              <a:avLst/>
              <a:gdLst>
                <a:gd name="T0" fmla="*/ 0 w 33"/>
                <a:gd name="T1" fmla="*/ 7 h 40"/>
                <a:gd name="T2" fmla="*/ 22 w 33"/>
                <a:gd name="T3" fmla="*/ 0 h 40"/>
                <a:gd name="T4" fmla="*/ 33 w 33"/>
                <a:gd name="T5" fmla="*/ 31 h 40"/>
                <a:gd name="T6" fmla="*/ 10 w 33"/>
                <a:gd name="T7" fmla="*/ 40 h 40"/>
                <a:gd name="T8" fmla="*/ 0 w 33"/>
                <a:gd name="T9" fmla="*/ 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0">
                  <a:moveTo>
                    <a:pt x="0" y="7"/>
                  </a:moveTo>
                  <a:cubicBezTo>
                    <a:pt x="8" y="5"/>
                    <a:pt x="14" y="2"/>
                    <a:pt x="22" y="0"/>
                  </a:cubicBezTo>
                  <a:cubicBezTo>
                    <a:pt x="26" y="10"/>
                    <a:pt x="29" y="20"/>
                    <a:pt x="33" y="31"/>
                  </a:cubicBezTo>
                  <a:cubicBezTo>
                    <a:pt x="26" y="34"/>
                    <a:pt x="19" y="37"/>
                    <a:pt x="10" y="40"/>
                  </a:cubicBezTo>
                  <a:cubicBezTo>
                    <a:pt x="7" y="29"/>
                    <a:pt x="3" y="18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6" name="Freeform 13"/>
            <p:cNvSpPr/>
            <p:nvPr userDrawn="1"/>
          </p:nvSpPr>
          <p:spPr bwMode="auto">
            <a:xfrm>
              <a:off x="8348641" y="730061"/>
              <a:ext cx="127386" cy="108182"/>
            </a:xfrm>
            <a:custGeom>
              <a:avLst/>
              <a:gdLst>
                <a:gd name="T0" fmla="*/ 12 w 40"/>
                <a:gd name="T1" fmla="*/ 0 h 36"/>
                <a:gd name="T2" fmla="*/ 40 w 40"/>
                <a:gd name="T3" fmla="*/ 15 h 36"/>
                <a:gd name="T4" fmla="*/ 28 w 40"/>
                <a:gd name="T5" fmla="*/ 36 h 36"/>
                <a:gd name="T6" fmla="*/ 0 w 40"/>
                <a:gd name="T7" fmla="*/ 21 h 36"/>
                <a:gd name="T8" fmla="*/ 12 w 40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6">
                  <a:moveTo>
                    <a:pt x="12" y="0"/>
                  </a:moveTo>
                  <a:cubicBezTo>
                    <a:pt x="21" y="5"/>
                    <a:pt x="30" y="10"/>
                    <a:pt x="40" y="15"/>
                  </a:cubicBezTo>
                  <a:cubicBezTo>
                    <a:pt x="36" y="23"/>
                    <a:pt x="32" y="29"/>
                    <a:pt x="28" y="36"/>
                  </a:cubicBezTo>
                  <a:cubicBezTo>
                    <a:pt x="18" y="31"/>
                    <a:pt x="10" y="27"/>
                    <a:pt x="0" y="21"/>
                  </a:cubicBezTo>
                  <a:cubicBezTo>
                    <a:pt x="4" y="14"/>
                    <a:pt x="8" y="7"/>
                    <a:pt x="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7" name="Freeform 14"/>
            <p:cNvSpPr/>
            <p:nvPr userDrawn="1"/>
          </p:nvSpPr>
          <p:spPr bwMode="auto">
            <a:xfrm>
              <a:off x="7946886" y="660515"/>
              <a:ext cx="99623" cy="78818"/>
            </a:xfrm>
            <a:custGeom>
              <a:avLst/>
              <a:gdLst>
                <a:gd name="T0" fmla="*/ 31 w 31"/>
                <a:gd name="T1" fmla="*/ 24 h 26"/>
                <a:gd name="T2" fmla="*/ 2 w 31"/>
                <a:gd name="T3" fmla="*/ 26 h 26"/>
                <a:gd name="T4" fmla="*/ 0 w 31"/>
                <a:gd name="T5" fmla="*/ 3 h 26"/>
                <a:gd name="T6" fmla="*/ 26 w 31"/>
                <a:gd name="T7" fmla="*/ 0 h 26"/>
                <a:gd name="T8" fmla="*/ 31 w 31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6">
                  <a:moveTo>
                    <a:pt x="31" y="24"/>
                  </a:moveTo>
                  <a:cubicBezTo>
                    <a:pt x="20" y="25"/>
                    <a:pt x="11" y="26"/>
                    <a:pt x="2" y="26"/>
                  </a:cubicBezTo>
                  <a:cubicBezTo>
                    <a:pt x="1" y="18"/>
                    <a:pt x="1" y="12"/>
                    <a:pt x="0" y="3"/>
                  </a:cubicBezTo>
                  <a:cubicBezTo>
                    <a:pt x="9" y="2"/>
                    <a:pt x="17" y="1"/>
                    <a:pt x="26" y="0"/>
                  </a:cubicBezTo>
                  <a:cubicBezTo>
                    <a:pt x="28" y="8"/>
                    <a:pt x="29" y="15"/>
                    <a:pt x="31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8" name="Freeform 15"/>
            <p:cNvSpPr/>
            <p:nvPr userDrawn="1"/>
          </p:nvSpPr>
          <p:spPr bwMode="auto">
            <a:xfrm>
              <a:off x="8167362" y="844424"/>
              <a:ext cx="71859" cy="61818"/>
            </a:xfrm>
            <a:custGeom>
              <a:avLst/>
              <a:gdLst>
                <a:gd name="T0" fmla="*/ 0 w 23"/>
                <a:gd name="T1" fmla="*/ 0 h 20"/>
                <a:gd name="T2" fmla="*/ 23 w 23"/>
                <a:gd name="T3" fmla="*/ 1 h 20"/>
                <a:gd name="T4" fmla="*/ 23 w 23"/>
                <a:gd name="T5" fmla="*/ 20 h 20"/>
                <a:gd name="T6" fmla="*/ 0 w 23"/>
                <a:gd name="T7" fmla="*/ 20 h 20"/>
                <a:gd name="T8" fmla="*/ 0 w 23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0">
                  <a:moveTo>
                    <a:pt x="0" y="0"/>
                  </a:moveTo>
                  <a:cubicBezTo>
                    <a:pt x="9" y="0"/>
                    <a:pt x="15" y="1"/>
                    <a:pt x="23" y="1"/>
                  </a:cubicBezTo>
                  <a:cubicBezTo>
                    <a:pt x="23" y="8"/>
                    <a:pt x="23" y="13"/>
                    <a:pt x="23" y="20"/>
                  </a:cubicBezTo>
                  <a:cubicBezTo>
                    <a:pt x="15" y="20"/>
                    <a:pt x="8" y="20"/>
                    <a:pt x="0" y="20"/>
                  </a:cubicBezTo>
                  <a:cubicBezTo>
                    <a:pt x="0" y="13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9" name="Freeform 16"/>
            <p:cNvSpPr/>
            <p:nvPr userDrawn="1"/>
          </p:nvSpPr>
          <p:spPr bwMode="auto">
            <a:xfrm>
              <a:off x="7661085" y="390061"/>
              <a:ext cx="140451" cy="132909"/>
            </a:xfrm>
            <a:custGeom>
              <a:avLst/>
              <a:gdLst>
                <a:gd name="T0" fmla="*/ 14 w 44"/>
                <a:gd name="T1" fmla="*/ 4 h 44"/>
                <a:gd name="T2" fmla="*/ 39 w 44"/>
                <a:gd name="T3" fmla="*/ 14 h 44"/>
                <a:gd name="T4" fmla="*/ 30 w 44"/>
                <a:gd name="T5" fmla="*/ 40 h 44"/>
                <a:gd name="T6" fmla="*/ 4 w 44"/>
                <a:gd name="T7" fmla="*/ 30 h 44"/>
                <a:gd name="T8" fmla="*/ 14 w 44"/>
                <a:gd name="T9" fmla="*/ 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4">
                  <a:moveTo>
                    <a:pt x="14" y="4"/>
                  </a:moveTo>
                  <a:cubicBezTo>
                    <a:pt x="23" y="0"/>
                    <a:pt x="35" y="5"/>
                    <a:pt x="39" y="14"/>
                  </a:cubicBezTo>
                  <a:cubicBezTo>
                    <a:pt x="44" y="24"/>
                    <a:pt x="39" y="36"/>
                    <a:pt x="30" y="40"/>
                  </a:cubicBezTo>
                  <a:cubicBezTo>
                    <a:pt x="20" y="44"/>
                    <a:pt x="8" y="40"/>
                    <a:pt x="4" y="30"/>
                  </a:cubicBezTo>
                  <a:cubicBezTo>
                    <a:pt x="0" y="20"/>
                    <a:pt x="4" y="9"/>
                    <a:pt x="14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0" name="Freeform 17"/>
            <p:cNvSpPr/>
            <p:nvPr userDrawn="1"/>
          </p:nvSpPr>
          <p:spPr bwMode="auto">
            <a:xfrm>
              <a:off x="7845631" y="420970"/>
              <a:ext cx="104522" cy="98909"/>
            </a:xfrm>
            <a:custGeom>
              <a:avLst/>
              <a:gdLst>
                <a:gd name="T0" fmla="*/ 10 w 33"/>
                <a:gd name="T1" fmla="*/ 3 h 33"/>
                <a:gd name="T2" fmla="*/ 29 w 33"/>
                <a:gd name="T3" fmla="*/ 10 h 33"/>
                <a:gd name="T4" fmla="*/ 23 w 33"/>
                <a:gd name="T5" fmla="*/ 29 h 33"/>
                <a:gd name="T6" fmla="*/ 3 w 33"/>
                <a:gd name="T7" fmla="*/ 23 h 33"/>
                <a:gd name="T8" fmla="*/ 10 w 33"/>
                <a:gd name="T9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10" y="3"/>
                  </a:moveTo>
                  <a:cubicBezTo>
                    <a:pt x="17" y="0"/>
                    <a:pt x="26" y="3"/>
                    <a:pt x="29" y="10"/>
                  </a:cubicBezTo>
                  <a:cubicBezTo>
                    <a:pt x="33" y="17"/>
                    <a:pt x="30" y="25"/>
                    <a:pt x="23" y="29"/>
                  </a:cubicBezTo>
                  <a:cubicBezTo>
                    <a:pt x="16" y="33"/>
                    <a:pt x="7" y="30"/>
                    <a:pt x="3" y="23"/>
                  </a:cubicBezTo>
                  <a:cubicBezTo>
                    <a:pt x="0" y="16"/>
                    <a:pt x="3" y="7"/>
                    <a:pt x="1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1" name="Freeform 18"/>
            <p:cNvSpPr/>
            <p:nvPr userDrawn="1"/>
          </p:nvSpPr>
          <p:spPr bwMode="auto">
            <a:xfrm>
              <a:off x="7561463" y="292696"/>
              <a:ext cx="102889" cy="97363"/>
            </a:xfrm>
            <a:custGeom>
              <a:avLst/>
              <a:gdLst>
                <a:gd name="T0" fmla="*/ 10 w 32"/>
                <a:gd name="T1" fmla="*/ 3 h 32"/>
                <a:gd name="T2" fmla="*/ 29 w 32"/>
                <a:gd name="T3" fmla="*/ 10 h 32"/>
                <a:gd name="T4" fmla="*/ 22 w 32"/>
                <a:gd name="T5" fmla="*/ 29 h 32"/>
                <a:gd name="T6" fmla="*/ 3 w 32"/>
                <a:gd name="T7" fmla="*/ 21 h 32"/>
                <a:gd name="T8" fmla="*/ 10 w 32"/>
                <a:gd name="T9" fmla="*/ 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2">
                  <a:moveTo>
                    <a:pt x="10" y="3"/>
                  </a:moveTo>
                  <a:cubicBezTo>
                    <a:pt x="17" y="0"/>
                    <a:pt x="26" y="3"/>
                    <a:pt x="29" y="10"/>
                  </a:cubicBezTo>
                  <a:cubicBezTo>
                    <a:pt x="32" y="17"/>
                    <a:pt x="29" y="26"/>
                    <a:pt x="22" y="29"/>
                  </a:cubicBezTo>
                  <a:cubicBezTo>
                    <a:pt x="15" y="32"/>
                    <a:pt x="6" y="29"/>
                    <a:pt x="3" y="21"/>
                  </a:cubicBezTo>
                  <a:cubicBezTo>
                    <a:pt x="0" y="15"/>
                    <a:pt x="3" y="6"/>
                    <a:pt x="1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2" name="Freeform 19"/>
            <p:cNvSpPr/>
            <p:nvPr userDrawn="1"/>
          </p:nvSpPr>
          <p:spPr bwMode="auto">
            <a:xfrm>
              <a:off x="7737843" y="298878"/>
              <a:ext cx="78391" cy="78818"/>
            </a:xfrm>
            <a:custGeom>
              <a:avLst/>
              <a:gdLst>
                <a:gd name="T0" fmla="*/ 7 w 25"/>
                <a:gd name="T1" fmla="*/ 3 h 26"/>
                <a:gd name="T2" fmla="*/ 23 w 25"/>
                <a:gd name="T3" fmla="*/ 8 h 26"/>
                <a:gd name="T4" fmla="*/ 17 w 25"/>
                <a:gd name="T5" fmla="*/ 23 h 26"/>
                <a:gd name="T6" fmla="*/ 2 w 25"/>
                <a:gd name="T7" fmla="*/ 18 h 26"/>
                <a:gd name="T8" fmla="*/ 7 w 25"/>
                <a:gd name="T9" fmla="*/ 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7" y="3"/>
                  </a:moveTo>
                  <a:cubicBezTo>
                    <a:pt x="13" y="0"/>
                    <a:pt x="20" y="3"/>
                    <a:pt x="23" y="8"/>
                  </a:cubicBezTo>
                  <a:cubicBezTo>
                    <a:pt x="25" y="13"/>
                    <a:pt x="22" y="21"/>
                    <a:pt x="17" y="23"/>
                  </a:cubicBezTo>
                  <a:cubicBezTo>
                    <a:pt x="12" y="26"/>
                    <a:pt x="5" y="23"/>
                    <a:pt x="2" y="18"/>
                  </a:cubicBezTo>
                  <a:cubicBezTo>
                    <a:pt x="0" y="12"/>
                    <a:pt x="2" y="6"/>
                    <a:pt x="7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3" name="Freeform 20"/>
            <p:cNvSpPr/>
            <p:nvPr userDrawn="1"/>
          </p:nvSpPr>
          <p:spPr bwMode="auto">
            <a:xfrm>
              <a:off x="7739476" y="544606"/>
              <a:ext cx="83291" cy="75727"/>
            </a:xfrm>
            <a:custGeom>
              <a:avLst/>
              <a:gdLst>
                <a:gd name="T0" fmla="*/ 18 w 26"/>
                <a:gd name="T1" fmla="*/ 23 h 25"/>
                <a:gd name="T2" fmla="*/ 3 w 26"/>
                <a:gd name="T3" fmla="*/ 17 h 25"/>
                <a:gd name="T4" fmla="*/ 9 w 26"/>
                <a:gd name="T5" fmla="*/ 2 h 25"/>
                <a:gd name="T6" fmla="*/ 24 w 26"/>
                <a:gd name="T7" fmla="*/ 8 h 25"/>
                <a:gd name="T8" fmla="*/ 18 w 26"/>
                <a:gd name="T9" fmla="*/ 2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5">
                  <a:moveTo>
                    <a:pt x="18" y="23"/>
                  </a:moveTo>
                  <a:cubicBezTo>
                    <a:pt x="12" y="25"/>
                    <a:pt x="6" y="23"/>
                    <a:pt x="3" y="17"/>
                  </a:cubicBezTo>
                  <a:cubicBezTo>
                    <a:pt x="0" y="11"/>
                    <a:pt x="3" y="5"/>
                    <a:pt x="9" y="2"/>
                  </a:cubicBezTo>
                  <a:cubicBezTo>
                    <a:pt x="14" y="0"/>
                    <a:pt x="21" y="3"/>
                    <a:pt x="24" y="8"/>
                  </a:cubicBezTo>
                  <a:cubicBezTo>
                    <a:pt x="26" y="13"/>
                    <a:pt x="23" y="20"/>
                    <a:pt x="18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4" name="Freeform 21"/>
            <p:cNvSpPr/>
            <p:nvPr userDrawn="1"/>
          </p:nvSpPr>
          <p:spPr bwMode="auto">
            <a:xfrm>
              <a:off x="7561463" y="493606"/>
              <a:ext cx="76759" cy="75727"/>
            </a:xfrm>
            <a:custGeom>
              <a:avLst/>
              <a:gdLst>
                <a:gd name="T0" fmla="*/ 22 w 24"/>
                <a:gd name="T1" fmla="*/ 8 h 25"/>
                <a:gd name="T2" fmla="*/ 17 w 24"/>
                <a:gd name="T3" fmla="*/ 22 h 25"/>
                <a:gd name="T4" fmla="*/ 2 w 24"/>
                <a:gd name="T5" fmla="*/ 17 h 25"/>
                <a:gd name="T6" fmla="*/ 7 w 24"/>
                <a:gd name="T7" fmla="*/ 3 h 25"/>
                <a:gd name="T8" fmla="*/ 22 w 24"/>
                <a:gd name="T9" fmla="*/ 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22" y="8"/>
                  </a:moveTo>
                  <a:cubicBezTo>
                    <a:pt x="24" y="14"/>
                    <a:pt x="22" y="19"/>
                    <a:pt x="17" y="22"/>
                  </a:cubicBezTo>
                  <a:cubicBezTo>
                    <a:pt x="12" y="25"/>
                    <a:pt x="5" y="23"/>
                    <a:pt x="2" y="17"/>
                  </a:cubicBezTo>
                  <a:cubicBezTo>
                    <a:pt x="0" y="11"/>
                    <a:pt x="1" y="6"/>
                    <a:pt x="7" y="3"/>
                  </a:cubicBezTo>
                  <a:cubicBezTo>
                    <a:pt x="13" y="0"/>
                    <a:pt x="18" y="2"/>
                    <a:pt x="22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5" name="Freeform 22"/>
            <p:cNvSpPr/>
            <p:nvPr userDrawn="1"/>
          </p:nvSpPr>
          <p:spPr bwMode="auto">
            <a:xfrm>
              <a:off x="7638221" y="368424"/>
              <a:ext cx="53894" cy="52545"/>
            </a:xfrm>
            <a:custGeom>
              <a:avLst/>
              <a:gdLst>
                <a:gd name="T0" fmla="*/ 0 w 17"/>
                <a:gd name="T1" fmla="*/ 6 h 17"/>
                <a:gd name="T2" fmla="*/ 7 w 17"/>
                <a:gd name="T3" fmla="*/ 0 h 17"/>
                <a:gd name="T4" fmla="*/ 17 w 17"/>
                <a:gd name="T5" fmla="*/ 10 h 17"/>
                <a:gd name="T6" fmla="*/ 10 w 17"/>
                <a:gd name="T7" fmla="*/ 17 h 17"/>
                <a:gd name="T8" fmla="*/ 0 w 17"/>
                <a:gd name="T9" fmla="*/ 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0" y="6"/>
                  </a:moveTo>
                  <a:cubicBezTo>
                    <a:pt x="3" y="4"/>
                    <a:pt x="5" y="2"/>
                    <a:pt x="7" y="0"/>
                  </a:cubicBezTo>
                  <a:cubicBezTo>
                    <a:pt x="10" y="3"/>
                    <a:pt x="13" y="6"/>
                    <a:pt x="17" y="10"/>
                  </a:cubicBezTo>
                  <a:cubicBezTo>
                    <a:pt x="15" y="12"/>
                    <a:pt x="13" y="14"/>
                    <a:pt x="10" y="17"/>
                  </a:cubicBezTo>
                  <a:cubicBezTo>
                    <a:pt x="7" y="13"/>
                    <a:pt x="4" y="10"/>
                    <a:pt x="0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6" name="Freeform 23"/>
            <p:cNvSpPr/>
            <p:nvPr userDrawn="1"/>
          </p:nvSpPr>
          <p:spPr bwMode="auto">
            <a:xfrm>
              <a:off x="7801536" y="447242"/>
              <a:ext cx="40829" cy="34000"/>
            </a:xfrm>
            <a:custGeom>
              <a:avLst/>
              <a:gdLst>
                <a:gd name="T0" fmla="*/ 0 w 13"/>
                <a:gd name="T1" fmla="*/ 0 h 11"/>
                <a:gd name="T2" fmla="*/ 13 w 13"/>
                <a:gd name="T3" fmla="*/ 1 h 11"/>
                <a:gd name="T4" fmla="*/ 12 w 13"/>
                <a:gd name="T5" fmla="*/ 11 h 11"/>
                <a:gd name="T6" fmla="*/ 0 w 13"/>
                <a:gd name="T7" fmla="*/ 10 h 11"/>
                <a:gd name="T8" fmla="*/ 0 w 13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1">
                  <a:moveTo>
                    <a:pt x="0" y="0"/>
                  </a:moveTo>
                  <a:cubicBezTo>
                    <a:pt x="4" y="0"/>
                    <a:pt x="8" y="1"/>
                    <a:pt x="13" y="1"/>
                  </a:cubicBezTo>
                  <a:cubicBezTo>
                    <a:pt x="13" y="4"/>
                    <a:pt x="12" y="7"/>
                    <a:pt x="12" y="11"/>
                  </a:cubicBezTo>
                  <a:cubicBezTo>
                    <a:pt x="8" y="10"/>
                    <a:pt x="4" y="10"/>
                    <a:pt x="0" y="10"/>
                  </a:cubicBezTo>
                  <a:cubicBezTo>
                    <a:pt x="0" y="6"/>
                    <a:pt x="0" y="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7" name="Freeform 24"/>
            <p:cNvSpPr/>
            <p:nvPr userDrawn="1"/>
          </p:nvSpPr>
          <p:spPr bwMode="auto">
            <a:xfrm>
              <a:off x="7628422" y="481242"/>
              <a:ext cx="48994" cy="38636"/>
            </a:xfrm>
            <a:custGeom>
              <a:avLst/>
              <a:gdLst>
                <a:gd name="T0" fmla="*/ 15 w 15"/>
                <a:gd name="T1" fmla="*/ 8 h 13"/>
                <a:gd name="T2" fmla="*/ 5 w 15"/>
                <a:gd name="T3" fmla="*/ 13 h 13"/>
                <a:gd name="T4" fmla="*/ 0 w 15"/>
                <a:gd name="T5" fmla="*/ 5 h 13"/>
                <a:gd name="T6" fmla="*/ 10 w 15"/>
                <a:gd name="T7" fmla="*/ 0 h 13"/>
                <a:gd name="T8" fmla="*/ 15 w 15"/>
                <a:gd name="T9" fmla="*/ 8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3">
                  <a:moveTo>
                    <a:pt x="15" y="8"/>
                  </a:moveTo>
                  <a:cubicBezTo>
                    <a:pt x="11" y="10"/>
                    <a:pt x="9" y="11"/>
                    <a:pt x="5" y="13"/>
                  </a:cubicBezTo>
                  <a:cubicBezTo>
                    <a:pt x="4" y="10"/>
                    <a:pt x="2" y="8"/>
                    <a:pt x="0" y="5"/>
                  </a:cubicBezTo>
                  <a:cubicBezTo>
                    <a:pt x="4" y="3"/>
                    <a:pt x="6" y="2"/>
                    <a:pt x="10" y="0"/>
                  </a:cubicBezTo>
                  <a:cubicBezTo>
                    <a:pt x="11" y="2"/>
                    <a:pt x="13" y="4"/>
                    <a:pt x="15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8" name="Freeform 25"/>
            <p:cNvSpPr/>
            <p:nvPr userDrawn="1"/>
          </p:nvSpPr>
          <p:spPr bwMode="auto">
            <a:xfrm>
              <a:off x="7739476" y="515242"/>
              <a:ext cx="39196" cy="32454"/>
            </a:xfrm>
            <a:custGeom>
              <a:avLst/>
              <a:gdLst>
                <a:gd name="T0" fmla="*/ 0 w 12"/>
                <a:gd name="T1" fmla="*/ 3 h 11"/>
                <a:gd name="T2" fmla="*/ 9 w 12"/>
                <a:gd name="T3" fmla="*/ 0 h 11"/>
                <a:gd name="T4" fmla="*/ 12 w 12"/>
                <a:gd name="T5" fmla="*/ 7 h 11"/>
                <a:gd name="T6" fmla="*/ 4 w 12"/>
                <a:gd name="T7" fmla="*/ 11 h 11"/>
                <a:gd name="T8" fmla="*/ 0 w 12"/>
                <a:gd name="T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1">
                  <a:moveTo>
                    <a:pt x="0" y="3"/>
                  </a:moveTo>
                  <a:cubicBezTo>
                    <a:pt x="4" y="2"/>
                    <a:pt x="6" y="1"/>
                    <a:pt x="9" y="0"/>
                  </a:cubicBezTo>
                  <a:cubicBezTo>
                    <a:pt x="10" y="3"/>
                    <a:pt x="11" y="5"/>
                    <a:pt x="12" y="7"/>
                  </a:cubicBezTo>
                  <a:cubicBezTo>
                    <a:pt x="9" y="8"/>
                    <a:pt x="7" y="10"/>
                    <a:pt x="4" y="11"/>
                  </a:cubicBezTo>
                  <a:cubicBezTo>
                    <a:pt x="3" y="8"/>
                    <a:pt x="2" y="6"/>
                    <a:pt x="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29" name="Freeform 26"/>
            <p:cNvSpPr/>
            <p:nvPr userDrawn="1"/>
          </p:nvSpPr>
          <p:spPr bwMode="auto">
            <a:xfrm>
              <a:off x="7883194" y="915515"/>
              <a:ext cx="76759" cy="69545"/>
            </a:xfrm>
            <a:custGeom>
              <a:avLst/>
              <a:gdLst>
                <a:gd name="T0" fmla="*/ 9 w 24"/>
                <a:gd name="T1" fmla="*/ 22 h 23"/>
                <a:gd name="T2" fmla="*/ 2 w 24"/>
                <a:gd name="T3" fmla="*/ 9 h 23"/>
                <a:gd name="T4" fmla="*/ 14 w 24"/>
                <a:gd name="T5" fmla="*/ 1 h 23"/>
                <a:gd name="T6" fmla="*/ 22 w 24"/>
                <a:gd name="T7" fmla="*/ 14 h 23"/>
                <a:gd name="T8" fmla="*/ 9 w 24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3">
                  <a:moveTo>
                    <a:pt x="9" y="22"/>
                  </a:moveTo>
                  <a:cubicBezTo>
                    <a:pt x="4" y="21"/>
                    <a:pt x="0" y="15"/>
                    <a:pt x="2" y="9"/>
                  </a:cubicBezTo>
                  <a:cubicBezTo>
                    <a:pt x="3" y="4"/>
                    <a:pt x="9" y="0"/>
                    <a:pt x="14" y="1"/>
                  </a:cubicBezTo>
                  <a:cubicBezTo>
                    <a:pt x="20" y="2"/>
                    <a:pt x="24" y="8"/>
                    <a:pt x="22" y="14"/>
                  </a:cubicBezTo>
                  <a:cubicBezTo>
                    <a:pt x="21" y="20"/>
                    <a:pt x="15" y="23"/>
                    <a:pt x="9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0" name="Freeform 27"/>
            <p:cNvSpPr/>
            <p:nvPr userDrawn="1"/>
          </p:nvSpPr>
          <p:spPr bwMode="auto">
            <a:xfrm>
              <a:off x="7826033" y="866061"/>
              <a:ext cx="53894" cy="52545"/>
            </a:xfrm>
            <a:custGeom>
              <a:avLst/>
              <a:gdLst>
                <a:gd name="T0" fmla="*/ 7 w 17"/>
                <a:gd name="T1" fmla="*/ 16 h 17"/>
                <a:gd name="T2" fmla="*/ 0 w 17"/>
                <a:gd name="T3" fmla="*/ 7 h 17"/>
                <a:gd name="T4" fmla="*/ 9 w 17"/>
                <a:gd name="T5" fmla="*/ 1 h 17"/>
                <a:gd name="T6" fmla="*/ 16 w 17"/>
                <a:gd name="T7" fmla="*/ 10 h 17"/>
                <a:gd name="T8" fmla="*/ 7 w 17"/>
                <a:gd name="T9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7" y="16"/>
                  </a:moveTo>
                  <a:cubicBezTo>
                    <a:pt x="2" y="15"/>
                    <a:pt x="0" y="11"/>
                    <a:pt x="0" y="7"/>
                  </a:cubicBezTo>
                  <a:cubicBezTo>
                    <a:pt x="1" y="3"/>
                    <a:pt x="5" y="0"/>
                    <a:pt x="9" y="1"/>
                  </a:cubicBezTo>
                  <a:cubicBezTo>
                    <a:pt x="14" y="1"/>
                    <a:pt x="17" y="5"/>
                    <a:pt x="16" y="10"/>
                  </a:cubicBezTo>
                  <a:cubicBezTo>
                    <a:pt x="15" y="14"/>
                    <a:pt x="11" y="17"/>
                    <a:pt x="7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1" name="Freeform 28"/>
            <p:cNvSpPr/>
            <p:nvPr userDrawn="1"/>
          </p:nvSpPr>
          <p:spPr bwMode="auto">
            <a:xfrm>
              <a:off x="7906058" y="1011334"/>
              <a:ext cx="53894" cy="52545"/>
            </a:xfrm>
            <a:custGeom>
              <a:avLst/>
              <a:gdLst>
                <a:gd name="T0" fmla="*/ 7 w 17"/>
                <a:gd name="T1" fmla="*/ 16 h 17"/>
                <a:gd name="T2" fmla="*/ 1 w 17"/>
                <a:gd name="T3" fmla="*/ 6 h 17"/>
                <a:gd name="T4" fmla="*/ 10 w 17"/>
                <a:gd name="T5" fmla="*/ 1 h 17"/>
                <a:gd name="T6" fmla="*/ 16 w 17"/>
                <a:gd name="T7" fmla="*/ 10 h 17"/>
                <a:gd name="T8" fmla="*/ 7 w 17"/>
                <a:gd name="T9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7" y="16"/>
                  </a:moveTo>
                  <a:cubicBezTo>
                    <a:pt x="3" y="15"/>
                    <a:pt x="0" y="10"/>
                    <a:pt x="1" y="6"/>
                  </a:cubicBezTo>
                  <a:cubicBezTo>
                    <a:pt x="2" y="3"/>
                    <a:pt x="6" y="0"/>
                    <a:pt x="10" y="1"/>
                  </a:cubicBezTo>
                  <a:cubicBezTo>
                    <a:pt x="14" y="2"/>
                    <a:pt x="17" y="6"/>
                    <a:pt x="16" y="10"/>
                  </a:cubicBezTo>
                  <a:cubicBezTo>
                    <a:pt x="15" y="14"/>
                    <a:pt x="11" y="17"/>
                    <a:pt x="7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2" name="Freeform 29"/>
            <p:cNvSpPr/>
            <p:nvPr userDrawn="1"/>
          </p:nvSpPr>
          <p:spPr bwMode="auto">
            <a:xfrm>
              <a:off x="7839098" y="966515"/>
              <a:ext cx="40829" cy="38636"/>
            </a:xfrm>
            <a:custGeom>
              <a:avLst/>
              <a:gdLst>
                <a:gd name="T0" fmla="*/ 5 w 13"/>
                <a:gd name="T1" fmla="*/ 13 h 13"/>
                <a:gd name="T2" fmla="*/ 0 w 13"/>
                <a:gd name="T3" fmla="*/ 6 h 13"/>
                <a:gd name="T4" fmla="*/ 8 w 13"/>
                <a:gd name="T5" fmla="*/ 1 h 13"/>
                <a:gd name="T6" fmla="*/ 13 w 13"/>
                <a:gd name="T7" fmla="*/ 8 h 13"/>
                <a:gd name="T8" fmla="*/ 5 w 13"/>
                <a:gd name="T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5" y="13"/>
                  </a:moveTo>
                  <a:cubicBezTo>
                    <a:pt x="2" y="12"/>
                    <a:pt x="0" y="9"/>
                    <a:pt x="0" y="6"/>
                  </a:cubicBezTo>
                  <a:cubicBezTo>
                    <a:pt x="1" y="3"/>
                    <a:pt x="5" y="0"/>
                    <a:pt x="8" y="1"/>
                  </a:cubicBezTo>
                  <a:cubicBezTo>
                    <a:pt x="11" y="1"/>
                    <a:pt x="13" y="5"/>
                    <a:pt x="13" y="8"/>
                  </a:cubicBezTo>
                  <a:cubicBezTo>
                    <a:pt x="12" y="11"/>
                    <a:pt x="9" y="13"/>
                    <a:pt x="5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3" name="Freeform 30"/>
            <p:cNvSpPr/>
            <p:nvPr userDrawn="1"/>
          </p:nvSpPr>
          <p:spPr bwMode="auto">
            <a:xfrm>
              <a:off x="7919123" y="856788"/>
              <a:ext cx="44096" cy="43273"/>
            </a:xfrm>
            <a:custGeom>
              <a:avLst/>
              <a:gdLst>
                <a:gd name="T0" fmla="*/ 8 w 14"/>
                <a:gd name="T1" fmla="*/ 1 h 14"/>
                <a:gd name="T2" fmla="*/ 13 w 14"/>
                <a:gd name="T3" fmla="*/ 8 h 14"/>
                <a:gd name="T4" fmla="*/ 6 w 14"/>
                <a:gd name="T5" fmla="*/ 13 h 14"/>
                <a:gd name="T6" fmla="*/ 1 w 14"/>
                <a:gd name="T7" fmla="*/ 6 h 14"/>
                <a:gd name="T8" fmla="*/ 8 w 14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8" y="1"/>
                  </a:moveTo>
                  <a:cubicBezTo>
                    <a:pt x="12" y="2"/>
                    <a:pt x="14" y="5"/>
                    <a:pt x="13" y="8"/>
                  </a:cubicBezTo>
                  <a:cubicBezTo>
                    <a:pt x="12" y="12"/>
                    <a:pt x="9" y="14"/>
                    <a:pt x="6" y="13"/>
                  </a:cubicBezTo>
                  <a:cubicBezTo>
                    <a:pt x="3" y="12"/>
                    <a:pt x="0" y="9"/>
                    <a:pt x="1" y="6"/>
                  </a:cubicBezTo>
                  <a:cubicBezTo>
                    <a:pt x="2" y="2"/>
                    <a:pt x="5" y="0"/>
                    <a:pt x="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4" name="Freeform 31"/>
            <p:cNvSpPr/>
            <p:nvPr userDrawn="1"/>
          </p:nvSpPr>
          <p:spPr bwMode="auto">
            <a:xfrm>
              <a:off x="7986081" y="938697"/>
              <a:ext cx="37563" cy="37091"/>
            </a:xfrm>
            <a:custGeom>
              <a:avLst/>
              <a:gdLst>
                <a:gd name="T0" fmla="*/ 0 w 12"/>
                <a:gd name="T1" fmla="*/ 5 h 12"/>
                <a:gd name="T2" fmla="*/ 7 w 12"/>
                <a:gd name="T3" fmla="*/ 0 h 12"/>
                <a:gd name="T4" fmla="*/ 11 w 12"/>
                <a:gd name="T5" fmla="*/ 7 h 12"/>
                <a:gd name="T6" fmla="*/ 5 w 12"/>
                <a:gd name="T7" fmla="*/ 12 h 12"/>
                <a:gd name="T8" fmla="*/ 0 w 12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0" y="5"/>
                  </a:moveTo>
                  <a:cubicBezTo>
                    <a:pt x="1" y="2"/>
                    <a:pt x="3" y="0"/>
                    <a:pt x="7" y="0"/>
                  </a:cubicBezTo>
                  <a:cubicBezTo>
                    <a:pt x="10" y="0"/>
                    <a:pt x="12" y="4"/>
                    <a:pt x="11" y="7"/>
                  </a:cubicBezTo>
                  <a:cubicBezTo>
                    <a:pt x="11" y="11"/>
                    <a:pt x="8" y="12"/>
                    <a:pt x="5" y="12"/>
                  </a:cubicBezTo>
                  <a:cubicBezTo>
                    <a:pt x="1" y="11"/>
                    <a:pt x="0" y="9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5" name="Freeform 32"/>
            <p:cNvSpPr/>
            <p:nvPr userDrawn="1"/>
          </p:nvSpPr>
          <p:spPr bwMode="auto">
            <a:xfrm>
              <a:off x="7919123" y="985060"/>
              <a:ext cx="17965" cy="23181"/>
            </a:xfrm>
            <a:custGeom>
              <a:avLst/>
              <a:gdLst>
                <a:gd name="T0" fmla="*/ 6 w 6"/>
                <a:gd name="T1" fmla="*/ 8 h 8"/>
                <a:gd name="T2" fmla="*/ 1 w 6"/>
                <a:gd name="T3" fmla="*/ 8 h 8"/>
                <a:gd name="T4" fmla="*/ 0 w 6"/>
                <a:gd name="T5" fmla="*/ 1 h 8"/>
                <a:gd name="T6" fmla="*/ 5 w 6"/>
                <a:gd name="T7" fmla="*/ 0 h 8"/>
                <a:gd name="T8" fmla="*/ 6 w 6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8"/>
                  </a:moveTo>
                  <a:cubicBezTo>
                    <a:pt x="4" y="8"/>
                    <a:pt x="3" y="8"/>
                    <a:pt x="1" y="8"/>
                  </a:cubicBezTo>
                  <a:cubicBezTo>
                    <a:pt x="0" y="6"/>
                    <a:pt x="0" y="4"/>
                    <a:pt x="0" y="1"/>
                  </a:cubicBezTo>
                  <a:cubicBezTo>
                    <a:pt x="1" y="1"/>
                    <a:pt x="3" y="0"/>
                    <a:pt x="5" y="0"/>
                  </a:cubicBezTo>
                  <a:cubicBezTo>
                    <a:pt x="5" y="3"/>
                    <a:pt x="6" y="5"/>
                    <a:pt x="6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6" name="Freeform 33"/>
            <p:cNvSpPr/>
            <p:nvPr userDrawn="1"/>
          </p:nvSpPr>
          <p:spPr bwMode="auto">
            <a:xfrm>
              <a:off x="7870128" y="906243"/>
              <a:ext cx="26130" cy="23181"/>
            </a:xfrm>
            <a:custGeom>
              <a:avLst/>
              <a:gdLst>
                <a:gd name="T0" fmla="*/ 5 w 8"/>
                <a:gd name="T1" fmla="*/ 8 h 8"/>
                <a:gd name="T2" fmla="*/ 0 w 8"/>
                <a:gd name="T3" fmla="*/ 4 h 8"/>
                <a:gd name="T4" fmla="*/ 3 w 8"/>
                <a:gd name="T5" fmla="*/ 0 h 8"/>
                <a:gd name="T6" fmla="*/ 8 w 8"/>
                <a:gd name="T7" fmla="*/ 4 h 8"/>
                <a:gd name="T8" fmla="*/ 5 w 8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5" y="8"/>
                  </a:moveTo>
                  <a:cubicBezTo>
                    <a:pt x="3" y="7"/>
                    <a:pt x="2" y="6"/>
                    <a:pt x="0" y="4"/>
                  </a:cubicBezTo>
                  <a:cubicBezTo>
                    <a:pt x="1" y="3"/>
                    <a:pt x="2" y="1"/>
                    <a:pt x="3" y="0"/>
                  </a:cubicBezTo>
                  <a:cubicBezTo>
                    <a:pt x="5" y="1"/>
                    <a:pt x="7" y="3"/>
                    <a:pt x="8" y="4"/>
                  </a:cubicBezTo>
                  <a:cubicBezTo>
                    <a:pt x="7" y="6"/>
                    <a:pt x="6" y="7"/>
                    <a:pt x="5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7" name="Freeform 34"/>
            <p:cNvSpPr/>
            <p:nvPr userDrawn="1"/>
          </p:nvSpPr>
          <p:spPr bwMode="auto">
            <a:xfrm>
              <a:off x="7959951" y="944879"/>
              <a:ext cx="19598" cy="18545"/>
            </a:xfrm>
            <a:custGeom>
              <a:avLst/>
              <a:gdLst>
                <a:gd name="T0" fmla="*/ 0 w 6"/>
                <a:gd name="T1" fmla="*/ 0 h 6"/>
                <a:gd name="T2" fmla="*/ 6 w 6"/>
                <a:gd name="T3" fmla="*/ 1 h 6"/>
                <a:gd name="T4" fmla="*/ 6 w 6"/>
                <a:gd name="T5" fmla="*/ 6 h 6"/>
                <a:gd name="T6" fmla="*/ 0 w 6"/>
                <a:gd name="T7" fmla="*/ 5 h 6"/>
                <a:gd name="T8" fmla="*/ 0 w 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3" y="0"/>
                    <a:pt x="4" y="1"/>
                    <a:pt x="6" y="1"/>
                  </a:cubicBezTo>
                  <a:cubicBezTo>
                    <a:pt x="6" y="3"/>
                    <a:pt x="6" y="4"/>
                    <a:pt x="6" y="6"/>
                  </a:cubicBezTo>
                  <a:cubicBezTo>
                    <a:pt x="4" y="6"/>
                    <a:pt x="2" y="6"/>
                    <a:pt x="0" y="5"/>
                  </a:cubicBezTo>
                  <a:cubicBezTo>
                    <a:pt x="0" y="4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8" name="Freeform 35"/>
            <p:cNvSpPr/>
            <p:nvPr userDrawn="1"/>
          </p:nvSpPr>
          <p:spPr bwMode="auto">
            <a:xfrm>
              <a:off x="7925655" y="900061"/>
              <a:ext cx="14699" cy="15455"/>
            </a:xfrm>
            <a:custGeom>
              <a:avLst/>
              <a:gdLst>
                <a:gd name="T0" fmla="*/ 4 w 5"/>
                <a:gd name="T1" fmla="*/ 5 h 5"/>
                <a:gd name="T2" fmla="*/ 0 w 5"/>
                <a:gd name="T3" fmla="*/ 4 h 5"/>
                <a:gd name="T4" fmla="*/ 1 w 5"/>
                <a:gd name="T5" fmla="*/ 0 h 5"/>
                <a:gd name="T6" fmla="*/ 5 w 5"/>
                <a:gd name="T7" fmla="*/ 1 h 5"/>
                <a:gd name="T8" fmla="*/ 4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5"/>
                  </a:moveTo>
                  <a:cubicBezTo>
                    <a:pt x="3" y="5"/>
                    <a:pt x="1" y="5"/>
                    <a:pt x="0" y="4"/>
                  </a:cubicBezTo>
                  <a:cubicBezTo>
                    <a:pt x="0" y="3"/>
                    <a:pt x="0" y="2"/>
                    <a:pt x="1" y="0"/>
                  </a:cubicBezTo>
                  <a:cubicBezTo>
                    <a:pt x="2" y="0"/>
                    <a:pt x="4" y="1"/>
                    <a:pt x="5" y="1"/>
                  </a:cubicBezTo>
                  <a:cubicBezTo>
                    <a:pt x="5" y="3"/>
                    <a:pt x="5" y="4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39" name="Freeform 36"/>
            <p:cNvSpPr/>
            <p:nvPr userDrawn="1"/>
          </p:nvSpPr>
          <p:spPr bwMode="auto">
            <a:xfrm>
              <a:off x="8557684" y="601787"/>
              <a:ext cx="66960" cy="61818"/>
            </a:xfrm>
            <a:custGeom>
              <a:avLst/>
              <a:gdLst>
                <a:gd name="T0" fmla="*/ 8 w 21"/>
                <a:gd name="T1" fmla="*/ 19 h 20"/>
                <a:gd name="T2" fmla="*/ 1 w 21"/>
                <a:gd name="T3" fmla="*/ 8 h 20"/>
                <a:gd name="T4" fmla="*/ 12 w 21"/>
                <a:gd name="T5" fmla="*/ 1 h 20"/>
                <a:gd name="T6" fmla="*/ 19 w 21"/>
                <a:gd name="T7" fmla="*/ 13 h 20"/>
                <a:gd name="T8" fmla="*/ 8 w 21"/>
                <a:gd name="T9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0">
                  <a:moveTo>
                    <a:pt x="8" y="19"/>
                  </a:moveTo>
                  <a:cubicBezTo>
                    <a:pt x="3" y="18"/>
                    <a:pt x="0" y="13"/>
                    <a:pt x="1" y="8"/>
                  </a:cubicBezTo>
                  <a:cubicBezTo>
                    <a:pt x="2" y="3"/>
                    <a:pt x="7" y="0"/>
                    <a:pt x="12" y="1"/>
                  </a:cubicBezTo>
                  <a:cubicBezTo>
                    <a:pt x="17" y="2"/>
                    <a:pt x="21" y="7"/>
                    <a:pt x="19" y="13"/>
                  </a:cubicBezTo>
                  <a:cubicBezTo>
                    <a:pt x="18" y="17"/>
                    <a:pt x="13" y="20"/>
                    <a:pt x="8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0" name="Freeform 37"/>
            <p:cNvSpPr/>
            <p:nvPr userDrawn="1"/>
          </p:nvSpPr>
          <p:spPr bwMode="auto">
            <a:xfrm>
              <a:off x="8507057" y="560061"/>
              <a:ext cx="47362" cy="44818"/>
            </a:xfrm>
            <a:custGeom>
              <a:avLst/>
              <a:gdLst>
                <a:gd name="T0" fmla="*/ 6 w 15"/>
                <a:gd name="T1" fmla="*/ 15 h 15"/>
                <a:gd name="T2" fmla="*/ 1 w 15"/>
                <a:gd name="T3" fmla="*/ 7 h 15"/>
                <a:gd name="T4" fmla="*/ 8 w 15"/>
                <a:gd name="T5" fmla="*/ 1 h 15"/>
                <a:gd name="T6" fmla="*/ 14 w 15"/>
                <a:gd name="T7" fmla="*/ 9 h 15"/>
                <a:gd name="T8" fmla="*/ 6 w 15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6" y="15"/>
                  </a:moveTo>
                  <a:cubicBezTo>
                    <a:pt x="2" y="14"/>
                    <a:pt x="0" y="10"/>
                    <a:pt x="1" y="7"/>
                  </a:cubicBezTo>
                  <a:cubicBezTo>
                    <a:pt x="1" y="3"/>
                    <a:pt x="5" y="0"/>
                    <a:pt x="8" y="1"/>
                  </a:cubicBezTo>
                  <a:cubicBezTo>
                    <a:pt x="12" y="2"/>
                    <a:pt x="15" y="5"/>
                    <a:pt x="14" y="9"/>
                  </a:cubicBezTo>
                  <a:cubicBezTo>
                    <a:pt x="13" y="13"/>
                    <a:pt x="10" y="15"/>
                    <a:pt x="6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1" name="Freeform 38"/>
            <p:cNvSpPr/>
            <p:nvPr userDrawn="1"/>
          </p:nvSpPr>
          <p:spPr bwMode="auto">
            <a:xfrm>
              <a:off x="8577282" y="686788"/>
              <a:ext cx="47362" cy="46364"/>
            </a:xfrm>
            <a:custGeom>
              <a:avLst/>
              <a:gdLst>
                <a:gd name="T0" fmla="*/ 6 w 15"/>
                <a:gd name="T1" fmla="*/ 14 h 15"/>
                <a:gd name="T2" fmla="*/ 1 w 15"/>
                <a:gd name="T3" fmla="*/ 6 h 15"/>
                <a:gd name="T4" fmla="*/ 9 w 15"/>
                <a:gd name="T5" fmla="*/ 1 h 15"/>
                <a:gd name="T6" fmla="*/ 14 w 15"/>
                <a:gd name="T7" fmla="*/ 9 h 15"/>
                <a:gd name="T8" fmla="*/ 6 w 15"/>
                <a:gd name="T9" fmla="*/ 1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6" y="14"/>
                  </a:moveTo>
                  <a:cubicBezTo>
                    <a:pt x="2" y="13"/>
                    <a:pt x="0" y="9"/>
                    <a:pt x="1" y="6"/>
                  </a:cubicBezTo>
                  <a:cubicBezTo>
                    <a:pt x="2" y="2"/>
                    <a:pt x="5" y="0"/>
                    <a:pt x="9" y="1"/>
                  </a:cubicBezTo>
                  <a:cubicBezTo>
                    <a:pt x="12" y="2"/>
                    <a:pt x="15" y="5"/>
                    <a:pt x="14" y="9"/>
                  </a:cubicBezTo>
                  <a:cubicBezTo>
                    <a:pt x="13" y="12"/>
                    <a:pt x="9" y="15"/>
                    <a:pt x="6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2" name="Freeform 39"/>
            <p:cNvSpPr/>
            <p:nvPr userDrawn="1"/>
          </p:nvSpPr>
          <p:spPr bwMode="auto">
            <a:xfrm>
              <a:off x="8520122" y="648151"/>
              <a:ext cx="34297" cy="35545"/>
            </a:xfrm>
            <a:custGeom>
              <a:avLst/>
              <a:gdLst>
                <a:gd name="T0" fmla="*/ 5 w 11"/>
                <a:gd name="T1" fmla="*/ 11 h 12"/>
                <a:gd name="T2" fmla="*/ 0 w 11"/>
                <a:gd name="T3" fmla="*/ 5 h 12"/>
                <a:gd name="T4" fmla="*/ 7 w 11"/>
                <a:gd name="T5" fmla="*/ 1 h 12"/>
                <a:gd name="T6" fmla="*/ 11 w 11"/>
                <a:gd name="T7" fmla="*/ 7 h 12"/>
                <a:gd name="T8" fmla="*/ 5 w 11"/>
                <a:gd name="T9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2">
                  <a:moveTo>
                    <a:pt x="5" y="11"/>
                  </a:moveTo>
                  <a:cubicBezTo>
                    <a:pt x="2" y="11"/>
                    <a:pt x="0" y="8"/>
                    <a:pt x="0" y="5"/>
                  </a:cubicBezTo>
                  <a:cubicBezTo>
                    <a:pt x="1" y="2"/>
                    <a:pt x="4" y="0"/>
                    <a:pt x="7" y="1"/>
                  </a:cubicBezTo>
                  <a:cubicBezTo>
                    <a:pt x="9" y="1"/>
                    <a:pt x="11" y="4"/>
                    <a:pt x="11" y="7"/>
                  </a:cubicBezTo>
                  <a:cubicBezTo>
                    <a:pt x="10" y="10"/>
                    <a:pt x="7" y="12"/>
                    <a:pt x="5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3" name="Freeform 40"/>
            <p:cNvSpPr/>
            <p:nvPr userDrawn="1"/>
          </p:nvSpPr>
          <p:spPr bwMode="auto">
            <a:xfrm>
              <a:off x="8590347" y="553879"/>
              <a:ext cx="37563" cy="37091"/>
            </a:xfrm>
            <a:custGeom>
              <a:avLst/>
              <a:gdLst>
                <a:gd name="T0" fmla="*/ 7 w 12"/>
                <a:gd name="T1" fmla="*/ 1 h 12"/>
                <a:gd name="T2" fmla="*/ 11 w 12"/>
                <a:gd name="T3" fmla="*/ 7 h 12"/>
                <a:gd name="T4" fmla="*/ 5 w 12"/>
                <a:gd name="T5" fmla="*/ 11 h 12"/>
                <a:gd name="T6" fmla="*/ 0 w 12"/>
                <a:gd name="T7" fmla="*/ 5 h 12"/>
                <a:gd name="T8" fmla="*/ 7 w 12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7" y="1"/>
                  </a:moveTo>
                  <a:cubicBezTo>
                    <a:pt x="10" y="1"/>
                    <a:pt x="12" y="4"/>
                    <a:pt x="11" y="7"/>
                  </a:cubicBezTo>
                  <a:cubicBezTo>
                    <a:pt x="10" y="10"/>
                    <a:pt x="7" y="12"/>
                    <a:pt x="5" y="11"/>
                  </a:cubicBezTo>
                  <a:cubicBezTo>
                    <a:pt x="2" y="10"/>
                    <a:pt x="0" y="7"/>
                    <a:pt x="0" y="5"/>
                  </a:cubicBezTo>
                  <a:cubicBezTo>
                    <a:pt x="1" y="2"/>
                    <a:pt x="4" y="0"/>
                    <a:pt x="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4" name="Freeform 41"/>
            <p:cNvSpPr/>
            <p:nvPr userDrawn="1"/>
          </p:nvSpPr>
          <p:spPr bwMode="auto">
            <a:xfrm>
              <a:off x="8644241" y="623424"/>
              <a:ext cx="34297" cy="34000"/>
            </a:xfrm>
            <a:custGeom>
              <a:avLst/>
              <a:gdLst>
                <a:gd name="T0" fmla="*/ 1 w 11"/>
                <a:gd name="T1" fmla="*/ 5 h 11"/>
                <a:gd name="T2" fmla="*/ 7 w 11"/>
                <a:gd name="T3" fmla="*/ 0 h 11"/>
                <a:gd name="T4" fmla="*/ 11 w 11"/>
                <a:gd name="T5" fmla="*/ 6 h 11"/>
                <a:gd name="T6" fmla="*/ 5 w 11"/>
                <a:gd name="T7" fmla="*/ 11 h 11"/>
                <a:gd name="T8" fmla="*/ 1 w 11"/>
                <a:gd name="T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" y="5"/>
                  </a:moveTo>
                  <a:cubicBezTo>
                    <a:pt x="2" y="2"/>
                    <a:pt x="4" y="0"/>
                    <a:pt x="7" y="0"/>
                  </a:cubicBezTo>
                  <a:cubicBezTo>
                    <a:pt x="9" y="1"/>
                    <a:pt x="11" y="4"/>
                    <a:pt x="11" y="6"/>
                  </a:cubicBezTo>
                  <a:cubicBezTo>
                    <a:pt x="10" y="9"/>
                    <a:pt x="8" y="11"/>
                    <a:pt x="5" y="11"/>
                  </a:cubicBezTo>
                  <a:cubicBezTo>
                    <a:pt x="2" y="10"/>
                    <a:pt x="0" y="8"/>
                    <a:pt x="1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5" name="Freeform 42"/>
            <p:cNvSpPr/>
            <p:nvPr userDrawn="1"/>
          </p:nvSpPr>
          <p:spPr bwMode="auto">
            <a:xfrm>
              <a:off x="8587081" y="663606"/>
              <a:ext cx="19598" cy="23181"/>
            </a:xfrm>
            <a:custGeom>
              <a:avLst/>
              <a:gdLst>
                <a:gd name="T0" fmla="*/ 6 w 6"/>
                <a:gd name="T1" fmla="*/ 7 h 8"/>
                <a:gd name="T2" fmla="*/ 1 w 6"/>
                <a:gd name="T3" fmla="*/ 8 h 8"/>
                <a:gd name="T4" fmla="*/ 0 w 6"/>
                <a:gd name="T5" fmla="*/ 1 h 8"/>
                <a:gd name="T6" fmla="*/ 5 w 6"/>
                <a:gd name="T7" fmla="*/ 0 h 8"/>
                <a:gd name="T8" fmla="*/ 6 w 6"/>
                <a:gd name="T9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8">
                  <a:moveTo>
                    <a:pt x="6" y="7"/>
                  </a:moveTo>
                  <a:cubicBezTo>
                    <a:pt x="4" y="7"/>
                    <a:pt x="3" y="7"/>
                    <a:pt x="1" y="8"/>
                  </a:cubicBezTo>
                  <a:cubicBezTo>
                    <a:pt x="1" y="5"/>
                    <a:pt x="1" y="4"/>
                    <a:pt x="0" y="1"/>
                  </a:cubicBezTo>
                  <a:cubicBezTo>
                    <a:pt x="2" y="1"/>
                    <a:pt x="3" y="1"/>
                    <a:pt x="5" y="0"/>
                  </a:cubicBezTo>
                  <a:cubicBezTo>
                    <a:pt x="5" y="3"/>
                    <a:pt x="5" y="5"/>
                    <a:pt x="6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6" name="Freeform 43"/>
            <p:cNvSpPr/>
            <p:nvPr userDrawn="1"/>
          </p:nvSpPr>
          <p:spPr bwMode="auto">
            <a:xfrm>
              <a:off x="8546252" y="595606"/>
              <a:ext cx="24498" cy="21636"/>
            </a:xfrm>
            <a:custGeom>
              <a:avLst/>
              <a:gdLst>
                <a:gd name="T0" fmla="*/ 5 w 8"/>
                <a:gd name="T1" fmla="*/ 7 h 7"/>
                <a:gd name="T2" fmla="*/ 0 w 8"/>
                <a:gd name="T3" fmla="*/ 3 h 7"/>
                <a:gd name="T4" fmla="*/ 3 w 8"/>
                <a:gd name="T5" fmla="*/ 0 h 7"/>
                <a:gd name="T6" fmla="*/ 8 w 8"/>
                <a:gd name="T7" fmla="*/ 4 h 7"/>
                <a:gd name="T8" fmla="*/ 5 w 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5" y="7"/>
                  </a:moveTo>
                  <a:cubicBezTo>
                    <a:pt x="3" y="6"/>
                    <a:pt x="2" y="5"/>
                    <a:pt x="0" y="3"/>
                  </a:cubicBezTo>
                  <a:cubicBezTo>
                    <a:pt x="1" y="2"/>
                    <a:pt x="2" y="1"/>
                    <a:pt x="3" y="0"/>
                  </a:cubicBezTo>
                  <a:cubicBezTo>
                    <a:pt x="5" y="1"/>
                    <a:pt x="6" y="2"/>
                    <a:pt x="8" y="4"/>
                  </a:cubicBezTo>
                  <a:cubicBezTo>
                    <a:pt x="7" y="5"/>
                    <a:pt x="6" y="6"/>
                    <a:pt x="5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7" name="Freeform 44"/>
            <p:cNvSpPr/>
            <p:nvPr userDrawn="1"/>
          </p:nvSpPr>
          <p:spPr bwMode="auto">
            <a:xfrm>
              <a:off x="8624643" y="629606"/>
              <a:ext cx="16331" cy="15455"/>
            </a:xfrm>
            <a:custGeom>
              <a:avLst/>
              <a:gdLst>
                <a:gd name="T0" fmla="*/ 0 w 5"/>
                <a:gd name="T1" fmla="*/ 0 h 5"/>
                <a:gd name="T2" fmla="*/ 5 w 5"/>
                <a:gd name="T3" fmla="*/ 1 h 5"/>
                <a:gd name="T4" fmla="*/ 5 w 5"/>
                <a:gd name="T5" fmla="*/ 5 h 5"/>
                <a:gd name="T6" fmla="*/ 0 w 5"/>
                <a:gd name="T7" fmla="*/ 5 h 5"/>
                <a:gd name="T8" fmla="*/ 0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cubicBezTo>
                    <a:pt x="2" y="0"/>
                    <a:pt x="4" y="0"/>
                    <a:pt x="5" y="1"/>
                  </a:cubicBezTo>
                  <a:cubicBezTo>
                    <a:pt x="5" y="2"/>
                    <a:pt x="5" y="4"/>
                    <a:pt x="5" y="5"/>
                  </a:cubicBezTo>
                  <a:cubicBezTo>
                    <a:pt x="3" y="5"/>
                    <a:pt x="2" y="5"/>
                    <a:pt x="0" y="5"/>
                  </a:cubicBezTo>
                  <a:cubicBezTo>
                    <a:pt x="0" y="3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8" name="Freeform 45"/>
            <p:cNvSpPr/>
            <p:nvPr userDrawn="1"/>
          </p:nvSpPr>
          <p:spPr bwMode="auto">
            <a:xfrm>
              <a:off x="8593613" y="590970"/>
              <a:ext cx="16331" cy="13909"/>
            </a:xfrm>
            <a:custGeom>
              <a:avLst/>
              <a:gdLst>
                <a:gd name="T0" fmla="*/ 4 w 5"/>
                <a:gd name="T1" fmla="*/ 5 h 5"/>
                <a:gd name="T2" fmla="*/ 0 w 5"/>
                <a:gd name="T3" fmla="*/ 3 h 5"/>
                <a:gd name="T4" fmla="*/ 1 w 5"/>
                <a:gd name="T5" fmla="*/ 0 h 5"/>
                <a:gd name="T6" fmla="*/ 5 w 5"/>
                <a:gd name="T7" fmla="*/ 1 h 5"/>
                <a:gd name="T8" fmla="*/ 4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5"/>
                  </a:moveTo>
                  <a:cubicBezTo>
                    <a:pt x="3" y="4"/>
                    <a:pt x="1" y="4"/>
                    <a:pt x="0" y="3"/>
                  </a:cubicBezTo>
                  <a:cubicBezTo>
                    <a:pt x="0" y="2"/>
                    <a:pt x="1" y="1"/>
                    <a:pt x="1" y="0"/>
                  </a:cubicBezTo>
                  <a:cubicBezTo>
                    <a:pt x="2" y="0"/>
                    <a:pt x="3" y="1"/>
                    <a:pt x="5" y="1"/>
                  </a:cubicBezTo>
                  <a:cubicBezTo>
                    <a:pt x="5" y="2"/>
                    <a:pt x="4" y="3"/>
                    <a:pt x="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49" name="Freeform 46"/>
            <p:cNvSpPr/>
            <p:nvPr userDrawn="1"/>
          </p:nvSpPr>
          <p:spPr bwMode="auto">
            <a:xfrm>
              <a:off x="8284948" y="277242"/>
              <a:ext cx="60427" cy="61818"/>
            </a:xfrm>
            <a:custGeom>
              <a:avLst/>
              <a:gdLst>
                <a:gd name="T0" fmla="*/ 18 w 19"/>
                <a:gd name="T1" fmla="*/ 12 h 20"/>
                <a:gd name="T2" fmla="*/ 8 w 19"/>
                <a:gd name="T3" fmla="*/ 19 h 20"/>
                <a:gd name="T4" fmla="*/ 1 w 19"/>
                <a:gd name="T5" fmla="*/ 8 h 20"/>
                <a:gd name="T6" fmla="*/ 12 w 19"/>
                <a:gd name="T7" fmla="*/ 1 h 20"/>
                <a:gd name="T8" fmla="*/ 18 w 19"/>
                <a:gd name="T9" fmla="*/ 1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18" y="12"/>
                  </a:moveTo>
                  <a:cubicBezTo>
                    <a:pt x="17" y="16"/>
                    <a:pt x="12" y="20"/>
                    <a:pt x="8" y="19"/>
                  </a:cubicBezTo>
                  <a:cubicBezTo>
                    <a:pt x="3" y="17"/>
                    <a:pt x="0" y="13"/>
                    <a:pt x="1" y="8"/>
                  </a:cubicBezTo>
                  <a:cubicBezTo>
                    <a:pt x="2" y="3"/>
                    <a:pt x="7" y="0"/>
                    <a:pt x="12" y="1"/>
                  </a:cubicBezTo>
                  <a:cubicBezTo>
                    <a:pt x="16" y="2"/>
                    <a:pt x="19" y="7"/>
                    <a:pt x="1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0" name="Freeform 47"/>
            <p:cNvSpPr/>
            <p:nvPr userDrawn="1"/>
          </p:nvSpPr>
          <p:spPr bwMode="auto">
            <a:xfrm>
              <a:off x="8242486" y="342151"/>
              <a:ext cx="45728" cy="41727"/>
            </a:xfrm>
            <a:custGeom>
              <a:avLst/>
              <a:gdLst>
                <a:gd name="T0" fmla="*/ 13 w 14"/>
                <a:gd name="T1" fmla="*/ 8 h 14"/>
                <a:gd name="T2" fmla="*/ 6 w 14"/>
                <a:gd name="T3" fmla="*/ 14 h 14"/>
                <a:gd name="T4" fmla="*/ 0 w 14"/>
                <a:gd name="T5" fmla="*/ 6 h 14"/>
                <a:gd name="T6" fmla="*/ 8 w 14"/>
                <a:gd name="T7" fmla="*/ 1 h 14"/>
                <a:gd name="T8" fmla="*/ 13 w 14"/>
                <a:gd name="T9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8"/>
                  </a:moveTo>
                  <a:cubicBezTo>
                    <a:pt x="13" y="12"/>
                    <a:pt x="9" y="14"/>
                    <a:pt x="6" y="14"/>
                  </a:cubicBezTo>
                  <a:cubicBezTo>
                    <a:pt x="2" y="13"/>
                    <a:pt x="0" y="10"/>
                    <a:pt x="0" y="6"/>
                  </a:cubicBezTo>
                  <a:cubicBezTo>
                    <a:pt x="1" y="2"/>
                    <a:pt x="4" y="0"/>
                    <a:pt x="8" y="1"/>
                  </a:cubicBezTo>
                  <a:cubicBezTo>
                    <a:pt x="12" y="1"/>
                    <a:pt x="14" y="5"/>
                    <a:pt x="13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1" name="Freeform 48"/>
            <p:cNvSpPr/>
            <p:nvPr userDrawn="1"/>
          </p:nvSpPr>
          <p:spPr bwMode="auto">
            <a:xfrm>
              <a:off x="8369872" y="277242"/>
              <a:ext cx="45728" cy="43273"/>
            </a:xfrm>
            <a:custGeom>
              <a:avLst/>
              <a:gdLst>
                <a:gd name="T0" fmla="*/ 13 w 14"/>
                <a:gd name="T1" fmla="*/ 8 h 14"/>
                <a:gd name="T2" fmla="*/ 5 w 14"/>
                <a:gd name="T3" fmla="*/ 13 h 14"/>
                <a:gd name="T4" fmla="*/ 0 w 14"/>
                <a:gd name="T5" fmla="*/ 6 h 14"/>
                <a:gd name="T6" fmla="*/ 8 w 14"/>
                <a:gd name="T7" fmla="*/ 1 h 14"/>
                <a:gd name="T8" fmla="*/ 13 w 14"/>
                <a:gd name="T9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8"/>
                  </a:moveTo>
                  <a:cubicBezTo>
                    <a:pt x="12" y="12"/>
                    <a:pt x="8" y="14"/>
                    <a:pt x="5" y="13"/>
                  </a:cubicBezTo>
                  <a:cubicBezTo>
                    <a:pt x="2" y="13"/>
                    <a:pt x="0" y="9"/>
                    <a:pt x="0" y="6"/>
                  </a:cubicBezTo>
                  <a:cubicBezTo>
                    <a:pt x="1" y="2"/>
                    <a:pt x="5" y="0"/>
                    <a:pt x="8" y="1"/>
                  </a:cubicBezTo>
                  <a:cubicBezTo>
                    <a:pt x="12" y="1"/>
                    <a:pt x="14" y="5"/>
                    <a:pt x="13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2" name="Freeform 49"/>
            <p:cNvSpPr/>
            <p:nvPr userDrawn="1"/>
          </p:nvSpPr>
          <p:spPr bwMode="auto">
            <a:xfrm>
              <a:off x="8332309" y="339060"/>
              <a:ext cx="34297" cy="35545"/>
            </a:xfrm>
            <a:custGeom>
              <a:avLst/>
              <a:gdLst>
                <a:gd name="T0" fmla="*/ 10 w 11"/>
                <a:gd name="T1" fmla="*/ 7 h 12"/>
                <a:gd name="T2" fmla="*/ 4 w 11"/>
                <a:gd name="T3" fmla="*/ 11 h 12"/>
                <a:gd name="T4" fmla="*/ 0 w 11"/>
                <a:gd name="T5" fmla="*/ 5 h 12"/>
                <a:gd name="T6" fmla="*/ 6 w 11"/>
                <a:gd name="T7" fmla="*/ 1 h 12"/>
                <a:gd name="T8" fmla="*/ 10 w 11"/>
                <a:gd name="T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2">
                  <a:moveTo>
                    <a:pt x="10" y="7"/>
                  </a:moveTo>
                  <a:cubicBezTo>
                    <a:pt x="10" y="10"/>
                    <a:pt x="7" y="12"/>
                    <a:pt x="4" y="11"/>
                  </a:cubicBezTo>
                  <a:cubicBezTo>
                    <a:pt x="2" y="11"/>
                    <a:pt x="0" y="8"/>
                    <a:pt x="0" y="5"/>
                  </a:cubicBezTo>
                  <a:cubicBezTo>
                    <a:pt x="0" y="2"/>
                    <a:pt x="3" y="0"/>
                    <a:pt x="6" y="1"/>
                  </a:cubicBezTo>
                  <a:cubicBezTo>
                    <a:pt x="9" y="1"/>
                    <a:pt x="11" y="4"/>
                    <a:pt x="1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3" name="Freeform 50"/>
            <p:cNvSpPr/>
            <p:nvPr userDrawn="1"/>
          </p:nvSpPr>
          <p:spPr bwMode="auto">
            <a:xfrm>
              <a:off x="8234320" y="274151"/>
              <a:ext cx="37563" cy="34000"/>
            </a:xfrm>
            <a:custGeom>
              <a:avLst/>
              <a:gdLst>
                <a:gd name="T0" fmla="*/ 1 w 12"/>
                <a:gd name="T1" fmla="*/ 5 h 11"/>
                <a:gd name="T2" fmla="*/ 7 w 12"/>
                <a:gd name="T3" fmla="*/ 1 h 11"/>
                <a:gd name="T4" fmla="*/ 11 w 12"/>
                <a:gd name="T5" fmla="*/ 7 h 11"/>
                <a:gd name="T6" fmla="*/ 5 w 12"/>
                <a:gd name="T7" fmla="*/ 11 h 11"/>
                <a:gd name="T8" fmla="*/ 1 w 12"/>
                <a:gd name="T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1">
                  <a:moveTo>
                    <a:pt x="1" y="5"/>
                  </a:moveTo>
                  <a:cubicBezTo>
                    <a:pt x="2" y="2"/>
                    <a:pt x="4" y="0"/>
                    <a:pt x="7" y="1"/>
                  </a:cubicBezTo>
                  <a:cubicBezTo>
                    <a:pt x="10" y="1"/>
                    <a:pt x="12" y="4"/>
                    <a:pt x="11" y="7"/>
                  </a:cubicBezTo>
                  <a:cubicBezTo>
                    <a:pt x="10" y="9"/>
                    <a:pt x="7" y="11"/>
                    <a:pt x="5" y="11"/>
                  </a:cubicBezTo>
                  <a:cubicBezTo>
                    <a:pt x="2" y="10"/>
                    <a:pt x="0" y="7"/>
                    <a:pt x="1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4" name="Freeform 51"/>
            <p:cNvSpPr/>
            <p:nvPr userDrawn="1"/>
          </p:nvSpPr>
          <p:spPr bwMode="auto">
            <a:xfrm>
              <a:off x="8306179" y="226242"/>
              <a:ext cx="32663" cy="30909"/>
            </a:xfrm>
            <a:custGeom>
              <a:avLst/>
              <a:gdLst>
                <a:gd name="T0" fmla="*/ 4 w 10"/>
                <a:gd name="T1" fmla="*/ 10 h 10"/>
                <a:gd name="T2" fmla="*/ 0 w 10"/>
                <a:gd name="T3" fmla="*/ 4 h 10"/>
                <a:gd name="T4" fmla="*/ 6 w 10"/>
                <a:gd name="T5" fmla="*/ 0 h 10"/>
                <a:gd name="T6" fmla="*/ 10 w 10"/>
                <a:gd name="T7" fmla="*/ 6 h 10"/>
                <a:gd name="T8" fmla="*/ 4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4" y="10"/>
                  </a:moveTo>
                  <a:cubicBezTo>
                    <a:pt x="1" y="9"/>
                    <a:pt x="0" y="7"/>
                    <a:pt x="0" y="4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1"/>
                    <a:pt x="10" y="3"/>
                    <a:pt x="10" y="6"/>
                  </a:cubicBezTo>
                  <a:cubicBezTo>
                    <a:pt x="9" y="9"/>
                    <a:pt x="7" y="10"/>
                    <a:pt x="4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5" name="Freeform 52"/>
            <p:cNvSpPr/>
            <p:nvPr userDrawn="1"/>
          </p:nvSpPr>
          <p:spPr bwMode="auto">
            <a:xfrm>
              <a:off x="8345374" y="295787"/>
              <a:ext cx="21231" cy="15455"/>
            </a:xfrm>
            <a:custGeom>
              <a:avLst/>
              <a:gdLst>
                <a:gd name="T0" fmla="*/ 7 w 7"/>
                <a:gd name="T1" fmla="*/ 0 h 5"/>
                <a:gd name="T2" fmla="*/ 7 w 7"/>
                <a:gd name="T3" fmla="*/ 4 h 5"/>
                <a:gd name="T4" fmla="*/ 1 w 7"/>
                <a:gd name="T5" fmla="*/ 5 h 5"/>
                <a:gd name="T6" fmla="*/ 0 w 7"/>
                <a:gd name="T7" fmla="*/ 0 h 5"/>
                <a:gd name="T8" fmla="*/ 7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7" y="0"/>
                  </a:moveTo>
                  <a:cubicBezTo>
                    <a:pt x="7" y="1"/>
                    <a:pt x="7" y="2"/>
                    <a:pt x="7" y="4"/>
                  </a:cubicBezTo>
                  <a:cubicBezTo>
                    <a:pt x="5" y="4"/>
                    <a:pt x="3" y="5"/>
                    <a:pt x="1" y="5"/>
                  </a:cubicBezTo>
                  <a:cubicBezTo>
                    <a:pt x="1" y="3"/>
                    <a:pt x="1" y="2"/>
                    <a:pt x="0" y="0"/>
                  </a:cubicBezTo>
                  <a:cubicBezTo>
                    <a:pt x="3" y="0"/>
                    <a:pt x="5" y="0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6" name="Freeform 53"/>
            <p:cNvSpPr/>
            <p:nvPr userDrawn="1"/>
          </p:nvSpPr>
          <p:spPr bwMode="auto">
            <a:xfrm>
              <a:off x="8278416" y="326696"/>
              <a:ext cx="22864" cy="21636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7 h 7"/>
                <a:gd name="T4" fmla="*/ 0 w 7"/>
                <a:gd name="T5" fmla="*/ 4 h 7"/>
                <a:gd name="T6" fmla="*/ 3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5" y="4"/>
                    <a:pt x="4" y="6"/>
                    <a:pt x="3" y="7"/>
                  </a:cubicBezTo>
                  <a:cubicBezTo>
                    <a:pt x="2" y="6"/>
                    <a:pt x="1" y="5"/>
                    <a:pt x="0" y="4"/>
                  </a:cubicBezTo>
                  <a:cubicBezTo>
                    <a:pt x="1" y="3"/>
                    <a:pt x="2" y="2"/>
                    <a:pt x="3" y="0"/>
                  </a:cubicBezTo>
                  <a:cubicBezTo>
                    <a:pt x="4" y="1"/>
                    <a:pt x="5" y="2"/>
                    <a:pt x="7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7" name="Freeform 54"/>
            <p:cNvSpPr/>
            <p:nvPr userDrawn="1"/>
          </p:nvSpPr>
          <p:spPr bwMode="auto">
            <a:xfrm>
              <a:off x="8309445" y="260242"/>
              <a:ext cx="16331" cy="17000"/>
            </a:xfrm>
            <a:custGeom>
              <a:avLst/>
              <a:gdLst>
                <a:gd name="T0" fmla="*/ 0 w 5"/>
                <a:gd name="T1" fmla="*/ 6 h 6"/>
                <a:gd name="T2" fmla="*/ 1 w 5"/>
                <a:gd name="T3" fmla="*/ 0 h 6"/>
                <a:gd name="T4" fmla="*/ 5 w 5"/>
                <a:gd name="T5" fmla="*/ 1 h 6"/>
                <a:gd name="T6" fmla="*/ 5 w 5"/>
                <a:gd name="T7" fmla="*/ 6 h 6"/>
                <a:gd name="T8" fmla="*/ 0 w 5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0" y="6"/>
                  </a:moveTo>
                  <a:cubicBezTo>
                    <a:pt x="1" y="4"/>
                    <a:pt x="1" y="2"/>
                    <a:pt x="1" y="0"/>
                  </a:cubicBezTo>
                  <a:cubicBezTo>
                    <a:pt x="3" y="1"/>
                    <a:pt x="4" y="1"/>
                    <a:pt x="5" y="1"/>
                  </a:cubicBezTo>
                  <a:cubicBezTo>
                    <a:pt x="5" y="3"/>
                    <a:pt x="5" y="4"/>
                    <a:pt x="5" y="6"/>
                  </a:cubicBezTo>
                  <a:cubicBezTo>
                    <a:pt x="3" y="6"/>
                    <a:pt x="2" y="6"/>
                    <a:pt x="0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8" name="Freeform 55"/>
            <p:cNvSpPr/>
            <p:nvPr userDrawn="1"/>
          </p:nvSpPr>
          <p:spPr bwMode="auto">
            <a:xfrm>
              <a:off x="8271883" y="289605"/>
              <a:ext cx="13065" cy="15455"/>
            </a:xfrm>
            <a:custGeom>
              <a:avLst/>
              <a:gdLst>
                <a:gd name="T0" fmla="*/ 4 w 4"/>
                <a:gd name="T1" fmla="*/ 1 h 5"/>
                <a:gd name="T2" fmla="*/ 3 w 4"/>
                <a:gd name="T3" fmla="*/ 5 h 5"/>
                <a:gd name="T4" fmla="*/ 0 w 4"/>
                <a:gd name="T5" fmla="*/ 4 h 5"/>
                <a:gd name="T6" fmla="*/ 1 w 4"/>
                <a:gd name="T7" fmla="*/ 0 h 5"/>
                <a:gd name="T8" fmla="*/ 4 w 4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4" y="1"/>
                  </a:moveTo>
                  <a:cubicBezTo>
                    <a:pt x="4" y="3"/>
                    <a:pt x="4" y="4"/>
                    <a:pt x="3" y="5"/>
                  </a:cubicBezTo>
                  <a:cubicBezTo>
                    <a:pt x="2" y="5"/>
                    <a:pt x="1" y="5"/>
                    <a:pt x="0" y="4"/>
                  </a:cubicBezTo>
                  <a:cubicBezTo>
                    <a:pt x="0" y="3"/>
                    <a:pt x="0" y="2"/>
                    <a:pt x="1" y="0"/>
                  </a:cubicBezTo>
                  <a:cubicBezTo>
                    <a:pt x="2" y="1"/>
                    <a:pt x="3" y="1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59" name="Freeform 56"/>
            <p:cNvSpPr/>
            <p:nvPr userDrawn="1"/>
          </p:nvSpPr>
          <p:spPr bwMode="auto">
            <a:xfrm>
              <a:off x="8379671" y="997424"/>
              <a:ext cx="60427" cy="57181"/>
            </a:xfrm>
            <a:custGeom>
              <a:avLst/>
              <a:gdLst>
                <a:gd name="T0" fmla="*/ 18 w 19"/>
                <a:gd name="T1" fmla="*/ 12 h 19"/>
                <a:gd name="T2" fmla="*/ 8 w 19"/>
                <a:gd name="T3" fmla="*/ 18 h 19"/>
                <a:gd name="T4" fmla="*/ 1 w 19"/>
                <a:gd name="T5" fmla="*/ 8 h 19"/>
                <a:gd name="T6" fmla="*/ 12 w 19"/>
                <a:gd name="T7" fmla="*/ 1 h 19"/>
                <a:gd name="T8" fmla="*/ 18 w 19"/>
                <a:gd name="T9" fmla="*/ 1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9">
                  <a:moveTo>
                    <a:pt x="18" y="12"/>
                  </a:moveTo>
                  <a:cubicBezTo>
                    <a:pt x="17" y="16"/>
                    <a:pt x="12" y="19"/>
                    <a:pt x="8" y="18"/>
                  </a:cubicBezTo>
                  <a:cubicBezTo>
                    <a:pt x="3" y="17"/>
                    <a:pt x="0" y="12"/>
                    <a:pt x="1" y="8"/>
                  </a:cubicBezTo>
                  <a:cubicBezTo>
                    <a:pt x="2" y="3"/>
                    <a:pt x="7" y="0"/>
                    <a:pt x="12" y="1"/>
                  </a:cubicBezTo>
                  <a:cubicBezTo>
                    <a:pt x="17" y="2"/>
                    <a:pt x="19" y="7"/>
                    <a:pt x="1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0" name="Freeform 57"/>
            <p:cNvSpPr/>
            <p:nvPr userDrawn="1"/>
          </p:nvSpPr>
          <p:spPr bwMode="auto">
            <a:xfrm>
              <a:off x="8338842" y="1060788"/>
              <a:ext cx="44096" cy="41727"/>
            </a:xfrm>
            <a:custGeom>
              <a:avLst/>
              <a:gdLst>
                <a:gd name="T0" fmla="*/ 13 w 14"/>
                <a:gd name="T1" fmla="*/ 8 h 14"/>
                <a:gd name="T2" fmla="*/ 6 w 14"/>
                <a:gd name="T3" fmla="*/ 13 h 14"/>
                <a:gd name="T4" fmla="*/ 0 w 14"/>
                <a:gd name="T5" fmla="*/ 6 h 14"/>
                <a:gd name="T6" fmla="*/ 8 w 14"/>
                <a:gd name="T7" fmla="*/ 0 h 14"/>
                <a:gd name="T8" fmla="*/ 13 w 14"/>
                <a:gd name="T9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8"/>
                  </a:moveTo>
                  <a:cubicBezTo>
                    <a:pt x="13" y="12"/>
                    <a:pt x="9" y="14"/>
                    <a:pt x="6" y="13"/>
                  </a:cubicBezTo>
                  <a:cubicBezTo>
                    <a:pt x="2" y="13"/>
                    <a:pt x="0" y="9"/>
                    <a:pt x="0" y="6"/>
                  </a:cubicBezTo>
                  <a:cubicBezTo>
                    <a:pt x="1" y="2"/>
                    <a:pt x="4" y="0"/>
                    <a:pt x="8" y="0"/>
                  </a:cubicBezTo>
                  <a:cubicBezTo>
                    <a:pt x="12" y="1"/>
                    <a:pt x="14" y="4"/>
                    <a:pt x="13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1" name="Freeform 58"/>
            <p:cNvSpPr/>
            <p:nvPr userDrawn="1"/>
          </p:nvSpPr>
          <p:spPr bwMode="auto">
            <a:xfrm>
              <a:off x="8466227" y="997424"/>
              <a:ext cx="44096" cy="41727"/>
            </a:xfrm>
            <a:custGeom>
              <a:avLst/>
              <a:gdLst>
                <a:gd name="T0" fmla="*/ 13 w 14"/>
                <a:gd name="T1" fmla="*/ 8 h 14"/>
                <a:gd name="T2" fmla="*/ 5 w 14"/>
                <a:gd name="T3" fmla="*/ 13 h 14"/>
                <a:gd name="T4" fmla="*/ 0 w 14"/>
                <a:gd name="T5" fmla="*/ 5 h 14"/>
                <a:gd name="T6" fmla="*/ 8 w 14"/>
                <a:gd name="T7" fmla="*/ 0 h 14"/>
                <a:gd name="T8" fmla="*/ 13 w 14"/>
                <a:gd name="T9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3" y="8"/>
                  </a:moveTo>
                  <a:cubicBezTo>
                    <a:pt x="12" y="11"/>
                    <a:pt x="8" y="14"/>
                    <a:pt x="5" y="13"/>
                  </a:cubicBezTo>
                  <a:cubicBezTo>
                    <a:pt x="2" y="12"/>
                    <a:pt x="0" y="9"/>
                    <a:pt x="0" y="5"/>
                  </a:cubicBezTo>
                  <a:cubicBezTo>
                    <a:pt x="1" y="2"/>
                    <a:pt x="5" y="0"/>
                    <a:pt x="8" y="0"/>
                  </a:cubicBezTo>
                  <a:cubicBezTo>
                    <a:pt x="12" y="1"/>
                    <a:pt x="14" y="5"/>
                    <a:pt x="13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2" name="Freeform 59"/>
            <p:cNvSpPr/>
            <p:nvPr userDrawn="1"/>
          </p:nvSpPr>
          <p:spPr bwMode="auto">
            <a:xfrm>
              <a:off x="8427032" y="1057697"/>
              <a:ext cx="35929" cy="32454"/>
            </a:xfrm>
            <a:custGeom>
              <a:avLst/>
              <a:gdLst>
                <a:gd name="T0" fmla="*/ 10 w 11"/>
                <a:gd name="T1" fmla="*/ 7 h 11"/>
                <a:gd name="T2" fmla="*/ 4 w 11"/>
                <a:gd name="T3" fmla="*/ 11 h 11"/>
                <a:gd name="T4" fmla="*/ 0 w 11"/>
                <a:gd name="T5" fmla="*/ 5 h 11"/>
                <a:gd name="T6" fmla="*/ 6 w 11"/>
                <a:gd name="T7" fmla="*/ 1 h 11"/>
                <a:gd name="T8" fmla="*/ 10 w 11"/>
                <a:gd name="T9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0" y="7"/>
                  </a:moveTo>
                  <a:cubicBezTo>
                    <a:pt x="10" y="9"/>
                    <a:pt x="7" y="11"/>
                    <a:pt x="4" y="11"/>
                  </a:cubicBezTo>
                  <a:cubicBezTo>
                    <a:pt x="2" y="10"/>
                    <a:pt x="0" y="7"/>
                    <a:pt x="0" y="5"/>
                  </a:cubicBezTo>
                  <a:cubicBezTo>
                    <a:pt x="0" y="2"/>
                    <a:pt x="3" y="0"/>
                    <a:pt x="6" y="1"/>
                  </a:cubicBezTo>
                  <a:cubicBezTo>
                    <a:pt x="9" y="1"/>
                    <a:pt x="11" y="4"/>
                    <a:pt x="1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3" name="Freeform 60"/>
            <p:cNvSpPr/>
            <p:nvPr userDrawn="1"/>
          </p:nvSpPr>
          <p:spPr bwMode="auto">
            <a:xfrm>
              <a:off x="8329043" y="994333"/>
              <a:ext cx="37563" cy="32454"/>
            </a:xfrm>
            <a:custGeom>
              <a:avLst/>
              <a:gdLst>
                <a:gd name="T0" fmla="*/ 1 w 12"/>
                <a:gd name="T1" fmla="*/ 4 h 11"/>
                <a:gd name="T2" fmla="*/ 7 w 12"/>
                <a:gd name="T3" fmla="*/ 0 h 11"/>
                <a:gd name="T4" fmla="*/ 11 w 12"/>
                <a:gd name="T5" fmla="*/ 6 h 11"/>
                <a:gd name="T6" fmla="*/ 5 w 12"/>
                <a:gd name="T7" fmla="*/ 10 h 11"/>
                <a:gd name="T8" fmla="*/ 1 w 12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1">
                  <a:moveTo>
                    <a:pt x="1" y="4"/>
                  </a:moveTo>
                  <a:cubicBezTo>
                    <a:pt x="2" y="1"/>
                    <a:pt x="4" y="0"/>
                    <a:pt x="7" y="0"/>
                  </a:cubicBezTo>
                  <a:cubicBezTo>
                    <a:pt x="10" y="1"/>
                    <a:pt x="12" y="4"/>
                    <a:pt x="11" y="6"/>
                  </a:cubicBezTo>
                  <a:cubicBezTo>
                    <a:pt x="10" y="9"/>
                    <a:pt x="7" y="11"/>
                    <a:pt x="5" y="10"/>
                  </a:cubicBezTo>
                  <a:cubicBezTo>
                    <a:pt x="2" y="10"/>
                    <a:pt x="0" y="7"/>
                    <a:pt x="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4" name="Freeform 61"/>
            <p:cNvSpPr/>
            <p:nvPr userDrawn="1"/>
          </p:nvSpPr>
          <p:spPr bwMode="auto">
            <a:xfrm>
              <a:off x="8402535" y="944879"/>
              <a:ext cx="31030" cy="30909"/>
            </a:xfrm>
            <a:custGeom>
              <a:avLst/>
              <a:gdLst>
                <a:gd name="T0" fmla="*/ 4 w 10"/>
                <a:gd name="T1" fmla="*/ 10 h 10"/>
                <a:gd name="T2" fmla="*/ 0 w 10"/>
                <a:gd name="T3" fmla="*/ 4 h 10"/>
                <a:gd name="T4" fmla="*/ 6 w 10"/>
                <a:gd name="T5" fmla="*/ 0 h 10"/>
                <a:gd name="T6" fmla="*/ 10 w 10"/>
                <a:gd name="T7" fmla="*/ 6 h 10"/>
                <a:gd name="T8" fmla="*/ 4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4" y="10"/>
                  </a:moveTo>
                  <a:cubicBezTo>
                    <a:pt x="1" y="9"/>
                    <a:pt x="0" y="7"/>
                    <a:pt x="0" y="4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9" y="1"/>
                    <a:pt x="10" y="3"/>
                    <a:pt x="10" y="6"/>
                  </a:cubicBezTo>
                  <a:cubicBezTo>
                    <a:pt x="9" y="9"/>
                    <a:pt x="7" y="10"/>
                    <a:pt x="4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5" name="Freeform 62"/>
            <p:cNvSpPr/>
            <p:nvPr userDrawn="1"/>
          </p:nvSpPr>
          <p:spPr bwMode="auto">
            <a:xfrm>
              <a:off x="8440097" y="1011334"/>
              <a:ext cx="22864" cy="18545"/>
            </a:xfrm>
            <a:custGeom>
              <a:avLst/>
              <a:gdLst>
                <a:gd name="T0" fmla="*/ 7 w 7"/>
                <a:gd name="T1" fmla="*/ 0 h 6"/>
                <a:gd name="T2" fmla="*/ 7 w 7"/>
                <a:gd name="T3" fmla="*/ 5 h 6"/>
                <a:gd name="T4" fmla="*/ 1 w 7"/>
                <a:gd name="T5" fmla="*/ 6 h 6"/>
                <a:gd name="T6" fmla="*/ 0 w 7"/>
                <a:gd name="T7" fmla="*/ 1 h 6"/>
                <a:gd name="T8" fmla="*/ 7 w 7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7" y="0"/>
                  </a:moveTo>
                  <a:cubicBezTo>
                    <a:pt x="7" y="2"/>
                    <a:pt x="7" y="3"/>
                    <a:pt x="7" y="5"/>
                  </a:cubicBezTo>
                  <a:cubicBezTo>
                    <a:pt x="5" y="5"/>
                    <a:pt x="3" y="5"/>
                    <a:pt x="1" y="6"/>
                  </a:cubicBezTo>
                  <a:cubicBezTo>
                    <a:pt x="1" y="4"/>
                    <a:pt x="1" y="3"/>
                    <a:pt x="0" y="1"/>
                  </a:cubicBezTo>
                  <a:cubicBezTo>
                    <a:pt x="3" y="1"/>
                    <a:pt x="5" y="1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6" name="Freeform 63"/>
            <p:cNvSpPr/>
            <p:nvPr userDrawn="1"/>
          </p:nvSpPr>
          <p:spPr bwMode="auto">
            <a:xfrm>
              <a:off x="8373138" y="1045334"/>
              <a:ext cx="22864" cy="21636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7 h 7"/>
                <a:gd name="T4" fmla="*/ 0 w 7"/>
                <a:gd name="T5" fmla="*/ 4 h 7"/>
                <a:gd name="T6" fmla="*/ 3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5" y="4"/>
                    <a:pt x="4" y="6"/>
                    <a:pt x="3" y="7"/>
                  </a:cubicBezTo>
                  <a:cubicBezTo>
                    <a:pt x="2" y="6"/>
                    <a:pt x="1" y="5"/>
                    <a:pt x="0" y="4"/>
                  </a:cubicBezTo>
                  <a:cubicBezTo>
                    <a:pt x="1" y="3"/>
                    <a:pt x="2" y="1"/>
                    <a:pt x="3" y="0"/>
                  </a:cubicBezTo>
                  <a:cubicBezTo>
                    <a:pt x="4" y="1"/>
                    <a:pt x="5" y="2"/>
                    <a:pt x="7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7" name="Freeform 64"/>
            <p:cNvSpPr/>
            <p:nvPr userDrawn="1"/>
          </p:nvSpPr>
          <p:spPr bwMode="auto">
            <a:xfrm>
              <a:off x="8405801" y="978879"/>
              <a:ext cx="16331" cy="15455"/>
            </a:xfrm>
            <a:custGeom>
              <a:avLst/>
              <a:gdLst>
                <a:gd name="T0" fmla="*/ 0 w 5"/>
                <a:gd name="T1" fmla="*/ 5 h 5"/>
                <a:gd name="T2" fmla="*/ 1 w 5"/>
                <a:gd name="T3" fmla="*/ 0 h 5"/>
                <a:gd name="T4" fmla="*/ 5 w 5"/>
                <a:gd name="T5" fmla="*/ 1 h 5"/>
                <a:gd name="T6" fmla="*/ 5 w 5"/>
                <a:gd name="T7" fmla="*/ 5 h 5"/>
                <a:gd name="T8" fmla="*/ 0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0" y="5"/>
                  </a:moveTo>
                  <a:cubicBezTo>
                    <a:pt x="1" y="3"/>
                    <a:pt x="1" y="2"/>
                    <a:pt x="1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5" y="2"/>
                    <a:pt x="5" y="4"/>
                    <a:pt x="5" y="5"/>
                  </a:cubicBezTo>
                  <a:cubicBezTo>
                    <a:pt x="3" y="5"/>
                    <a:pt x="2" y="5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8" name="Freeform 65"/>
            <p:cNvSpPr/>
            <p:nvPr userDrawn="1"/>
          </p:nvSpPr>
          <p:spPr bwMode="auto">
            <a:xfrm>
              <a:off x="8366606" y="1008243"/>
              <a:ext cx="13065" cy="15455"/>
            </a:xfrm>
            <a:custGeom>
              <a:avLst/>
              <a:gdLst>
                <a:gd name="T0" fmla="*/ 4 w 4"/>
                <a:gd name="T1" fmla="*/ 1 h 5"/>
                <a:gd name="T2" fmla="*/ 3 w 4"/>
                <a:gd name="T3" fmla="*/ 5 h 5"/>
                <a:gd name="T4" fmla="*/ 0 w 4"/>
                <a:gd name="T5" fmla="*/ 4 h 5"/>
                <a:gd name="T6" fmla="*/ 1 w 4"/>
                <a:gd name="T7" fmla="*/ 0 h 5"/>
                <a:gd name="T8" fmla="*/ 4 w 4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4" y="1"/>
                  </a:moveTo>
                  <a:cubicBezTo>
                    <a:pt x="4" y="2"/>
                    <a:pt x="4" y="4"/>
                    <a:pt x="3" y="5"/>
                  </a:cubicBezTo>
                  <a:cubicBezTo>
                    <a:pt x="2" y="5"/>
                    <a:pt x="1" y="4"/>
                    <a:pt x="0" y="4"/>
                  </a:cubicBezTo>
                  <a:cubicBezTo>
                    <a:pt x="0" y="3"/>
                    <a:pt x="0" y="2"/>
                    <a:pt x="1" y="0"/>
                  </a:cubicBezTo>
                  <a:cubicBezTo>
                    <a:pt x="2" y="0"/>
                    <a:pt x="3" y="1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69" name="Freeform 66"/>
            <p:cNvSpPr/>
            <p:nvPr userDrawn="1"/>
          </p:nvSpPr>
          <p:spPr bwMode="auto">
            <a:xfrm>
              <a:off x="8631176" y="1032970"/>
              <a:ext cx="42462" cy="40182"/>
            </a:xfrm>
            <a:custGeom>
              <a:avLst/>
              <a:gdLst>
                <a:gd name="T0" fmla="*/ 11 w 13"/>
                <a:gd name="T1" fmla="*/ 3 h 13"/>
                <a:gd name="T2" fmla="*/ 9 w 13"/>
                <a:gd name="T3" fmla="*/ 11 h 13"/>
                <a:gd name="T4" fmla="*/ 1 w 13"/>
                <a:gd name="T5" fmla="*/ 9 h 13"/>
                <a:gd name="T6" fmla="*/ 4 w 13"/>
                <a:gd name="T7" fmla="*/ 1 h 13"/>
                <a:gd name="T8" fmla="*/ 11 w 13"/>
                <a:gd name="T9" fmla="*/ 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1" y="3"/>
                  </a:moveTo>
                  <a:cubicBezTo>
                    <a:pt x="13" y="6"/>
                    <a:pt x="12" y="10"/>
                    <a:pt x="9" y="11"/>
                  </a:cubicBezTo>
                  <a:cubicBezTo>
                    <a:pt x="6" y="13"/>
                    <a:pt x="3" y="12"/>
                    <a:pt x="1" y="9"/>
                  </a:cubicBezTo>
                  <a:cubicBezTo>
                    <a:pt x="0" y="6"/>
                    <a:pt x="1" y="2"/>
                    <a:pt x="4" y="1"/>
                  </a:cubicBezTo>
                  <a:cubicBezTo>
                    <a:pt x="6" y="0"/>
                    <a:pt x="10" y="1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0" name="Freeform 67"/>
            <p:cNvSpPr/>
            <p:nvPr userDrawn="1"/>
          </p:nvSpPr>
          <p:spPr bwMode="auto">
            <a:xfrm>
              <a:off x="8634442" y="1083970"/>
              <a:ext cx="32663" cy="30909"/>
            </a:xfrm>
            <a:custGeom>
              <a:avLst/>
              <a:gdLst>
                <a:gd name="T0" fmla="*/ 9 w 10"/>
                <a:gd name="T1" fmla="*/ 3 h 10"/>
                <a:gd name="T2" fmla="*/ 8 w 10"/>
                <a:gd name="T3" fmla="*/ 8 h 10"/>
                <a:gd name="T4" fmla="*/ 2 w 10"/>
                <a:gd name="T5" fmla="*/ 7 h 10"/>
                <a:gd name="T6" fmla="*/ 3 w 10"/>
                <a:gd name="T7" fmla="*/ 1 h 10"/>
                <a:gd name="T8" fmla="*/ 9 w 10"/>
                <a:gd name="T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9" y="3"/>
                  </a:moveTo>
                  <a:cubicBezTo>
                    <a:pt x="10" y="5"/>
                    <a:pt x="10" y="7"/>
                    <a:pt x="8" y="8"/>
                  </a:cubicBezTo>
                  <a:cubicBezTo>
                    <a:pt x="5" y="10"/>
                    <a:pt x="3" y="9"/>
                    <a:pt x="2" y="7"/>
                  </a:cubicBezTo>
                  <a:cubicBezTo>
                    <a:pt x="0" y="5"/>
                    <a:pt x="1" y="2"/>
                    <a:pt x="3" y="1"/>
                  </a:cubicBezTo>
                  <a:cubicBezTo>
                    <a:pt x="5" y="0"/>
                    <a:pt x="8" y="1"/>
                    <a:pt x="9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1" name="Freeform 68"/>
            <p:cNvSpPr/>
            <p:nvPr userDrawn="1"/>
          </p:nvSpPr>
          <p:spPr bwMode="auto">
            <a:xfrm>
              <a:off x="8670372" y="1002061"/>
              <a:ext cx="31030" cy="27818"/>
            </a:xfrm>
            <a:custGeom>
              <a:avLst/>
              <a:gdLst>
                <a:gd name="T0" fmla="*/ 9 w 10"/>
                <a:gd name="T1" fmla="*/ 2 h 9"/>
                <a:gd name="T2" fmla="*/ 7 w 10"/>
                <a:gd name="T3" fmla="*/ 8 h 9"/>
                <a:gd name="T4" fmla="*/ 1 w 10"/>
                <a:gd name="T5" fmla="*/ 6 h 9"/>
                <a:gd name="T6" fmla="*/ 3 w 10"/>
                <a:gd name="T7" fmla="*/ 1 h 9"/>
                <a:gd name="T8" fmla="*/ 9 w 10"/>
                <a:gd name="T9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9" y="2"/>
                  </a:moveTo>
                  <a:cubicBezTo>
                    <a:pt x="10" y="4"/>
                    <a:pt x="9" y="7"/>
                    <a:pt x="7" y="8"/>
                  </a:cubicBezTo>
                  <a:cubicBezTo>
                    <a:pt x="5" y="9"/>
                    <a:pt x="2" y="8"/>
                    <a:pt x="1" y="6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5" y="0"/>
                    <a:pt x="7" y="0"/>
                    <a:pt x="9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2" name="Freeform 69"/>
            <p:cNvSpPr/>
            <p:nvPr userDrawn="1"/>
          </p:nvSpPr>
          <p:spPr bwMode="auto">
            <a:xfrm>
              <a:off x="8678537" y="1051515"/>
              <a:ext cx="22864" cy="21636"/>
            </a:xfrm>
            <a:custGeom>
              <a:avLst/>
              <a:gdLst>
                <a:gd name="T0" fmla="*/ 6 w 7"/>
                <a:gd name="T1" fmla="*/ 2 h 7"/>
                <a:gd name="T2" fmla="*/ 5 w 7"/>
                <a:gd name="T3" fmla="*/ 6 h 7"/>
                <a:gd name="T4" fmla="*/ 0 w 7"/>
                <a:gd name="T5" fmla="*/ 5 h 7"/>
                <a:gd name="T6" fmla="*/ 2 w 7"/>
                <a:gd name="T7" fmla="*/ 1 h 7"/>
                <a:gd name="T8" fmla="*/ 6 w 7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6" y="2"/>
                  </a:moveTo>
                  <a:cubicBezTo>
                    <a:pt x="7" y="3"/>
                    <a:pt x="7" y="6"/>
                    <a:pt x="5" y="6"/>
                  </a:cubicBezTo>
                  <a:cubicBezTo>
                    <a:pt x="4" y="7"/>
                    <a:pt x="1" y="7"/>
                    <a:pt x="0" y="5"/>
                  </a:cubicBezTo>
                  <a:cubicBezTo>
                    <a:pt x="0" y="4"/>
                    <a:pt x="0" y="2"/>
                    <a:pt x="2" y="1"/>
                  </a:cubicBezTo>
                  <a:cubicBezTo>
                    <a:pt x="3" y="0"/>
                    <a:pt x="5" y="0"/>
                    <a:pt x="6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3" name="Freeform 70"/>
            <p:cNvSpPr/>
            <p:nvPr userDrawn="1"/>
          </p:nvSpPr>
          <p:spPr bwMode="auto">
            <a:xfrm>
              <a:off x="8603412" y="1057697"/>
              <a:ext cx="21231" cy="24727"/>
            </a:xfrm>
            <a:custGeom>
              <a:avLst/>
              <a:gdLst>
                <a:gd name="T0" fmla="*/ 1 w 7"/>
                <a:gd name="T1" fmla="*/ 6 h 8"/>
                <a:gd name="T2" fmla="*/ 2 w 7"/>
                <a:gd name="T3" fmla="*/ 1 h 8"/>
                <a:gd name="T4" fmla="*/ 6 w 7"/>
                <a:gd name="T5" fmla="*/ 2 h 8"/>
                <a:gd name="T6" fmla="*/ 5 w 7"/>
                <a:gd name="T7" fmla="*/ 7 h 8"/>
                <a:gd name="T8" fmla="*/ 1 w 7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1" y="6"/>
                  </a:moveTo>
                  <a:cubicBezTo>
                    <a:pt x="0" y="4"/>
                    <a:pt x="0" y="2"/>
                    <a:pt x="2" y="1"/>
                  </a:cubicBezTo>
                  <a:cubicBezTo>
                    <a:pt x="4" y="0"/>
                    <a:pt x="6" y="1"/>
                    <a:pt x="6" y="2"/>
                  </a:cubicBezTo>
                  <a:cubicBezTo>
                    <a:pt x="7" y="4"/>
                    <a:pt x="7" y="6"/>
                    <a:pt x="5" y="7"/>
                  </a:cubicBezTo>
                  <a:cubicBezTo>
                    <a:pt x="4" y="8"/>
                    <a:pt x="2" y="7"/>
                    <a:pt x="1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4" name="Freeform 71"/>
            <p:cNvSpPr/>
            <p:nvPr userDrawn="1"/>
          </p:nvSpPr>
          <p:spPr bwMode="auto">
            <a:xfrm>
              <a:off x="8613211" y="1005152"/>
              <a:ext cx="24498" cy="21636"/>
            </a:xfrm>
            <a:custGeom>
              <a:avLst/>
              <a:gdLst>
                <a:gd name="T0" fmla="*/ 6 w 8"/>
                <a:gd name="T1" fmla="*/ 6 h 7"/>
                <a:gd name="T2" fmla="*/ 1 w 8"/>
                <a:gd name="T3" fmla="*/ 5 h 7"/>
                <a:gd name="T4" fmla="*/ 3 w 8"/>
                <a:gd name="T5" fmla="*/ 1 h 7"/>
                <a:gd name="T6" fmla="*/ 7 w 8"/>
                <a:gd name="T7" fmla="*/ 2 h 7"/>
                <a:gd name="T8" fmla="*/ 6 w 8"/>
                <a:gd name="T9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6" y="6"/>
                  </a:moveTo>
                  <a:cubicBezTo>
                    <a:pt x="4" y="7"/>
                    <a:pt x="3" y="7"/>
                    <a:pt x="1" y="5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4" y="0"/>
                    <a:pt x="6" y="0"/>
                    <a:pt x="7" y="2"/>
                  </a:cubicBezTo>
                  <a:cubicBezTo>
                    <a:pt x="8" y="4"/>
                    <a:pt x="7" y="5"/>
                    <a:pt x="6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5" name="Freeform 72"/>
            <p:cNvSpPr/>
            <p:nvPr userDrawn="1"/>
          </p:nvSpPr>
          <p:spPr bwMode="auto">
            <a:xfrm>
              <a:off x="8663839" y="1023697"/>
              <a:ext cx="14699" cy="15455"/>
            </a:xfrm>
            <a:custGeom>
              <a:avLst/>
              <a:gdLst>
                <a:gd name="T0" fmla="*/ 2 w 5"/>
                <a:gd name="T1" fmla="*/ 0 h 5"/>
                <a:gd name="T2" fmla="*/ 5 w 5"/>
                <a:gd name="T3" fmla="*/ 2 h 5"/>
                <a:gd name="T4" fmla="*/ 2 w 5"/>
                <a:gd name="T5" fmla="*/ 5 h 5"/>
                <a:gd name="T6" fmla="*/ 0 w 5"/>
                <a:gd name="T7" fmla="*/ 3 h 5"/>
                <a:gd name="T8" fmla="*/ 2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2" y="0"/>
                  </a:moveTo>
                  <a:cubicBezTo>
                    <a:pt x="3" y="1"/>
                    <a:pt x="4" y="1"/>
                    <a:pt x="5" y="2"/>
                  </a:cubicBezTo>
                  <a:cubicBezTo>
                    <a:pt x="4" y="3"/>
                    <a:pt x="3" y="4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1" y="2"/>
                    <a:pt x="1" y="1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6" name="Freeform 73"/>
            <p:cNvSpPr/>
            <p:nvPr userDrawn="1"/>
          </p:nvSpPr>
          <p:spPr bwMode="auto">
            <a:xfrm>
              <a:off x="8647508" y="1073152"/>
              <a:ext cx="9799" cy="10818"/>
            </a:xfrm>
            <a:custGeom>
              <a:avLst/>
              <a:gdLst>
                <a:gd name="T0" fmla="*/ 3 w 3"/>
                <a:gd name="T1" fmla="*/ 0 h 4"/>
                <a:gd name="T2" fmla="*/ 3 w 3"/>
                <a:gd name="T3" fmla="*/ 4 h 4"/>
                <a:gd name="T4" fmla="*/ 0 w 3"/>
                <a:gd name="T5" fmla="*/ 3 h 4"/>
                <a:gd name="T6" fmla="*/ 0 w 3"/>
                <a:gd name="T7" fmla="*/ 0 h 4"/>
                <a:gd name="T8" fmla="*/ 3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3" y="1"/>
                    <a:pt x="3" y="2"/>
                    <a:pt x="3" y="4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2" y="0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7" name="Freeform 74"/>
            <p:cNvSpPr/>
            <p:nvPr userDrawn="1"/>
          </p:nvSpPr>
          <p:spPr bwMode="auto">
            <a:xfrm>
              <a:off x="8631176" y="1023697"/>
              <a:ext cx="13065" cy="15455"/>
            </a:xfrm>
            <a:custGeom>
              <a:avLst/>
              <a:gdLst>
                <a:gd name="T0" fmla="*/ 1 w 4"/>
                <a:gd name="T1" fmla="*/ 5 h 5"/>
                <a:gd name="T2" fmla="*/ 0 w 4"/>
                <a:gd name="T3" fmla="*/ 2 h 5"/>
                <a:gd name="T4" fmla="*/ 2 w 4"/>
                <a:gd name="T5" fmla="*/ 0 h 5"/>
                <a:gd name="T6" fmla="*/ 4 w 4"/>
                <a:gd name="T7" fmla="*/ 3 h 5"/>
                <a:gd name="T8" fmla="*/ 1 w 4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1" y="5"/>
                  </a:move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2" y="1"/>
                    <a:pt x="3" y="2"/>
                    <a:pt x="4" y="3"/>
                  </a:cubicBezTo>
                  <a:cubicBezTo>
                    <a:pt x="3" y="3"/>
                    <a:pt x="2" y="4"/>
                    <a:pt x="1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8" name="Freeform 75"/>
            <p:cNvSpPr/>
            <p:nvPr userDrawn="1"/>
          </p:nvSpPr>
          <p:spPr bwMode="auto">
            <a:xfrm>
              <a:off x="8624643" y="1057697"/>
              <a:ext cx="9799" cy="9273"/>
            </a:xfrm>
            <a:custGeom>
              <a:avLst/>
              <a:gdLst>
                <a:gd name="T0" fmla="*/ 2 w 3"/>
                <a:gd name="T1" fmla="*/ 0 h 3"/>
                <a:gd name="T2" fmla="*/ 3 w 3"/>
                <a:gd name="T3" fmla="*/ 2 h 3"/>
                <a:gd name="T4" fmla="*/ 1 w 3"/>
                <a:gd name="T5" fmla="*/ 3 h 3"/>
                <a:gd name="T6" fmla="*/ 0 w 3"/>
                <a:gd name="T7" fmla="*/ 1 h 3"/>
                <a:gd name="T8" fmla="*/ 2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2" y="1"/>
                    <a:pt x="3" y="1"/>
                    <a:pt x="3" y="2"/>
                  </a:cubicBezTo>
                  <a:cubicBezTo>
                    <a:pt x="2" y="3"/>
                    <a:pt x="2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79" name="Freeform 76"/>
            <p:cNvSpPr/>
            <p:nvPr userDrawn="1"/>
          </p:nvSpPr>
          <p:spPr bwMode="auto">
            <a:xfrm>
              <a:off x="7688848" y="1017515"/>
              <a:ext cx="53894" cy="49455"/>
            </a:xfrm>
            <a:custGeom>
              <a:avLst/>
              <a:gdLst>
                <a:gd name="T0" fmla="*/ 15 w 17"/>
                <a:gd name="T1" fmla="*/ 5 h 16"/>
                <a:gd name="T2" fmla="*/ 12 w 17"/>
                <a:gd name="T3" fmla="*/ 15 h 16"/>
                <a:gd name="T4" fmla="*/ 2 w 17"/>
                <a:gd name="T5" fmla="*/ 12 h 16"/>
                <a:gd name="T6" fmla="*/ 5 w 17"/>
                <a:gd name="T7" fmla="*/ 2 h 16"/>
                <a:gd name="T8" fmla="*/ 15 w 17"/>
                <a:gd name="T9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5" y="5"/>
                  </a:moveTo>
                  <a:cubicBezTo>
                    <a:pt x="17" y="8"/>
                    <a:pt x="16" y="13"/>
                    <a:pt x="12" y="15"/>
                  </a:cubicBezTo>
                  <a:cubicBezTo>
                    <a:pt x="9" y="16"/>
                    <a:pt x="4" y="15"/>
                    <a:pt x="2" y="12"/>
                  </a:cubicBezTo>
                  <a:cubicBezTo>
                    <a:pt x="0" y="8"/>
                    <a:pt x="2" y="3"/>
                    <a:pt x="5" y="2"/>
                  </a:cubicBezTo>
                  <a:cubicBezTo>
                    <a:pt x="9" y="0"/>
                    <a:pt x="13" y="1"/>
                    <a:pt x="15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0" name="Freeform 77"/>
            <p:cNvSpPr/>
            <p:nvPr userDrawn="1"/>
          </p:nvSpPr>
          <p:spPr bwMode="auto">
            <a:xfrm>
              <a:off x="7698647" y="1083970"/>
              <a:ext cx="39196" cy="37091"/>
            </a:xfrm>
            <a:custGeom>
              <a:avLst/>
              <a:gdLst>
                <a:gd name="T0" fmla="*/ 11 w 12"/>
                <a:gd name="T1" fmla="*/ 3 h 12"/>
                <a:gd name="T2" fmla="*/ 9 w 12"/>
                <a:gd name="T3" fmla="*/ 11 h 12"/>
                <a:gd name="T4" fmla="*/ 1 w 12"/>
                <a:gd name="T5" fmla="*/ 9 h 12"/>
                <a:gd name="T6" fmla="*/ 3 w 12"/>
                <a:gd name="T7" fmla="*/ 2 h 12"/>
                <a:gd name="T8" fmla="*/ 11 w 12"/>
                <a:gd name="T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11" y="3"/>
                  </a:moveTo>
                  <a:cubicBezTo>
                    <a:pt x="12" y="6"/>
                    <a:pt x="11" y="9"/>
                    <a:pt x="9" y="11"/>
                  </a:cubicBezTo>
                  <a:cubicBezTo>
                    <a:pt x="6" y="12"/>
                    <a:pt x="3" y="12"/>
                    <a:pt x="1" y="9"/>
                  </a:cubicBezTo>
                  <a:cubicBezTo>
                    <a:pt x="0" y="6"/>
                    <a:pt x="0" y="3"/>
                    <a:pt x="3" y="2"/>
                  </a:cubicBezTo>
                  <a:cubicBezTo>
                    <a:pt x="6" y="0"/>
                    <a:pt x="9" y="1"/>
                    <a:pt x="1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1" name="Freeform 78"/>
            <p:cNvSpPr/>
            <p:nvPr userDrawn="1"/>
          </p:nvSpPr>
          <p:spPr bwMode="auto">
            <a:xfrm>
              <a:off x="7739476" y="978879"/>
              <a:ext cx="39196" cy="35545"/>
            </a:xfrm>
            <a:custGeom>
              <a:avLst/>
              <a:gdLst>
                <a:gd name="T0" fmla="*/ 11 w 12"/>
                <a:gd name="T1" fmla="*/ 4 h 12"/>
                <a:gd name="T2" fmla="*/ 9 w 12"/>
                <a:gd name="T3" fmla="*/ 11 h 12"/>
                <a:gd name="T4" fmla="*/ 2 w 12"/>
                <a:gd name="T5" fmla="*/ 9 h 12"/>
                <a:gd name="T6" fmla="*/ 4 w 12"/>
                <a:gd name="T7" fmla="*/ 1 h 12"/>
                <a:gd name="T8" fmla="*/ 11 w 12"/>
                <a:gd name="T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11" y="4"/>
                  </a:moveTo>
                  <a:cubicBezTo>
                    <a:pt x="12" y="6"/>
                    <a:pt x="11" y="10"/>
                    <a:pt x="9" y="11"/>
                  </a:cubicBezTo>
                  <a:cubicBezTo>
                    <a:pt x="6" y="12"/>
                    <a:pt x="3" y="11"/>
                    <a:pt x="2" y="9"/>
                  </a:cubicBezTo>
                  <a:cubicBezTo>
                    <a:pt x="0" y="6"/>
                    <a:pt x="1" y="3"/>
                    <a:pt x="4" y="1"/>
                  </a:cubicBezTo>
                  <a:cubicBezTo>
                    <a:pt x="6" y="0"/>
                    <a:pt x="10" y="1"/>
                    <a:pt x="1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2" name="Freeform 79"/>
            <p:cNvSpPr/>
            <p:nvPr userDrawn="1"/>
          </p:nvSpPr>
          <p:spPr bwMode="auto">
            <a:xfrm>
              <a:off x="7749275" y="1042243"/>
              <a:ext cx="32663" cy="27818"/>
            </a:xfrm>
            <a:custGeom>
              <a:avLst/>
              <a:gdLst>
                <a:gd name="T0" fmla="*/ 9 w 10"/>
                <a:gd name="T1" fmla="*/ 2 h 9"/>
                <a:gd name="T2" fmla="*/ 7 w 10"/>
                <a:gd name="T3" fmla="*/ 8 h 9"/>
                <a:gd name="T4" fmla="*/ 1 w 10"/>
                <a:gd name="T5" fmla="*/ 7 h 9"/>
                <a:gd name="T6" fmla="*/ 3 w 10"/>
                <a:gd name="T7" fmla="*/ 1 h 9"/>
                <a:gd name="T8" fmla="*/ 9 w 10"/>
                <a:gd name="T9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9" y="2"/>
                  </a:moveTo>
                  <a:cubicBezTo>
                    <a:pt x="10" y="4"/>
                    <a:pt x="9" y="7"/>
                    <a:pt x="7" y="8"/>
                  </a:cubicBezTo>
                  <a:cubicBezTo>
                    <a:pt x="5" y="9"/>
                    <a:pt x="2" y="9"/>
                    <a:pt x="1" y="7"/>
                  </a:cubicBezTo>
                  <a:cubicBezTo>
                    <a:pt x="0" y="5"/>
                    <a:pt x="1" y="2"/>
                    <a:pt x="3" y="1"/>
                  </a:cubicBezTo>
                  <a:cubicBezTo>
                    <a:pt x="5" y="0"/>
                    <a:pt x="8" y="0"/>
                    <a:pt x="9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3" name="Freeform 80"/>
            <p:cNvSpPr/>
            <p:nvPr userDrawn="1"/>
          </p:nvSpPr>
          <p:spPr bwMode="auto">
            <a:xfrm>
              <a:off x="7654553" y="1051515"/>
              <a:ext cx="27764" cy="30909"/>
            </a:xfrm>
            <a:custGeom>
              <a:avLst/>
              <a:gdLst>
                <a:gd name="T0" fmla="*/ 1 w 9"/>
                <a:gd name="T1" fmla="*/ 7 h 10"/>
                <a:gd name="T2" fmla="*/ 3 w 9"/>
                <a:gd name="T3" fmla="*/ 1 h 10"/>
                <a:gd name="T4" fmla="*/ 8 w 9"/>
                <a:gd name="T5" fmla="*/ 3 h 10"/>
                <a:gd name="T6" fmla="*/ 7 w 9"/>
                <a:gd name="T7" fmla="*/ 8 h 10"/>
                <a:gd name="T8" fmla="*/ 1 w 9"/>
                <a:gd name="T9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0">
                  <a:moveTo>
                    <a:pt x="1" y="7"/>
                  </a:moveTo>
                  <a:cubicBezTo>
                    <a:pt x="0" y="4"/>
                    <a:pt x="0" y="2"/>
                    <a:pt x="3" y="1"/>
                  </a:cubicBezTo>
                  <a:cubicBezTo>
                    <a:pt x="5" y="0"/>
                    <a:pt x="7" y="1"/>
                    <a:pt x="8" y="3"/>
                  </a:cubicBezTo>
                  <a:cubicBezTo>
                    <a:pt x="9" y="5"/>
                    <a:pt x="9" y="7"/>
                    <a:pt x="7" y="8"/>
                  </a:cubicBezTo>
                  <a:cubicBezTo>
                    <a:pt x="5" y="10"/>
                    <a:pt x="2" y="9"/>
                    <a:pt x="1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4" name="Freeform 81"/>
            <p:cNvSpPr/>
            <p:nvPr userDrawn="1"/>
          </p:nvSpPr>
          <p:spPr bwMode="auto">
            <a:xfrm>
              <a:off x="7670884" y="985060"/>
              <a:ext cx="27764" cy="26272"/>
            </a:xfrm>
            <a:custGeom>
              <a:avLst/>
              <a:gdLst>
                <a:gd name="T0" fmla="*/ 6 w 9"/>
                <a:gd name="T1" fmla="*/ 8 h 9"/>
                <a:gd name="T2" fmla="*/ 1 w 9"/>
                <a:gd name="T3" fmla="*/ 7 h 9"/>
                <a:gd name="T4" fmla="*/ 2 w 9"/>
                <a:gd name="T5" fmla="*/ 1 h 9"/>
                <a:gd name="T6" fmla="*/ 8 w 9"/>
                <a:gd name="T7" fmla="*/ 2 h 9"/>
                <a:gd name="T8" fmla="*/ 6 w 9"/>
                <a:gd name="T9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6" y="8"/>
                  </a:moveTo>
                  <a:cubicBezTo>
                    <a:pt x="4" y="9"/>
                    <a:pt x="2" y="9"/>
                    <a:pt x="1" y="7"/>
                  </a:cubicBezTo>
                  <a:cubicBezTo>
                    <a:pt x="0" y="5"/>
                    <a:pt x="0" y="2"/>
                    <a:pt x="2" y="1"/>
                  </a:cubicBezTo>
                  <a:cubicBezTo>
                    <a:pt x="4" y="0"/>
                    <a:pt x="6" y="0"/>
                    <a:pt x="8" y="2"/>
                  </a:cubicBezTo>
                  <a:cubicBezTo>
                    <a:pt x="9" y="5"/>
                    <a:pt x="9" y="6"/>
                    <a:pt x="6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5" name="Freeform 82"/>
            <p:cNvSpPr/>
            <p:nvPr userDrawn="1"/>
          </p:nvSpPr>
          <p:spPr bwMode="auto">
            <a:xfrm>
              <a:off x="7731310" y="1008243"/>
              <a:ext cx="17965" cy="18545"/>
            </a:xfrm>
            <a:custGeom>
              <a:avLst/>
              <a:gdLst>
                <a:gd name="T0" fmla="*/ 4 w 6"/>
                <a:gd name="T1" fmla="*/ 0 h 6"/>
                <a:gd name="T2" fmla="*/ 6 w 6"/>
                <a:gd name="T3" fmla="*/ 2 h 6"/>
                <a:gd name="T4" fmla="*/ 3 w 6"/>
                <a:gd name="T5" fmla="*/ 6 h 6"/>
                <a:gd name="T6" fmla="*/ 0 w 6"/>
                <a:gd name="T7" fmla="*/ 4 h 6"/>
                <a:gd name="T8" fmla="*/ 4 w 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4" y="1"/>
                    <a:pt x="5" y="1"/>
                    <a:pt x="6" y="2"/>
                  </a:cubicBezTo>
                  <a:cubicBezTo>
                    <a:pt x="5" y="3"/>
                    <a:pt x="4" y="5"/>
                    <a:pt x="3" y="6"/>
                  </a:cubicBezTo>
                  <a:cubicBezTo>
                    <a:pt x="2" y="5"/>
                    <a:pt x="1" y="5"/>
                    <a:pt x="0" y="4"/>
                  </a:cubicBezTo>
                  <a:cubicBezTo>
                    <a:pt x="1" y="2"/>
                    <a:pt x="2" y="1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6" name="Freeform 83"/>
            <p:cNvSpPr/>
            <p:nvPr userDrawn="1"/>
          </p:nvSpPr>
          <p:spPr bwMode="auto">
            <a:xfrm>
              <a:off x="7711712" y="1070061"/>
              <a:ext cx="13065" cy="12364"/>
            </a:xfrm>
            <a:custGeom>
              <a:avLst/>
              <a:gdLst>
                <a:gd name="T0" fmla="*/ 4 w 4"/>
                <a:gd name="T1" fmla="*/ 0 h 4"/>
                <a:gd name="T2" fmla="*/ 4 w 4"/>
                <a:gd name="T3" fmla="*/ 4 h 4"/>
                <a:gd name="T4" fmla="*/ 0 w 4"/>
                <a:gd name="T5" fmla="*/ 4 h 4"/>
                <a:gd name="T6" fmla="*/ 0 w 4"/>
                <a:gd name="T7" fmla="*/ 0 h 4"/>
                <a:gd name="T8" fmla="*/ 4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4" y="1"/>
                    <a:pt x="4" y="3"/>
                    <a:pt x="4" y="4"/>
                  </a:cubicBezTo>
                  <a:cubicBezTo>
                    <a:pt x="2" y="4"/>
                    <a:pt x="1" y="4"/>
                    <a:pt x="0" y="4"/>
                  </a:cubicBezTo>
                  <a:cubicBezTo>
                    <a:pt x="0" y="3"/>
                    <a:pt x="0" y="1"/>
                    <a:pt x="0" y="0"/>
                  </a:cubicBezTo>
                  <a:cubicBezTo>
                    <a:pt x="1" y="0"/>
                    <a:pt x="2" y="0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7" name="Freeform 84"/>
            <p:cNvSpPr/>
            <p:nvPr userDrawn="1"/>
          </p:nvSpPr>
          <p:spPr bwMode="auto">
            <a:xfrm>
              <a:off x="7688848" y="1008243"/>
              <a:ext cx="16331" cy="15455"/>
            </a:xfrm>
            <a:custGeom>
              <a:avLst/>
              <a:gdLst>
                <a:gd name="T0" fmla="*/ 2 w 5"/>
                <a:gd name="T1" fmla="*/ 5 h 5"/>
                <a:gd name="T2" fmla="*/ 0 w 5"/>
                <a:gd name="T3" fmla="*/ 2 h 5"/>
                <a:gd name="T4" fmla="*/ 3 w 5"/>
                <a:gd name="T5" fmla="*/ 0 h 5"/>
                <a:gd name="T6" fmla="*/ 5 w 5"/>
                <a:gd name="T7" fmla="*/ 3 h 5"/>
                <a:gd name="T8" fmla="*/ 2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2" y="5"/>
                  </a:moveTo>
                  <a:cubicBezTo>
                    <a:pt x="2" y="4"/>
                    <a:pt x="1" y="3"/>
                    <a:pt x="0" y="2"/>
                  </a:cubicBezTo>
                  <a:cubicBezTo>
                    <a:pt x="1" y="1"/>
                    <a:pt x="2" y="1"/>
                    <a:pt x="3" y="0"/>
                  </a:cubicBezTo>
                  <a:cubicBezTo>
                    <a:pt x="4" y="1"/>
                    <a:pt x="4" y="2"/>
                    <a:pt x="5" y="3"/>
                  </a:cubicBezTo>
                  <a:cubicBezTo>
                    <a:pt x="4" y="4"/>
                    <a:pt x="4" y="4"/>
                    <a:pt x="2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8" name="Freeform 85"/>
            <p:cNvSpPr/>
            <p:nvPr userDrawn="1"/>
          </p:nvSpPr>
          <p:spPr bwMode="auto">
            <a:xfrm>
              <a:off x="7682316" y="1048425"/>
              <a:ext cx="13065" cy="15455"/>
            </a:xfrm>
            <a:custGeom>
              <a:avLst/>
              <a:gdLst>
                <a:gd name="T0" fmla="*/ 3 w 4"/>
                <a:gd name="T1" fmla="*/ 0 h 5"/>
                <a:gd name="T2" fmla="*/ 4 w 4"/>
                <a:gd name="T3" fmla="*/ 3 h 5"/>
                <a:gd name="T4" fmla="*/ 1 w 4"/>
                <a:gd name="T5" fmla="*/ 5 h 5"/>
                <a:gd name="T6" fmla="*/ 0 w 4"/>
                <a:gd name="T7" fmla="*/ 2 h 5"/>
                <a:gd name="T8" fmla="*/ 3 w 4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cubicBezTo>
                    <a:pt x="3" y="1"/>
                    <a:pt x="3" y="2"/>
                    <a:pt x="4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1" y="1"/>
                    <a:pt x="2" y="1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89" name="Freeform 86"/>
            <p:cNvSpPr/>
            <p:nvPr userDrawn="1"/>
          </p:nvSpPr>
          <p:spPr bwMode="auto">
            <a:xfrm>
              <a:off x="7161341" y="1023697"/>
              <a:ext cx="31030" cy="34000"/>
            </a:xfrm>
            <a:custGeom>
              <a:avLst/>
              <a:gdLst>
                <a:gd name="T0" fmla="*/ 9 w 10"/>
                <a:gd name="T1" fmla="*/ 3 h 11"/>
                <a:gd name="T2" fmla="*/ 7 w 10"/>
                <a:gd name="T3" fmla="*/ 9 h 11"/>
                <a:gd name="T4" fmla="*/ 1 w 10"/>
                <a:gd name="T5" fmla="*/ 8 h 11"/>
                <a:gd name="T6" fmla="*/ 3 w 10"/>
                <a:gd name="T7" fmla="*/ 1 h 11"/>
                <a:gd name="T8" fmla="*/ 9 w 10"/>
                <a:gd name="T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1">
                  <a:moveTo>
                    <a:pt x="9" y="3"/>
                  </a:moveTo>
                  <a:cubicBezTo>
                    <a:pt x="10" y="5"/>
                    <a:pt x="10" y="8"/>
                    <a:pt x="7" y="9"/>
                  </a:cubicBezTo>
                  <a:cubicBezTo>
                    <a:pt x="5" y="11"/>
                    <a:pt x="2" y="10"/>
                    <a:pt x="1" y="8"/>
                  </a:cubicBezTo>
                  <a:cubicBezTo>
                    <a:pt x="0" y="5"/>
                    <a:pt x="1" y="3"/>
                    <a:pt x="3" y="1"/>
                  </a:cubicBezTo>
                  <a:cubicBezTo>
                    <a:pt x="5" y="0"/>
                    <a:pt x="8" y="1"/>
                    <a:pt x="9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0" name="Freeform 87"/>
            <p:cNvSpPr/>
            <p:nvPr userDrawn="1"/>
          </p:nvSpPr>
          <p:spPr bwMode="auto">
            <a:xfrm>
              <a:off x="7164608" y="1066970"/>
              <a:ext cx="24498" cy="23181"/>
            </a:xfrm>
            <a:custGeom>
              <a:avLst/>
              <a:gdLst>
                <a:gd name="T0" fmla="*/ 7 w 8"/>
                <a:gd name="T1" fmla="*/ 2 h 8"/>
                <a:gd name="T2" fmla="*/ 6 w 8"/>
                <a:gd name="T3" fmla="*/ 7 h 8"/>
                <a:gd name="T4" fmla="*/ 1 w 8"/>
                <a:gd name="T5" fmla="*/ 6 h 8"/>
                <a:gd name="T6" fmla="*/ 2 w 8"/>
                <a:gd name="T7" fmla="*/ 1 h 8"/>
                <a:gd name="T8" fmla="*/ 7 w 8"/>
                <a:gd name="T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7" y="2"/>
                  </a:moveTo>
                  <a:cubicBezTo>
                    <a:pt x="8" y="4"/>
                    <a:pt x="8" y="6"/>
                    <a:pt x="6" y="7"/>
                  </a:cubicBezTo>
                  <a:cubicBezTo>
                    <a:pt x="4" y="8"/>
                    <a:pt x="2" y="7"/>
                    <a:pt x="1" y="6"/>
                  </a:cubicBezTo>
                  <a:cubicBezTo>
                    <a:pt x="0" y="4"/>
                    <a:pt x="1" y="2"/>
                    <a:pt x="2" y="1"/>
                  </a:cubicBezTo>
                  <a:cubicBezTo>
                    <a:pt x="4" y="0"/>
                    <a:pt x="6" y="1"/>
                    <a:pt x="7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1" name="Freeform 88"/>
            <p:cNvSpPr/>
            <p:nvPr userDrawn="1"/>
          </p:nvSpPr>
          <p:spPr bwMode="auto">
            <a:xfrm>
              <a:off x="7192371" y="1000515"/>
              <a:ext cx="22864" cy="23181"/>
            </a:xfrm>
            <a:custGeom>
              <a:avLst/>
              <a:gdLst>
                <a:gd name="T0" fmla="*/ 6 w 7"/>
                <a:gd name="T1" fmla="*/ 2 h 8"/>
                <a:gd name="T2" fmla="*/ 5 w 7"/>
                <a:gd name="T3" fmla="*/ 7 h 8"/>
                <a:gd name="T4" fmla="*/ 1 w 7"/>
                <a:gd name="T5" fmla="*/ 6 h 8"/>
                <a:gd name="T6" fmla="*/ 2 w 7"/>
                <a:gd name="T7" fmla="*/ 1 h 8"/>
                <a:gd name="T8" fmla="*/ 6 w 7"/>
                <a:gd name="T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6" y="2"/>
                  </a:moveTo>
                  <a:cubicBezTo>
                    <a:pt x="7" y="4"/>
                    <a:pt x="7" y="6"/>
                    <a:pt x="5" y="7"/>
                  </a:cubicBezTo>
                  <a:cubicBezTo>
                    <a:pt x="4" y="8"/>
                    <a:pt x="1" y="7"/>
                    <a:pt x="1" y="6"/>
                  </a:cubicBezTo>
                  <a:cubicBezTo>
                    <a:pt x="0" y="4"/>
                    <a:pt x="0" y="2"/>
                    <a:pt x="2" y="1"/>
                  </a:cubicBezTo>
                  <a:cubicBezTo>
                    <a:pt x="4" y="0"/>
                    <a:pt x="6" y="1"/>
                    <a:pt x="6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2" name="Freeform 89"/>
            <p:cNvSpPr/>
            <p:nvPr userDrawn="1"/>
          </p:nvSpPr>
          <p:spPr bwMode="auto">
            <a:xfrm>
              <a:off x="7198903" y="1039152"/>
              <a:ext cx="19598" cy="18545"/>
            </a:xfrm>
            <a:custGeom>
              <a:avLst/>
              <a:gdLst>
                <a:gd name="T0" fmla="*/ 5 w 6"/>
                <a:gd name="T1" fmla="*/ 2 h 6"/>
                <a:gd name="T2" fmla="*/ 4 w 6"/>
                <a:gd name="T3" fmla="*/ 6 h 6"/>
                <a:gd name="T4" fmla="*/ 0 w 6"/>
                <a:gd name="T5" fmla="*/ 5 h 6"/>
                <a:gd name="T6" fmla="*/ 1 w 6"/>
                <a:gd name="T7" fmla="*/ 1 h 6"/>
                <a:gd name="T8" fmla="*/ 5 w 6"/>
                <a:gd name="T9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5" y="2"/>
                  </a:moveTo>
                  <a:cubicBezTo>
                    <a:pt x="6" y="3"/>
                    <a:pt x="5" y="5"/>
                    <a:pt x="4" y="6"/>
                  </a:cubicBezTo>
                  <a:cubicBezTo>
                    <a:pt x="3" y="6"/>
                    <a:pt x="1" y="6"/>
                    <a:pt x="0" y="5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3" y="0"/>
                    <a:pt x="4" y="1"/>
                    <a:pt x="5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3" name="Freeform 90"/>
            <p:cNvSpPr/>
            <p:nvPr userDrawn="1"/>
          </p:nvSpPr>
          <p:spPr bwMode="auto">
            <a:xfrm>
              <a:off x="7138477" y="1045334"/>
              <a:ext cx="19598" cy="18545"/>
            </a:xfrm>
            <a:custGeom>
              <a:avLst/>
              <a:gdLst>
                <a:gd name="T0" fmla="*/ 0 w 6"/>
                <a:gd name="T1" fmla="*/ 4 h 6"/>
                <a:gd name="T2" fmla="*/ 2 w 6"/>
                <a:gd name="T3" fmla="*/ 1 h 6"/>
                <a:gd name="T4" fmla="*/ 5 w 6"/>
                <a:gd name="T5" fmla="*/ 2 h 6"/>
                <a:gd name="T6" fmla="*/ 4 w 6"/>
                <a:gd name="T7" fmla="*/ 5 h 6"/>
                <a:gd name="T8" fmla="*/ 0 w 6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0" y="4"/>
                  </a:moveTo>
                  <a:cubicBezTo>
                    <a:pt x="0" y="3"/>
                    <a:pt x="0" y="2"/>
                    <a:pt x="2" y="1"/>
                  </a:cubicBezTo>
                  <a:cubicBezTo>
                    <a:pt x="3" y="0"/>
                    <a:pt x="4" y="1"/>
                    <a:pt x="5" y="2"/>
                  </a:cubicBezTo>
                  <a:cubicBezTo>
                    <a:pt x="6" y="3"/>
                    <a:pt x="5" y="5"/>
                    <a:pt x="4" y="5"/>
                  </a:cubicBezTo>
                  <a:cubicBezTo>
                    <a:pt x="3" y="6"/>
                    <a:pt x="1" y="6"/>
                    <a:pt x="0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4" name="Freeform 91"/>
            <p:cNvSpPr/>
            <p:nvPr userDrawn="1"/>
          </p:nvSpPr>
          <p:spPr bwMode="auto">
            <a:xfrm>
              <a:off x="7148276" y="1002061"/>
              <a:ext cx="19598" cy="18545"/>
            </a:xfrm>
            <a:custGeom>
              <a:avLst/>
              <a:gdLst>
                <a:gd name="T0" fmla="*/ 4 w 6"/>
                <a:gd name="T1" fmla="*/ 6 h 6"/>
                <a:gd name="T2" fmla="*/ 0 w 6"/>
                <a:gd name="T3" fmla="*/ 5 h 6"/>
                <a:gd name="T4" fmla="*/ 1 w 6"/>
                <a:gd name="T5" fmla="*/ 1 h 6"/>
                <a:gd name="T6" fmla="*/ 5 w 6"/>
                <a:gd name="T7" fmla="*/ 2 h 6"/>
                <a:gd name="T8" fmla="*/ 4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6"/>
                  </a:moveTo>
                  <a:cubicBezTo>
                    <a:pt x="3" y="6"/>
                    <a:pt x="1" y="6"/>
                    <a:pt x="0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3" y="0"/>
                    <a:pt x="4" y="1"/>
                    <a:pt x="5" y="2"/>
                  </a:cubicBezTo>
                  <a:cubicBezTo>
                    <a:pt x="6" y="3"/>
                    <a:pt x="5" y="5"/>
                    <a:pt x="4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5" name="Freeform 92"/>
            <p:cNvSpPr/>
            <p:nvPr userDrawn="1"/>
          </p:nvSpPr>
          <p:spPr bwMode="auto">
            <a:xfrm>
              <a:off x="7185838" y="1017515"/>
              <a:ext cx="13065" cy="12364"/>
            </a:xfrm>
            <a:custGeom>
              <a:avLst/>
              <a:gdLst>
                <a:gd name="T0" fmla="*/ 2 w 4"/>
                <a:gd name="T1" fmla="*/ 0 h 4"/>
                <a:gd name="T2" fmla="*/ 4 w 4"/>
                <a:gd name="T3" fmla="*/ 2 h 4"/>
                <a:gd name="T4" fmla="*/ 2 w 4"/>
                <a:gd name="T5" fmla="*/ 4 h 4"/>
                <a:gd name="T6" fmla="*/ 0 w 4"/>
                <a:gd name="T7" fmla="*/ 3 h 4"/>
                <a:gd name="T8" fmla="*/ 2 w 4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2" y="0"/>
                  </a:moveTo>
                  <a:cubicBezTo>
                    <a:pt x="3" y="1"/>
                    <a:pt x="3" y="1"/>
                    <a:pt x="4" y="2"/>
                  </a:cubicBezTo>
                  <a:cubicBezTo>
                    <a:pt x="3" y="3"/>
                    <a:pt x="2" y="3"/>
                    <a:pt x="2" y="4"/>
                  </a:cubicBezTo>
                  <a:cubicBezTo>
                    <a:pt x="1" y="4"/>
                    <a:pt x="1" y="3"/>
                    <a:pt x="0" y="3"/>
                  </a:cubicBezTo>
                  <a:cubicBezTo>
                    <a:pt x="1" y="2"/>
                    <a:pt x="1" y="1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6" name="Freeform 93"/>
            <p:cNvSpPr/>
            <p:nvPr userDrawn="1"/>
          </p:nvSpPr>
          <p:spPr bwMode="auto">
            <a:xfrm>
              <a:off x="7174407" y="1057697"/>
              <a:ext cx="4900" cy="9273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3 h 3"/>
                <a:gd name="T4" fmla="*/ 0 w 2"/>
                <a:gd name="T5" fmla="*/ 3 h 3"/>
                <a:gd name="T6" fmla="*/ 0 w 2"/>
                <a:gd name="T7" fmla="*/ 0 h 3"/>
                <a:gd name="T8" fmla="*/ 2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2" y="1"/>
                    <a:pt x="2" y="2"/>
                    <a:pt x="2" y="3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1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7" name="Freeform 94"/>
            <p:cNvSpPr/>
            <p:nvPr userDrawn="1"/>
          </p:nvSpPr>
          <p:spPr bwMode="auto">
            <a:xfrm>
              <a:off x="7161341" y="1017515"/>
              <a:ext cx="9799" cy="12364"/>
            </a:xfrm>
            <a:custGeom>
              <a:avLst/>
              <a:gdLst>
                <a:gd name="T0" fmla="*/ 1 w 3"/>
                <a:gd name="T1" fmla="*/ 4 h 4"/>
                <a:gd name="T2" fmla="*/ 0 w 3"/>
                <a:gd name="T3" fmla="*/ 2 h 4"/>
                <a:gd name="T4" fmla="*/ 2 w 3"/>
                <a:gd name="T5" fmla="*/ 0 h 4"/>
                <a:gd name="T6" fmla="*/ 3 w 3"/>
                <a:gd name="T7" fmla="*/ 2 h 4"/>
                <a:gd name="T8" fmla="*/ 1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1" y="3"/>
                    <a:pt x="0" y="2"/>
                    <a:pt x="0" y="2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2" y="1"/>
                    <a:pt x="3" y="2"/>
                    <a:pt x="3" y="2"/>
                  </a:cubicBezTo>
                  <a:cubicBezTo>
                    <a:pt x="2" y="3"/>
                    <a:pt x="2" y="3"/>
                    <a:pt x="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8" name="Freeform 95"/>
            <p:cNvSpPr/>
            <p:nvPr userDrawn="1"/>
          </p:nvSpPr>
          <p:spPr bwMode="auto">
            <a:xfrm>
              <a:off x="7154809" y="1045334"/>
              <a:ext cx="9799" cy="9273"/>
            </a:xfrm>
            <a:custGeom>
              <a:avLst/>
              <a:gdLst>
                <a:gd name="T0" fmla="*/ 2 w 3"/>
                <a:gd name="T1" fmla="*/ 0 h 3"/>
                <a:gd name="T2" fmla="*/ 3 w 3"/>
                <a:gd name="T3" fmla="*/ 2 h 3"/>
                <a:gd name="T4" fmla="*/ 1 w 3"/>
                <a:gd name="T5" fmla="*/ 3 h 3"/>
                <a:gd name="T6" fmla="*/ 0 w 3"/>
                <a:gd name="T7" fmla="*/ 1 h 3"/>
                <a:gd name="T8" fmla="*/ 2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2" y="1"/>
                    <a:pt x="3" y="1"/>
                    <a:pt x="3" y="2"/>
                  </a:cubicBezTo>
                  <a:cubicBezTo>
                    <a:pt x="2" y="2"/>
                    <a:pt x="2" y="2"/>
                    <a:pt x="1" y="3"/>
                  </a:cubicBezTo>
                  <a:cubicBezTo>
                    <a:pt x="1" y="2"/>
                    <a:pt x="1" y="1"/>
                    <a:pt x="0" y="1"/>
                  </a:cubicBez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99" name="Freeform 96"/>
            <p:cNvSpPr/>
            <p:nvPr userDrawn="1"/>
          </p:nvSpPr>
          <p:spPr bwMode="auto">
            <a:xfrm>
              <a:off x="7269129" y="784151"/>
              <a:ext cx="76759" cy="69545"/>
            </a:xfrm>
            <a:custGeom>
              <a:avLst/>
              <a:gdLst>
                <a:gd name="T0" fmla="*/ 12 w 24"/>
                <a:gd name="T1" fmla="*/ 0 h 23"/>
                <a:gd name="T2" fmla="*/ 23 w 24"/>
                <a:gd name="T3" fmla="*/ 11 h 23"/>
                <a:gd name="T4" fmla="*/ 12 w 24"/>
                <a:gd name="T5" fmla="*/ 23 h 23"/>
                <a:gd name="T6" fmla="*/ 1 w 24"/>
                <a:gd name="T7" fmla="*/ 11 h 23"/>
                <a:gd name="T8" fmla="*/ 12 w 24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3">
                  <a:moveTo>
                    <a:pt x="12" y="0"/>
                  </a:moveTo>
                  <a:cubicBezTo>
                    <a:pt x="18" y="0"/>
                    <a:pt x="23" y="5"/>
                    <a:pt x="23" y="11"/>
                  </a:cubicBezTo>
                  <a:cubicBezTo>
                    <a:pt x="24" y="17"/>
                    <a:pt x="18" y="22"/>
                    <a:pt x="12" y="23"/>
                  </a:cubicBezTo>
                  <a:cubicBezTo>
                    <a:pt x="6" y="23"/>
                    <a:pt x="0" y="17"/>
                    <a:pt x="1" y="11"/>
                  </a:cubicBezTo>
                  <a:cubicBezTo>
                    <a:pt x="1" y="5"/>
                    <a:pt x="6" y="0"/>
                    <a:pt x="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0" name="Freeform 97"/>
            <p:cNvSpPr/>
            <p:nvPr userDrawn="1"/>
          </p:nvSpPr>
          <p:spPr bwMode="auto">
            <a:xfrm>
              <a:off x="7367118" y="836697"/>
              <a:ext cx="55527" cy="54090"/>
            </a:xfrm>
            <a:custGeom>
              <a:avLst/>
              <a:gdLst>
                <a:gd name="T0" fmla="*/ 8 w 17"/>
                <a:gd name="T1" fmla="*/ 0 h 18"/>
                <a:gd name="T2" fmla="*/ 17 w 17"/>
                <a:gd name="T3" fmla="*/ 8 h 18"/>
                <a:gd name="T4" fmla="*/ 9 w 17"/>
                <a:gd name="T5" fmla="*/ 17 h 18"/>
                <a:gd name="T6" fmla="*/ 0 w 17"/>
                <a:gd name="T7" fmla="*/ 9 h 18"/>
                <a:gd name="T8" fmla="*/ 8 w 17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8">
                  <a:moveTo>
                    <a:pt x="8" y="0"/>
                  </a:moveTo>
                  <a:cubicBezTo>
                    <a:pt x="13" y="0"/>
                    <a:pt x="17" y="4"/>
                    <a:pt x="17" y="8"/>
                  </a:cubicBezTo>
                  <a:cubicBezTo>
                    <a:pt x="17" y="13"/>
                    <a:pt x="14" y="17"/>
                    <a:pt x="9" y="17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5"/>
                    <a:pt x="3" y="1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1" name="Freeform 98"/>
            <p:cNvSpPr/>
            <p:nvPr userDrawn="1"/>
          </p:nvSpPr>
          <p:spPr bwMode="auto">
            <a:xfrm>
              <a:off x="7246265" y="702243"/>
              <a:ext cx="55527" cy="52545"/>
            </a:xfrm>
            <a:custGeom>
              <a:avLst/>
              <a:gdLst>
                <a:gd name="T0" fmla="*/ 8 w 17"/>
                <a:gd name="T1" fmla="*/ 0 h 17"/>
                <a:gd name="T2" fmla="*/ 17 w 17"/>
                <a:gd name="T3" fmla="*/ 9 h 17"/>
                <a:gd name="T4" fmla="*/ 9 w 17"/>
                <a:gd name="T5" fmla="*/ 17 h 17"/>
                <a:gd name="T6" fmla="*/ 0 w 17"/>
                <a:gd name="T7" fmla="*/ 9 h 17"/>
                <a:gd name="T8" fmla="*/ 8 w 17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8" y="0"/>
                  </a:moveTo>
                  <a:cubicBezTo>
                    <a:pt x="13" y="0"/>
                    <a:pt x="17" y="4"/>
                    <a:pt x="17" y="9"/>
                  </a:cubicBezTo>
                  <a:cubicBezTo>
                    <a:pt x="17" y="13"/>
                    <a:pt x="13" y="17"/>
                    <a:pt x="9" y="17"/>
                  </a:cubicBezTo>
                  <a:cubicBezTo>
                    <a:pt x="4" y="17"/>
                    <a:pt x="0" y="13"/>
                    <a:pt x="0" y="9"/>
                  </a:cubicBezTo>
                  <a:cubicBezTo>
                    <a:pt x="0" y="4"/>
                    <a:pt x="4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2" name="Freeform 99"/>
            <p:cNvSpPr/>
            <p:nvPr userDrawn="1"/>
          </p:nvSpPr>
          <p:spPr bwMode="auto">
            <a:xfrm>
              <a:off x="7342621" y="745515"/>
              <a:ext cx="40829" cy="38636"/>
            </a:xfrm>
            <a:custGeom>
              <a:avLst/>
              <a:gdLst>
                <a:gd name="T0" fmla="*/ 6 w 13"/>
                <a:gd name="T1" fmla="*/ 0 h 13"/>
                <a:gd name="T2" fmla="*/ 13 w 13"/>
                <a:gd name="T3" fmla="*/ 6 h 13"/>
                <a:gd name="T4" fmla="*/ 7 w 13"/>
                <a:gd name="T5" fmla="*/ 13 h 13"/>
                <a:gd name="T6" fmla="*/ 0 w 13"/>
                <a:gd name="T7" fmla="*/ 7 h 13"/>
                <a:gd name="T8" fmla="*/ 6 w 13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6" y="0"/>
                  </a:moveTo>
                  <a:cubicBezTo>
                    <a:pt x="10" y="0"/>
                    <a:pt x="13" y="3"/>
                    <a:pt x="13" y="6"/>
                  </a:cubicBezTo>
                  <a:cubicBezTo>
                    <a:pt x="13" y="10"/>
                    <a:pt x="10" y="13"/>
                    <a:pt x="7" y="13"/>
                  </a:cubicBezTo>
                  <a:cubicBezTo>
                    <a:pt x="3" y="13"/>
                    <a:pt x="0" y="10"/>
                    <a:pt x="0" y="7"/>
                  </a:cubicBezTo>
                  <a:cubicBezTo>
                    <a:pt x="0" y="3"/>
                    <a:pt x="3" y="0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3" name="Freeform 100"/>
            <p:cNvSpPr/>
            <p:nvPr userDrawn="1"/>
          </p:nvSpPr>
          <p:spPr bwMode="auto">
            <a:xfrm>
              <a:off x="7285461" y="878424"/>
              <a:ext cx="40829" cy="40182"/>
            </a:xfrm>
            <a:custGeom>
              <a:avLst/>
              <a:gdLst>
                <a:gd name="T0" fmla="*/ 6 w 13"/>
                <a:gd name="T1" fmla="*/ 13 h 13"/>
                <a:gd name="T2" fmla="*/ 0 w 13"/>
                <a:gd name="T3" fmla="*/ 6 h 13"/>
                <a:gd name="T4" fmla="*/ 6 w 13"/>
                <a:gd name="T5" fmla="*/ 0 h 13"/>
                <a:gd name="T6" fmla="*/ 13 w 13"/>
                <a:gd name="T7" fmla="*/ 6 h 13"/>
                <a:gd name="T8" fmla="*/ 6 w 13"/>
                <a:gd name="T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6" y="13"/>
                  </a:moveTo>
                  <a:cubicBezTo>
                    <a:pt x="2" y="13"/>
                    <a:pt x="0" y="10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10" y="0"/>
                    <a:pt x="13" y="3"/>
                    <a:pt x="13" y="6"/>
                  </a:cubicBezTo>
                  <a:cubicBezTo>
                    <a:pt x="13" y="10"/>
                    <a:pt x="10" y="13"/>
                    <a:pt x="6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4" name="Freeform 101"/>
            <p:cNvSpPr/>
            <p:nvPr userDrawn="1"/>
          </p:nvSpPr>
          <p:spPr bwMode="auto">
            <a:xfrm>
              <a:off x="7198903" y="808878"/>
              <a:ext cx="40829" cy="38636"/>
            </a:xfrm>
            <a:custGeom>
              <a:avLst/>
              <a:gdLst>
                <a:gd name="T0" fmla="*/ 13 w 13"/>
                <a:gd name="T1" fmla="*/ 6 h 13"/>
                <a:gd name="T2" fmla="*/ 7 w 13"/>
                <a:gd name="T3" fmla="*/ 13 h 13"/>
                <a:gd name="T4" fmla="*/ 0 w 13"/>
                <a:gd name="T5" fmla="*/ 7 h 13"/>
                <a:gd name="T6" fmla="*/ 6 w 13"/>
                <a:gd name="T7" fmla="*/ 0 h 13"/>
                <a:gd name="T8" fmla="*/ 13 w 13"/>
                <a:gd name="T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3" y="6"/>
                  </a:moveTo>
                  <a:cubicBezTo>
                    <a:pt x="12" y="10"/>
                    <a:pt x="10" y="12"/>
                    <a:pt x="7" y="13"/>
                  </a:cubicBezTo>
                  <a:cubicBezTo>
                    <a:pt x="3" y="13"/>
                    <a:pt x="0" y="10"/>
                    <a:pt x="0" y="7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10" y="0"/>
                    <a:pt x="12" y="2"/>
                    <a:pt x="1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5" name="Freeform 102"/>
            <p:cNvSpPr/>
            <p:nvPr userDrawn="1"/>
          </p:nvSpPr>
          <p:spPr bwMode="auto">
            <a:xfrm>
              <a:off x="7275662" y="754788"/>
              <a:ext cx="26130" cy="29363"/>
            </a:xfrm>
            <a:custGeom>
              <a:avLst/>
              <a:gdLst>
                <a:gd name="T0" fmla="*/ 0 w 8"/>
                <a:gd name="T1" fmla="*/ 2 h 10"/>
                <a:gd name="T2" fmla="*/ 6 w 8"/>
                <a:gd name="T3" fmla="*/ 0 h 10"/>
                <a:gd name="T4" fmla="*/ 8 w 8"/>
                <a:gd name="T5" fmla="*/ 8 h 10"/>
                <a:gd name="T6" fmla="*/ 3 w 8"/>
                <a:gd name="T7" fmla="*/ 10 h 10"/>
                <a:gd name="T8" fmla="*/ 0 w 8"/>
                <a:gd name="T9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0" y="2"/>
                  </a:moveTo>
                  <a:cubicBezTo>
                    <a:pt x="2" y="1"/>
                    <a:pt x="4" y="1"/>
                    <a:pt x="6" y="0"/>
                  </a:cubicBezTo>
                  <a:cubicBezTo>
                    <a:pt x="7" y="3"/>
                    <a:pt x="7" y="5"/>
                    <a:pt x="8" y="8"/>
                  </a:cubicBezTo>
                  <a:cubicBezTo>
                    <a:pt x="7" y="8"/>
                    <a:pt x="5" y="9"/>
                    <a:pt x="3" y="10"/>
                  </a:cubicBezTo>
                  <a:cubicBezTo>
                    <a:pt x="2" y="7"/>
                    <a:pt x="1" y="5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6" name="Freeform 103"/>
            <p:cNvSpPr/>
            <p:nvPr userDrawn="1"/>
          </p:nvSpPr>
          <p:spPr bwMode="auto">
            <a:xfrm>
              <a:off x="7339354" y="830515"/>
              <a:ext cx="31030" cy="23181"/>
            </a:xfrm>
            <a:custGeom>
              <a:avLst/>
              <a:gdLst>
                <a:gd name="T0" fmla="*/ 3 w 10"/>
                <a:gd name="T1" fmla="*/ 0 h 8"/>
                <a:gd name="T2" fmla="*/ 10 w 10"/>
                <a:gd name="T3" fmla="*/ 3 h 8"/>
                <a:gd name="T4" fmla="*/ 7 w 10"/>
                <a:gd name="T5" fmla="*/ 8 h 8"/>
                <a:gd name="T6" fmla="*/ 0 w 10"/>
                <a:gd name="T7" fmla="*/ 5 h 8"/>
                <a:gd name="T8" fmla="*/ 3 w 10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3" y="0"/>
                  </a:moveTo>
                  <a:cubicBezTo>
                    <a:pt x="5" y="1"/>
                    <a:pt x="7" y="2"/>
                    <a:pt x="10" y="3"/>
                  </a:cubicBezTo>
                  <a:cubicBezTo>
                    <a:pt x="9" y="5"/>
                    <a:pt x="8" y="7"/>
                    <a:pt x="7" y="8"/>
                  </a:cubicBezTo>
                  <a:cubicBezTo>
                    <a:pt x="5" y="7"/>
                    <a:pt x="3" y="6"/>
                    <a:pt x="0" y="5"/>
                  </a:cubicBezTo>
                  <a:cubicBezTo>
                    <a:pt x="1" y="3"/>
                    <a:pt x="2" y="2"/>
                    <a:pt x="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7" name="Freeform 104"/>
            <p:cNvSpPr/>
            <p:nvPr userDrawn="1"/>
          </p:nvSpPr>
          <p:spPr bwMode="auto">
            <a:xfrm>
              <a:off x="7242999" y="815060"/>
              <a:ext cx="26130" cy="18545"/>
            </a:xfrm>
            <a:custGeom>
              <a:avLst/>
              <a:gdLst>
                <a:gd name="T0" fmla="*/ 8 w 8"/>
                <a:gd name="T1" fmla="*/ 5 h 6"/>
                <a:gd name="T2" fmla="*/ 1 w 8"/>
                <a:gd name="T3" fmla="*/ 6 h 6"/>
                <a:gd name="T4" fmla="*/ 0 w 8"/>
                <a:gd name="T5" fmla="*/ 1 h 6"/>
                <a:gd name="T6" fmla="*/ 6 w 8"/>
                <a:gd name="T7" fmla="*/ 0 h 6"/>
                <a:gd name="T8" fmla="*/ 8 w 8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6">
                  <a:moveTo>
                    <a:pt x="8" y="5"/>
                  </a:moveTo>
                  <a:cubicBezTo>
                    <a:pt x="5" y="6"/>
                    <a:pt x="3" y="6"/>
                    <a:pt x="1" y="6"/>
                  </a:cubicBezTo>
                  <a:cubicBezTo>
                    <a:pt x="1" y="4"/>
                    <a:pt x="0" y="3"/>
                    <a:pt x="0" y="1"/>
                  </a:cubicBezTo>
                  <a:cubicBezTo>
                    <a:pt x="2" y="0"/>
                    <a:pt x="4" y="0"/>
                    <a:pt x="6" y="0"/>
                  </a:cubicBezTo>
                  <a:cubicBezTo>
                    <a:pt x="7" y="2"/>
                    <a:pt x="7" y="3"/>
                    <a:pt x="8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8" name="Freeform 105"/>
            <p:cNvSpPr/>
            <p:nvPr userDrawn="1"/>
          </p:nvSpPr>
          <p:spPr bwMode="auto">
            <a:xfrm>
              <a:off x="7298526" y="856788"/>
              <a:ext cx="14699" cy="15455"/>
            </a:xfrm>
            <a:custGeom>
              <a:avLst/>
              <a:gdLst>
                <a:gd name="T0" fmla="*/ 0 w 5"/>
                <a:gd name="T1" fmla="*/ 0 h 5"/>
                <a:gd name="T2" fmla="*/ 5 w 5"/>
                <a:gd name="T3" fmla="*/ 0 h 5"/>
                <a:gd name="T4" fmla="*/ 5 w 5"/>
                <a:gd name="T5" fmla="*/ 5 h 5"/>
                <a:gd name="T6" fmla="*/ 0 w 5"/>
                <a:gd name="T7" fmla="*/ 5 h 5"/>
                <a:gd name="T8" fmla="*/ 0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cubicBezTo>
                    <a:pt x="2" y="0"/>
                    <a:pt x="3" y="0"/>
                    <a:pt x="5" y="0"/>
                  </a:cubicBezTo>
                  <a:cubicBezTo>
                    <a:pt x="5" y="2"/>
                    <a:pt x="5" y="3"/>
                    <a:pt x="5" y="5"/>
                  </a:cubicBezTo>
                  <a:cubicBezTo>
                    <a:pt x="3" y="5"/>
                    <a:pt x="2" y="5"/>
                    <a:pt x="0" y="5"/>
                  </a:cubicBezTo>
                  <a:cubicBezTo>
                    <a:pt x="0" y="3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09" name="Freeform 106"/>
            <p:cNvSpPr/>
            <p:nvPr userDrawn="1"/>
          </p:nvSpPr>
          <p:spPr bwMode="auto">
            <a:xfrm>
              <a:off x="7419379" y="994333"/>
              <a:ext cx="71859" cy="72636"/>
            </a:xfrm>
            <a:custGeom>
              <a:avLst/>
              <a:gdLst>
                <a:gd name="T0" fmla="*/ 20 w 23"/>
                <a:gd name="T1" fmla="*/ 18 h 24"/>
                <a:gd name="T2" fmla="*/ 6 w 23"/>
                <a:gd name="T3" fmla="*/ 21 h 24"/>
                <a:gd name="T4" fmla="*/ 3 w 23"/>
                <a:gd name="T5" fmla="*/ 6 h 24"/>
                <a:gd name="T6" fmla="*/ 18 w 23"/>
                <a:gd name="T7" fmla="*/ 4 h 24"/>
                <a:gd name="T8" fmla="*/ 20 w 23"/>
                <a:gd name="T9" fmla="*/ 18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4">
                  <a:moveTo>
                    <a:pt x="20" y="18"/>
                  </a:moveTo>
                  <a:cubicBezTo>
                    <a:pt x="17" y="23"/>
                    <a:pt x="10" y="24"/>
                    <a:pt x="6" y="21"/>
                  </a:cubicBezTo>
                  <a:cubicBezTo>
                    <a:pt x="1" y="18"/>
                    <a:pt x="0" y="11"/>
                    <a:pt x="3" y="6"/>
                  </a:cubicBezTo>
                  <a:cubicBezTo>
                    <a:pt x="6" y="2"/>
                    <a:pt x="13" y="0"/>
                    <a:pt x="18" y="4"/>
                  </a:cubicBezTo>
                  <a:cubicBezTo>
                    <a:pt x="22" y="7"/>
                    <a:pt x="23" y="14"/>
                    <a:pt x="20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0" name="Freeform 107"/>
            <p:cNvSpPr/>
            <p:nvPr userDrawn="1"/>
          </p:nvSpPr>
          <p:spPr bwMode="auto">
            <a:xfrm>
              <a:off x="7349153" y="1042243"/>
              <a:ext cx="53894" cy="54090"/>
            </a:xfrm>
            <a:custGeom>
              <a:avLst/>
              <a:gdLst>
                <a:gd name="T0" fmla="*/ 15 w 17"/>
                <a:gd name="T1" fmla="*/ 13 h 18"/>
                <a:gd name="T2" fmla="*/ 4 w 17"/>
                <a:gd name="T3" fmla="*/ 15 h 18"/>
                <a:gd name="T4" fmla="*/ 2 w 17"/>
                <a:gd name="T5" fmla="*/ 5 h 18"/>
                <a:gd name="T6" fmla="*/ 13 w 17"/>
                <a:gd name="T7" fmla="*/ 2 h 18"/>
                <a:gd name="T8" fmla="*/ 15 w 17"/>
                <a:gd name="T9" fmla="*/ 1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8">
                  <a:moveTo>
                    <a:pt x="15" y="13"/>
                  </a:moveTo>
                  <a:cubicBezTo>
                    <a:pt x="13" y="17"/>
                    <a:pt x="8" y="18"/>
                    <a:pt x="4" y="15"/>
                  </a:cubicBezTo>
                  <a:cubicBezTo>
                    <a:pt x="0" y="13"/>
                    <a:pt x="0" y="8"/>
                    <a:pt x="2" y="5"/>
                  </a:cubicBezTo>
                  <a:cubicBezTo>
                    <a:pt x="4" y="1"/>
                    <a:pt x="9" y="0"/>
                    <a:pt x="13" y="2"/>
                  </a:cubicBezTo>
                  <a:cubicBezTo>
                    <a:pt x="16" y="5"/>
                    <a:pt x="17" y="9"/>
                    <a:pt x="15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1" name="Freeform 108"/>
            <p:cNvSpPr/>
            <p:nvPr userDrawn="1"/>
          </p:nvSpPr>
          <p:spPr bwMode="auto">
            <a:xfrm>
              <a:off x="7514102" y="1026788"/>
              <a:ext cx="53894" cy="52545"/>
            </a:xfrm>
            <a:custGeom>
              <a:avLst/>
              <a:gdLst>
                <a:gd name="T0" fmla="*/ 15 w 17"/>
                <a:gd name="T1" fmla="*/ 13 h 17"/>
                <a:gd name="T2" fmla="*/ 4 w 17"/>
                <a:gd name="T3" fmla="*/ 15 h 17"/>
                <a:gd name="T4" fmla="*/ 3 w 17"/>
                <a:gd name="T5" fmla="*/ 5 h 17"/>
                <a:gd name="T6" fmla="*/ 13 w 17"/>
                <a:gd name="T7" fmla="*/ 3 h 17"/>
                <a:gd name="T8" fmla="*/ 15 w 17"/>
                <a:gd name="T9" fmla="*/ 1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5" y="13"/>
                  </a:moveTo>
                  <a:cubicBezTo>
                    <a:pt x="13" y="17"/>
                    <a:pt x="8" y="17"/>
                    <a:pt x="4" y="15"/>
                  </a:cubicBezTo>
                  <a:cubicBezTo>
                    <a:pt x="1" y="13"/>
                    <a:pt x="0" y="8"/>
                    <a:pt x="3" y="5"/>
                  </a:cubicBezTo>
                  <a:cubicBezTo>
                    <a:pt x="5" y="1"/>
                    <a:pt x="10" y="0"/>
                    <a:pt x="13" y="3"/>
                  </a:cubicBezTo>
                  <a:cubicBezTo>
                    <a:pt x="17" y="5"/>
                    <a:pt x="17" y="10"/>
                    <a:pt x="15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2" name="Freeform 109"/>
            <p:cNvSpPr/>
            <p:nvPr userDrawn="1"/>
          </p:nvSpPr>
          <p:spPr bwMode="auto">
            <a:xfrm>
              <a:off x="7447142" y="1079334"/>
              <a:ext cx="42462" cy="38636"/>
            </a:xfrm>
            <a:custGeom>
              <a:avLst/>
              <a:gdLst>
                <a:gd name="T0" fmla="*/ 12 w 13"/>
                <a:gd name="T1" fmla="*/ 10 h 13"/>
                <a:gd name="T2" fmla="*/ 3 w 13"/>
                <a:gd name="T3" fmla="*/ 11 h 13"/>
                <a:gd name="T4" fmla="*/ 2 w 13"/>
                <a:gd name="T5" fmla="*/ 3 h 13"/>
                <a:gd name="T6" fmla="*/ 10 w 13"/>
                <a:gd name="T7" fmla="*/ 1 h 13"/>
                <a:gd name="T8" fmla="*/ 12 w 13"/>
                <a:gd name="T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2" y="10"/>
                  </a:moveTo>
                  <a:cubicBezTo>
                    <a:pt x="10" y="12"/>
                    <a:pt x="6" y="13"/>
                    <a:pt x="3" y="11"/>
                  </a:cubicBezTo>
                  <a:cubicBezTo>
                    <a:pt x="1" y="10"/>
                    <a:pt x="0" y="6"/>
                    <a:pt x="2" y="3"/>
                  </a:cubicBezTo>
                  <a:cubicBezTo>
                    <a:pt x="3" y="0"/>
                    <a:pt x="7" y="0"/>
                    <a:pt x="10" y="1"/>
                  </a:cubicBezTo>
                  <a:cubicBezTo>
                    <a:pt x="13" y="3"/>
                    <a:pt x="13" y="7"/>
                    <a:pt x="12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3" name="Freeform 110"/>
            <p:cNvSpPr/>
            <p:nvPr userDrawn="1"/>
          </p:nvSpPr>
          <p:spPr bwMode="auto">
            <a:xfrm>
              <a:off x="7373651" y="966515"/>
              <a:ext cx="45728" cy="41727"/>
            </a:xfrm>
            <a:custGeom>
              <a:avLst/>
              <a:gdLst>
                <a:gd name="T0" fmla="*/ 2 w 14"/>
                <a:gd name="T1" fmla="*/ 3 h 14"/>
                <a:gd name="T2" fmla="*/ 10 w 14"/>
                <a:gd name="T3" fmla="*/ 2 h 14"/>
                <a:gd name="T4" fmla="*/ 12 w 14"/>
                <a:gd name="T5" fmla="*/ 10 h 14"/>
                <a:gd name="T6" fmla="*/ 3 w 14"/>
                <a:gd name="T7" fmla="*/ 12 h 14"/>
                <a:gd name="T8" fmla="*/ 2 w 14"/>
                <a:gd name="T9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2" y="3"/>
                  </a:moveTo>
                  <a:cubicBezTo>
                    <a:pt x="4" y="0"/>
                    <a:pt x="7" y="0"/>
                    <a:pt x="10" y="2"/>
                  </a:cubicBezTo>
                  <a:cubicBezTo>
                    <a:pt x="13" y="4"/>
                    <a:pt x="14" y="8"/>
                    <a:pt x="12" y="10"/>
                  </a:cubicBezTo>
                  <a:cubicBezTo>
                    <a:pt x="10" y="13"/>
                    <a:pt x="6" y="14"/>
                    <a:pt x="3" y="12"/>
                  </a:cubicBezTo>
                  <a:cubicBezTo>
                    <a:pt x="1" y="10"/>
                    <a:pt x="0" y="6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4" name="Freeform 111"/>
            <p:cNvSpPr/>
            <p:nvPr userDrawn="1"/>
          </p:nvSpPr>
          <p:spPr bwMode="auto">
            <a:xfrm>
              <a:off x="7473273" y="941788"/>
              <a:ext cx="40829" cy="40182"/>
            </a:xfrm>
            <a:custGeom>
              <a:avLst/>
              <a:gdLst>
                <a:gd name="T0" fmla="*/ 4 w 13"/>
                <a:gd name="T1" fmla="*/ 12 h 13"/>
                <a:gd name="T2" fmla="*/ 2 w 13"/>
                <a:gd name="T3" fmla="*/ 4 h 13"/>
                <a:gd name="T4" fmla="*/ 10 w 13"/>
                <a:gd name="T5" fmla="*/ 2 h 13"/>
                <a:gd name="T6" fmla="*/ 12 w 13"/>
                <a:gd name="T7" fmla="*/ 10 h 13"/>
                <a:gd name="T8" fmla="*/ 4 w 13"/>
                <a:gd name="T9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4" y="12"/>
                  </a:moveTo>
                  <a:cubicBezTo>
                    <a:pt x="1" y="10"/>
                    <a:pt x="0" y="7"/>
                    <a:pt x="2" y="4"/>
                  </a:cubicBezTo>
                  <a:cubicBezTo>
                    <a:pt x="3" y="1"/>
                    <a:pt x="7" y="0"/>
                    <a:pt x="10" y="2"/>
                  </a:cubicBezTo>
                  <a:cubicBezTo>
                    <a:pt x="13" y="4"/>
                    <a:pt x="13" y="7"/>
                    <a:pt x="12" y="10"/>
                  </a:cubicBezTo>
                  <a:cubicBezTo>
                    <a:pt x="10" y="13"/>
                    <a:pt x="7" y="13"/>
                    <a:pt x="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5" name="Freeform 112"/>
            <p:cNvSpPr/>
            <p:nvPr userDrawn="1"/>
          </p:nvSpPr>
          <p:spPr bwMode="auto">
            <a:xfrm>
              <a:off x="7491238" y="1032970"/>
              <a:ext cx="26130" cy="21636"/>
            </a:xfrm>
            <a:custGeom>
              <a:avLst/>
              <a:gdLst>
                <a:gd name="T0" fmla="*/ 8 w 8"/>
                <a:gd name="T1" fmla="*/ 2 h 7"/>
                <a:gd name="T2" fmla="*/ 7 w 8"/>
                <a:gd name="T3" fmla="*/ 7 h 7"/>
                <a:gd name="T4" fmla="*/ 0 w 8"/>
                <a:gd name="T5" fmla="*/ 5 h 7"/>
                <a:gd name="T6" fmla="*/ 1 w 8"/>
                <a:gd name="T7" fmla="*/ 0 h 7"/>
                <a:gd name="T8" fmla="*/ 8 w 8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2"/>
                  </a:moveTo>
                  <a:cubicBezTo>
                    <a:pt x="7" y="4"/>
                    <a:pt x="7" y="5"/>
                    <a:pt x="7" y="7"/>
                  </a:cubicBezTo>
                  <a:cubicBezTo>
                    <a:pt x="4" y="6"/>
                    <a:pt x="2" y="6"/>
                    <a:pt x="0" y="5"/>
                  </a:cubicBezTo>
                  <a:cubicBezTo>
                    <a:pt x="0" y="3"/>
                    <a:pt x="0" y="2"/>
                    <a:pt x="1" y="0"/>
                  </a:cubicBezTo>
                  <a:cubicBezTo>
                    <a:pt x="3" y="1"/>
                    <a:pt x="5" y="1"/>
                    <a:pt x="8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6" name="Freeform 113"/>
            <p:cNvSpPr/>
            <p:nvPr userDrawn="1"/>
          </p:nvSpPr>
          <p:spPr bwMode="auto">
            <a:xfrm>
              <a:off x="7399781" y="1039152"/>
              <a:ext cx="26130" cy="24727"/>
            </a:xfrm>
            <a:custGeom>
              <a:avLst/>
              <a:gdLst>
                <a:gd name="T0" fmla="*/ 8 w 8"/>
                <a:gd name="T1" fmla="*/ 5 h 8"/>
                <a:gd name="T2" fmla="*/ 2 w 8"/>
                <a:gd name="T3" fmla="*/ 8 h 8"/>
                <a:gd name="T4" fmla="*/ 0 w 8"/>
                <a:gd name="T5" fmla="*/ 3 h 8"/>
                <a:gd name="T6" fmla="*/ 6 w 8"/>
                <a:gd name="T7" fmla="*/ 0 h 8"/>
                <a:gd name="T8" fmla="*/ 8 w 8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8" y="5"/>
                  </a:moveTo>
                  <a:cubicBezTo>
                    <a:pt x="6" y="6"/>
                    <a:pt x="4" y="7"/>
                    <a:pt x="2" y="8"/>
                  </a:cubicBezTo>
                  <a:cubicBezTo>
                    <a:pt x="1" y="6"/>
                    <a:pt x="1" y="5"/>
                    <a:pt x="0" y="3"/>
                  </a:cubicBezTo>
                  <a:cubicBezTo>
                    <a:pt x="2" y="2"/>
                    <a:pt x="4" y="1"/>
                    <a:pt x="6" y="0"/>
                  </a:cubicBezTo>
                  <a:cubicBezTo>
                    <a:pt x="7" y="2"/>
                    <a:pt x="7" y="3"/>
                    <a:pt x="8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7" name="Freeform 114"/>
            <p:cNvSpPr/>
            <p:nvPr userDrawn="1"/>
          </p:nvSpPr>
          <p:spPr bwMode="auto">
            <a:xfrm>
              <a:off x="7466740" y="978879"/>
              <a:ext cx="24498" cy="23181"/>
            </a:xfrm>
            <a:custGeom>
              <a:avLst/>
              <a:gdLst>
                <a:gd name="T0" fmla="*/ 0 w 8"/>
                <a:gd name="T1" fmla="*/ 6 h 8"/>
                <a:gd name="T2" fmla="*/ 3 w 8"/>
                <a:gd name="T3" fmla="*/ 0 h 8"/>
                <a:gd name="T4" fmla="*/ 8 w 8"/>
                <a:gd name="T5" fmla="*/ 3 h 8"/>
                <a:gd name="T6" fmla="*/ 5 w 8"/>
                <a:gd name="T7" fmla="*/ 8 h 8"/>
                <a:gd name="T8" fmla="*/ 0 w 8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6"/>
                  </a:moveTo>
                  <a:cubicBezTo>
                    <a:pt x="1" y="4"/>
                    <a:pt x="2" y="2"/>
                    <a:pt x="3" y="0"/>
                  </a:cubicBezTo>
                  <a:cubicBezTo>
                    <a:pt x="5" y="1"/>
                    <a:pt x="6" y="2"/>
                    <a:pt x="8" y="3"/>
                  </a:cubicBezTo>
                  <a:cubicBezTo>
                    <a:pt x="7" y="5"/>
                    <a:pt x="6" y="6"/>
                    <a:pt x="5" y="8"/>
                  </a:cubicBezTo>
                  <a:cubicBezTo>
                    <a:pt x="3" y="7"/>
                    <a:pt x="2" y="7"/>
                    <a:pt x="0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8" name="Freeform 115"/>
            <p:cNvSpPr/>
            <p:nvPr userDrawn="1"/>
          </p:nvSpPr>
          <p:spPr bwMode="auto">
            <a:xfrm>
              <a:off x="7412846" y="997424"/>
              <a:ext cx="17965" cy="17000"/>
            </a:xfrm>
            <a:custGeom>
              <a:avLst/>
              <a:gdLst>
                <a:gd name="T0" fmla="*/ 6 w 6"/>
                <a:gd name="T1" fmla="*/ 2 h 6"/>
                <a:gd name="T2" fmla="*/ 3 w 6"/>
                <a:gd name="T3" fmla="*/ 6 h 6"/>
                <a:gd name="T4" fmla="*/ 0 w 6"/>
                <a:gd name="T5" fmla="*/ 4 h 6"/>
                <a:gd name="T6" fmla="*/ 2 w 6"/>
                <a:gd name="T7" fmla="*/ 0 h 6"/>
                <a:gd name="T8" fmla="*/ 6 w 6"/>
                <a:gd name="T9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2"/>
                  </a:moveTo>
                  <a:cubicBezTo>
                    <a:pt x="5" y="4"/>
                    <a:pt x="4" y="5"/>
                    <a:pt x="3" y="6"/>
                  </a:cubicBezTo>
                  <a:cubicBezTo>
                    <a:pt x="2" y="5"/>
                    <a:pt x="1" y="4"/>
                    <a:pt x="0" y="4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4" y="0"/>
                    <a:pt x="5" y="1"/>
                    <a:pt x="6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19" name="Freeform 116"/>
            <p:cNvSpPr/>
            <p:nvPr userDrawn="1"/>
          </p:nvSpPr>
          <p:spPr bwMode="auto">
            <a:xfrm>
              <a:off x="7551664" y="730061"/>
              <a:ext cx="115954" cy="106636"/>
            </a:xfrm>
            <a:custGeom>
              <a:avLst/>
              <a:gdLst>
                <a:gd name="T0" fmla="*/ 14 w 36"/>
                <a:gd name="T1" fmla="*/ 33 h 35"/>
                <a:gd name="T2" fmla="*/ 2 w 36"/>
                <a:gd name="T3" fmla="*/ 14 h 35"/>
                <a:gd name="T4" fmla="*/ 21 w 36"/>
                <a:gd name="T5" fmla="*/ 1 h 35"/>
                <a:gd name="T6" fmla="*/ 34 w 36"/>
                <a:gd name="T7" fmla="*/ 21 h 35"/>
                <a:gd name="T8" fmla="*/ 14 w 36"/>
                <a:gd name="T9" fmla="*/ 3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14" y="33"/>
                  </a:moveTo>
                  <a:cubicBezTo>
                    <a:pt x="5" y="32"/>
                    <a:pt x="0" y="23"/>
                    <a:pt x="2" y="14"/>
                  </a:cubicBezTo>
                  <a:cubicBezTo>
                    <a:pt x="4" y="5"/>
                    <a:pt x="13" y="0"/>
                    <a:pt x="21" y="1"/>
                  </a:cubicBezTo>
                  <a:cubicBezTo>
                    <a:pt x="30" y="3"/>
                    <a:pt x="36" y="13"/>
                    <a:pt x="34" y="21"/>
                  </a:cubicBezTo>
                  <a:cubicBezTo>
                    <a:pt x="31" y="30"/>
                    <a:pt x="23" y="35"/>
                    <a:pt x="14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0" name="Freeform 117"/>
            <p:cNvSpPr/>
            <p:nvPr userDrawn="1"/>
          </p:nvSpPr>
          <p:spPr bwMode="auto">
            <a:xfrm>
              <a:off x="7460207" y="654333"/>
              <a:ext cx="83291" cy="78818"/>
            </a:xfrm>
            <a:custGeom>
              <a:avLst/>
              <a:gdLst>
                <a:gd name="T0" fmla="*/ 11 w 26"/>
                <a:gd name="T1" fmla="*/ 25 h 26"/>
                <a:gd name="T2" fmla="*/ 1 w 26"/>
                <a:gd name="T3" fmla="*/ 11 h 26"/>
                <a:gd name="T4" fmla="*/ 15 w 26"/>
                <a:gd name="T5" fmla="*/ 1 h 26"/>
                <a:gd name="T6" fmla="*/ 25 w 26"/>
                <a:gd name="T7" fmla="*/ 15 h 26"/>
                <a:gd name="T8" fmla="*/ 11 w 26"/>
                <a:gd name="T9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1" y="25"/>
                  </a:moveTo>
                  <a:cubicBezTo>
                    <a:pt x="4" y="24"/>
                    <a:pt x="0" y="18"/>
                    <a:pt x="1" y="11"/>
                  </a:cubicBezTo>
                  <a:cubicBezTo>
                    <a:pt x="2" y="4"/>
                    <a:pt x="8" y="0"/>
                    <a:pt x="15" y="1"/>
                  </a:cubicBezTo>
                  <a:cubicBezTo>
                    <a:pt x="22" y="3"/>
                    <a:pt x="26" y="9"/>
                    <a:pt x="25" y="15"/>
                  </a:cubicBezTo>
                  <a:cubicBezTo>
                    <a:pt x="24" y="22"/>
                    <a:pt x="17" y="26"/>
                    <a:pt x="11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1" name="Freeform 118"/>
            <p:cNvSpPr/>
            <p:nvPr userDrawn="1"/>
          </p:nvSpPr>
          <p:spPr bwMode="auto">
            <a:xfrm>
              <a:off x="7584327" y="878424"/>
              <a:ext cx="83291" cy="78818"/>
            </a:xfrm>
            <a:custGeom>
              <a:avLst/>
              <a:gdLst>
                <a:gd name="T0" fmla="*/ 10 w 26"/>
                <a:gd name="T1" fmla="*/ 24 h 26"/>
                <a:gd name="T2" fmla="*/ 1 w 26"/>
                <a:gd name="T3" fmla="*/ 10 h 26"/>
                <a:gd name="T4" fmla="*/ 15 w 26"/>
                <a:gd name="T5" fmla="*/ 1 h 26"/>
                <a:gd name="T6" fmla="*/ 24 w 26"/>
                <a:gd name="T7" fmla="*/ 15 h 26"/>
                <a:gd name="T8" fmla="*/ 10 w 26"/>
                <a:gd name="T9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0" y="24"/>
                  </a:moveTo>
                  <a:cubicBezTo>
                    <a:pt x="4" y="23"/>
                    <a:pt x="0" y="16"/>
                    <a:pt x="1" y="10"/>
                  </a:cubicBezTo>
                  <a:cubicBezTo>
                    <a:pt x="3" y="4"/>
                    <a:pt x="9" y="0"/>
                    <a:pt x="15" y="1"/>
                  </a:cubicBezTo>
                  <a:cubicBezTo>
                    <a:pt x="22" y="2"/>
                    <a:pt x="26" y="9"/>
                    <a:pt x="24" y="15"/>
                  </a:cubicBezTo>
                  <a:cubicBezTo>
                    <a:pt x="23" y="22"/>
                    <a:pt x="17" y="26"/>
                    <a:pt x="10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2" name="Freeform 119"/>
            <p:cNvSpPr/>
            <p:nvPr userDrawn="1"/>
          </p:nvSpPr>
          <p:spPr bwMode="auto">
            <a:xfrm>
              <a:off x="7483071" y="808878"/>
              <a:ext cx="63693" cy="63363"/>
            </a:xfrm>
            <a:custGeom>
              <a:avLst/>
              <a:gdLst>
                <a:gd name="T0" fmla="*/ 8 w 20"/>
                <a:gd name="T1" fmla="*/ 20 h 21"/>
                <a:gd name="T2" fmla="*/ 1 w 20"/>
                <a:gd name="T3" fmla="*/ 9 h 21"/>
                <a:gd name="T4" fmla="*/ 12 w 20"/>
                <a:gd name="T5" fmla="*/ 1 h 21"/>
                <a:gd name="T6" fmla="*/ 19 w 20"/>
                <a:gd name="T7" fmla="*/ 12 h 21"/>
                <a:gd name="T8" fmla="*/ 8 w 20"/>
                <a:gd name="T9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1">
                  <a:moveTo>
                    <a:pt x="8" y="20"/>
                  </a:moveTo>
                  <a:cubicBezTo>
                    <a:pt x="3" y="19"/>
                    <a:pt x="0" y="14"/>
                    <a:pt x="1" y="9"/>
                  </a:cubicBezTo>
                  <a:cubicBezTo>
                    <a:pt x="2" y="4"/>
                    <a:pt x="7" y="0"/>
                    <a:pt x="12" y="1"/>
                  </a:cubicBezTo>
                  <a:cubicBezTo>
                    <a:pt x="17" y="2"/>
                    <a:pt x="20" y="8"/>
                    <a:pt x="19" y="12"/>
                  </a:cubicBezTo>
                  <a:cubicBezTo>
                    <a:pt x="18" y="17"/>
                    <a:pt x="13" y="21"/>
                    <a:pt x="8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3" name="Freeform 120"/>
            <p:cNvSpPr/>
            <p:nvPr userDrawn="1"/>
          </p:nvSpPr>
          <p:spPr bwMode="auto">
            <a:xfrm>
              <a:off x="7607191" y="641969"/>
              <a:ext cx="66960" cy="63363"/>
            </a:xfrm>
            <a:custGeom>
              <a:avLst/>
              <a:gdLst>
                <a:gd name="T0" fmla="*/ 12 w 21"/>
                <a:gd name="T1" fmla="*/ 1 h 21"/>
                <a:gd name="T2" fmla="*/ 19 w 21"/>
                <a:gd name="T3" fmla="*/ 12 h 21"/>
                <a:gd name="T4" fmla="*/ 8 w 21"/>
                <a:gd name="T5" fmla="*/ 19 h 21"/>
                <a:gd name="T6" fmla="*/ 1 w 21"/>
                <a:gd name="T7" fmla="*/ 8 h 21"/>
                <a:gd name="T8" fmla="*/ 12 w 21"/>
                <a:gd name="T9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12" y="1"/>
                  </a:moveTo>
                  <a:cubicBezTo>
                    <a:pt x="18" y="2"/>
                    <a:pt x="21" y="7"/>
                    <a:pt x="19" y="12"/>
                  </a:cubicBezTo>
                  <a:cubicBezTo>
                    <a:pt x="18" y="18"/>
                    <a:pt x="13" y="21"/>
                    <a:pt x="8" y="19"/>
                  </a:cubicBezTo>
                  <a:cubicBezTo>
                    <a:pt x="3" y="18"/>
                    <a:pt x="0" y="13"/>
                    <a:pt x="1" y="8"/>
                  </a:cubicBezTo>
                  <a:cubicBezTo>
                    <a:pt x="2" y="3"/>
                    <a:pt x="7" y="0"/>
                    <a:pt x="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4" name="Freeform 121"/>
            <p:cNvSpPr/>
            <p:nvPr userDrawn="1"/>
          </p:nvSpPr>
          <p:spPr bwMode="auto">
            <a:xfrm>
              <a:off x="7705180" y="765606"/>
              <a:ext cx="60427" cy="58727"/>
            </a:xfrm>
            <a:custGeom>
              <a:avLst/>
              <a:gdLst>
                <a:gd name="T0" fmla="*/ 0 w 19"/>
                <a:gd name="T1" fmla="*/ 8 h 19"/>
                <a:gd name="T2" fmla="*/ 11 w 19"/>
                <a:gd name="T3" fmla="*/ 0 h 19"/>
                <a:gd name="T4" fmla="*/ 18 w 19"/>
                <a:gd name="T5" fmla="*/ 11 h 19"/>
                <a:gd name="T6" fmla="*/ 8 w 19"/>
                <a:gd name="T7" fmla="*/ 18 h 19"/>
                <a:gd name="T8" fmla="*/ 0 w 19"/>
                <a:gd name="T9" fmla="*/ 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9">
                  <a:moveTo>
                    <a:pt x="0" y="8"/>
                  </a:moveTo>
                  <a:cubicBezTo>
                    <a:pt x="2" y="3"/>
                    <a:pt x="6" y="0"/>
                    <a:pt x="11" y="0"/>
                  </a:cubicBezTo>
                  <a:cubicBezTo>
                    <a:pt x="15" y="1"/>
                    <a:pt x="19" y="6"/>
                    <a:pt x="18" y="11"/>
                  </a:cubicBezTo>
                  <a:cubicBezTo>
                    <a:pt x="17" y="16"/>
                    <a:pt x="13" y="19"/>
                    <a:pt x="8" y="18"/>
                  </a:cubicBezTo>
                  <a:cubicBezTo>
                    <a:pt x="2" y="17"/>
                    <a:pt x="0" y="14"/>
                    <a:pt x="0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5" name="Freeform 122"/>
            <p:cNvSpPr/>
            <p:nvPr userDrawn="1"/>
          </p:nvSpPr>
          <p:spPr bwMode="auto">
            <a:xfrm>
              <a:off x="7603924" y="836697"/>
              <a:ext cx="27764" cy="38636"/>
            </a:xfrm>
            <a:custGeom>
              <a:avLst/>
              <a:gdLst>
                <a:gd name="T0" fmla="*/ 9 w 9"/>
                <a:gd name="T1" fmla="*/ 12 h 13"/>
                <a:gd name="T2" fmla="*/ 1 w 9"/>
                <a:gd name="T3" fmla="*/ 13 h 13"/>
                <a:gd name="T4" fmla="*/ 0 w 9"/>
                <a:gd name="T5" fmla="*/ 2 h 13"/>
                <a:gd name="T6" fmla="*/ 8 w 9"/>
                <a:gd name="T7" fmla="*/ 0 h 13"/>
                <a:gd name="T8" fmla="*/ 9 w 9"/>
                <a:gd name="T9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3">
                  <a:moveTo>
                    <a:pt x="9" y="12"/>
                  </a:moveTo>
                  <a:cubicBezTo>
                    <a:pt x="6" y="12"/>
                    <a:pt x="4" y="13"/>
                    <a:pt x="1" y="13"/>
                  </a:cubicBezTo>
                  <a:cubicBezTo>
                    <a:pt x="1" y="9"/>
                    <a:pt x="0" y="6"/>
                    <a:pt x="0" y="2"/>
                  </a:cubicBezTo>
                  <a:cubicBezTo>
                    <a:pt x="2" y="1"/>
                    <a:pt x="5" y="1"/>
                    <a:pt x="8" y="0"/>
                  </a:cubicBezTo>
                  <a:cubicBezTo>
                    <a:pt x="8" y="5"/>
                    <a:pt x="9" y="8"/>
                    <a:pt x="9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6" name="Freeform 123"/>
            <p:cNvSpPr/>
            <p:nvPr userDrawn="1"/>
          </p:nvSpPr>
          <p:spPr bwMode="auto">
            <a:xfrm>
              <a:off x="7530433" y="714606"/>
              <a:ext cx="40829" cy="40182"/>
            </a:xfrm>
            <a:custGeom>
              <a:avLst/>
              <a:gdLst>
                <a:gd name="T0" fmla="*/ 8 w 13"/>
                <a:gd name="T1" fmla="*/ 13 h 13"/>
                <a:gd name="T2" fmla="*/ 0 w 13"/>
                <a:gd name="T3" fmla="*/ 6 h 13"/>
                <a:gd name="T4" fmla="*/ 5 w 13"/>
                <a:gd name="T5" fmla="*/ 0 h 13"/>
                <a:gd name="T6" fmla="*/ 13 w 13"/>
                <a:gd name="T7" fmla="*/ 7 h 13"/>
                <a:gd name="T8" fmla="*/ 8 w 13"/>
                <a:gd name="T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8" y="13"/>
                  </a:moveTo>
                  <a:cubicBezTo>
                    <a:pt x="5" y="11"/>
                    <a:pt x="3" y="9"/>
                    <a:pt x="0" y="6"/>
                  </a:cubicBezTo>
                  <a:cubicBezTo>
                    <a:pt x="2" y="4"/>
                    <a:pt x="3" y="2"/>
                    <a:pt x="5" y="0"/>
                  </a:cubicBezTo>
                  <a:cubicBezTo>
                    <a:pt x="8" y="2"/>
                    <a:pt x="10" y="5"/>
                    <a:pt x="13" y="7"/>
                  </a:cubicBezTo>
                  <a:cubicBezTo>
                    <a:pt x="11" y="9"/>
                    <a:pt x="10" y="11"/>
                    <a:pt x="8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7" name="Freeform 124"/>
            <p:cNvSpPr/>
            <p:nvPr userDrawn="1"/>
          </p:nvSpPr>
          <p:spPr bwMode="auto">
            <a:xfrm>
              <a:off x="7667618" y="774878"/>
              <a:ext cx="31030" cy="27818"/>
            </a:xfrm>
            <a:custGeom>
              <a:avLst/>
              <a:gdLst>
                <a:gd name="T0" fmla="*/ 0 w 10"/>
                <a:gd name="T1" fmla="*/ 0 h 9"/>
                <a:gd name="T2" fmla="*/ 10 w 10"/>
                <a:gd name="T3" fmla="*/ 2 h 9"/>
                <a:gd name="T4" fmla="*/ 9 w 10"/>
                <a:gd name="T5" fmla="*/ 9 h 9"/>
                <a:gd name="T6" fmla="*/ 0 w 10"/>
                <a:gd name="T7" fmla="*/ 8 h 9"/>
                <a:gd name="T8" fmla="*/ 0 w 10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0" y="0"/>
                  </a:moveTo>
                  <a:cubicBezTo>
                    <a:pt x="4" y="1"/>
                    <a:pt x="7" y="1"/>
                    <a:pt x="10" y="2"/>
                  </a:cubicBezTo>
                  <a:cubicBezTo>
                    <a:pt x="10" y="4"/>
                    <a:pt x="9" y="6"/>
                    <a:pt x="9" y="9"/>
                  </a:cubicBezTo>
                  <a:cubicBezTo>
                    <a:pt x="6" y="9"/>
                    <a:pt x="3" y="9"/>
                    <a:pt x="0" y="8"/>
                  </a:cubicBezTo>
                  <a:cubicBezTo>
                    <a:pt x="0" y="6"/>
                    <a:pt x="0" y="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8" name="Freeform 125"/>
            <p:cNvSpPr/>
            <p:nvPr userDrawn="1"/>
          </p:nvSpPr>
          <p:spPr bwMode="auto">
            <a:xfrm>
              <a:off x="7613723" y="705333"/>
              <a:ext cx="27764" cy="27818"/>
            </a:xfrm>
            <a:custGeom>
              <a:avLst/>
              <a:gdLst>
                <a:gd name="T0" fmla="*/ 7 w 9"/>
                <a:gd name="T1" fmla="*/ 9 h 9"/>
                <a:gd name="T2" fmla="*/ 0 w 9"/>
                <a:gd name="T3" fmla="*/ 6 h 9"/>
                <a:gd name="T4" fmla="*/ 1 w 9"/>
                <a:gd name="T5" fmla="*/ 0 h 9"/>
                <a:gd name="T6" fmla="*/ 9 w 9"/>
                <a:gd name="T7" fmla="*/ 2 h 9"/>
                <a:gd name="T8" fmla="*/ 7 w 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7" y="9"/>
                  </a:moveTo>
                  <a:cubicBezTo>
                    <a:pt x="4" y="8"/>
                    <a:pt x="2" y="7"/>
                    <a:pt x="0" y="6"/>
                  </a:cubicBezTo>
                  <a:cubicBezTo>
                    <a:pt x="0" y="4"/>
                    <a:pt x="1" y="2"/>
                    <a:pt x="1" y="0"/>
                  </a:cubicBezTo>
                  <a:cubicBezTo>
                    <a:pt x="4" y="1"/>
                    <a:pt x="6" y="1"/>
                    <a:pt x="9" y="2"/>
                  </a:cubicBezTo>
                  <a:cubicBezTo>
                    <a:pt x="8" y="4"/>
                    <a:pt x="8" y="6"/>
                    <a:pt x="7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29" name="Freeform 126"/>
            <p:cNvSpPr/>
            <p:nvPr userDrawn="1"/>
          </p:nvSpPr>
          <p:spPr bwMode="auto">
            <a:xfrm>
              <a:off x="8593613" y="280333"/>
              <a:ext cx="73492" cy="71091"/>
            </a:xfrm>
            <a:custGeom>
              <a:avLst/>
              <a:gdLst>
                <a:gd name="T0" fmla="*/ 9 w 23"/>
                <a:gd name="T1" fmla="*/ 22 h 23"/>
                <a:gd name="T2" fmla="*/ 1 w 23"/>
                <a:gd name="T3" fmla="*/ 9 h 23"/>
                <a:gd name="T4" fmla="*/ 14 w 23"/>
                <a:gd name="T5" fmla="*/ 1 h 23"/>
                <a:gd name="T6" fmla="*/ 22 w 23"/>
                <a:gd name="T7" fmla="*/ 14 h 23"/>
                <a:gd name="T8" fmla="*/ 9 w 23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9" y="22"/>
                  </a:moveTo>
                  <a:cubicBezTo>
                    <a:pt x="4" y="21"/>
                    <a:pt x="0" y="15"/>
                    <a:pt x="1" y="9"/>
                  </a:cubicBezTo>
                  <a:cubicBezTo>
                    <a:pt x="2" y="4"/>
                    <a:pt x="8" y="0"/>
                    <a:pt x="14" y="1"/>
                  </a:cubicBezTo>
                  <a:cubicBezTo>
                    <a:pt x="20" y="2"/>
                    <a:pt x="23" y="8"/>
                    <a:pt x="22" y="14"/>
                  </a:cubicBezTo>
                  <a:cubicBezTo>
                    <a:pt x="21" y="20"/>
                    <a:pt x="15" y="23"/>
                    <a:pt x="9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0" name="Freeform 127"/>
            <p:cNvSpPr/>
            <p:nvPr userDrawn="1"/>
          </p:nvSpPr>
          <p:spPr bwMode="auto">
            <a:xfrm>
              <a:off x="8533187" y="232424"/>
              <a:ext cx="53894" cy="51000"/>
            </a:xfrm>
            <a:custGeom>
              <a:avLst/>
              <a:gdLst>
                <a:gd name="T0" fmla="*/ 7 w 17"/>
                <a:gd name="T1" fmla="*/ 16 h 17"/>
                <a:gd name="T2" fmla="*/ 1 w 17"/>
                <a:gd name="T3" fmla="*/ 7 h 17"/>
                <a:gd name="T4" fmla="*/ 10 w 17"/>
                <a:gd name="T5" fmla="*/ 1 h 17"/>
                <a:gd name="T6" fmla="*/ 16 w 17"/>
                <a:gd name="T7" fmla="*/ 10 h 17"/>
                <a:gd name="T8" fmla="*/ 7 w 17"/>
                <a:gd name="T9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7" y="16"/>
                  </a:moveTo>
                  <a:cubicBezTo>
                    <a:pt x="3" y="16"/>
                    <a:pt x="0" y="12"/>
                    <a:pt x="1" y="7"/>
                  </a:cubicBezTo>
                  <a:cubicBezTo>
                    <a:pt x="2" y="3"/>
                    <a:pt x="6" y="0"/>
                    <a:pt x="10" y="1"/>
                  </a:cubicBezTo>
                  <a:cubicBezTo>
                    <a:pt x="14" y="2"/>
                    <a:pt x="17" y="6"/>
                    <a:pt x="16" y="10"/>
                  </a:cubicBezTo>
                  <a:cubicBezTo>
                    <a:pt x="16" y="14"/>
                    <a:pt x="12" y="17"/>
                    <a:pt x="7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1" name="Freeform 128"/>
            <p:cNvSpPr/>
            <p:nvPr userDrawn="1"/>
          </p:nvSpPr>
          <p:spPr bwMode="auto">
            <a:xfrm>
              <a:off x="8613211" y="377697"/>
              <a:ext cx="57161" cy="52545"/>
            </a:xfrm>
            <a:custGeom>
              <a:avLst/>
              <a:gdLst>
                <a:gd name="T0" fmla="*/ 7 w 18"/>
                <a:gd name="T1" fmla="*/ 16 h 17"/>
                <a:gd name="T2" fmla="*/ 1 w 18"/>
                <a:gd name="T3" fmla="*/ 7 h 17"/>
                <a:gd name="T4" fmla="*/ 11 w 18"/>
                <a:gd name="T5" fmla="*/ 1 h 17"/>
                <a:gd name="T6" fmla="*/ 17 w 18"/>
                <a:gd name="T7" fmla="*/ 10 h 17"/>
                <a:gd name="T8" fmla="*/ 7 w 18"/>
                <a:gd name="T9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7">
                  <a:moveTo>
                    <a:pt x="7" y="16"/>
                  </a:moveTo>
                  <a:cubicBezTo>
                    <a:pt x="3" y="15"/>
                    <a:pt x="0" y="10"/>
                    <a:pt x="1" y="7"/>
                  </a:cubicBezTo>
                  <a:cubicBezTo>
                    <a:pt x="2" y="3"/>
                    <a:pt x="7" y="0"/>
                    <a:pt x="11" y="1"/>
                  </a:cubicBezTo>
                  <a:cubicBezTo>
                    <a:pt x="15" y="2"/>
                    <a:pt x="18" y="6"/>
                    <a:pt x="17" y="10"/>
                  </a:cubicBezTo>
                  <a:cubicBezTo>
                    <a:pt x="16" y="14"/>
                    <a:pt x="11" y="17"/>
                    <a:pt x="7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2" name="Freeform 129"/>
            <p:cNvSpPr/>
            <p:nvPr userDrawn="1"/>
          </p:nvSpPr>
          <p:spPr bwMode="auto">
            <a:xfrm>
              <a:off x="8546252" y="332878"/>
              <a:ext cx="44096" cy="41727"/>
            </a:xfrm>
            <a:custGeom>
              <a:avLst/>
              <a:gdLst>
                <a:gd name="T0" fmla="*/ 6 w 14"/>
                <a:gd name="T1" fmla="*/ 13 h 14"/>
                <a:gd name="T2" fmla="*/ 1 w 14"/>
                <a:gd name="T3" fmla="*/ 6 h 14"/>
                <a:gd name="T4" fmla="*/ 8 w 14"/>
                <a:gd name="T5" fmla="*/ 1 h 14"/>
                <a:gd name="T6" fmla="*/ 13 w 14"/>
                <a:gd name="T7" fmla="*/ 8 h 14"/>
                <a:gd name="T8" fmla="*/ 6 w 14"/>
                <a:gd name="T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6" y="13"/>
                  </a:moveTo>
                  <a:cubicBezTo>
                    <a:pt x="3" y="12"/>
                    <a:pt x="0" y="9"/>
                    <a:pt x="1" y="6"/>
                  </a:cubicBezTo>
                  <a:cubicBezTo>
                    <a:pt x="2" y="3"/>
                    <a:pt x="5" y="0"/>
                    <a:pt x="8" y="1"/>
                  </a:cubicBezTo>
                  <a:cubicBezTo>
                    <a:pt x="12" y="2"/>
                    <a:pt x="14" y="5"/>
                    <a:pt x="13" y="8"/>
                  </a:cubicBezTo>
                  <a:cubicBezTo>
                    <a:pt x="13" y="11"/>
                    <a:pt x="9" y="14"/>
                    <a:pt x="6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3" name="Freeform 130"/>
            <p:cNvSpPr/>
            <p:nvPr userDrawn="1"/>
          </p:nvSpPr>
          <p:spPr bwMode="auto">
            <a:xfrm>
              <a:off x="8627910" y="223151"/>
              <a:ext cx="42462" cy="43273"/>
            </a:xfrm>
            <a:custGeom>
              <a:avLst/>
              <a:gdLst>
                <a:gd name="T0" fmla="*/ 8 w 13"/>
                <a:gd name="T1" fmla="*/ 1 h 14"/>
                <a:gd name="T2" fmla="*/ 13 w 13"/>
                <a:gd name="T3" fmla="*/ 8 h 14"/>
                <a:gd name="T4" fmla="*/ 5 w 13"/>
                <a:gd name="T5" fmla="*/ 13 h 14"/>
                <a:gd name="T6" fmla="*/ 1 w 13"/>
                <a:gd name="T7" fmla="*/ 6 h 14"/>
                <a:gd name="T8" fmla="*/ 8 w 13"/>
                <a:gd name="T9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4">
                  <a:moveTo>
                    <a:pt x="8" y="1"/>
                  </a:moveTo>
                  <a:cubicBezTo>
                    <a:pt x="12" y="2"/>
                    <a:pt x="13" y="5"/>
                    <a:pt x="13" y="8"/>
                  </a:cubicBezTo>
                  <a:cubicBezTo>
                    <a:pt x="12" y="12"/>
                    <a:pt x="9" y="14"/>
                    <a:pt x="5" y="13"/>
                  </a:cubicBezTo>
                  <a:cubicBezTo>
                    <a:pt x="2" y="12"/>
                    <a:pt x="0" y="9"/>
                    <a:pt x="1" y="6"/>
                  </a:cubicBezTo>
                  <a:cubicBezTo>
                    <a:pt x="1" y="2"/>
                    <a:pt x="5" y="0"/>
                    <a:pt x="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4" name="Freeform 131"/>
            <p:cNvSpPr/>
            <p:nvPr userDrawn="1"/>
          </p:nvSpPr>
          <p:spPr bwMode="auto">
            <a:xfrm>
              <a:off x="8691602" y="305060"/>
              <a:ext cx="42462" cy="37091"/>
            </a:xfrm>
            <a:custGeom>
              <a:avLst/>
              <a:gdLst>
                <a:gd name="T0" fmla="*/ 1 w 13"/>
                <a:gd name="T1" fmla="*/ 5 h 12"/>
                <a:gd name="T2" fmla="*/ 7 w 13"/>
                <a:gd name="T3" fmla="*/ 0 h 12"/>
                <a:gd name="T4" fmla="*/ 12 w 13"/>
                <a:gd name="T5" fmla="*/ 7 h 12"/>
                <a:gd name="T6" fmla="*/ 5 w 13"/>
                <a:gd name="T7" fmla="*/ 12 h 12"/>
                <a:gd name="T8" fmla="*/ 1 w 13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2">
                  <a:moveTo>
                    <a:pt x="1" y="5"/>
                  </a:moveTo>
                  <a:cubicBezTo>
                    <a:pt x="2" y="2"/>
                    <a:pt x="4" y="0"/>
                    <a:pt x="7" y="0"/>
                  </a:cubicBezTo>
                  <a:cubicBezTo>
                    <a:pt x="10" y="1"/>
                    <a:pt x="13" y="4"/>
                    <a:pt x="12" y="7"/>
                  </a:cubicBezTo>
                  <a:cubicBezTo>
                    <a:pt x="11" y="11"/>
                    <a:pt x="9" y="12"/>
                    <a:pt x="5" y="12"/>
                  </a:cubicBezTo>
                  <a:cubicBezTo>
                    <a:pt x="2" y="11"/>
                    <a:pt x="0" y="9"/>
                    <a:pt x="1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5" name="Freeform 132"/>
            <p:cNvSpPr/>
            <p:nvPr userDrawn="1"/>
          </p:nvSpPr>
          <p:spPr bwMode="auto">
            <a:xfrm>
              <a:off x="8624643" y="351424"/>
              <a:ext cx="19598" cy="26272"/>
            </a:xfrm>
            <a:custGeom>
              <a:avLst/>
              <a:gdLst>
                <a:gd name="T0" fmla="*/ 6 w 6"/>
                <a:gd name="T1" fmla="*/ 8 h 9"/>
                <a:gd name="T2" fmla="*/ 1 w 6"/>
                <a:gd name="T3" fmla="*/ 9 h 9"/>
                <a:gd name="T4" fmla="*/ 0 w 6"/>
                <a:gd name="T5" fmla="*/ 1 h 9"/>
                <a:gd name="T6" fmla="*/ 6 w 6"/>
                <a:gd name="T7" fmla="*/ 0 h 9"/>
                <a:gd name="T8" fmla="*/ 6 w 6"/>
                <a:gd name="T9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9">
                  <a:moveTo>
                    <a:pt x="6" y="8"/>
                  </a:moveTo>
                  <a:cubicBezTo>
                    <a:pt x="5" y="8"/>
                    <a:pt x="3" y="8"/>
                    <a:pt x="1" y="9"/>
                  </a:cubicBezTo>
                  <a:cubicBezTo>
                    <a:pt x="1" y="6"/>
                    <a:pt x="1" y="4"/>
                    <a:pt x="0" y="1"/>
                  </a:cubicBezTo>
                  <a:cubicBezTo>
                    <a:pt x="2" y="1"/>
                    <a:pt x="4" y="1"/>
                    <a:pt x="6" y="0"/>
                  </a:cubicBezTo>
                  <a:cubicBezTo>
                    <a:pt x="6" y="3"/>
                    <a:pt x="6" y="5"/>
                    <a:pt x="6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6" name="Freeform 133"/>
            <p:cNvSpPr/>
            <p:nvPr userDrawn="1"/>
          </p:nvSpPr>
          <p:spPr bwMode="auto">
            <a:xfrm>
              <a:off x="8577282" y="272606"/>
              <a:ext cx="29397" cy="26272"/>
            </a:xfrm>
            <a:custGeom>
              <a:avLst/>
              <a:gdLst>
                <a:gd name="T0" fmla="*/ 6 w 9"/>
                <a:gd name="T1" fmla="*/ 9 h 9"/>
                <a:gd name="T2" fmla="*/ 0 w 9"/>
                <a:gd name="T3" fmla="*/ 4 h 9"/>
                <a:gd name="T4" fmla="*/ 4 w 9"/>
                <a:gd name="T5" fmla="*/ 0 h 9"/>
                <a:gd name="T6" fmla="*/ 9 w 9"/>
                <a:gd name="T7" fmla="*/ 5 h 9"/>
                <a:gd name="T8" fmla="*/ 6 w 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6" y="9"/>
                  </a:moveTo>
                  <a:cubicBezTo>
                    <a:pt x="4" y="7"/>
                    <a:pt x="2" y="6"/>
                    <a:pt x="0" y="4"/>
                  </a:cubicBezTo>
                  <a:cubicBezTo>
                    <a:pt x="2" y="3"/>
                    <a:pt x="3" y="1"/>
                    <a:pt x="4" y="0"/>
                  </a:cubicBezTo>
                  <a:cubicBezTo>
                    <a:pt x="6" y="2"/>
                    <a:pt x="7" y="3"/>
                    <a:pt x="9" y="5"/>
                  </a:cubicBezTo>
                  <a:cubicBezTo>
                    <a:pt x="8" y="6"/>
                    <a:pt x="7" y="7"/>
                    <a:pt x="6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7" name="Freeform 134"/>
            <p:cNvSpPr/>
            <p:nvPr userDrawn="1"/>
          </p:nvSpPr>
          <p:spPr bwMode="auto">
            <a:xfrm>
              <a:off x="8670372" y="311242"/>
              <a:ext cx="17965" cy="18545"/>
            </a:xfrm>
            <a:custGeom>
              <a:avLst/>
              <a:gdLst>
                <a:gd name="T0" fmla="*/ 0 w 6"/>
                <a:gd name="T1" fmla="*/ 0 h 6"/>
                <a:gd name="T2" fmla="*/ 6 w 6"/>
                <a:gd name="T3" fmla="*/ 1 h 6"/>
                <a:gd name="T4" fmla="*/ 5 w 6"/>
                <a:gd name="T5" fmla="*/ 6 h 6"/>
                <a:gd name="T6" fmla="*/ 0 w 6"/>
                <a:gd name="T7" fmla="*/ 5 h 6"/>
                <a:gd name="T8" fmla="*/ 0 w 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2" y="0"/>
                    <a:pt x="4" y="1"/>
                    <a:pt x="6" y="1"/>
                  </a:cubicBezTo>
                  <a:cubicBezTo>
                    <a:pt x="6" y="3"/>
                    <a:pt x="6" y="4"/>
                    <a:pt x="5" y="6"/>
                  </a:cubicBezTo>
                  <a:cubicBezTo>
                    <a:pt x="3" y="6"/>
                    <a:pt x="2" y="6"/>
                    <a:pt x="0" y="5"/>
                  </a:cubicBezTo>
                  <a:cubicBezTo>
                    <a:pt x="0" y="4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  <p:sp>
          <p:nvSpPr>
            <p:cNvPr id="138" name="Freeform 135"/>
            <p:cNvSpPr/>
            <p:nvPr userDrawn="1"/>
          </p:nvSpPr>
          <p:spPr bwMode="auto">
            <a:xfrm>
              <a:off x="8631176" y="266424"/>
              <a:ext cx="19598" cy="17000"/>
            </a:xfrm>
            <a:custGeom>
              <a:avLst/>
              <a:gdLst>
                <a:gd name="T0" fmla="*/ 5 w 6"/>
                <a:gd name="T1" fmla="*/ 6 h 6"/>
                <a:gd name="T2" fmla="*/ 0 w 6"/>
                <a:gd name="T3" fmla="*/ 4 h 6"/>
                <a:gd name="T4" fmla="*/ 1 w 6"/>
                <a:gd name="T5" fmla="*/ 0 h 6"/>
                <a:gd name="T6" fmla="*/ 6 w 6"/>
                <a:gd name="T7" fmla="*/ 1 h 6"/>
                <a:gd name="T8" fmla="*/ 5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5" y="6"/>
                  </a:moveTo>
                  <a:cubicBezTo>
                    <a:pt x="3" y="5"/>
                    <a:pt x="2" y="5"/>
                    <a:pt x="0" y="4"/>
                  </a:cubicBezTo>
                  <a:cubicBezTo>
                    <a:pt x="1" y="3"/>
                    <a:pt x="1" y="2"/>
                    <a:pt x="1" y="0"/>
                  </a:cubicBezTo>
                  <a:cubicBezTo>
                    <a:pt x="3" y="1"/>
                    <a:pt x="4" y="1"/>
                    <a:pt x="6" y="1"/>
                  </a:cubicBezTo>
                  <a:cubicBezTo>
                    <a:pt x="6" y="3"/>
                    <a:pt x="5" y="4"/>
                    <a:pt x="5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/>
            </a:p>
          </p:txBody>
        </p:sp>
      </p:grpSp>
      <p:sp>
        <p:nvSpPr>
          <p:cNvPr id="7" name="Text Placeholder 9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rgbClr val="117A9A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234993226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/>
          <p:nvPr userDrawn="1"/>
        </p:nvSpPr>
        <p:spPr bwMode="auto">
          <a:xfrm>
            <a:off x="0" y="26683"/>
            <a:ext cx="9144000" cy="1068691"/>
          </a:xfrm>
          <a:custGeom>
            <a:avLst/>
            <a:gdLst>
              <a:gd name="T0" fmla="*/ 2732 w 2881"/>
              <a:gd name="T1" fmla="*/ 2 h 400"/>
              <a:gd name="T2" fmla="*/ 2732 w 2881"/>
              <a:gd name="T3" fmla="*/ 0 h 400"/>
              <a:gd name="T4" fmla="*/ 2706 w 2881"/>
              <a:gd name="T5" fmla="*/ 0 h 400"/>
              <a:gd name="T6" fmla="*/ 2505 w 2881"/>
              <a:gd name="T7" fmla="*/ 0 h 400"/>
              <a:gd name="T8" fmla="*/ 0 w 2881"/>
              <a:gd name="T9" fmla="*/ 0 h 400"/>
              <a:gd name="T10" fmla="*/ 0 w 2881"/>
              <a:gd name="T11" fmla="*/ 400 h 400"/>
              <a:gd name="T12" fmla="*/ 2505 w 2881"/>
              <a:gd name="T13" fmla="*/ 400 h 400"/>
              <a:gd name="T14" fmla="*/ 2706 w 2881"/>
              <a:gd name="T15" fmla="*/ 400 h 400"/>
              <a:gd name="T16" fmla="*/ 2732 w 2881"/>
              <a:gd name="T17" fmla="*/ 400 h 400"/>
              <a:gd name="T18" fmla="*/ 2732 w 2881"/>
              <a:gd name="T19" fmla="*/ 398 h 400"/>
              <a:gd name="T20" fmla="*/ 2881 w 2881"/>
              <a:gd name="T21" fmla="*/ 225 h 400"/>
              <a:gd name="T22" fmla="*/ 2881 w 2881"/>
              <a:gd name="T23" fmla="*/ 175 h 400"/>
              <a:gd name="T24" fmla="*/ 2732 w 2881"/>
              <a:gd name="T25" fmla="*/ 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81" h="400">
                <a:moveTo>
                  <a:pt x="2732" y="2"/>
                </a:moveTo>
                <a:cubicBezTo>
                  <a:pt x="2732" y="0"/>
                  <a:pt x="2732" y="0"/>
                  <a:pt x="2732" y="0"/>
                </a:cubicBezTo>
                <a:cubicBezTo>
                  <a:pt x="2706" y="0"/>
                  <a:pt x="2706" y="0"/>
                  <a:pt x="2706" y="0"/>
                </a:cubicBezTo>
                <a:cubicBezTo>
                  <a:pt x="2505" y="0"/>
                  <a:pt x="2505" y="0"/>
                  <a:pt x="250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00"/>
                  <a:pt x="0" y="400"/>
                  <a:pt x="0" y="400"/>
                </a:cubicBezTo>
                <a:cubicBezTo>
                  <a:pt x="2505" y="400"/>
                  <a:pt x="2505" y="400"/>
                  <a:pt x="2505" y="400"/>
                </a:cubicBezTo>
                <a:cubicBezTo>
                  <a:pt x="2706" y="400"/>
                  <a:pt x="2706" y="400"/>
                  <a:pt x="2706" y="400"/>
                </a:cubicBezTo>
                <a:cubicBezTo>
                  <a:pt x="2732" y="400"/>
                  <a:pt x="2732" y="400"/>
                  <a:pt x="2732" y="400"/>
                </a:cubicBezTo>
                <a:cubicBezTo>
                  <a:pt x="2732" y="398"/>
                  <a:pt x="2732" y="398"/>
                  <a:pt x="2732" y="398"/>
                </a:cubicBezTo>
                <a:cubicBezTo>
                  <a:pt x="2816" y="385"/>
                  <a:pt x="2881" y="313"/>
                  <a:pt x="2881" y="225"/>
                </a:cubicBezTo>
                <a:cubicBezTo>
                  <a:pt x="2881" y="175"/>
                  <a:pt x="2881" y="175"/>
                  <a:pt x="2881" y="175"/>
                </a:cubicBezTo>
                <a:cubicBezTo>
                  <a:pt x="2881" y="87"/>
                  <a:pt x="2816" y="15"/>
                  <a:pt x="2732" y="2"/>
                </a:cubicBezTo>
                <a:close/>
              </a:path>
            </a:pathLst>
          </a:custGeom>
          <a:solidFill>
            <a:srgbClr val="96249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8" name="Freeform 9"/>
          <p:cNvSpPr>
            <a:spLocks noEditPoints="1"/>
          </p:cNvSpPr>
          <p:nvPr userDrawn="1"/>
        </p:nvSpPr>
        <p:spPr bwMode="auto">
          <a:xfrm rot="12128508">
            <a:off x="7951316" y="103430"/>
            <a:ext cx="1027683" cy="915195"/>
          </a:xfrm>
          <a:custGeom>
            <a:avLst/>
            <a:gdLst>
              <a:gd name="T0" fmla="*/ 108 w 310"/>
              <a:gd name="T1" fmla="*/ 163 h 276"/>
              <a:gd name="T2" fmla="*/ 105 w 310"/>
              <a:gd name="T3" fmla="*/ 116 h 276"/>
              <a:gd name="T4" fmla="*/ 75 w 310"/>
              <a:gd name="T5" fmla="*/ 112 h 276"/>
              <a:gd name="T6" fmla="*/ 26 w 310"/>
              <a:gd name="T7" fmla="*/ 90 h 276"/>
              <a:gd name="T8" fmla="*/ 83 w 310"/>
              <a:gd name="T9" fmla="*/ 93 h 276"/>
              <a:gd name="T10" fmla="*/ 91 w 310"/>
              <a:gd name="T11" fmla="*/ 102 h 276"/>
              <a:gd name="T12" fmla="*/ 116 w 310"/>
              <a:gd name="T13" fmla="*/ 95 h 276"/>
              <a:gd name="T14" fmla="*/ 142 w 310"/>
              <a:gd name="T15" fmla="*/ 71 h 276"/>
              <a:gd name="T16" fmla="*/ 134 w 310"/>
              <a:gd name="T17" fmla="*/ 58 h 276"/>
              <a:gd name="T18" fmla="*/ 133 w 310"/>
              <a:gd name="T19" fmla="*/ 2 h 276"/>
              <a:gd name="T20" fmla="*/ 157 w 310"/>
              <a:gd name="T21" fmla="*/ 50 h 276"/>
              <a:gd name="T22" fmla="*/ 200 w 310"/>
              <a:gd name="T23" fmla="*/ 93 h 276"/>
              <a:gd name="T24" fmla="*/ 216 w 310"/>
              <a:gd name="T25" fmla="*/ 46 h 276"/>
              <a:gd name="T26" fmla="*/ 293 w 310"/>
              <a:gd name="T27" fmla="*/ 54 h 276"/>
              <a:gd name="T28" fmla="*/ 231 w 310"/>
              <a:gd name="T29" fmla="*/ 88 h 276"/>
              <a:gd name="T30" fmla="*/ 206 w 310"/>
              <a:gd name="T31" fmla="*/ 99 h 276"/>
              <a:gd name="T32" fmla="*/ 239 w 310"/>
              <a:gd name="T33" fmla="*/ 182 h 276"/>
              <a:gd name="T34" fmla="*/ 300 w 310"/>
              <a:gd name="T35" fmla="*/ 187 h 276"/>
              <a:gd name="T36" fmla="*/ 248 w 310"/>
              <a:gd name="T37" fmla="*/ 243 h 276"/>
              <a:gd name="T38" fmla="*/ 204 w 310"/>
              <a:gd name="T39" fmla="*/ 162 h 276"/>
              <a:gd name="T40" fmla="*/ 167 w 310"/>
              <a:gd name="T41" fmla="*/ 215 h 276"/>
              <a:gd name="T42" fmla="*/ 179 w 310"/>
              <a:gd name="T43" fmla="*/ 270 h 276"/>
              <a:gd name="T44" fmla="*/ 154 w 310"/>
              <a:gd name="T45" fmla="*/ 219 h 276"/>
              <a:gd name="T46" fmla="*/ 155 w 310"/>
              <a:gd name="T47" fmla="*/ 185 h 276"/>
              <a:gd name="T48" fmla="*/ 76 w 310"/>
              <a:gd name="T49" fmla="*/ 199 h 276"/>
              <a:gd name="T50" fmla="*/ 12 w 310"/>
              <a:gd name="T51" fmla="*/ 246 h 276"/>
              <a:gd name="T52" fmla="*/ 70 w 310"/>
              <a:gd name="T53" fmla="*/ 193 h 276"/>
              <a:gd name="T54" fmla="*/ 160 w 310"/>
              <a:gd name="T55" fmla="*/ 83 h 276"/>
              <a:gd name="T56" fmla="*/ 159 w 310"/>
              <a:gd name="T57" fmla="*/ 177 h 276"/>
              <a:gd name="T58" fmla="*/ 43 w 310"/>
              <a:gd name="T59" fmla="*/ 192 h 276"/>
              <a:gd name="T60" fmla="*/ 43 w 310"/>
              <a:gd name="T61" fmla="*/ 253 h 276"/>
              <a:gd name="T62" fmla="*/ 43 w 310"/>
              <a:gd name="T63" fmla="*/ 192 h 276"/>
              <a:gd name="T64" fmla="*/ 254 w 310"/>
              <a:gd name="T65" fmla="*/ 87 h 276"/>
              <a:gd name="T66" fmla="*/ 254 w 310"/>
              <a:gd name="T67" fmla="*/ 26 h 276"/>
              <a:gd name="T68" fmla="*/ 299 w 310"/>
              <a:gd name="T69" fmla="*/ 209 h 276"/>
              <a:gd name="T70" fmla="*/ 237 w 310"/>
              <a:gd name="T71" fmla="*/ 209 h 276"/>
              <a:gd name="T72" fmla="*/ 299 w 310"/>
              <a:gd name="T73" fmla="*/ 209 h 276"/>
              <a:gd name="T74" fmla="*/ 137 w 310"/>
              <a:gd name="T75" fmla="*/ 10 h 276"/>
              <a:gd name="T76" fmla="*/ 137 w 310"/>
              <a:gd name="T77" fmla="*/ 50 h 276"/>
              <a:gd name="T78" fmla="*/ 74 w 310"/>
              <a:gd name="T79" fmla="*/ 91 h 276"/>
              <a:gd name="T80" fmla="*/ 35 w 310"/>
              <a:gd name="T81" fmla="*/ 92 h 276"/>
              <a:gd name="T82" fmla="*/ 74 w 310"/>
              <a:gd name="T83" fmla="*/ 91 h 276"/>
              <a:gd name="T84" fmla="*/ 187 w 310"/>
              <a:gd name="T85" fmla="*/ 244 h 276"/>
              <a:gd name="T86" fmla="*/ 147 w 310"/>
              <a:gd name="T87" fmla="*/ 244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10" h="276">
                <a:moveTo>
                  <a:pt x="70" y="193"/>
                </a:moveTo>
                <a:cubicBezTo>
                  <a:pt x="83" y="183"/>
                  <a:pt x="96" y="173"/>
                  <a:pt x="108" y="163"/>
                </a:cubicBezTo>
                <a:cubicBezTo>
                  <a:pt x="110" y="162"/>
                  <a:pt x="111" y="159"/>
                  <a:pt x="111" y="158"/>
                </a:cubicBezTo>
                <a:cubicBezTo>
                  <a:pt x="104" y="145"/>
                  <a:pt x="103" y="131"/>
                  <a:pt x="105" y="116"/>
                </a:cubicBezTo>
                <a:cubicBezTo>
                  <a:pt x="97" y="113"/>
                  <a:pt x="89" y="110"/>
                  <a:pt x="82" y="108"/>
                </a:cubicBezTo>
                <a:cubicBezTo>
                  <a:pt x="80" y="108"/>
                  <a:pt x="77" y="110"/>
                  <a:pt x="75" y="112"/>
                </a:cubicBezTo>
                <a:cubicBezTo>
                  <a:pt x="66" y="120"/>
                  <a:pt x="54" y="122"/>
                  <a:pt x="43" y="117"/>
                </a:cubicBezTo>
                <a:cubicBezTo>
                  <a:pt x="32" y="113"/>
                  <a:pt x="25" y="102"/>
                  <a:pt x="26" y="90"/>
                </a:cubicBezTo>
                <a:cubicBezTo>
                  <a:pt x="27" y="78"/>
                  <a:pt x="34" y="68"/>
                  <a:pt x="46" y="65"/>
                </a:cubicBezTo>
                <a:cubicBezTo>
                  <a:pt x="65" y="59"/>
                  <a:pt x="84" y="73"/>
                  <a:pt x="83" y="93"/>
                </a:cubicBezTo>
                <a:cubicBezTo>
                  <a:pt x="82" y="98"/>
                  <a:pt x="84" y="101"/>
                  <a:pt x="89" y="102"/>
                </a:cubicBezTo>
                <a:cubicBezTo>
                  <a:pt x="90" y="102"/>
                  <a:pt x="90" y="102"/>
                  <a:pt x="91" y="102"/>
                </a:cubicBezTo>
                <a:cubicBezTo>
                  <a:pt x="96" y="104"/>
                  <a:pt x="102" y="108"/>
                  <a:pt x="106" y="107"/>
                </a:cubicBezTo>
                <a:cubicBezTo>
                  <a:pt x="110" y="106"/>
                  <a:pt x="112" y="99"/>
                  <a:pt x="116" y="95"/>
                </a:cubicBezTo>
                <a:cubicBezTo>
                  <a:pt x="123" y="89"/>
                  <a:pt x="130" y="84"/>
                  <a:pt x="138" y="79"/>
                </a:cubicBezTo>
                <a:cubicBezTo>
                  <a:pt x="142" y="77"/>
                  <a:pt x="143" y="75"/>
                  <a:pt x="142" y="71"/>
                </a:cubicBezTo>
                <a:cubicBezTo>
                  <a:pt x="141" y="69"/>
                  <a:pt x="141" y="67"/>
                  <a:pt x="141" y="65"/>
                </a:cubicBezTo>
                <a:cubicBezTo>
                  <a:pt x="141" y="60"/>
                  <a:pt x="139" y="59"/>
                  <a:pt x="134" y="58"/>
                </a:cubicBezTo>
                <a:cubicBezTo>
                  <a:pt x="119" y="57"/>
                  <a:pt x="109" y="45"/>
                  <a:pt x="109" y="31"/>
                </a:cubicBezTo>
                <a:cubicBezTo>
                  <a:pt x="109" y="17"/>
                  <a:pt x="119" y="5"/>
                  <a:pt x="133" y="2"/>
                </a:cubicBezTo>
                <a:cubicBezTo>
                  <a:pt x="145" y="0"/>
                  <a:pt x="157" y="6"/>
                  <a:pt x="163" y="18"/>
                </a:cubicBezTo>
                <a:cubicBezTo>
                  <a:pt x="168" y="28"/>
                  <a:pt x="167" y="44"/>
                  <a:pt x="157" y="50"/>
                </a:cubicBezTo>
                <a:cubicBezTo>
                  <a:pt x="146" y="57"/>
                  <a:pt x="149" y="65"/>
                  <a:pt x="152" y="74"/>
                </a:cubicBezTo>
                <a:cubicBezTo>
                  <a:pt x="170" y="73"/>
                  <a:pt x="187" y="78"/>
                  <a:pt x="200" y="93"/>
                </a:cubicBezTo>
                <a:cubicBezTo>
                  <a:pt x="207" y="88"/>
                  <a:pt x="214" y="83"/>
                  <a:pt x="221" y="78"/>
                </a:cubicBezTo>
                <a:cubicBezTo>
                  <a:pt x="216" y="68"/>
                  <a:pt x="213" y="57"/>
                  <a:pt x="216" y="46"/>
                </a:cubicBezTo>
                <a:cubicBezTo>
                  <a:pt x="221" y="27"/>
                  <a:pt x="239" y="15"/>
                  <a:pt x="259" y="17"/>
                </a:cubicBezTo>
                <a:cubicBezTo>
                  <a:pt x="277" y="19"/>
                  <a:pt x="293" y="36"/>
                  <a:pt x="293" y="54"/>
                </a:cubicBezTo>
                <a:cubicBezTo>
                  <a:pt x="294" y="74"/>
                  <a:pt x="281" y="91"/>
                  <a:pt x="262" y="94"/>
                </a:cubicBezTo>
                <a:cubicBezTo>
                  <a:pt x="251" y="97"/>
                  <a:pt x="240" y="94"/>
                  <a:pt x="231" y="88"/>
                </a:cubicBezTo>
                <a:cubicBezTo>
                  <a:pt x="229" y="87"/>
                  <a:pt x="226" y="86"/>
                  <a:pt x="224" y="87"/>
                </a:cubicBezTo>
                <a:cubicBezTo>
                  <a:pt x="218" y="91"/>
                  <a:pt x="212" y="95"/>
                  <a:pt x="206" y="99"/>
                </a:cubicBezTo>
                <a:cubicBezTo>
                  <a:pt x="216" y="117"/>
                  <a:pt x="218" y="136"/>
                  <a:pt x="209" y="155"/>
                </a:cubicBezTo>
                <a:cubicBezTo>
                  <a:pt x="219" y="163"/>
                  <a:pt x="229" y="172"/>
                  <a:pt x="239" y="182"/>
                </a:cubicBezTo>
                <a:cubicBezTo>
                  <a:pt x="250" y="172"/>
                  <a:pt x="262" y="168"/>
                  <a:pt x="277" y="171"/>
                </a:cubicBezTo>
                <a:cubicBezTo>
                  <a:pt x="286" y="173"/>
                  <a:pt x="294" y="179"/>
                  <a:pt x="300" y="187"/>
                </a:cubicBezTo>
                <a:cubicBezTo>
                  <a:pt x="310" y="200"/>
                  <a:pt x="309" y="222"/>
                  <a:pt x="297" y="236"/>
                </a:cubicBezTo>
                <a:cubicBezTo>
                  <a:pt x="285" y="249"/>
                  <a:pt x="263" y="252"/>
                  <a:pt x="248" y="243"/>
                </a:cubicBezTo>
                <a:cubicBezTo>
                  <a:pt x="233" y="234"/>
                  <a:pt x="222" y="215"/>
                  <a:pt x="234" y="188"/>
                </a:cubicBezTo>
                <a:cubicBezTo>
                  <a:pt x="224" y="180"/>
                  <a:pt x="215" y="171"/>
                  <a:pt x="204" y="162"/>
                </a:cubicBezTo>
                <a:cubicBezTo>
                  <a:pt x="194" y="175"/>
                  <a:pt x="181" y="183"/>
                  <a:pt x="164" y="185"/>
                </a:cubicBezTo>
                <a:cubicBezTo>
                  <a:pt x="165" y="195"/>
                  <a:pt x="166" y="205"/>
                  <a:pt x="167" y="215"/>
                </a:cubicBezTo>
                <a:cubicBezTo>
                  <a:pt x="178" y="217"/>
                  <a:pt x="188" y="221"/>
                  <a:pt x="193" y="231"/>
                </a:cubicBezTo>
                <a:cubicBezTo>
                  <a:pt x="200" y="246"/>
                  <a:pt x="194" y="262"/>
                  <a:pt x="179" y="270"/>
                </a:cubicBezTo>
                <a:cubicBezTo>
                  <a:pt x="165" y="276"/>
                  <a:pt x="149" y="270"/>
                  <a:pt x="142" y="257"/>
                </a:cubicBezTo>
                <a:cubicBezTo>
                  <a:pt x="134" y="243"/>
                  <a:pt x="140" y="227"/>
                  <a:pt x="154" y="219"/>
                </a:cubicBezTo>
                <a:cubicBezTo>
                  <a:pt x="156" y="217"/>
                  <a:pt x="158" y="214"/>
                  <a:pt x="158" y="212"/>
                </a:cubicBezTo>
                <a:cubicBezTo>
                  <a:pt x="158" y="203"/>
                  <a:pt x="156" y="194"/>
                  <a:pt x="155" y="185"/>
                </a:cubicBezTo>
                <a:cubicBezTo>
                  <a:pt x="140" y="184"/>
                  <a:pt x="128" y="178"/>
                  <a:pt x="118" y="167"/>
                </a:cubicBezTo>
                <a:cubicBezTo>
                  <a:pt x="104" y="178"/>
                  <a:pt x="90" y="189"/>
                  <a:pt x="76" y="199"/>
                </a:cubicBezTo>
                <a:cubicBezTo>
                  <a:pt x="86" y="226"/>
                  <a:pt x="82" y="246"/>
                  <a:pt x="63" y="256"/>
                </a:cubicBezTo>
                <a:cubicBezTo>
                  <a:pt x="45" y="266"/>
                  <a:pt x="25" y="262"/>
                  <a:pt x="12" y="246"/>
                </a:cubicBezTo>
                <a:cubicBezTo>
                  <a:pt x="0" y="231"/>
                  <a:pt x="2" y="208"/>
                  <a:pt x="16" y="194"/>
                </a:cubicBezTo>
                <a:cubicBezTo>
                  <a:pt x="28" y="182"/>
                  <a:pt x="50" y="177"/>
                  <a:pt x="70" y="193"/>
                </a:cubicBezTo>
                <a:close/>
                <a:moveTo>
                  <a:pt x="206" y="129"/>
                </a:moveTo>
                <a:cubicBezTo>
                  <a:pt x="206" y="104"/>
                  <a:pt x="185" y="83"/>
                  <a:pt x="160" y="83"/>
                </a:cubicBezTo>
                <a:cubicBezTo>
                  <a:pt x="133" y="83"/>
                  <a:pt x="112" y="104"/>
                  <a:pt x="112" y="130"/>
                </a:cubicBezTo>
                <a:cubicBezTo>
                  <a:pt x="113" y="156"/>
                  <a:pt x="134" y="177"/>
                  <a:pt x="159" y="177"/>
                </a:cubicBezTo>
                <a:cubicBezTo>
                  <a:pt x="185" y="177"/>
                  <a:pt x="206" y="155"/>
                  <a:pt x="206" y="129"/>
                </a:cubicBezTo>
                <a:close/>
                <a:moveTo>
                  <a:pt x="43" y="192"/>
                </a:moveTo>
                <a:cubicBezTo>
                  <a:pt x="26" y="192"/>
                  <a:pt x="13" y="205"/>
                  <a:pt x="13" y="222"/>
                </a:cubicBezTo>
                <a:cubicBezTo>
                  <a:pt x="13" y="239"/>
                  <a:pt x="27" y="253"/>
                  <a:pt x="43" y="253"/>
                </a:cubicBezTo>
                <a:cubicBezTo>
                  <a:pt x="60" y="253"/>
                  <a:pt x="74" y="239"/>
                  <a:pt x="74" y="222"/>
                </a:cubicBezTo>
                <a:cubicBezTo>
                  <a:pt x="74" y="205"/>
                  <a:pt x="60" y="192"/>
                  <a:pt x="43" y="192"/>
                </a:cubicBezTo>
                <a:close/>
                <a:moveTo>
                  <a:pt x="224" y="56"/>
                </a:moveTo>
                <a:cubicBezTo>
                  <a:pt x="224" y="73"/>
                  <a:pt x="238" y="87"/>
                  <a:pt x="254" y="87"/>
                </a:cubicBezTo>
                <a:cubicBezTo>
                  <a:pt x="271" y="87"/>
                  <a:pt x="285" y="73"/>
                  <a:pt x="285" y="56"/>
                </a:cubicBezTo>
                <a:cubicBezTo>
                  <a:pt x="285" y="40"/>
                  <a:pt x="271" y="26"/>
                  <a:pt x="254" y="26"/>
                </a:cubicBezTo>
                <a:cubicBezTo>
                  <a:pt x="237" y="26"/>
                  <a:pt x="223" y="39"/>
                  <a:pt x="224" y="56"/>
                </a:cubicBezTo>
                <a:close/>
                <a:moveTo>
                  <a:pt x="299" y="209"/>
                </a:moveTo>
                <a:cubicBezTo>
                  <a:pt x="299" y="192"/>
                  <a:pt x="285" y="178"/>
                  <a:pt x="268" y="179"/>
                </a:cubicBezTo>
                <a:cubicBezTo>
                  <a:pt x="251" y="179"/>
                  <a:pt x="237" y="192"/>
                  <a:pt x="237" y="209"/>
                </a:cubicBezTo>
                <a:cubicBezTo>
                  <a:pt x="237" y="225"/>
                  <a:pt x="252" y="240"/>
                  <a:pt x="268" y="240"/>
                </a:cubicBezTo>
                <a:cubicBezTo>
                  <a:pt x="285" y="240"/>
                  <a:pt x="299" y="226"/>
                  <a:pt x="299" y="209"/>
                </a:cubicBezTo>
                <a:close/>
                <a:moveTo>
                  <a:pt x="157" y="31"/>
                </a:moveTo>
                <a:cubicBezTo>
                  <a:pt x="157" y="19"/>
                  <a:pt x="149" y="11"/>
                  <a:pt x="137" y="10"/>
                </a:cubicBezTo>
                <a:cubicBezTo>
                  <a:pt x="127" y="10"/>
                  <a:pt x="118" y="19"/>
                  <a:pt x="117" y="30"/>
                </a:cubicBezTo>
                <a:cubicBezTo>
                  <a:pt x="117" y="41"/>
                  <a:pt x="127" y="50"/>
                  <a:pt x="137" y="50"/>
                </a:cubicBezTo>
                <a:cubicBezTo>
                  <a:pt x="148" y="51"/>
                  <a:pt x="157" y="42"/>
                  <a:pt x="157" y="31"/>
                </a:cubicBezTo>
                <a:close/>
                <a:moveTo>
                  <a:pt x="74" y="91"/>
                </a:moveTo>
                <a:cubicBezTo>
                  <a:pt x="74" y="80"/>
                  <a:pt x="65" y="71"/>
                  <a:pt x="54" y="72"/>
                </a:cubicBezTo>
                <a:cubicBezTo>
                  <a:pt x="43" y="72"/>
                  <a:pt x="34" y="81"/>
                  <a:pt x="35" y="92"/>
                </a:cubicBezTo>
                <a:cubicBezTo>
                  <a:pt x="35" y="103"/>
                  <a:pt x="44" y="112"/>
                  <a:pt x="55" y="111"/>
                </a:cubicBezTo>
                <a:cubicBezTo>
                  <a:pt x="66" y="111"/>
                  <a:pt x="74" y="102"/>
                  <a:pt x="74" y="91"/>
                </a:cubicBezTo>
                <a:close/>
                <a:moveTo>
                  <a:pt x="166" y="264"/>
                </a:moveTo>
                <a:cubicBezTo>
                  <a:pt x="178" y="264"/>
                  <a:pt x="187" y="256"/>
                  <a:pt x="187" y="244"/>
                </a:cubicBezTo>
                <a:cubicBezTo>
                  <a:pt x="187" y="234"/>
                  <a:pt x="178" y="224"/>
                  <a:pt x="167" y="224"/>
                </a:cubicBezTo>
                <a:cubicBezTo>
                  <a:pt x="157" y="224"/>
                  <a:pt x="148" y="233"/>
                  <a:pt x="147" y="244"/>
                </a:cubicBezTo>
                <a:cubicBezTo>
                  <a:pt x="147" y="254"/>
                  <a:pt x="155" y="263"/>
                  <a:pt x="166" y="26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267494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rgbClr val="117A9A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040484098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2E18-E5F4-421D-8288-FB906584368F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091F-468D-44EE-B872-A0B05A22B2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58687951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2E18-E5F4-421D-8288-FB906584368F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091F-468D-44EE-B872-A0B05A22B2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03858928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2E18-E5F4-421D-8288-FB906584368F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091F-468D-44EE-B872-A0B05A22B2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08373568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2E18-E5F4-421D-8288-FB906584368F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091F-468D-44EE-B872-A0B05A22B2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24544050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2E18-E5F4-421D-8288-FB906584368F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091F-468D-44EE-B872-A0B05A22B2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9228942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892215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2E18-E5F4-421D-8288-FB906584368F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091F-468D-44EE-B872-A0B05A22B2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69803728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2E18-E5F4-421D-8288-FB906584368F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091F-468D-44EE-B872-A0B05A22B2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90246631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2E18-E5F4-421D-8288-FB906584368F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091F-468D-44EE-B872-A0B05A22B2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0776015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563888" y="0"/>
            <a:ext cx="5580112" cy="5143500"/>
          </a:xfrm>
          <a:prstGeom prst="rect">
            <a:avLst/>
          </a:prstGeom>
          <a:solidFill>
            <a:schemeClr val="accent2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23478"/>
            <a:ext cx="529208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920" y="699542"/>
            <a:ext cx="529208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177559851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02E18-E5F4-421D-8288-FB906584368F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5091F-468D-44EE-B872-A0B05A22B2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4246305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564000" y="0"/>
            <a:ext cx="5580000" cy="51435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851920" y="123478"/>
            <a:ext cx="529208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851920" y="699542"/>
            <a:ext cx="529208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23888536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rgbClr val="962499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rgbClr val="962499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30177869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E01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9851997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58505549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91" r:id="rId2"/>
    <p:sldLayoutId id="2147483692" r:id="rId3"/>
    <p:sldLayoutId id="2147483659" r:id="rId4"/>
    <p:sldLayoutId id="2147483660" r:id="rId5"/>
    <p:sldLayoutId id="2147483661" r:id="rId6"/>
    <p:sldLayoutId id="2147483662" r:id="rId7"/>
    <p:sldLayoutId id="2147483696" r:id="rId8"/>
    <p:sldLayoutId id="2147483705" r:id="rId9"/>
    <p:sldLayoutId id="2147483652" r:id="rId10"/>
    <p:sldLayoutId id="2147483674" r:id="rId11"/>
    <p:sldLayoutId id="2147483689" r:id="rId12"/>
    <p:sldLayoutId id="2147483673" r:id="rId13"/>
    <p:sldLayoutId id="2147483655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2" r:id="rId22"/>
    <p:sldLayoutId id="2147483690" r:id="rId23"/>
    <p:sldLayoutId id="2147483701" r:id="rId24"/>
    <p:sldLayoutId id="2147483702" r:id="rId25"/>
    <p:sldLayoutId id="2147483703" r:id="rId26"/>
    <p:sldLayoutId id="2147483688" r:id="rId27"/>
    <p:sldLayoutId id="2147483699" r:id="rId28"/>
    <p:sldLayoutId id="2147483656" r:id="rId29"/>
    <p:sldLayoutId id="2147483711" r:id="rId30"/>
    <p:sldLayoutId id="2147483712" r:id="rId31"/>
    <p:sldLayoutId id="2147483714" r:id="rId32"/>
  </p:sldLayoutIdLst>
  <p:transition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02E18-E5F4-421D-8288-FB906584368F}" type="datetimeFigureOut">
              <a:rPr lang="es-PE" smtClean="0"/>
              <a:t>14/02/2024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5091F-468D-44EE-B872-A0B05A22B235}" type="slidenum">
              <a:rPr lang="es-PE" smtClean="0"/>
              <a:t>‹#›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6973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93" r:id="rId3"/>
    <p:sldLayoutId id="2147483704" r:id="rId4"/>
    <p:sldLayoutId id="2147483698" r:id="rId5"/>
    <p:sldLayoutId id="2147483697" r:id="rId6"/>
    <p:sldLayoutId id="2147483694" r:id="rId7"/>
    <p:sldLayoutId id="2147483695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700" r:id="rId14"/>
    <p:sldLayoutId id="2147483684" r:id="rId15"/>
    <p:sldLayoutId id="2147483685" r:id="rId16"/>
    <p:sldLayoutId id="2147483686" r:id="rId17"/>
    <p:sldLayoutId id="2147483687" r:id="rId18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5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22866BA5-A6F1-4B6F-95AF-5E6C10724C6F}"/>
              </a:ext>
            </a:extLst>
          </p:cNvPr>
          <p:cNvSpPr/>
          <p:nvPr/>
        </p:nvSpPr>
        <p:spPr>
          <a:xfrm>
            <a:off x="270168" y="251123"/>
            <a:ext cx="8884696" cy="4774062"/>
          </a:xfrm>
          <a:prstGeom prst="rect">
            <a:avLst/>
          </a:prstGeom>
          <a:noFill/>
          <a:ln w="38100">
            <a:solidFill>
              <a:srgbClr val="E32D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700000000000000" pitchFamily="2" charset="-78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0" y="0"/>
            <a:ext cx="4211960" cy="5143500"/>
          </a:xfrm>
          <a:prstGeom prst="rect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PE">
              <a:cs typeface="B Nazanin" panose="00000700000000000000" pitchFamily="2" charset="-78"/>
            </a:endParaRPr>
          </a:p>
        </p:txBody>
      </p:sp>
      <p:sp>
        <p:nvSpPr>
          <p:cNvPr id="5" name="Text Placeholder 9"/>
          <p:cNvSpPr txBox="1"/>
          <p:nvPr/>
        </p:nvSpPr>
        <p:spPr>
          <a:xfrm>
            <a:off x="544870" y="4337512"/>
            <a:ext cx="2945825" cy="579484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indent="0" algn="r" defTabSz="914400" rtl="0" eaLnBrk="1" latinLnBrk="1" hangingPunct="1">
              <a:lnSpc>
                <a:spcPct val="80000"/>
              </a:lnSpc>
              <a:buNone/>
              <a:defRPr sz="3600" b="0" kern="1200" baseline="0">
                <a:solidFill>
                  <a:schemeClr val="accent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altLang="ko-KR" sz="2000" b="1" dirty="0">
                <a:solidFill>
                  <a:schemeClr val="tx1"/>
                </a:solidFill>
                <a:ea typeface="맑은 고딕" pitchFamily="50" charset="-127"/>
                <a:cs typeface="B Nazanin" panose="00000700000000000000" pitchFamily="2" charset="-78"/>
              </a:rPr>
              <a:t>قالب پاورپوینت زیست شناسی</a:t>
            </a:r>
            <a:endParaRPr lang="en-US" altLang="ko-KR" sz="2000" b="1" dirty="0">
              <a:solidFill>
                <a:schemeClr val="tx1"/>
              </a:solidFill>
              <a:cs typeface="B Nazanin" panose="00000700000000000000" pitchFamily="2" charset="-78"/>
            </a:endParaRPr>
          </a:p>
        </p:txBody>
      </p:sp>
      <p:sp>
        <p:nvSpPr>
          <p:cNvPr id="134" name="Text Placeholder 9"/>
          <p:cNvSpPr txBox="1"/>
          <p:nvPr/>
        </p:nvSpPr>
        <p:spPr>
          <a:xfrm>
            <a:off x="-687742" y="3026170"/>
            <a:ext cx="4752528" cy="743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indent="0" algn="r" defTabSz="914400" rtl="0" eaLnBrk="1" latinLnBrk="1" hangingPunct="1">
              <a:lnSpc>
                <a:spcPct val="80000"/>
              </a:lnSpc>
              <a:buNone/>
              <a:defRPr sz="3600" b="0" kern="1200" baseline="0">
                <a:solidFill>
                  <a:schemeClr val="accent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altLang="ko-KR" sz="3200" b="1" dirty="0">
                <a:solidFill>
                  <a:schemeClr val="bg1">
                    <a:lumMod val="95000"/>
                  </a:schemeClr>
                </a:solidFill>
                <a:latin typeface="Bahnschrift" panose="020B0502040204020203" pitchFamily="34" charset="0"/>
                <a:ea typeface="맑은 고딕" pitchFamily="50" charset="-127"/>
                <a:cs typeface="B Nazanin" panose="00000700000000000000" pitchFamily="2" charset="-78"/>
              </a:rPr>
              <a:t>تم : زیست شناسی مولکولی</a:t>
            </a:r>
            <a:endParaRPr lang="en-US" altLang="ko-KR" sz="3200" b="1" dirty="0">
              <a:solidFill>
                <a:schemeClr val="bg1">
                  <a:lumMod val="95000"/>
                </a:schemeClr>
              </a:solidFill>
              <a:latin typeface="Bahnschrift" panose="020B0502040204020203" pitchFamily="34" charset="0"/>
              <a:cs typeface="B Nazanin" panose="00000700000000000000" pitchFamily="2" charset="-78"/>
            </a:endParaRPr>
          </a:p>
        </p:txBody>
      </p:sp>
      <p:sp>
        <p:nvSpPr>
          <p:cNvPr id="21" name="Triángulo isósceles 20">
            <a:extLst>
              <a:ext uri="{FF2B5EF4-FFF2-40B4-BE49-F238E27FC236}">
                <a16:creationId xmlns:a16="http://schemas.microsoft.com/office/drawing/2014/main" id="{60D2DCBE-285B-4EEE-A14D-F023E68A90EE}"/>
              </a:ext>
            </a:extLst>
          </p:cNvPr>
          <p:cNvSpPr/>
          <p:nvPr/>
        </p:nvSpPr>
        <p:spPr>
          <a:xfrm>
            <a:off x="8063880" y="251123"/>
            <a:ext cx="1080120" cy="504056"/>
          </a:xfrm>
          <a:prstGeom prst="triangle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700000000000000" pitchFamily="2" charset="-78"/>
            </a:endParaRPr>
          </a:p>
        </p:txBody>
      </p:sp>
      <p:sp>
        <p:nvSpPr>
          <p:cNvPr id="25" name="Triángulo isósceles 24">
            <a:extLst>
              <a:ext uri="{FF2B5EF4-FFF2-40B4-BE49-F238E27FC236}">
                <a16:creationId xmlns:a16="http://schemas.microsoft.com/office/drawing/2014/main" id="{B0D8BFB1-6FB9-43CC-AE3A-87A2CF542D73}"/>
              </a:ext>
            </a:extLst>
          </p:cNvPr>
          <p:cNvSpPr/>
          <p:nvPr/>
        </p:nvSpPr>
        <p:spPr>
          <a:xfrm rot="10800000">
            <a:off x="8056619" y="4480186"/>
            <a:ext cx="1080120" cy="504056"/>
          </a:xfrm>
          <a:prstGeom prst="triangle">
            <a:avLst/>
          </a:prstGeom>
          <a:solidFill>
            <a:srgbClr val="69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700000000000000" pitchFamily="2" charset="-78"/>
            </a:endParaRPr>
          </a:p>
        </p:txBody>
      </p:sp>
      <p:pic>
        <p:nvPicPr>
          <p:cNvPr id="26" name="Picture 2" descr="188,678 Estructura Molecular Imágenes y Fotos - 123RF">
            <a:extLst>
              <a:ext uri="{FF2B5EF4-FFF2-40B4-BE49-F238E27FC236}">
                <a16:creationId xmlns:a16="http://schemas.microsoft.com/office/drawing/2014/main" id="{CAE21F69-F9CA-4F7A-AA6C-F2D38EBC8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1" y="741453"/>
            <a:ext cx="4957454" cy="3752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59">
            <a:extLst>
              <a:ext uri="{FF2B5EF4-FFF2-40B4-BE49-F238E27FC236}">
                <a16:creationId xmlns:a16="http://schemas.microsoft.com/office/drawing/2014/main" id="{18F1349C-3F02-4C27-B47B-B020E5F1F525}"/>
              </a:ext>
            </a:extLst>
          </p:cNvPr>
          <p:cNvSpPr txBox="1"/>
          <p:nvPr/>
        </p:nvSpPr>
        <p:spPr>
          <a:xfrm>
            <a:off x="-78243" y="1897041"/>
            <a:ext cx="1674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B Nazanin" panose="00000700000000000000" pitchFamily="2" charset="-78"/>
              </a:rPr>
              <a:t>20begir.com</a:t>
            </a:r>
            <a:endParaRPr lang="ko-KR" altLang="en-US" sz="1400" dirty="0">
              <a:solidFill>
                <a:schemeClr val="bg1"/>
              </a:solidFill>
              <a:latin typeface="Arial" panose="020B0604020202020204" pitchFamily="34" charset="0"/>
              <a:cs typeface="B Nazanin" panose="00000700000000000000" pitchFamily="2" charset="-78"/>
            </a:endParaRPr>
          </a:p>
        </p:txBody>
      </p:sp>
      <p:grpSp>
        <p:nvGrpSpPr>
          <p:cNvPr id="178" name="Grupo 177">
            <a:extLst>
              <a:ext uri="{FF2B5EF4-FFF2-40B4-BE49-F238E27FC236}">
                <a16:creationId xmlns:a16="http://schemas.microsoft.com/office/drawing/2014/main" id="{270EF455-4D7A-BDB2-6DFC-6946CDA22B40}"/>
              </a:ext>
            </a:extLst>
          </p:cNvPr>
          <p:cNvGrpSpPr/>
          <p:nvPr/>
        </p:nvGrpSpPr>
        <p:grpSpPr>
          <a:xfrm>
            <a:off x="945728" y="307975"/>
            <a:ext cx="2326377" cy="1933090"/>
            <a:chOff x="945728" y="307975"/>
            <a:chExt cx="2326377" cy="1933090"/>
          </a:xfrm>
        </p:grpSpPr>
        <p:sp>
          <p:nvSpPr>
            <p:cNvPr id="146" name="Freeform 75">
              <a:extLst>
                <a:ext uri="{FF2B5EF4-FFF2-40B4-BE49-F238E27FC236}">
                  <a16:creationId xmlns:a16="http://schemas.microsoft.com/office/drawing/2014/main" id="{D7C6AD34-252C-08EF-2B2C-66B8DBF741DC}"/>
                </a:ext>
              </a:extLst>
            </p:cNvPr>
            <p:cNvSpPr/>
            <p:nvPr/>
          </p:nvSpPr>
          <p:spPr bwMode="auto">
            <a:xfrm rot="5400000">
              <a:off x="2507150" y="720336"/>
              <a:ext cx="585247" cy="944662"/>
            </a:xfrm>
            <a:custGeom>
              <a:avLst/>
              <a:gdLst>
                <a:gd name="T0" fmla="*/ 187 w 399"/>
                <a:gd name="T1" fmla="*/ 0 h 605"/>
                <a:gd name="T2" fmla="*/ 236 w 399"/>
                <a:gd name="T3" fmla="*/ 25 h 605"/>
                <a:gd name="T4" fmla="*/ 289 w 399"/>
                <a:gd name="T5" fmla="*/ 161 h 605"/>
                <a:gd name="T6" fmla="*/ 199 w 399"/>
                <a:gd name="T7" fmla="*/ 267 h 605"/>
                <a:gd name="T8" fmla="*/ 177 w 399"/>
                <a:gd name="T9" fmla="*/ 275 h 605"/>
                <a:gd name="T10" fmla="*/ 175 w 399"/>
                <a:gd name="T11" fmla="*/ 303 h 605"/>
                <a:gd name="T12" fmla="*/ 184 w 399"/>
                <a:gd name="T13" fmla="*/ 315 h 605"/>
                <a:gd name="T14" fmla="*/ 291 w 399"/>
                <a:gd name="T15" fmla="*/ 437 h 605"/>
                <a:gd name="T16" fmla="*/ 285 w 399"/>
                <a:gd name="T17" fmla="*/ 488 h 605"/>
                <a:gd name="T18" fmla="*/ 293 w 399"/>
                <a:gd name="T19" fmla="*/ 505 h 605"/>
                <a:gd name="T20" fmla="*/ 390 w 399"/>
                <a:gd name="T21" fmla="*/ 561 h 605"/>
                <a:gd name="T22" fmla="*/ 394 w 399"/>
                <a:gd name="T23" fmla="*/ 576 h 605"/>
                <a:gd name="T24" fmla="*/ 349 w 399"/>
                <a:gd name="T25" fmla="*/ 588 h 605"/>
                <a:gd name="T26" fmla="*/ 271 w 399"/>
                <a:gd name="T27" fmla="*/ 543 h 605"/>
                <a:gd name="T28" fmla="*/ 253 w 399"/>
                <a:gd name="T29" fmla="*/ 545 h 605"/>
                <a:gd name="T30" fmla="*/ 117 w 399"/>
                <a:gd name="T31" fmla="*/ 584 h 605"/>
                <a:gd name="T32" fmla="*/ 15 w 399"/>
                <a:gd name="T33" fmla="*/ 476 h 605"/>
                <a:gd name="T34" fmla="*/ 117 w 399"/>
                <a:gd name="T35" fmla="*/ 316 h 605"/>
                <a:gd name="T36" fmla="*/ 130 w 399"/>
                <a:gd name="T37" fmla="*/ 299 h 605"/>
                <a:gd name="T38" fmla="*/ 130 w 399"/>
                <a:gd name="T39" fmla="*/ 286 h 605"/>
                <a:gd name="T40" fmla="*/ 118 w 399"/>
                <a:gd name="T41" fmla="*/ 271 h 605"/>
                <a:gd name="T42" fmla="*/ 13 w 399"/>
                <a:gd name="T43" fmla="*/ 138 h 605"/>
                <a:gd name="T44" fmla="*/ 110 w 399"/>
                <a:gd name="T45" fmla="*/ 3 h 605"/>
                <a:gd name="T46" fmla="*/ 118 w 399"/>
                <a:gd name="T47" fmla="*/ 0 h 605"/>
                <a:gd name="T48" fmla="*/ 187 w 399"/>
                <a:gd name="T49" fmla="*/ 0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9" h="605">
                  <a:moveTo>
                    <a:pt x="187" y="0"/>
                  </a:moveTo>
                  <a:cubicBezTo>
                    <a:pt x="204" y="8"/>
                    <a:pt x="222" y="13"/>
                    <a:pt x="236" y="25"/>
                  </a:cubicBezTo>
                  <a:cubicBezTo>
                    <a:pt x="280" y="60"/>
                    <a:pt x="298" y="106"/>
                    <a:pt x="289" y="161"/>
                  </a:cubicBezTo>
                  <a:cubicBezTo>
                    <a:pt x="280" y="213"/>
                    <a:pt x="248" y="248"/>
                    <a:pt x="199" y="267"/>
                  </a:cubicBezTo>
                  <a:cubicBezTo>
                    <a:pt x="192" y="270"/>
                    <a:pt x="181" y="270"/>
                    <a:pt x="177" y="275"/>
                  </a:cubicBezTo>
                  <a:cubicBezTo>
                    <a:pt x="171" y="282"/>
                    <a:pt x="176" y="294"/>
                    <a:pt x="175" y="303"/>
                  </a:cubicBezTo>
                  <a:cubicBezTo>
                    <a:pt x="175" y="310"/>
                    <a:pt x="178" y="313"/>
                    <a:pt x="184" y="315"/>
                  </a:cubicBezTo>
                  <a:cubicBezTo>
                    <a:pt x="247" y="332"/>
                    <a:pt x="282" y="373"/>
                    <a:pt x="291" y="437"/>
                  </a:cubicBezTo>
                  <a:cubicBezTo>
                    <a:pt x="293" y="455"/>
                    <a:pt x="290" y="472"/>
                    <a:pt x="285" y="488"/>
                  </a:cubicBezTo>
                  <a:cubicBezTo>
                    <a:pt x="283" y="497"/>
                    <a:pt x="285" y="501"/>
                    <a:pt x="293" y="505"/>
                  </a:cubicBezTo>
                  <a:cubicBezTo>
                    <a:pt x="325" y="523"/>
                    <a:pt x="358" y="542"/>
                    <a:pt x="390" y="561"/>
                  </a:cubicBezTo>
                  <a:cubicBezTo>
                    <a:pt x="398" y="565"/>
                    <a:pt x="399" y="568"/>
                    <a:pt x="394" y="576"/>
                  </a:cubicBezTo>
                  <a:cubicBezTo>
                    <a:pt x="377" y="605"/>
                    <a:pt x="378" y="605"/>
                    <a:pt x="349" y="588"/>
                  </a:cubicBezTo>
                  <a:cubicBezTo>
                    <a:pt x="323" y="573"/>
                    <a:pt x="297" y="559"/>
                    <a:pt x="271" y="543"/>
                  </a:cubicBezTo>
                  <a:cubicBezTo>
                    <a:pt x="264" y="539"/>
                    <a:pt x="260" y="538"/>
                    <a:pt x="253" y="545"/>
                  </a:cubicBezTo>
                  <a:cubicBezTo>
                    <a:pt x="216" y="584"/>
                    <a:pt x="169" y="598"/>
                    <a:pt x="117" y="584"/>
                  </a:cubicBezTo>
                  <a:cubicBezTo>
                    <a:pt x="62" y="570"/>
                    <a:pt x="27" y="532"/>
                    <a:pt x="15" y="476"/>
                  </a:cubicBezTo>
                  <a:cubicBezTo>
                    <a:pt x="0" y="405"/>
                    <a:pt x="47" y="333"/>
                    <a:pt x="117" y="316"/>
                  </a:cubicBezTo>
                  <a:cubicBezTo>
                    <a:pt x="127" y="313"/>
                    <a:pt x="133" y="310"/>
                    <a:pt x="130" y="299"/>
                  </a:cubicBezTo>
                  <a:cubicBezTo>
                    <a:pt x="129" y="295"/>
                    <a:pt x="130" y="290"/>
                    <a:pt x="130" y="286"/>
                  </a:cubicBezTo>
                  <a:cubicBezTo>
                    <a:pt x="131" y="276"/>
                    <a:pt x="127" y="273"/>
                    <a:pt x="118" y="271"/>
                  </a:cubicBezTo>
                  <a:cubicBezTo>
                    <a:pt x="56" y="255"/>
                    <a:pt x="15" y="202"/>
                    <a:pt x="13" y="138"/>
                  </a:cubicBezTo>
                  <a:cubicBezTo>
                    <a:pt x="11" y="77"/>
                    <a:pt x="51" y="23"/>
                    <a:pt x="110" y="3"/>
                  </a:cubicBezTo>
                  <a:cubicBezTo>
                    <a:pt x="113" y="2"/>
                    <a:pt x="116" y="3"/>
                    <a:pt x="118" y="0"/>
                  </a:cubicBezTo>
                  <a:cubicBezTo>
                    <a:pt x="141" y="0"/>
                    <a:pt x="164" y="0"/>
                    <a:pt x="187" y="0"/>
                  </a:cubicBezTo>
                  <a:close/>
                </a:path>
              </a:pathLst>
            </a:custGeom>
            <a:solidFill>
              <a:srgbClr val="0202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47" name="Freeform 76">
              <a:extLst>
                <a:ext uri="{FF2B5EF4-FFF2-40B4-BE49-F238E27FC236}">
                  <a16:creationId xmlns:a16="http://schemas.microsoft.com/office/drawing/2014/main" id="{59811A65-CCF1-2BCE-84E0-2A24910D470F}"/>
                </a:ext>
              </a:extLst>
            </p:cNvPr>
            <p:cNvSpPr/>
            <p:nvPr/>
          </p:nvSpPr>
          <p:spPr bwMode="auto">
            <a:xfrm rot="5400000">
              <a:off x="1927949" y="1353561"/>
              <a:ext cx="773509" cy="1001499"/>
            </a:xfrm>
            <a:custGeom>
              <a:avLst/>
              <a:gdLst>
                <a:gd name="T0" fmla="*/ 131 w 527"/>
                <a:gd name="T1" fmla="*/ 580 h 642"/>
                <a:gd name="T2" fmla="*/ 131 w 527"/>
                <a:gd name="T3" fmla="*/ 528 h 642"/>
                <a:gd name="T4" fmla="*/ 123 w 527"/>
                <a:gd name="T5" fmla="*/ 517 h 642"/>
                <a:gd name="T6" fmla="*/ 17 w 527"/>
                <a:gd name="T7" fmla="*/ 410 h 642"/>
                <a:gd name="T8" fmla="*/ 130 w 527"/>
                <a:gd name="T9" fmla="*/ 244 h 642"/>
                <a:gd name="T10" fmla="*/ 229 w 527"/>
                <a:gd name="T11" fmla="*/ 265 h 642"/>
                <a:gd name="T12" fmla="*/ 243 w 527"/>
                <a:gd name="T13" fmla="*/ 263 h 642"/>
                <a:gd name="T14" fmla="*/ 246 w 527"/>
                <a:gd name="T15" fmla="*/ 260 h 642"/>
                <a:gd name="T16" fmla="*/ 252 w 527"/>
                <a:gd name="T17" fmla="*/ 223 h 642"/>
                <a:gd name="T18" fmla="*/ 323 w 527"/>
                <a:gd name="T19" fmla="*/ 31 h 642"/>
                <a:gd name="T20" fmla="*/ 509 w 527"/>
                <a:gd name="T21" fmla="*/ 119 h 642"/>
                <a:gd name="T22" fmla="*/ 458 w 527"/>
                <a:gd name="T23" fmla="*/ 273 h 642"/>
                <a:gd name="T24" fmla="*/ 304 w 527"/>
                <a:gd name="T25" fmla="*/ 279 h 642"/>
                <a:gd name="T26" fmla="*/ 287 w 527"/>
                <a:gd name="T27" fmla="*/ 281 h 642"/>
                <a:gd name="T28" fmla="*/ 270 w 527"/>
                <a:gd name="T29" fmla="*/ 300 h 642"/>
                <a:gd name="T30" fmla="*/ 279 w 527"/>
                <a:gd name="T31" fmla="*/ 322 h 642"/>
                <a:gd name="T32" fmla="*/ 186 w 527"/>
                <a:gd name="T33" fmla="*/ 516 h 642"/>
                <a:gd name="T34" fmla="*/ 175 w 527"/>
                <a:gd name="T35" fmla="*/ 531 h 642"/>
                <a:gd name="T36" fmla="*/ 175 w 527"/>
                <a:gd name="T37" fmla="*/ 631 h 642"/>
                <a:gd name="T38" fmla="*/ 164 w 527"/>
                <a:gd name="T39" fmla="*/ 642 h 642"/>
                <a:gd name="T40" fmla="*/ 131 w 527"/>
                <a:gd name="T41" fmla="*/ 610 h 642"/>
                <a:gd name="T42" fmla="*/ 131 w 527"/>
                <a:gd name="T43" fmla="*/ 580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27" h="642">
                  <a:moveTo>
                    <a:pt x="131" y="580"/>
                  </a:moveTo>
                  <a:cubicBezTo>
                    <a:pt x="131" y="562"/>
                    <a:pt x="131" y="545"/>
                    <a:pt x="131" y="528"/>
                  </a:cubicBezTo>
                  <a:cubicBezTo>
                    <a:pt x="131" y="521"/>
                    <a:pt x="129" y="518"/>
                    <a:pt x="123" y="517"/>
                  </a:cubicBezTo>
                  <a:cubicBezTo>
                    <a:pt x="66" y="503"/>
                    <a:pt x="30" y="467"/>
                    <a:pt x="17" y="410"/>
                  </a:cubicBezTo>
                  <a:cubicBezTo>
                    <a:pt x="0" y="333"/>
                    <a:pt x="52" y="257"/>
                    <a:pt x="130" y="244"/>
                  </a:cubicBezTo>
                  <a:cubicBezTo>
                    <a:pt x="166" y="238"/>
                    <a:pt x="199" y="245"/>
                    <a:pt x="229" y="265"/>
                  </a:cubicBezTo>
                  <a:cubicBezTo>
                    <a:pt x="235" y="268"/>
                    <a:pt x="239" y="269"/>
                    <a:pt x="243" y="263"/>
                  </a:cubicBezTo>
                  <a:cubicBezTo>
                    <a:pt x="244" y="262"/>
                    <a:pt x="245" y="261"/>
                    <a:pt x="246" y="260"/>
                  </a:cubicBezTo>
                  <a:cubicBezTo>
                    <a:pt x="262" y="244"/>
                    <a:pt x="262" y="244"/>
                    <a:pt x="252" y="223"/>
                  </a:cubicBezTo>
                  <a:cubicBezTo>
                    <a:pt x="216" y="151"/>
                    <a:pt x="249" y="61"/>
                    <a:pt x="323" y="31"/>
                  </a:cubicBezTo>
                  <a:cubicBezTo>
                    <a:pt x="399" y="0"/>
                    <a:pt x="484" y="41"/>
                    <a:pt x="509" y="119"/>
                  </a:cubicBezTo>
                  <a:cubicBezTo>
                    <a:pt x="527" y="175"/>
                    <a:pt x="506" y="237"/>
                    <a:pt x="458" y="273"/>
                  </a:cubicBezTo>
                  <a:cubicBezTo>
                    <a:pt x="415" y="305"/>
                    <a:pt x="352" y="308"/>
                    <a:pt x="304" y="279"/>
                  </a:cubicBezTo>
                  <a:cubicBezTo>
                    <a:pt x="297" y="275"/>
                    <a:pt x="292" y="274"/>
                    <a:pt x="287" y="281"/>
                  </a:cubicBezTo>
                  <a:cubicBezTo>
                    <a:pt x="282" y="288"/>
                    <a:pt x="272" y="293"/>
                    <a:pt x="270" y="300"/>
                  </a:cubicBezTo>
                  <a:cubicBezTo>
                    <a:pt x="267" y="308"/>
                    <a:pt x="276" y="314"/>
                    <a:pt x="279" y="322"/>
                  </a:cubicBezTo>
                  <a:cubicBezTo>
                    <a:pt x="316" y="403"/>
                    <a:pt x="272" y="494"/>
                    <a:pt x="186" y="516"/>
                  </a:cubicBezTo>
                  <a:cubicBezTo>
                    <a:pt x="177" y="519"/>
                    <a:pt x="175" y="522"/>
                    <a:pt x="175" y="531"/>
                  </a:cubicBezTo>
                  <a:cubicBezTo>
                    <a:pt x="175" y="564"/>
                    <a:pt x="175" y="597"/>
                    <a:pt x="175" y="631"/>
                  </a:cubicBezTo>
                  <a:cubicBezTo>
                    <a:pt x="175" y="640"/>
                    <a:pt x="173" y="642"/>
                    <a:pt x="164" y="642"/>
                  </a:cubicBezTo>
                  <a:cubicBezTo>
                    <a:pt x="131" y="642"/>
                    <a:pt x="131" y="642"/>
                    <a:pt x="131" y="610"/>
                  </a:cubicBezTo>
                  <a:cubicBezTo>
                    <a:pt x="131" y="600"/>
                    <a:pt x="131" y="590"/>
                    <a:pt x="131" y="580"/>
                  </a:cubicBezTo>
                  <a:close/>
                </a:path>
              </a:pathLst>
            </a:custGeom>
            <a:solidFill>
              <a:srgbClr val="0202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48" name="Freeform 77">
              <a:extLst>
                <a:ext uri="{FF2B5EF4-FFF2-40B4-BE49-F238E27FC236}">
                  <a16:creationId xmlns:a16="http://schemas.microsoft.com/office/drawing/2014/main" id="{6564C8D0-C764-2B99-A28D-4159E24788D4}"/>
                </a:ext>
              </a:extLst>
            </p:cNvPr>
            <p:cNvSpPr/>
            <p:nvPr/>
          </p:nvSpPr>
          <p:spPr bwMode="auto">
            <a:xfrm rot="5400000">
              <a:off x="1510254" y="698865"/>
              <a:ext cx="723033" cy="852548"/>
            </a:xfrm>
            <a:custGeom>
              <a:avLst/>
              <a:gdLst>
                <a:gd name="T0" fmla="*/ 269 w 493"/>
                <a:gd name="T1" fmla="*/ 477 h 546"/>
                <a:gd name="T2" fmla="*/ 269 w 493"/>
                <a:gd name="T3" fmla="*/ 534 h 546"/>
                <a:gd name="T4" fmla="*/ 259 w 493"/>
                <a:gd name="T5" fmla="*/ 544 h 546"/>
                <a:gd name="T6" fmla="*/ 224 w 493"/>
                <a:gd name="T7" fmla="*/ 511 h 546"/>
                <a:gd name="T8" fmla="*/ 223 w 493"/>
                <a:gd name="T9" fmla="*/ 420 h 546"/>
                <a:gd name="T10" fmla="*/ 213 w 493"/>
                <a:gd name="T11" fmla="*/ 408 h 546"/>
                <a:gd name="T12" fmla="*/ 144 w 493"/>
                <a:gd name="T13" fmla="*/ 368 h 546"/>
                <a:gd name="T14" fmla="*/ 128 w 493"/>
                <a:gd name="T15" fmla="*/ 366 h 546"/>
                <a:gd name="T16" fmla="*/ 32 w 493"/>
                <a:gd name="T17" fmla="*/ 422 h 546"/>
                <a:gd name="T18" fmla="*/ 17 w 493"/>
                <a:gd name="T19" fmla="*/ 418 h 546"/>
                <a:gd name="T20" fmla="*/ 29 w 493"/>
                <a:gd name="T21" fmla="*/ 372 h 546"/>
                <a:gd name="T22" fmla="*/ 105 w 493"/>
                <a:gd name="T23" fmla="*/ 329 h 546"/>
                <a:gd name="T24" fmla="*/ 112 w 493"/>
                <a:gd name="T25" fmla="*/ 313 h 546"/>
                <a:gd name="T26" fmla="*/ 112 w 493"/>
                <a:gd name="T27" fmla="*/ 232 h 546"/>
                <a:gd name="T28" fmla="*/ 106 w 493"/>
                <a:gd name="T29" fmla="*/ 217 h 546"/>
                <a:gd name="T30" fmla="*/ 10 w 493"/>
                <a:gd name="T31" fmla="*/ 162 h 546"/>
                <a:gd name="T32" fmla="*/ 6 w 493"/>
                <a:gd name="T33" fmla="*/ 146 h 546"/>
                <a:gd name="T34" fmla="*/ 50 w 493"/>
                <a:gd name="T35" fmla="*/ 134 h 546"/>
                <a:gd name="T36" fmla="*/ 127 w 493"/>
                <a:gd name="T37" fmla="*/ 178 h 546"/>
                <a:gd name="T38" fmla="*/ 146 w 493"/>
                <a:gd name="T39" fmla="*/ 175 h 546"/>
                <a:gd name="T40" fmla="*/ 211 w 493"/>
                <a:gd name="T41" fmla="*/ 138 h 546"/>
                <a:gd name="T42" fmla="*/ 224 w 493"/>
                <a:gd name="T43" fmla="*/ 120 h 546"/>
                <a:gd name="T44" fmla="*/ 222 w 493"/>
                <a:gd name="T45" fmla="*/ 14 h 546"/>
                <a:gd name="T46" fmla="*/ 235 w 493"/>
                <a:gd name="T47" fmla="*/ 1 h 546"/>
                <a:gd name="T48" fmla="*/ 268 w 493"/>
                <a:gd name="T49" fmla="*/ 33 h 546"/>
                <a:gd name="T50" fmla="*/ 268 w 493"/>
                <a:gd name="T51" fmla="*/ 124 h 546"/>
                <a:gd name="T52" fmla="*/ 279 w 493"/>
                <a:gd name="T53" fmla="*/ 138 h 546"/>
                <a:gd name="T54" fmla="*/ 347 w 493"/>
                <a:gd name="T55" fmla="*/ 178 h 546"/>
                <a:gd name="T56" fmla="*/ 363 w 493"/>
                <a:gd name="T57" fmla="*/ 180 h 546"/>
                <a:gd name="T58" fmla="*/ 461 w 493"/>
                <a:gd name="T59" fmla="*/ 123 h 546"/>
                <a:gd name="T60" fmla="*/ 475 w 493"/>
                <a:gd name="T61" fmla="*/ 126 h 546"/>
                <a:gd name="T62" fmla="*/ 464 w 493"/>
                <a:gd name="T63" fmla="*/ 173 h 546"/>
                <a:gd name="T64" fmla="*/ 385 w 493"/>
                <a:gd name="T65" fmla="*/ 218 h 546"/>
                <a:gd name="T66" fmla="*/ 378 w 493"/>
                <a:gd name="T67" fmla="*/ 233 h 546"/>
                <a:gd name="T68" fmla="*/ 378 w 493"/>
                <a:gd name="T69" fmla="*/ 312 h 546"/>
                <a:gd name="T70" fmla="*/ 385 w 493"/>
                <a:gd name="T71" fmla="*/ 327 h 546"/>
                <a:gd name="T72" fmla="*/ 478 w 493"/>
                <a:gd name="T73" fmla="*/ 380 h 546"/>
                <a:gd name="T74" fmla="*/ 482 w 493"/>
                <a:gd name="T75" fmla="*/ 397 h 546"/>
                <a:gd name="T76" fmla="*/ 439 w 493"/>
                <a:gd name="T77" fmla="*/ 409 h 546"/>
                <a:gd name="T78" fmla="*/ 362 w 493"/>
                <a:gd name="T79" fmla="*/ 365 h 546"/>
                <a:gd name="T80" fmla="*/ 347 w 493"/>
                <a:gd name="T81" fmla="*/ 367 h 546"/>
                <a:gd name="T82" fmla="*/ 277 w 493"/>
                <a:gd name="T83" fmla="*/ 408 h 546"/>
                <a:gd name="T84" fmla="*/ 268 w 493"/>
                <a:gd name="T85" fmla="*/ 419 h 546"/>
                <a:gd name="T86" fmla="*/ 268 w 493"/>
                <a:gd name="T87" fmla="*/ 477 h 546"/>
                <a:gd name="T88" fmla="*/ 269 w 493"/>
                <a:gd name="T89" fmla="*/ 477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92" h="546">
                  <a:moveTo>
                    <a:pt x="269" y="477"/>
                  </a:moveTo>
                  <a:cubicBezTo>
                    <a:pt x="269" y="496"/>
                    <a:pt x="268" y="515"/>
                    <a:pt x="269" y="534"/>
                  </a:cubicBezTo>
                  <a:cubicBezTo>
                    <a:pt x="269" y="541"/>
                    <a:pt x="267" y="544"/>
                    <a:pt x="259" y="544"/>
                  </a:cubicBezTo>
                  <a:cubicBezTo>
                    <a:pt x="225" y="546"/>
                    <a:pt x="225" y="546"/>
                    <a:pt x="224" y="511"/>
                  </a:cubicBezTo>
                  <a:cubicBezTo>
                    <a:pt x="224" y="481"/>
                    <a:pt x="223" y="451"/>
                    <a:pt x="223" y="420"/>
                  </a:cubicBezTo>
                  <a:cubicBezTo>
                    <a:pt x="223" y="413"/>
                    <a:pt x="221" y="409"/>
                    <a:pt x="213" y="408"/>
                  </a:cubicBezTo>
                  <a:cubicBezTo>
                    <a:pt x="186" y="402"/>
                    <a:pt x="163" y="389"/>
                    <a:pt x="144" y="368"/>
                  </a:cubicBezTo>
                  <a:cubicBezTo>
                    <a:pt x="139" y="362"/>
                    <a:pt x="135" y="362"/>
                    <a:pt x="128" y="366"/>
                  </a:cubicBezTo>
                  <a:cubicBezTo>
                    <a:pt x="97" y="385"/>
                    <a:pt x="64" y="403"/>
                    <a:pt x="32" y="422"/>
                  </a:cubicBezTo>
                  <a:cubicBezTo>
                    <a:pt x="25" y="427"/>
                    <a:pt x="21" y="426"/>
                    <a:pt x="17" y="418"/>
                  </a:cubicBezTo>
                  <a:cubicBezTo>
                    <a:pt x="0" y="389"/>
                    <a:pt x="0" y="390"/>
                    <a:pt x="29" y="372"/>
                  </a:cubicBezTo>
                  <a:cubicBezTo>
                    <a:pt x="55" y="358"/>
                    <a:pt x="80" y="343"/>
                    <a:pt x="105" y="329"/>
                  </a:cubicBezTo>
                  <a:cubicBezTo>
                    <a:pt x="112" y="325"/>
                    <a:pt x="115" y="321"/>
                    <a:pt x="112" y="313"/>
                  </a:cubicBezTo>
                  <a:cubicBezTo>
                    <a:pt x="104" y="286"/>
                    <a:pt x="103" y="259"/>
                    <a:pt x="112" y="232"/>
                  </a:cubicBezTo>
                  <a:cubicBezTo>
                    <a:pt x="115" y="225"/>
                    <a:pt x="113" y="221"/>
                    <a:pt x="106" y="217"/>
                  </a:cubicBezTo>
                  <a:cubicBezTo>
                    <a:pt x="74" y="199"/>
                    <a:pt x="42" y="180"/>
                    <a:pt x="10" y="162"/>
                  </a:cubicBezTo>
                  <a:cubicBezTo>
                    <a:pt x="2" y="157"/>
                    <a:pt x="1" y="154"/>
                    <a:pt x="6" y="146"/>
                  </a:cubicBezTo>
                  <a:cubicBezTo>
                    <a:pt x="22" y="118"/>
                    <a:pt x="22" y="117"/>
                    <a:pt x="50" y="134"/>
                  </a:cubicBezTo>
                  <a:cubicBezTo>
                    <a:pt x="76" y="148"/>
                    <a:pt x="101" y="163"/>
                    <a:pt x="127" y="178"/>
                  </a:cubicBezTo>
                  <a:cubicBezTo>
                    <a:pt x="135" y="183"/>
                    <a:pt x="140" y="182"/>
                    <a:pt x="146" y="175"/>
                  </a:cubicBezTo>
                  <a:cubicBezTo>
                    <a:pt x="164" y="156"/>
                    <a:pt x="185" y="143"/>
                    <a:pt x="211" y="138"/>
                  </a:cubicBezTo>
                  <a:cubicBezTo>
                    <a:pt x="223" y="136"/>
                    <a:pt x="224" y="130"/>
                    <a:pt x="224" y="120"/>
                  </a:cubicBezTo>
                  <a:cubicBezTo>
                    <a:pt x="223" y="85"/>
                    <a:pt x="223" y="50"/>
                    <a:pt x="222" y="14"/>
                  </a:cubicBezTo>
                  <a:cubicBezTo>
                    <a:pt x="222" y="5"/>
                    <a:pt x="224" y="1"/>
                    <a:pt x="235" y="1"/>
                  </a:cubicBezTo>
                  <a:cubicBezTo>
                    <a:pt x="267" y="1"/>
                    <a:pt x="267" y="0"/>
                    <a:pt x="268" y="33"/>
                  </a:cubicBezTo>
                  <a:cubicBezTo>
                    <a:pt x="268" y="63"/>
                    <a:pt x="269" y="94"/>
                    <a:pt x="268" y="124"/>
                  </a:cubicBezTo>
                  <a:cubicBezTo>
                    <a:pt x="268" y="133"/>
                    <a:pt x="271" y="136"/>
                    <a:pt x="279" y="138"/>
                  </a:cubicBezTo>
                  <a:cubicBezTo>
                    <a:pt x="306" y="144"/>
                    <a:pt x="329" y="158"/>
                    <a:pt x="347" y="178"/>
                  </a:cubicBezTo>
                  <a:cubicBezTo>
                    <a:pt x="352" y="184"/>
                    <a:pt x="356" y="184"/>
                    <a:pt x="363" y="180"/>
                  </a:cubicBezTo>
                  <a:cubicBezTo>
                    <a:pt x="395" y="161"/>
                    <a:pt x="428" y="142"/>
                    <a:pt x="461" y="123"/>
                  </a:cubicBezTo>
                  <a:cubicBezTo>
                    <a:pt x="468" y="119"/>
                    <a:pt x="471" y="118"/>
                    <a:pt x="475" y="126"/>
                  </a:cubicBezTo>
                  <a:cubicBezTo>
                    <a:pt x="493" y="156"/>
                    <a:pt x="493" y="156"/>
                    <a:pt x="464" y="173"/>
                  </a:cubicBezTo>
                  <a:cubicBezTo>
                    <a:pt x="438" y="188"/>
                    <a:pt x="412" y="203"/>
                    <a:pt x="385" y="218"/>
                  </a:cubicBezTo>
                  <a:cubicBezTo>
                    <a:pt x="378" y="222"/>
                    <a:pt x="376" y="225"/>
                    <a:pt x="378" y="233"/>
                  </a:cubicBezTo>
                  <a:cubicBezTo>
                    <a:pt x="387" y="259"/>
                    <a:pt x="387" y="286"/>
                    <a:pt x="378" y="312"/>
                  </a:cubicBezTo>
                  <a:cubicBezTo>
                    <a:pt x="376" y="320"/>
                    <a:pt x="378" y="323"/>
                    <a:pt x="385" y="327"/>
                  </a:cubicBezTo>
                  <a:cubicBezTo>
                    <a:pt x="416" y="345"/>
                    <a:pt x="447" y="363"/>
                    <a:pt x="478" y="380"/>
                  </a:cubicBezTo>
                  <a:cubicBezTo>
                    <a:pt x="486" y="385"/>
                    <a:pt x="487" y="388"/>
                    <a:pt x="482" y="397"/>
                  </a:cubicBezTo>
                  <a:cubicBezTo>
                    <a:pt x="466" y="424"/>
                    <a:pt x="466" y="425"/>
                    <a:pt x="439" y="409"/>
                  </a:cubicBezTo>
                  <a:cubicBezTo>
                    <a:pt x="413" y="394"/>
                    <a:pt x="388" y="380"/>
                    <a:pt x="362" y="365"/>
                  </a:cubicBezTo>
                  <a:cubicBezTo>
                    <a:pt x="356" y="361"/>
                    <a:pt x="352" y="361"/>
                    <a:pt x="347" y="367"/>
                  </a:cubicBezTo>
                  <a:cubicBezTo>
                    <a:pt x="328" y="388"/>
                    <a:pt x="304" y="402"/>
                    <a:pt x="277" y="408"/>
                  </a:cubicBezTo>
                  <a:cubicBezTo>
                    <a:pt x="269" y="409"/>
                    <a:pt x="267" y="412"/>
                    <a:pt x="268" y="419"/>
                  </a:cubicBezTo>
                  <a:cubicBezTo>
                    <a:pt x="268" y="439"/>
                    <a:pt x="268" y="458"/>
                    <a:pt x="268" y="477"/>
                  </a:cubicBezTo>
                  <a:cubicBezTo>
                    <a:pt x="268" y="477"/>
                    <a:pt x="268" y="477"/>
                    <a:pt x="269" y="477"/>
                  </a:cubicBezTo>
                  <a:close/>
                </a:path>
              </a:pathLst>
            </a:custGeom>
            <a:solidFill>
              <a:srgbClr val="0202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49" name="Freeform 78">
              <a:extLst>
                <a:ext uri="{FF2B5EF4-FFF2-40B4-BE49-F238E27FC236}">
                  <a16:creationId xmlns:a16="http://schemas.microsoft.com/office/drawing/2014/main" id="{8B79C1E2-1CA8-0CA3-1C9C-85884EBFB681}"/>
                </a:ext>
              </a:extLst>
            </p:cNvPr>
            <p:cNvSpPr/>
            <p:nvPr/>
          </p:nvSpPr>
          <p:spPr bwMode="auto">
            <a:xfrm rot="5400000">
              <a:off x="1244863" y="1369099"/>
              <a:ext cx="575698" cy="499769"/>
            </a:xfrm>
            <a:custGeom>
              <a:avLst/>
              <a:gdLst>
                <a:gd name="T0" fmla="*/ 248 w 392"/>
                <a:gd name="T1" fmla="*/ 294 h 320"/>
                <a:gd name="T2" fmla="*/ 154 w 392"/>
                <a:gd name="T3" fmla="*/ 259 h 320"/>
                <a:gd name="T4" fmla="*/ 136 w 392"/>
                <a:gd name="T5" fmla="*/ 256 h 320"/>
                <a:gd name="T6" fmla="*/ 33 w 392"/>
                <a:gd name="T7" fmla="*/ 315 h 320"/>
                <a:gd name="T8" fmla="*/ 16 w 392"/>
                <a:gd name="T9" fmla="*/ 310 h 320"/>
                <a:gd name="T10" fmla="*/ 3 w 392"/>
                <a:gd name="T11" fmla="*/ 282 h 320"/>
                <a:gd name="T12" fmla="*/ 28 w 392"/>
                <a:gd name="T13" fmla="*/ 267 h 320"/>
                <a:gd name="T14" fmla="*/ 110 w 392"/>
                <a:gd name="T15" fmla="*/ 221 h 320"/>
                <a:gd name="T16" fmla="*/ 116 w 392"/>
                <a:gd name="T17" fmla="*/ 205 h 320"/>
                <a:gd name="T18" fmla="*/ 216 w 392"/>
                <a:gd name="T19" fmla="*/ 18 h 320"/>
                <a:gd name="T20" fmla="*/ 384 w 392"/>
                <a:gd name="T21" fmla="*/ 140 h 320"/>
                <a:gd name="T22" fmla="*/ 273 w 392"/>
                <a:gd name="T23" fmla="*/ 291 h 320"/>
                <a:gd name="T24" fmla="*/ 248 w 392"/>
                <a:gd name="T25" fmla="*/ 294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2" h="320">
                  <a:moveTo>
                    <a:pt x="248" y="294"/>
                  </a:moveTo>
                  <a:cubicBezTo>
                    <a:pt x="210" y="293"/>
                    <a:pt x="180" y="282"/>
                    <a:pt x="154" y="259"/>
                  </a:cubicBezTo>
                  <a:cubicBezTo>
                    <a:pt x="148" y="253"/>
                    <a:pt x="144" y="252"/>
                    <a:pt x="136" y="256"/>
                  </a:cubicBezTo>
                  <a:cubicBezTo>
                    <a:pt x="102" y="276"/>
                    <a:pt x="67" y="295"/>
                    <a:pt x="33" y="315"/>
                  </a:cubicBezTo>
                  <a:cubicBezTo>
                    <a:pt x="24" y="320"/>
                    <a:pt x="19" y="319"/>
                    <a:pt x="16" y="310"/>
                  </a:cubicBezTo>
                  <a:cubicBezTo>
                    <a:pt x="12" y="300"/>
                    <a:pt x="0" y="291"/>
                    <a:pt x="3" y="282"/>
                  </a:cubicBezTo>
                  <a:cubicBezTo>
                    <a:pt x="6" y="275"/>
                    <a:pt x="19" y="272"/>
                    <a:pt x="28" y="267"/>
                  </a:cubicBezTo>
                  <a:cubicBezTo>
                    <a:pt x="55" y="251"/>
                    <a:pt x="82" y="236"/>
                    <a:pt x="110" y="221"/>
                  </a:cubicBezTo>
                  <a:cubicBezTo>
                    <a:pt x="117" y="217"/>
                    <a:pt x="120" y="214"/>
                    <a:pt x="116" y="205"/>
                  </a:cubicBezTo>
                  <a:cubicBezTo>
                    <a:pt x="86" y="125"/>
                    <a:pt x="132" y="37"/>
                    <a:pt x="216" y="18"/>
                  </a:cubicBezTo>
                  <a:cubicBezTo>
                    <a:pt x="298" y="0"/>
                    <a:pt x="376" y="58"/>
                    <a:pt x="384" y="140"/>
                  </a:cubicBezTo>
                  <a:cubicBezTo>
                    <a:pt x="392" y="214"/>
                    <a:pt x="341" y="278"/>
                    <a:pt x="273" y="291"/>
                  </a:cubicBezTo>
                  <a:cubicBezTo>
                    <a:pt x="264" y="293"/>
                    <a:pt x="254" y="293"/>
                    <a:pt x="248" y="294"/>
                  </a:cubicBezTo>
                  <a:close/>
                </a:path>
              </a:pathLst>
            </a:custGeom>
            <a:solidFill>
              <a:srgbClr val="0202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50" name="Freeform 79">
              <a:extLst>
                <a:ext uri="{FF2B5EF4-FFF2-40B4-BE49-F238E27FC236}">
                  <a16:creationId xmlns:a16="http://schemas.microsoft.com/office/drawing/2014/main" id="{A8E9DC3B-C2AB-C30B-192A-B46E4486F393}"/>
                </a:ext>
              </a:extLst>
            </p:cNvPr>
            <p:cNvSpPr/>
            <p:nvPr/>
          </p:nvSpPr>
          <p:spPr bwMode="auto">
            <a:xfrm rot="5400000">
              <a:off x="1385580" y="215022"/>
              <a:ext cx="470653" cy="656560"/>
            </a:xfrm>
            <a:custGeom>
              <a:avLst/>
              <a:gdLst>
                <a:gd name="T0" fmla="*/ 193 w 321"/>
                <a:gd name="T1" fmla="*/ 69 h 421"/>
                <a:gd name="T2" fmla="*/ 193 w 321"/>
                <a:gd name="T3" fmla="*/ 124 h 421"/>
                <a:gd name="T4" fmla="*/ 203 w 321"/>
                <a:gd name="T5" fmla="*/ 138 h 421"/>
                <a:gd name="T6" fmla="*/ 307 w 321"/>
                <a:gd name="T7" fmla="*/ 299 h 421"/>
                <a:gd name="T8" fmla="*/ 223 w 321"/>
                <a:gd name="T9" fmla="*/ 402 h 421"/>
                <a:gd name="T10" fmla="*/ 85 w 321"/>
                <a:gd name="T11" fmla="*/ 382 h 421"/>
                <a:gd name="T12" fmla="*/ 121 w 321"/>
                <a:gd name="T13" fmla="*/ 142 h 421"/>
                <a:gd name="T14" fmla="*/ 146 w 321"/>
                <a:gd name="T15" fmla="*/ 134 h 421"/>
                <a:gd name="T16" fmla="*/ 148 w 321"/>
                <a:gd name="T17" fmla="*/ 101 h 421"/>
                <a:gd name="T18" fmla="*/ 148 w 321"/>
                <a:gd name="T19" fmla="*/ 13 h 421"/>
                <a:gd name="T20" fmla="*/ 159 w 321"/>
                <a:gd name="T21" fmla="*/ 1 h 421"/>
                <a:gd name="T22" fmla="*/ 193 w 321"/>
                <a:gd name="T23" fmla="*/ 35 h 421"/>
                <a:gd name="T24" fmla="*/ 193 w 321"/>
                <a:gd name="T25" fmla="*/ 69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1" h="421">
                  <a:moveTo>
                    <a:pt x="193" y="69"/>
                  </a:moveTo>
                  <a:cubicBezTo>
                    <a:pt x="193" y="88"/>
                    <a:pt x="194" y="106"/>
                    <a:pt x="193" y="124"/>
                  </a:cubicBezTo>
                  <a:cubicBezTo>
                    <a:pt x="193" y="133"/>
                    <a:pt x="196" y="136"/>
                    <a:pt x="203" y="138"/>
                  </a:cubicBezTo>
                  <a:cubicBezTo>
                    <a:pt x="279" y="159"/>
                    <a:pt x="321" y="223"/>
                    <a:pt x="307" y="299"/>
                  </a:cubicBezTo>
                  <a:cubicBezTo>
                    <a:pt x="298" y="348"/>
                    <a:pt x="269" y="384"/>
                    <a:pt x="223" y="402"/>
                  </a:cubicBezTo>
                  <a:cubicBezTo>
                    <a:pt x="174" y="421"/>
                    <a:pt x="127" y="416"/>
                    <a:pt x="85" y="382"/>
                  </a:cubicBezTo>
                  <a:cubicBezTo>
                    <a:pt x="0" y="313"/>
                    <a:pt x="19" y="184"/>
                    <a:pt x="121" y="142"/>
                  </a:cubicBezTo>
                  <a:cubicBezTo>
                    <a:pt x="130" y="139"/>
                    <a:pt x="143" y="140"/>
                    <a:pt x="146" y="134"/>
                  </a:cubicBezTo>
                  <a:cubicBezTo>
                    <a:pt x="150" y="125"/>
                    <a:pt x="148" y="112"/>
                    <a:pt x="148" y="101"/>
                  </a:cubicBezTo>
                  <a:cubicBezTo>
                    <a:pt x="148" y="72"/>
                    <a:pt x="148" y="42"/>
                    <a:pt x="148" y="13"/>
                  </a:cubicBezTo>
                  <a:cubicBezTo>
                    <a:pt x="148" y="5"/>
                    <a:pt x="150" y="1"/>
                    <a:pt x="159" y="1"/>
                  </a:cubicBezTo>
                  <a:cubicBezTo>
                    <a:pt x="193" y="0"/>
                    <a:pt x="193" y="0"/>
                    <a:pt x="193" y="35"/>
                  </a:cubicBezTo>
                  <a:cubicBezTo>
                    <a:pt x="193" y="46"/>
                    <a:pt x="193" y="58"/>
                    <a:pt x="193" y="69"/>
                  </a:cubicBezTo>
                  <a:close/>
                </a:path>
              </a:pathLst>
            </a:custGeom>
            <a:solidFill>
              <a:srgbClr val="0202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51" name="Freeform 80">
              <a:extLst>
                <a:ext uri="{FF2B5EF4-FFF2-40B4-BE49-F238E27FC236}">
                  <a16:creationId xmlns:a16="http://schemas.microsoft.com/office/drawing/2014/main" id="{FE6EAF72-045F-FB36-1AFF-BFA11CE22CC7}"/>
                </a:ext>
              </a:extLst>
            </p:cNvPr>
            <p:cNvSpPr/>
            <p:nvPr/>
          </p:nvSpPr>
          <p:spPr bwMode="auto">
            <a:xfrm rot="5400000">
              <a:off x="909301" y="801414"/>
              <a:ext cx="564784" cy="491930"/>
            </a:xfrm>
            <a:custGeom>
              <a:avLst/>
              <a:gdLst>
                <a:gd name="T0" fmla="*/ 385 w 385"/>
                <a:gd name="T1" fmla="*/ 168 h 316"/>
                <a:gd name="T2" fmla="*/ 265 w 385"/>
                <a:gd name="T3" fmla="*/ 306 h 316"/>
                <a:gd name="T4" fmla="*/ 113 w 385"/>
                <a:gd name="T5" fmla="*/ 211 h 316"/>
                <a:gd name="T6" fmla="*/ 112 w 385"/>
                <a:gd name="T7" fmla="*/ 128 h 316"/>
                <a:gd name="T8" fmla="*/ 106 w 385"/>
                <a:gd name="T9" fmla="*/ 113 h 316"/>
                <a:gd name="T10" fmla="*/ 9 w 385"/>
                <a:gd name="T11" fmla="*/ 57 h 316"/>
                <a:gd name="T12" fmla="*/ 5 w 385"/>
                <a:gd name="T13" fmla="*/ 41 h 316"/>
                <a:gd name="T14" fmla="*/ 50 w 385"/>
                <a:gd name="T15" fmla="*/ 29 h 316"/>
                <a:gd name="T16" fmla="*/ 127 w 385"/>
                <a:gd name="T17" fmla="*/ 74 h 316"/>
                <a:gd name="T18" fmla="*/ 144 w 385"/>
                <a:gd name="T19" fmla="*/ 72 h 316"/>
                <a:gd name="T20" fmla="*/ 373 w 385"/>
                <a:gd name="T21" fmla="*/ 112 h 316"/>
                <a:gd name="T22" fmla="*/ 385 w 385"/>
                <a:gd name="T23" fmla="*/ 168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5" h="316">
                  <a:moveTo>
                    <a:pt x="385" y="168"/>
                  </a:moveTo>
                  <a:cubicBezTo>
                    <a:pt x="385" y="237"/>
                    <a:pt x="335" y="294"/>
                    <a:pt x="265" y="306"/>
                  </a:cubicBezTo>
                  <a:cubicBezTo>
                    <a:pt x="199" y="316"/>
                    <a:pt x="134" y="275"/>
                    <a:pt x="113" y="211"/>
                  </a:cubicBezTo>
                  <a:cubicBezTo>
                    <a:pt x="104" y="183"/>
                    <a:pt x="104" y="156"/>
                    <a:pt x="112" y="128"/>
                  </a:cubicBezTo>
                  <a:cubicBezTo>
                    <a:pt x="115" y="120"/>
                    <a:pt x="113" y="117"/>
                    <a:pt x="106" y="113"/>
                  </a:cubicBezTo>
                  <a:cubicBezTo>
                    <a:pt x="74" y="94"/>
                    <a:pt x="42" y="75"/>
                    <a:pt x="9" y="57"/>
                  </a:cubicBezTo>
                  <a:cubicBezTo>
                    <a:pt x="1" y="53"/>
                    <a:pt x="0" y="49"/>
                    <a:pt x="5" y="41"/>
                  </a:cubicBezTo>
                  <a:cubicBezTo>
                    <a:pt x="22" y="13"/>
                    <a:pt x="21" y="13"/>
                    <a:pt x="50" y="29"/>
                  </a:cubicBezTo>
                  <a:cubicBezTo>
                    <a:pt x="76" y="44"/>
                    <a:pt x="102" y="59"/>
                    <a:pt x="127" y="74"/>
                  </a:cubicBezTo>
                  <a:cubicBezTo>
                    <a:pt x="134" y="78"/>
                    <a:pt x="138" y="79"/>
                    <a:pt x="144" y="72"/>
                  </a:cubicBezTo>
                  <a:cubicBezTo>
                    <a:pt x="216" y="0"/>
                    <a:pt x="329" y="20"/>
                    <a:pt x="373" y="112"/>
                  </a:cubicBezTo>
                  <a:cubicBezTo>
                    <a:pt x="380" y="127"/>
                    <a:pt x="385" y="148"/>
                    <a:pt x="385" y="168"/>
                  </a:cubicBezTo>
                  <a:close/>
                </a:path>
              </a:pathLst>
            </a:custGeom>
            <a:solidFill>
              <a:srgbClr val="0202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52" name="Freeform 81">
              <a:extLst>
                <a:ext uri="{FF2B5EF4-FFF2-40B4-BE49-F238E27FC236}">
                  <a16:creationId xmlns:a16="http://schemas.microsoft.com/office/drawing/2014/main" id="{EE7E5168-9D04-CAF5-7A97-98F373882AD6}"/>
                </a:ext>
              </a:extLst>
            </p:cNvPr>
            <p:cNvSpPr/>
            <p:nvPr/>
          </p:nvSpPr>
          <p:spPr bwMode="auto">
            <a:xfrm rot="5400000">
              <a:off x="1945222" y="403650"/>
              <a:ext cx="574334" cy="456652"/>
            </a:xfrm>
            <a:custGeom>
              <a:avLst/>
              <a:gdLst>
                <a:gd name="T0" fmla="*/ 146 w 392"/>
                <a:gd name="T1" fmla="*/ 292 h 292"/>
                <a:gd name="T2" fmla="*/ 7 w 392"/>
                <a:gd name="T3" fmla="*/ 167 h 292"/>
                <a:gd name="T4" fmla="*/ 116 w 392"/>
                <a:gd name="T5" fmla="*/ 17 h 292"/>
                <a:gd name="T6" fmla="*/ 246 w 392"/>
                <a:gd name="T7" fmla="*/ 57 h 292"/>
                <a:gd name="T8" fmla="*/ 265 w 392"/>
                <a:gd name="T9" fmla="*/ 60 h 292"/>
                <a:gd name="T10" fmla="*/ 360 w 392"/>
                <a:gd name="T11" fmla="*/ 4 h 292"/>
                <a:gd name="T12" fmla="*/ 374 w 392"/>
                <a:gd name="T13" fmla="*/ 7 h 292"/>
                <a:gd name="T14" fmla="*/ 362 w 392"/>
                <a:gd name="T15" fmla="*/ 54 h 292"/>
                <a:gd name="T16" fmla="*/ 288 w 392"/>
                <a:gd name="T17" fmla="*/ 97 h 292"/>
                <a:gd name="T18" fmla="*/ 280 w 392"/>
                <a:gd name="T19" fmla="*/ 117 h 292"/>
                <a:gd name="T20" fmla="*/ 146 w 392"/>
                <a:gd name="T21" fmla="*/ 292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2" h="292">
                  <a:moveTo>
                    <a:pt x="146" y="292"/>
                  </a:moveTo>
                  <a:cubicBezTo>
                    <a:pt x="74" y="292"/>
                    <a:pt x="15" y="239"/>
                    <a:pt x="7" y="167"/>
                  </a:cubicBezTo>
                  <a:cubicBezTo>
                    <a:pt x="0" y="98"/>
                    <a:pt x="48" y="31"/>
                    <a:pt x="116" y="17"/>
                  </a:cubicBezTo>
                  <a:cubicBezTo>
                    <a:pt x="166" y="7"/>
                    <a:pt x="211" y="20"/>
                    <a:pt x="246" y="57"/>
                  </a:cubicBezTo>
                  <a:cubicBezTo>
                    <a:pt x="253" y="64"/>
                    <a:pt x="257" y="64"/>
                    <a:pt x="265" y="60"/>
                  </a:cubicBezTo>
                  <a:cubicBezTo>
                    <a:pt x="297" y="41"/>
                    <a:pt x="328" y="23"/>
                    <a:pt x="360" y="4"/>
                  </a:cubicBezTo>
                  <a:cubicBezTo>
                    <a:pt x="367" y="0"/>
                    <a:pt x="369" y="0"/>
                    <a:pt x="374" y="7"/>
                  </a:cubicBezTo>
                  <a:cubicBezTo>
                    <a:pt x="391" y="37"/>
                    <a:pt x="392" y="37"/>
                    <a:pt x="362" y="54"/>
                  </a:cubicBezTo>
                  <a:cubicBezTo>
                    <a:pt x="337" y="68"/>
                    <a:pt x="313" y="83"/>
                    <a:pt x="288" y="97"/>
                  </a:cubicBezTo>
                  <a:cubicBezTo>
                    <a:pt x="279" y="102"/>
                    <a:pt x="277" y="107"/>
                    <a:pt x="280" y="117"/>
                  </a:cubicBezTo>
                  <a:cubicBezTo>
                    <a:pt x="304" y="205"/>
                    <a:pt x="238" y="292"/>
                    <a:pt x="146" y="292"/>
                  </a:cubicBezTo>
                  <a:close/>
                </a:path>
              </a:pathLst>
            </a:custGeom>
            <a:solidFill>
              <a:srgbClr val="0202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53" name="Freeform 82">
              <a:extLst>
                <a:ext uri="{FF2B5EF4-FFF2-40B4-BE49-F238E27FC236}">
                  <a16:creationId xmlns:a16="http://schemas.microsoft.com/office/drawing/2014/main" id="{29F127CD-8375-C1BC-9D48-0CF1B045C414}"/>
                </a:ext>
              </a:extLst>
            </p:cNvPr>
            <p:cNvSpPr/>
            <p:nvPr/>
          </p:nvSpPr>
          <p:spPr bwMode="auto">
            <a:xfrm rot="5400000">
              <a:off x="2460053" y="1027173"/>
              <a:ext cx="216910" cy="290062"/>
            </a:xfrm>
            <a:custGeom>
              <a:avLst/>
              <a:gdLst>
                <a:gd name="T0" fmla="*/ 56 w 148"/>
                <a:gd name="T1" fmla="*/ 0 h 186"/>
                <a:gd name="T2" fmla="*/ 133 w 148"/>
                <a:gd name="T3" fmla="*/ 68 h 186"/>
                <a:gd name="T4" fmla="*/ 62 w 148"/>
                <a:gd name="T5" fmla="*/ 185 h 186"/>
                <a:gd name="T6" fmla="*/ 32 w 148"/>
                <a:gd name="T7" fmla="*/ 159 h 186"/>
                <a:gd name="T8" fmla="*/ 49 w 148"/>
                <a:gd name="T9" fmla="*/ 155 h 186"/>
                <a:gd name="T10" fmla="*/ 98 w 148"/>
                <a:gd name="T11" fmla="*/ 68 h 186"/>
                <a:gd name="T12" fmla="*/ 77 w 148"/>
                <a:gd name="T13" fmla="*/ 64 h 186"/>
                <a:gd name="T14" fmla="*/ 66 w 148"/>
                <a:gd name="T15" fmla="*/ 90 h 186"/>
                <a:gd name="T16" fmla="*/ 47 w 148"/>
                <a:gd name="T17" fmla="*/ 118 h 186"/>
                <a:gd name="T18" fmla="*/ 11 w 148"/>
                <a:gd name="T19" fmla="*/ 121 h 186"/>
                <a:gd name="T20" fmla="*/ 40 w 148"/>
                <a:gd name="T21" fmla="*/ 9 h 186"/>
                <a:gd name="T22" fmla="*/ 56 w 148"/>
                <a:gd name="T2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8" h="186">
                  <a:moveTo>
                    <a:pt x="56" y="0"/>
                  </a:moveTo>
                  <a:cubicBezTo>
                    <a:pt x="91" y="2"/>
                    <a:pt x="123" y="31"/>
                    <a:pt x="133" y="68"/>
                  </a:cubicBezTo>
                  <a:cubicBezTo>
                    <a:pt x="148" y="120"/>
                    <a:pt x="115" y="175"/>
                    <a:pt x="62" y="185"/>
                  </a:cubicBezTo>
                  <a:cubicBezTo>
                    <a:pt x="47" y="186"/>
                    <a:pt x="35" y="175"/>
                    <a:pt x="32" y="159"/>
                  </a:cubicBezTo>
                  <a:cubicBezTo>
                    <a:pt x="37" y="154"/>
                    <a:pt x="43" y="156"/>
                    <a:pt x="49" y="155"/>
                  </a:cubicBezTo>
                  <a:cubicBezTo>
                    <a:pt x="90" y="149"/>
                    <a:pt x="115" y="106"/>
                    <a:pt x="98" y="68"/>
                  </a:cubicBezTo>
                  <a:cubicBezTo>
                    <a:pt x="92" y="54"/>
                    <a:pt x="88" y="53"/>
                    <a:pt x="77" y="64"/>
                  </a:cubicBezTo>
                  <a:cubicBezTo>
                    <a:pt x="69" y="71"/>
                    <a:pt x="64" y="78"/>
                    <a:pt x="66" y="90"/>
                  </a:cubicBezTo>
                  <a:cubicBezTo>
                    <a:pt x="70" y="103"/>
                    <a:pt x="60" y="117"/>
                    <a:pt x="47" y="118"/>
                  </a:cubicBezTo>
                  <a:cubicBezTo>
                    <a:pt x="35" y="119"/>
                    <a:pt x="23" y="118"/>
                    <a:pt x="11" y="121"/>
                  </a:cubicBezTo>
                  <a:cubicBezTo>
                    <a:pt x="0" y="78"/>
                    <a:pt x="12" y="42"/>
                    <a:pt x="40" y="9"/>
                  </a:cubicBezTo>
                  <a:cubicBezTo>
                    <a:pt x="45" y="4"/>
                    <a:pt x="51" y="2"/>
                    <a:pt x="56" y="0"/>
                  </a:cubicBezTo>
                  <a:close/>
                </a:path>
              </a:pathLst>
            </a:custGeom>
            <a:solidFill>
              <a:srgbClr val="689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54" name="Freeform 83">
              <a:extLst>
                <a:ext uri="{FF2B5EF4-FFF2-40B4-BE49-F238E27FC236}">
                  <a16:creationId xmlns:a16="http://schemas.microsoft.com/office/drawing/2014/main" id="{4F946417-953C-BAA3-0127-3E7FE82C0715}"/>
                </a:ext>
              </a:extLst>
            </p:cNvPr>
            <p:cNvSpPr/>
            <p:nvPr/>
          </p:nvSpPr>
          <p:spPr bwMode="auto">
            <a:xfrm rot="5400000">
              <a:off x="2947977" y="1023762"/>
              <a:ext cx="221003" cy="290062"/>
            </a:xfrm>
            <a:custGeom>
              <a:avLst/>
              <a:gdLst>
                <a:gd name="T0" fmla="*/ 57 w 150"/>
                <a:gd name="T1" fmla="*/ 0 h 186"/>
                <a:gd name="T2" fmla="*/ 135 w 150"/>
                <a:gd name="T3" fmla="*/ 67 h 186"/>
                <a:gd name="T4" fmla="*/ 67 w 150"/>
                <a:gd name="T5" fmla="*/ 185 h 186"/>
                <a:gd name="T6" fmla="*/ 57 w 150"/>
                <a:gd name="T7" fmla="*/ 186 h 186"/>
                <a:gd name="T8" fmla="*/ 36 w 150"/>
                <a:gd name="T9" fmla="*/ 159 h 186"/>
                <a:gd name="T10" fmla="*/ 60 w 150"/>
                <a:gd name="T11" fmla="*/ 154 h 186"/>
                <a:gd name="T12" fmla="*/ 101 w 150"/>
                <a:gd name="T13" fmla="*/ 66 h 186"/>
                <a:gd name="T14" fmla="*/ 79 w 150"/>
                <a:gd name="T15" fmla="*/ 62 h 186"/>
                <a:gd name="T16" fmla="*/ 70 w 150"/>
                <a:gd name="T17" fmla="*/ 89 h 186"/>
                <a:gd name="T18" fmla="*/ 45 w 150"/>
                <a:gd name="T19" fmla="*/ 119 h 186"/>
                <a:gd name="T20" fmla="*/ 14 w 150"/>
                <a:gd name="T21" fmla="*/ 118 h 186"/>
                <a:gd name="T22" fmla="*/ 51 w 150"/>
                <a:gd name="T23" fmla="*/ 2 h 186"/>
                <a:gd name="T24" fmla="*/ 57 w 150"/>
                <a:gd name="T25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0" h="186">
                  <a:moveTo>
                    <a:pt x="57" y="0"/>
                  </a:moveTo>
                  <a:cubicBezTo>
                    <a:pt x="92" y="1"/>
                    <a:pt x="124" y="29"/>
                    <a:pt x="135" y="67"/>
                  </a:cubicBezTo>
                  <a:cubicBezTo>
                    <a:pt x="150" y="118"/>
                    <a:pt x="118" y="174"/>
                    <a:pt x="67" y="185"/>
                  </a:cubicBezTo>
                  <a:cubicBezTo>
                    <a:pt x="64" y="186"/>
                    <a:pt x="60" y="186"/>
                    <a:pt x="57" y="186"/>
                  </a:cubicBezTo>
                  <a:cubicBezTo>
                    <a:pt x="46" y="180"/>
                    <a:pt x="36" y="173"/>
                    <a:pt x="36" y="159"/>
                  </a:cubicBezTo>
                  <a:cubicBezTo>
                    <a:pt x="44" y="154"/>
                    <a:pt x="52" y="156"/>
                    <a:pt x="60" y="154"/>
                  </a:cubicBezTo>
                  <a:cubicBezTo>
                    <a:pt x="98" y="143"/>
                    <a:pt x="117" y="102"/>
                    <a:pt x="101" y="66"/>
                  </a:cubicBezTo>
                  <a:cubicBezTo>
                    <a:pt x="94" y="52"/>
                    <a:pt x="90" y="52"/>
                    <a:pt x="79" y="62"/>
                  </a:cubicBezTo>
                  <a:cubicBezTo>
                    <a:pt x="71" y="70"/>
                    <a:pt x="66" y="76"/>
                    <a:pt x="70" y="89"/>
                  </a:cubicBezTo>
                  <a:cubicBezTo>
                    <a:pt x="74" y="104"/>
                    <a:pt x="60" y="120"/>
                    <a:pt x="45" y="119"/>
                  </a:cubicBezTo>
                  <a:cubicBezTo>
                    <a:pt x="35" y="118"/>
                    <a:pt x="25" y="117"/>
                    <a:pt x="14" y="118"/>
                  </a:cubicBezTo>
                  <a:cubicBezTo>
                    <a:pt x="0" y="82"/>
                    <a:pt x="22" y="26"/>
                    <a:pt x="51" y="2"/>
                  </a:cubicBezTo>
                  <a:cubicBezTo>
                    <a:pt x="53" y="1"/>
                    <a:pt x="55" y="0"/>
                    <a:pt x="57" y="0"/>
                  </a:cubicBezTo>
                  <a:close/>
                </a:path>
              </a:pathLst>
            </a:custGeom>
            <a:solidFill>
              <a:srgbClr val="F9B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55" name="Freeform 84">
              <a:extLst>
                <a:ext uri="{FF2B5EF4-FFF2-40B4-BE49-F238E27FC236}">
                  <a16:creationId xmlns:a16="http://schemas.microsoft.com/office/drawing/2014/main" id="{0CD1036F-4D4A-0CEC-BB6A-9DCD256631E9}"/>
                </a:ext>
              </a:extLst>
            </p:cNvPr>
            <p:cNvSpPr/>
            <p:nvPr/>
          </p:nvSpPr>
          <p:spPr bwMode="auto">
            <a:xfrm rot="5400000">
              <a:off x="2466067" y="898476"/>
              <a:ext cx="195082" cy="315541"/>
            </a:xfrm>
            <a:custGeom>
              <a:avLst/>
              <a:gdLst>
                <a:gd name="T0" fmla="*/ 127 w 133"/>
                <a:gd name="T1" fmla="*/ 4 h 202"/>
                <a:gd name="T2" fmla="*/ 85 w 133"/>
                <a:gd name="T3" fmla="*/ 71 h 202"/>
                <a:gd name="T4" fmla="*/ 83 w 133"/>
                <a:gd name="T5" fmla="*/ 125 h 202"/>
                <a:gd name="T6" fmla="*/ 79 w 133"/>
                <a:gd name="T7" fmla="*/ 136 h 202"/>
                <a:gd name="T8" fmla="*/ 83 w 133"/>
                <a:gd name="T9" fmla="*/ 153 h 202"/>
                <a:gd name="T10" fmla="*/ 104 w 133"/>
                <a:gd name="T11" fmla="*/ 163 h 202"/>
                <a:gd name="T12" fmla="*/ 133 w 133"/>
                <a:gd name="T13" fmla="*/ 189 h 202"/>
                <a:gd name="T14" fmla="*/ 23 w 133"/>
                <a:gd name="T15" fmla="*/ 132 h 202"/>
                <a:gd name="T16" fmla="*/ 110 w 133"/>
                <a:gd name="T17" fmla="*/ 1 h 202"/>
                <a:gd name="T18" fmla="*/ 127 w 133"/>
                <a:gd name="T19" fmla="*/ 4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201">
                  <a:moveTo>
                    <a:pt x="127" y="4"/>
                  </a:moveTo>
                  <a:cubicBezTo>
                    <a:pt x="106" y="22"/>
                    <a:pt x="91" y="44"/>
                    <a:pt x="85" y="71"/>
                  </a:cubicBezTo>
                  <a:cubicBezTo>
                    <a:pt x="80" y="89"/>
                    <a:pt x="84" y="107"/>
                    <a:pt x="83" y="125"/>
                  </a:cubicBezTo>
                  <a:cubicBezTo>
                    <a:pt x="86" y="130"/>
                    <a:pt x="82" y="133"/>
                    <a:pt x="79" y="136"/>
                  </a:cubicBezTo>
                  <a:cubicBezTo>
                    <a:pt x="70" y="144"/>
                    <a:pt x="75" y="148"/>
                    <a:pt x="83" y="153"/>
                  </a:cubicBezTo>
                  <a:cubicBezTo>
                    <a:pt x="89" y="157"/>
                    <a:pt x="99" y="155"/>
                    <a:pt x="104" y="163"/>
                  </a:cubicBezTo>
                  <a:cubicBezTo>
                    <a:pt x="111" y="174"/>
                    <a:pt x="118" y="187"/>
                    <a:pt x="133" y="189"/>
                  </a:cubicBezTo>
                  <a:cubicBezTo>
                    <a:pt x="91" y="202"/>
                    <a:pt x="39" y="175"/>
                    <a:pt x="23" y="132"/>
                  </a:cubicBezTo>
                  <a:cubicBezTo>
                    <a:pt x="0" y="68"/>
                    <a:pt x="43" y="3"/>
                    <a:pt x="110" y="1"/>
                  </a:cubicBezTo>
                  <a:cubicBezTo>
                    <a:pt x="116" y="0"/>
                    <a:pt x="122" y="2"/>
                    <a:pt x="127" y="4"/>
                  </a:cubicBezTo>
                  <a:close/>
                </a:path>
              </a:pathLst>
            </a:custGeom>
            <a:solidFill>
              <a:srgbClr val="356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56" name="Freeform 85">
              <a:extLst>
                <a:ext uri="{FF2B5EF4-FFF2-40B4-BE49-F238E27FC236}">
                  <a16:creationId xmlns:a16="http://schemas.microsoft.com/office/drawing/2014/main" id="{94D184C2-CBFE-27B0-A92F-5ACAF3997A4C}"/>
                </a:ext>
              </a:extLst>
            </p:cNvPr>
            <p:cNvSpPr/>
            <p:nvPr/>
          </p:nvSpPr>
          <p:spPr bwMode="auto">
            <a:xfrm rot="5400000">
              <a:off x="2960043" y="891568"/>
              <a:ext cx="190990" cy="311621"/>
            </a:xfrm>
            <a:custGeom>
              <a:avLst/>
              <a:gdLst>
                <a:gd name="T0" fmla="*/ 109 w 130"/>
                <a:gd name="T1" fmla="*/ 165 h 200"/>
                <a:gd name="T2" fmla="*/ 130 w 130"/>
                <a:gd name="T3" fmla="*/ 191 h 200"/>
                <a:gd name="T4" fmla="*/ 31 w 130"/>
                <a:gd name="T5" fmla="*/ 140 h 200"/>
                <a:gd name="T6" fmla="*/ 119 w 130"/>
                <a:gd name="T7" fmla="*/ 2 h 200"/>
                <a:gd name="T8" fmla="*/ 130 w 130"/>
                <a:gd name="T9" fmla="*/ 5 h 200"/>
                <a:gd name="T10" fmla="*/ 90 w 130"/>
                <a:gd name="T11" fmla="*/ 71 h 200"/>
                <a:gd name="T12" fmla="*/ 89 w 130"/>
                <a:gd name="T13" fmla="*/ 125 h 200"/>
                <a:gd name="T14" fmla="*/ 82 w 130"/>
                <a:gd name="T15" fmla="*/ 136 h 200"/>
                <a:gd name="T16" fmla="*/ 85 w 130"/>
                <a:gd name="T17" fmla="*/ 152 h 200"/>
                <a:gd name="T18" fmla="*/ 109 w 130"/>
                <a:gd name="T19" fmla="*/ 16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200">
                  <a:moveTo>
                    <a:pt x="109" y="165"/>
                  </a:moveTo>
                  <a:cubicBezTo>
                    <a:pt x="116" y="174"/>
                    <a:pt x="123" y="182"/>
                    <a:pt x="130" y="191"/>
                  </a:cubicBezTo>
                  <a:cubicBezTo>
                    <a:pt x="102" y="200"/>
                    <a:pt x="52" y="181"/>
                    <a:pt x="31" y="140"/>
                  </a:cubicBezTo>
                  <a:cubicBezTo>
                    <a:pt x="0" y="77"/>
                    <a:pt x="49" y="0"/>
                    <a:pt x="119" y="2"/>
                  </a:cubicBezTo>
                  <a:cubicBezTo>
                    <a:pt x="122" y="2"/>
                    <a:pt x="126" y="4"/>
                    <a:pt x="130" y="5"/>
                  </a:cubicBezTo>
                  <a:cubicBezTo>
                    <a:pt x="113" y="24"/>
                    <a:pt x="96" y="44"/>
                    <a:pt x="90" y="71"/>
                  </a:cubicBezTo>
                  <a:cubicBezTo>
                    <a:pt x="86" y="89"/>
                    <a:pt x="87" y="106"/>
                    <a:pt x="89" y="125"/>
                  </a:cubicBezTo>
                  <a:cubicBezTo>
                    <a:pt x="90" y="130"/>
                    <a:pt x="86" y="133"/>
                    <a:pt x="82" y="136"/>
                  </a:cubicBezTo>
                  <a:cubicBezTo>
                    <a:pt x="75" y="143"/>
                    <a:pt x="78" y="148"/>
                    <a:pt x="85" y="152"/>
                  </a:cubicBezTo>
                  <a:cubicBezTo>
                    <a:pt x="93" y="157"/>
                    <a:pt x="103" y="157"/>
                    <a:pt x="109" y="165"/>
                  </a:cubicBezTo>
                  <a:close/>
                </a:path>
              </a:pathLst>
            </a:custGeom>
            <a:solidFill>
              <a:srgbClr val="EF7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57" name="Freeform 86">
              <a:extLst>
                <a:ext uri="{FF2B5EF4-FFF2-40B4-BE49-F238E27FC236}">
                  <a16:creationId xmlns:a16="http://schemas.microsoft.com/office/drawing/2014/main" id="{572C5196-FFF2-7620-AD74-2A8C720A4C2E}"/>
                </a:ext>
              </a:extLst>
            </p:cNvPr>
            <p:cNvSpPr/>
            <p:nvPr/>
          </p:nvSpPr>
          <p:spPr bwMode="auto">
            <a:xfrm rot="5400000">
              <a:off x="2118611" y="1600142"/>
              <a:ext cx="205996" cy="290062"/>
            </a:xfrm>
            <a:custGeom>
              <a:avLst/>
              <a:gdLst>
                <a:gd name="T0" fmla="*/ 48 w 140"/>
                <a:gd name="T1" fmla="*/ 0 h 186"/>
                <a:gd name="T2" fmla="*/ 128 w 140"/>
                <a:gd name="T3" fmla="*/ 72 h 186"/>
                <a:gd name="T4" fmla="*/ 54 w 140"/>
                <a:gd name="T5" fmla="*/ 186 h 186"/>
                <a:gd name="T6" fmla="*/ 24 w 140"/>
                <a:gd name="T7" fmla="*/ 159 h 186"/>
                <a:gd name="T8" fmla="*/ 40 w 140"/>
                <a:gd name="T9" fmla="*/ 156 h 186"/>
                <a:gd name="T10" fmla="*/ 89 w 140"/>
                <a:gd name="T11" fmla="*/ 63 h 186"/>
                <a:gd name="T12" fmla="*/ 72 w 140"/>
                <a:gd name="T13" fmla="*/ 60 h 186"/>
                <a:gd name="T14" fmla="*/ 59 w 140"/>
                <a:gd name="T15" fmla="*/ 90 h 186"/>
                <a:gd name="T16" fmla="*/ 27 w 140"/>
                <a:gd name="T17" fmla="*/ 118 h 186"/>
                <a:gd name="T18" fmla="*/ 5 w 140"/>
                <a:gd name="T19" fmla="*/ 118 h 186"/>
                <a:gd name="T20" fmla="*/ 0 w 140"/>
                <a:gd name="T21" fmla="*/ 98 h 186"/>
                <a:gd name="T22" fmla="*/ 34 w 140"/>
                <a:gd name="T23" fmla="*/ 9 h 186"/>
                <a:gd name="T24" fmla="*/ 48 w 140"/>
                <a:gd name="T25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0" h="186">
                  <a:moveTo>
                    <a:pt x="48" y="0"/>
                  </a:moveTo>
                  <a:cubicBezTo>
                    <a:pt x="83" y="1"/>
                    <a:pt x="119" y="33"/>
                    <a:pt x="128" y="72"/>
                  </a:cubicBezTo>
                  <a:cubicBezTo>
                    <a:pt x="140" y="123"/>
                    <a:pt x="106" y="176"/>
                    <a:pt x="54" y="186"/>
                  </a:cubicBezTo>
                  <a:cubicBezTo>
                    <a:pt x="40" y="185"/>
                    <a:pt x="27" y="174"/>
                    <a:pt x="24" y="159"/>
                  </a:cubicBezTo>
                  <a:cubicBezTo>
                    <a:pt x="28" y="155"/>
                    <a:pt x="35" y="156"/>
                    <a:pt x="40" y="156"/>
                  </a:cubicBezTo>
                  <a:cubicBezTo>
                    <a:pt x="85" y="150"/>
                    <a:pt x="109" y="104"/>
                    <a:pt x="89" y="63"/>
                  </a:cubicBezTo>
                  <a:cubicBezTo>
                    <a:pt x="84" y="53"/>
                    <a:pt x="80" y="52"/>
                    <a:pt x="72" y="60"/>
                  </a:cubicBezTo>
                  <a:cubicBezTo>
                    <a:pt x="63" y="68"/>
                    <a:pt x="56" y="76"/>
                    <a:pt x="59" y="90"/>
                  </a:cubicBezTo>
                  <a:cubicBezTo>
                    <a:pt x="62" y="110"/>
                    <a:pt x="47" y="123"/>
                    <a:pt x="27" y="118"/>
                  </a:cubicBezTo>
                  <a:cubicBezTo>
                    <a:pt x="19" y="116"/>
                    <a:pt x="13" y="121"/>
                    <a:pt x="5" y="118"/>
                  </a:cubicBezTo>
                  <a:cubicBezTo>
                    <a:pt x="1" y="112"/>
                    <a:pt x="0" y="105"/>
                    <a:pt x="0" y="98"/>
                  </a:cubicBezTo>
                  <a:cubicBezTo>
                    <a:pt x="0" y="64"/>
                    <a:pt x="11" y="34"/>
                    <a:pt x="34" y="9"/>
                  </a:cubicBezTo>
                  <a:cubicBezTo>
                    <a:pt x="38" y="5"/>
                    <a:pt x="42" y="1"/>
                    <a:pt x="48" y="0"/>
                  </a:cubicBezTo>
                  <a:close/>
                </a:path>
              </a:pathLst>
            </a:custGeom>
            <a:solidFill>
              <a:srgbClr val="689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58" name="Freeform 87">
              <a:extLst>
                <a:ext uri="{FF2B5EF4-FFF2-40B4-BE49-F238E27FC236}">
                  <a16:creationId xmlns:a16="http://schemas.microsoft.com/office/drawing/2014/main" id="{9FFD2504-502C-942B-3F51-A9C93756CB2E}"/>
                </a:ext>
              </a:extLst>
            </p:cNvPr>
            <p:cNvSpPr/>
            <p:nvPr/>
          </p:nvSpPr>
          <p:spPr bwMode="auto">
            <a:xfrm rot="5400000">
              <a:off x="2463550" y="1923461"/>
              <a:ext cx="205996" cy="290062"/>
            </a:xfrm>
            <a:custGeom>
              <a:avLst/>
              <a:gdLst>
                <a:gd name="T0" fmla="*/ 51 w 141"/>
                <a:gd name="T1" fmla="*/ 0 h 186"/>
                <a:gd name="T2" fmla="*/ 131 w 141"/>
                <a:gd name="T3" fmla="*/ 75 h 186"/>
                <a:gd name="T4" fmla="*/ 59 w 141"/>
                <a:gd name="T5" fmla="*/ 186 h 186"/>
                <a:gd name="T6" fmla="*/ 51 w 141"/>
                <a:gd name="T7" fmla="*/ 186 h 186"/>
                <a:gd name="T8" fmla="*/ 28 w 141"/>
                <a:gd name="T9" fmla="*/ 159 h 186"/>
                <a:gd name="T10" fmla="*/ 43 w 141"/>
                <a:gd name="T11" fmla="*/ 156 h 186"/>
                <a:gd name="T12" fmla="*/ 93 w 141"/>
                <a:gd name="T13" fmla="*/ 65 h 186"/>
                <a:gd name="T14" fmla="*/ 74 w 141"/>
                <a:gd name="T15" fmla="*/ 61 h 186"/>
                <a:gd name="T16" fmla="*/ 62 w 141"/>
                <a:gd name="T17" fmla="*/ 92 h 186"/>
                <a:gd name="T18" fmla="*/ 31 w 141"/>
                <a:gd name="T19" fmla="*/ 118 h 186"/>
                <a:gd name="T20" fmla="*/ 8 w 141"/>
                <a:gd name="T21" fmla="*/ 119 h 186"/>
                <a:gd name="T22" fmla="*/ 3 w 141"/>
                <a:gd name="T23" fmla="*/ 84 h 186"/>
                <a:gd name="T24" fmla="*/ 42 w 141"/>
                <a:gd name="T25" fmla="*/ 5 h 186"/>
                <a:gd name="T26" fmla="*/ 51 w 141"/>
                <a:gd name="T27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1" h="186">
                  <a:moveTo>
                    <a:pt x="51" y="0"/>
                  </a:moveTo>
                  <a:cubicBezTo>
                    <a:pt x="88" y="2"/>
                    <a:pt x="123" y="35"/>
                    <a:pt x="131" y="75"/>
                  </a:cubicBezTo>
                  <a:cubicBezTo>
                    <a:pt x="141" y="124"/>
                    <a:pt x="108" y="175"/>
                    <a:pt x="59" y="186"/>
                  </a:cubicBezTo>
                  <a:cubicBezTo>
                    <a:pt x="56" y="186"/>
                    <a:pt x="54" y="186"/>
                    <a:pt x="51" y="186"/>
                  </a:cubicBezTo>
                  <a:cubicBezTo>
                    <a:pt x="41" y="179"/>
                    <a:pt x="28" y="174"/>
                    <a:pt x="28" y="159"/>
                  </a:cubicBezTo>
                  <a:cubicBezTo>
                    <a:pt x="32" y="156"/>
                    <a:pt x="38" y="157"/>
                    <a:pt x="43" y="156"/>
                  </a:cubicBezTo>
                  <a:cubicBezTo>
                    <a:pt x="87" y="150"/>
                    <a:pt x="113" y="103"/>
                    <a:pt x="93" y="65"/>
                  </a:cubicBezTo>
                  <a:cubicBezTo>
                    <a:pt x="87" y="53"/>
                    <a:pt x="84" y="53"/>
                    <a:pt x="74" y="61"/>
                  </a:cubicBezTo>
                  <a:cubicBezTo>
                    <a:pt x="65" y="70"/>
                    <a:pt x="61" y="78"/>
                    <a:pt x="62" y="92"/>
                  </a:cubicBezTo>
                  <a:cubicBezTo>
                    <a:pt x="64" y="110"/>
                    <a:pt x="49" y="123"/>
                    <a:pt x="31" y="118"/>
                  </a:cubicBezTo>
                  <a:cubicBezTo>
                    <a:pt x="22" y="116"/>
                    <a:pt x="16" y="122"/>
                    <a:pt x="8" y="119"/>
                  </a:cubicBezTo>
                  <a:cubicBezTo>
                    <a:pt x="0" y="108"/>
                    <a:pt x="3" y="96"/>
                    <a:pt x="3" y="84"/>
                  </a:cubicBezTo>
                  <a:cubicBezTo>
                    <a:pt x="6" y="53"/>
                    <a:pt x="19" y="26"/>
                    <a:pt x="42" y="5"/>
                  </a:cubicBezTo>
                  <a:cubicBezTo>
                    <a:pt x="45" y="3"/>
                    <a:pt x="47" y="1"/>
                    <a:pt x="51" y="0"/>
                  </a:cubicBezTo>
                  <a:close/>
                </a:path>
              </a:pathLst>
            </a:custGeom>
            <a:solidFill>
              <a:srgbClr val="F9B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59" name="Freeform 88">
              <a:extLst>
                <a:ext uri="{FF2B5EF4-FFF2-40B4-BE49-F238E27FC236}">
                  <a16:creationId xmlns:a16="http://schemas.microsoft.com/office/drawing/2014/main" id="{2D29629C-737D-2BDA-14E2-0B73FCBBF490}"/>
                </a:ext>
              </a:extLst>
            </p:cNvPr>
            <p:cNvSpPr/>
            <p:nvPr/>
          </p:nvSpPr>
          <p:spPr bwMode="auto">
            <a:xfrm rot="5400000">
              <a:off x="2125567" y="1476306"/>
              <a:ext cx="170527" cy="319460"/>
            </a:xfrm>
            <a:custGeom>
              <a:avLst/>
              <a:gdLst>
                <a:gd name="T0" fmla="*/ 111 w 117"/>
                <a:gd name="T1" fmla="*/ 3 h 205"/>
                <a:gd name="T2" fmla="*/ 68 w 117"/>
                <a:gd name="T3" fmla="*/ 81 h 205"/>
                <a:gd name="T4" fmla="*/ 70 w 117"/>
                <a:gd name="T5" fmla="*/ 122 h 205"/>
                <a:gd name="T6" fmla="*/ 66 w 117"/>
                <a:gd name="T7" fmla="*/ 131 h 205"/>
                <a:gd name="T8" fmla="*/ 71 w 117"/>
                <a:gd name="T9" fmla="*/ 154 h 205"/>
                <a:gd name="T10" fmla="*/ 87 w 117"/>
                <a:gd name="T11" fmla="*/ 162 h 205"/>
                <a:gd name="T12" fmla="*/ 117 w 117"/>
                <a:gd name="T13" fmla="*/ 189 h 205"/>
                <a:gd name="T14" fmla="*/ 2 w 117"/>
                <a:gd name="T15" fmla="*/ 94 h 205"/>
                <a:gd name="T16" fmla="*/ 95 w 117"/>
                <a:gd name="T17" fmla="*/ 0 h 205"/>
                <a:gd name="T18" fmla="*/ 111 w 117"/>
                <a:gd name="T19" fmla="*/ 3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" h="205">
                  <a:moveTo>
                    <a:pt x="111" y="3"/>
                  </a:moveTo>
                  <a:cubicBezTo>
                    <a:pt x="88" y="24"/>
                    <a:pt x="73" y="49"/>
                    <a:pt x="68" y="81"/>
                  </a:cubicBezTo>
                  <a:cubicBezTo>
                    <a:pt x="66" y="95"/>
                    <a:pt x="67" y="109"/>
                    <a:pt x="70" y="122"/>
                  </a:cubicBezTo>
                  <a:cubicBezTo>
                    <a:pt x="71" y="126"/>
                    <a:pt x="68" y="129"/>
                    <a:pt x="66" y="131"/>
                  </a:cubicBezTo>
                  <a:cubicBezTo>
                    <a:pt x="56" y="144"/>
                    <a:pt x="57" y="147"/>
                    <a:pt x="71" y="154"/>
                  </a:cubicBezTo>
                  <a:cubicBezTo>
                    <a:pt x="76" y="156"/>
                    <a:pt x="83" y="157"/>
                    <a:pt x="87" y="162"/>
                  </a:cubicBezTo>
                  <a:cubicBezTo>
                    <a:pt x="96" y="172"/>
                    <a:pt x="103" y="185"/>
                    <a:pt x="117" y="189"/>
                  </a:cubicBezTo>
                  <a:cubicBezTo>
                    <a:pt x="60" y="205"/>
                    <a:pt x="0" y="155"/>
                    <a:pt x="2" y="94"/>
                  </a:cubicBezTo>
                  <a:cubicBezTo>
                    <a:pt x="3" y="43"/>
                    <a:pt x="44" y="2"/>
                    <a:pt x="95" y="0"/>
                  </a:cubicBezTo>
                  <a:cubicBezTo>
                    <a:pt x="101" y="0"/>
                    <a:pt x="106" y="0"/>
                    <a:pt x="111" y="3"/>
                  </a:cubicBezTo>
                  <a:close/>
                </a:path>
              </a:pathLst>
            </a:custGeom>
            <a:solidFill>
              <a:srgbClr val="356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60" name="Freeform 89">
              <a:extLst>
                <a:ext uri="{FF2B5EF4-FFF2-40B4-BE49-F238E27FC236}">
                  <a16:creationId xmlns:a16="http://schemas.microsoft.com/office/drawing/2014/main" id="{D656D4BF-4E25-71CB-6E89-D0F672E2A516}"/>
                </a:ext>
              </a:extLst>
            </p:cNvPr>
            <p:cNvSpPr/>
            <p:nvPr/>
          </p:nvSpPr>
          <p:spPr bwMode="auto">
            <a:xfrm rot="5400000">
              <a:off x="2466154" y="1789220"/>
              <a:ext cx="190990" cy="311621"/>
            </a:xfrm>
            <a:custGeom>
              <a:avLst/>
              <a:gdLst>
                <a:gd name="T0" fmla="*/ 106 w 130"/>
                <a:gd name="T1" fmla="*/ 164 h 200"/>
                <a:gd name="T2" fmla="*/ 130 w 130"/>
                <a:gd name="T3" fmla="*/ 190 h 200"/>
                <a:gd name="T4" fmla="*/ 30 w 130"/>
                <a:gd name="T5" fmla="*/ 138 h 200"/>
                <a:gd name="T6" fmla="*/ 117 w 130"/>
                <a:gd name="T7" fmla="*/ 1 h 200"/>
                <a:gd name="T8" fmla="*/ 130 w 130"/>
                <a:gd name="T9" fmla="*/ 4 h 200"/>
                <a:gd name="T10" fmla="*/ 88 w 130"/>
                <a:gd name="T11" fmla="*/ 75 h 200"/>
                <a:gd name="T12" fmla="*/ 89 w 130"/>
                <a:gd name="T13" fmla="*/ 123 h 200"/>
                <a:gd name="T14" fmla="*/ 84 w 130"/>
                <a:gd name="T15" fmla="*/ 134 h 200"/>
                <a:gd name="T16" fmla="*/ 88 w 130"/>
                <a:gd name="T17" fmla="*/ 154 h 200"/>
                <a:gd name="T18" fmla="*/ 106 w 130"/>
                <a:gd name="T19" fmla="*/ 164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200">
                  <a:moveTo>
                    <a:pt x="106" y="164"/>
                  </a:moveTo>
                  <a:cubicBezTo>
                    <a:pt x="114" y="173"/>
                    <a:pt x="122" y="181"/>
                    <a:pt x="130" y="190"/>
                  </a:cubicBezTo>
                  <a:cubicBezTo>
                    <a:pt x="94" y="200"/>
                    <a:pt x="49" y="177"/>
                    <a:pt x="30" y="138"/>
                  </a:cubicBezTo>
                  <a:cubicBezTo>
                    <a:pt x="0" y="76"/>
                    <a:pt x="48" y="0"/>
                    <a:pt x="117" y="1"/>
                  </a:cubicBezTo>
                  <a:cubicBezTo>
                    <a:pt x="121" y="2"/>
                    <a:pt x="126" y="1"/>
                    <a:pt x="130" y="4"/>
                  </a:cubicBezTo>
                  <a:cubicBezTo>
                    <a:pt x="110" y="24"/>
                    <a:pt x="93" y="46"/>
                    <a:pt x="88" y="75"/>
                  </a:cubicBezTo>
                  <a:cubicBezTo>
                    <a:pt x="85" y="91"/>
                    <a:pt x="85" y="107"/>
                    <a:pt x="89" y="123"/>
                  </a:cubicBezTo>
                  <a:cubicBezTo>
                    <a:pt x="91" y="128"/>
                    <a:pt x="87" y="131"/>
                    <a:pt x="84" y="134"/>
                  </a:cubicBezTo>
                  <a:cubicBezTo>
                    <a:pt x="76" y="144"/>
                    <a:pt x="77" y="148"/>
                    <a:pt x="88" y="154"/>
                  </a:cubicBezTo>
                  <a:cubicBezTo>
                    <a:pt x="94" y="157"/>
                    <a:pt x="103" y="156"/>
                    <a:pt x="106" y="164"/>
                  </a:cubicBezTo>
                  <a:close/>
                </a:path>
              </a:pathLst>
            </a:custGeom>
            <a:solidFill>
              <a:srgbClr val="EF7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61" name="Freeform 90">
              <a:extLst>
                <a:ext uri="{FF2B5EF4-FFF2-40B4-BE49-F238E27FC236}">
                  <a16:creationId xmlns:a16="http://schemas.microsoft.com/office/drawing/2014/main" id="{48D9D738-0878-1810-4DC4-ABC14017143C}"/>
                </a:ext>
              </a:extLst>
            </p:cNvPr>
            <p:cNvSpPr/>
            <p:nvPr/>
          </p:nvSpPr>
          <p:spPr bwMode="auto">
            <a:xfrm rot="5400000">
              <a:off x="1762250" y="1025127"/>
              <a:ext cx="221003" cy="290062"/>
            </a:xfrm>
            <a:custGeom>
              <a:avLst/>
              <a:gdLst>
                <a:gd name="T0" fmla="*/ 56 w 150"/>
                <a:gd name="T1" fmla="*/ 0 h 186"/>
                <a:gd name="T2" fmla="*/ 135 w 150"/>
                <a:gd name="T3" fmla="*/ 69 h 186"/>
                <a:gd name="T4" fmla="*/ 59 w 150"/>
                <a:gd name="T5" fmla="*/ 186 h 186"/>
                <a:gd name="T6" fmla="*/ 35 w 150"/>
                <a:gd name="T7" fmla="*/ 159 h 186"/>
                <a:gd name="T8" fmla="*/ 50 w 150"/>
                <a:gd name="T9" fmla="*/ 156 h 186"/>
                <a:gd name="T10" fmla="*/ 99 w 150"/>
                <a:gd name="T11" fmla="*/ 65 h 186"/>
                <a:gd name="T12" fmla="*/ 78 w 150"/>
                <a:gd name="T13" fmla="*/ 62 h 186"/>
                <a:gd name="T14" fmla="*/ 68 w 150"/>
                <a:gd name="T15" fmla="*/ 90 h 186"/>
                <a:gd name="T16" fmla="*/ 44 w 150"/>
                <a:gd name="T17" fmla="*/ 119 h 186"/>
                <a:gd name="T18" fmla="*/ 13 w 150"/>
                <a:gd name="T19" fmla="*/ 119 h 186"/>
                <a:gd name="T20" fmla="*/ 48 w 150"/>
                <a:gd name="T21" fmla="*/ 4 h 186"/>
                <a:gd name="T22" fmla="*/ 56 w 150"/>
                <a:gd name="T23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0" h="186">
                  <a:moveTo>
                    <a:pt x="56" y="0"/>
                  </a:moveTo>
                  <a:cubicBezTo>
                    <a:pt x="91" y="1"/>
                    <a:pt x="124" y="30"/>
                    <a:pt x="135" y="69"/>
                  </a:cubicBezTo>
                  <a:cubicBezTo>
                    <a:pt x="150" y="122"/>
                    <a:pt x="112" y="180"/>
                    <a:pt x="59" y="186"/>
                  </a:cubicBezTo>
                  <a:cubicBezTo>
                    <a:pt x="44" y="182"/>
                    <a:pt x="36" y="173"/>
                    <a:pt x="35" y="159"/>
                  </a:cubicBezTo>
                  <a:cubicBezTo>
                    <a:pt x="39" y="156"/>
                    <a:pt x="45" y="157"/>
                    <a:pt x="50" y="156"/>
                  </a:cubicBezTo>
                  <a:cubicBezTo>
                    <a:pt x="93" y="151"/>
                    <a:pt x="118" y="104"/>
                    <a:pt x="99" y="65"/>
                  </a:cubicBezTo>
                  <a:cubicBezTo>
                    <a:pt x="93" y="52"/>
                    <a:pt x="89" y="52"/>
                    <a:pt x="78" y="62"/>
                  </a:cubicBezTo>
                  <a:cubicBezTo>
                    <a:pt x="70" y="70"/>
                    <a:pt x="65" y="77"/>
                    <a:pt x="68" y="90"/>
                  </a:cubicBezTo>
                  <a:cubicBezTo>
                    <a:pt x="72" y="105"/>
                    <a:pt x="59" y="120"/>
                    <a:pt x="44" y="119"/>
                  </a:cubicBezTo>
                  <a:cubicBezTo>
                    <a:pt x="34" y="118"/>
                    <a:pt x="24" y="118"/>
                    <a:pt x="13" y="119"/>
                  </a:cubicBezTo>
                  <a:cubicBezTo>
                    <a:pt x="0" y="84"/>
                    <a:pt x="19" y="30"/>
                    <a:pt x="48" y="4"/>
                  </a:cubicBezTo>
                  <a:cubicBezTo>
                    <a:pt x="50" y="2"/>
                    <a:pt x="53" y="1"/>
                    <a:pt x="56" y="0"/>
                  </a:cubicBezTo>
                  <a:close/>
                </a:path>
              </a:pathLst>
            </a:custGeom>
            <a:solidFill>
              <a:srgbClr val="F9B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62" name="Freeform 91">
              <a:extLst>
                <a:ext uri="{FF2B5EF4-FFF2-40B4-BE49-F238E27FC236}">
                  <a16:creationId xmlns:a16="http://schemas.microsoft.com/office/drawing/2014/main" id="{B982E7AC-5777-9ADC-80AE-DAABE94C2B3B}"/>
                </a:ext>
              </a:extLst>
            </p:cNvPr>
            <p:cNvSpPr/>
            <p:nvPr/>
          </p:nvSpPr>
          <p:spPr bwMode="auto">
            <a:xfrm rot="5400000">
              <a:off x="1779264" y="902568"/>
              <a:ext cx="173255" cy="315541"/>
            </a:xfrm>
            <a:custGeom>
              <a:avLst/>
              <a:gdLst>
                <a:gd name="T0" fmla="*/ 94 w 118"/>
                <a:gd name="T1" fmla="*/ 163 h 202"/>
                <a:gd name="T2" fmla="*/ 118 w 118"/>
                <a:gd name="T3" fmla="*/ 189 h 202"/>
                <a:gd name="T4" fmla="*/ 7 w 118"/>
                <a:gd name="T5" fmla="*/ 109 h 202"/>
                <a:gd name="T6" fmla="*/ 102 w 118"/>
                <a:gd name="T7" fmla="*/ 1 h 202"/>
                <a:gd name="T8" fmla="*/ 115 w 118"/>
                <a:gd name="T9" fmla="*/ 3 h 202"/>
                <a:gd name="T10" fmla="*/ 75 w 118"/>
                <a:gd name="T11" fmla="*/ 69 h 202"/>
                <a:gd name="T12" fmla="*/ 74 w 118"/>
                <a:gd name="T13" fmla="*/ 123 h 202"/>
                <a:gd name="T14" fmla="*/ 68 w 118"/>
                <a:gd name="T15" fmla="*/ 134 h 202"/>
                <a:gd name="T16" fmla="*/ 71 w 118"/>
                <a:gd name="T17" fmla="*/ 152 h 202"/>
                <a:gd name="T18" fmla="*/ 94 w 118"/>
                <a:gd name="T19" fmla="*/ 163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201">
                  <a:moveTo>
                    <a:pt x="94" y="163"/>
                  </a:moveTo>
                  <a:cubicBezTo>
                    <a:pt x="99" y="174"/>
                    <a:pt x="108" y="182"/>
                    <a:pt x="118" y="189"/>
                  </a:cubicBezTo>
                  <a:cubicBezTo>
                    <a:pt x="69" y="202"/>
                    <a:pt x="14" y="162"/>
                    <a:pt x="7" y="109"/>
                  </a:cubicBezTo>
                  <a:cubicBezTo>
                    <a:pt x="0" y="52"/>
                    <a:pt x="45" y="0"/>
                    <a:pt x="102" y="1"/>
                  </a:cubicBezTo>
                  <a:cubicBezTo>
                    <a:pt x="106" y="1"/>
                    <a:pt x="110" y="2"/>
                    <a:pt x="115" y="3"/>
                  </a:cubicBezTo>
                  <a:cubicBezTo>
                    <a:pt x="97" y="23"/>
                    <a:pt x="81" y="42"/>
                    <a:pt x="75" y="69"/>
                  </a:cubicBezTo>
                  <a:cubicBezTo>
                    <a:pt x="71" y="87"/>
                    <a:pt x="71" y="105"/>
                    <a:pt x="74" y="123"/>
                  </a:cubicBezTo>
                  <a:cubicBezTo>
                    <a:pt x="75" y="128"/>
                    <a:pt x="71" y="131"/>
                    <a:pt x="68" y="134"/>
                  </a:cubicBezTo>
                  <a:cubicBezTo>
                    <a:pt x="59" y="142"/>
                    <a:pt x="64" y="146"/>
                    <a:pt x="71" y="152"/>
                  </a:cubicBezTo>
                  <a:cubicBezTo>
                    <a:pt x="78" y="157"/>
                    <a:pt x="89" y="155"/>
                    <a:pt x="94" y="163"/>
                  </a:cubicBezTo>
                  <a:close/>
                </a:path>
              </a:pathLst>
            </a:custGeom>
            <a:solidFill>
              <a:srgbClr val="EF78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63" name="Freeform 92">
              <a:extLst>
                <a:ext uri="{FF2B5EF4-FFF2-40B4-BE49-F238E27FC236}">
                  <a16:creationId xmlns:a16="http://schemas.microsoft.com/office/drawing/2014/main" id="{55155E68-88ED-A15A-7940-571F3721590D}"/>
                </a:ext>
              </a:extLst>
            </p:cNvPr>
            <p:cNvSpPr/>
            <p:nvPr/>
          </p:nvSpPr>
          <p:spPr bwMode="auto">
            <a:xfrm rot="5400000">
              <a:off x="1434738" y="1594388"/>
              <a:ext cx="215546" cy="292022"/>
            </a:xfrm>
            <a:custGeom>
              <a:avLst/>
              <a:gdLst>
                <a:gd name="T0" fmla="*/ 55 w 147"/>
                <a:gd name="T1" fmla="*/ 0 h 187"/>
                <a:gd name="T2" fmla="*/ 134 w 147"/>
                <a:gd name="T3" fmla="*/ 71 h 187"/>
                <a:gd name="T4" fmla="*/ 63 w 147"/>
                <a:gd name="T5" fmla="*/ 186 h 187"/>
                <a:gd name="T6" fmla="*/ 31 w 147"/>
                <a:gd name="T7" fmla="*/ 159 h 187"/>
                <a:gd name="T8" fmla="*/ 46 w 147"/>
                <a:gd name="T9" fmla="*/ 156 h 187"/>
                <a:gd name="T10" fmla="*/ 97 w 147"/>
                <a:gd name="T11" fmla="*/ 65 h 187"/>
                <a:gd name="T12" fmla="*/ 77 w 147"/>
                <a:gd name="T13" fmla="*/ 61 h 187"/>
                <a:gd name="T14" fmla="*/ 66 w 147"/>
                <a:gd name="T15" fmla="*/ 90 h 187"/>
                <a:gd name="T16" fmla="*/ 34 w 147"/>
                <a:gd name="T17" fmla="*/ 118 h 187"/>
                <a:gd name="T18" fmla="*/ 12 w 147"/>
                <a:gd name="T19" fmla="*/ 118 h 187"/>
                <a:gd name="T20" fmla="*/ 20 w 147"/>
                <a:gd name="T21" fmla="*/ 39 h 187"/>
                <a:gd name="T22" fmla="*/ 55 w 147"/>
                <a:gd name="T23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7" h="187">
                  <a:moveTo>
                    <a:pt x="55" y="0"/>
                  </a:moveTo>
                  <a:cubicBezTo>
                    <a:pt x="90" y="1"/>
                    <a:pt x="124" y="32"/>
                    <a:pt x="134" y="71"/>
                  </a:cubicBezTo>
                  <a:cubicBezTo>
                    <a:pt x="147" y="121"/>
                    <a:pt x="114" y="175"/>
                    <a:pt x="63" y="186"/>
                  </a:cubicBezTo>
                  <a:cubicBezTo>
                    <a:pt x="48" y="187"/>
                    <a:pt x="34" y="175"/>
                    <a:pt x="31" y="159"/>
                  </a:cubicBezTo>
                  <a:cubicBezTo>
                    <a:pt x="35" y="155"/>
                    <a:pt x="41" y="156"/>
                    <a:pt x="46" y="156"/>
                  </a:cubicBezTo>
                  <a:cubicBezTo>
                    <a:pt x="91" y="151"/>
                    <a:pt x="116" y="107"/>
                    <a:pt x="97" y="65"/>
                  </a:cubicBezTo>
                  <a:cubicBezTo>
                    <a:pt x="91" y="53"/>
                    <a:pt x="87" y="53"/>
                    <a:pt x="77" y="61"/>
                  </a:cubicBezTo>
                  <a:cubicBezTo>
                    <a:pt x="69" y="69"/>
                    <a:pt x="64" y="77"/>
                    <a:pt x="66" y="90"/>
                  </a:cubicBezTo>
                  <a:cubicBezTo>
                    <a:pt x="69" y="110"/>
                    <a:pt x="54" y="123"/>
                    <a:pt x="34" y="118"/>
                  </a:cubicBezTo>
                  <a:cubicBezTo>
                    <a:pt x="26" y="116"/>
                    <a:pt x="20" y="121"/>
                    <a:pt x="12" y="118"/>
                  </a:cubicBezTo>
                  <a:cubicBezTo>
                    <a:pt x="0" y="91"/>
                    <a:pt x="8" y="64"/>
                    <a:pt x="20" y="39"/>
                  </a:cubicBezTo>
                  <a:cubicBezTo>
                    <a:pt x="28" y="24"/>
                    <a:pt x="36" y="7"/>
                    <a:pt x="55" y="0"/>
                  </a:cubicBezTo>
                  <a:close/>
                </a:path>
              </a:pathLst>
            </a:custGeom>
            <a:solidFill>
              <a:srgbClr val="689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64" name="Freeform 93">
              <a:extLst>
                <a:ext uri="{FF2B5EF4-FFF2-40B4-BE49-F238E27FC236}">
                  <a16:creationId xmlns:a16="http://schemas.microsoft.com/office/drawing/2014/main" id="{2AFF9C30-F8B3-8DE9-EEFB-13A5408CBA5E}"/>
                </a:ext>
              </a:extLst>
            </p:cNvPr>
            <p:cNvSpPr/>
            <p:nvPr/>
          </p:nvSpPr>
          <p:spPr bwMode="auto">
            <a:xfrm rot="5400000">
              <a:off x="1436448" y="1468035"/>
              <a:ext cx="196447" cy="315541"/>
            </a:xfrm>
            <a:custGeom>
              <a:avLst/>
              <a:gdLst>
                <a:gd name="T0" fmla="*/ 102 w 134"/>
                <a:gd name="T1" fmla="*/ 163 h 202"/>
                <a:gd name="T2" fmla="*/ 134 w 134"/>
                <a:gd name="T3" fmla="*/ 189 h 202"/>
                <a:gd name="T4" fmla="*/ 24 w 134"/>
                <a:gd name="T5" fmla="*/ 133 h 202"/>
                <a:gd name="T6" fmla="*/ 112 w 134"/>
                <a:gd name="T7" fmla="*/ 0 h 202"/>
                <a:gd name="T8" fmla="*/ 126 w 134"/>
                <a:gd name="T9" fmla="*/ 3 h 202"/>
                <a:gd name="T10" fmla="*/ 83 w 134"/>
                <a:gd name="T11" fmla="*/ 81 h 202"/>
                <a:gd name="T12" fmla="*/ 85 w 134"/>
                <a:gd name="T13" fmla="*/ 123 h 202"/>
                <a:gd name="T14" fmla="*/ 80 w 134"/>
                <a:gd name="T15" fmla="*/ 132 h 202"/>
                <a:gd name="T16" fmla="*/ 85 w 134"/>
                <a:gd name="T17" fmla="*/ 153 h 202"/>
                <a:gd name="T18" fmla="*/ 102 w 134"/>
                <a:gd name="T19" fmla="*/ 163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4" h="201">
                  <a:moveTo>
                    <a:pt x="102" y="163"/>
                  </a:moveTo>
                  <a:cubicBezTo>
                    <a:pt x="112" y="172"/>
                    <a:pt x="118" y="187"/>
                    <a:pt x="134" y="189"/>
                  </a:cubicBezTo>
                  <a:cubicBezTo>
                    <a:pt x="92" y="202"/>
                    <a:pt x="40" y="176"/>
                    <a:pt x="24" y="133"/>
                  </a:cubicBezTo>
                  <a:cubicBezTo>
                    <a:pt x="0" y="70"/>
                    <a:pt x="40" y="4"/>
                    <a:pt x="112" y="0"/>
                  </a:cubicBezTo>
                  <a:cubicBezTo>
                    <a:pt x="117" y="0"/>
                    <a:pt x="121" y="1"/>
                    <a:pt x="126" y="3"/>
                  </a:cubicBezTo>
                  <a:cubicBezTo>
                    <a:pt x="104" y="25"/>
                    <a:pt x="88" y="50"/>
                    <a:pt x="83" y="81"/>
                  </a:cubicBezTo>
                  <a:cubicBezTo>
                    <a:pt x="80" y="95"/>
                    <a:pt x="83" y="109"/>
                    <a:pt x="85" y="123"/>
                  </a:cubicBezTo>
                  <a:cubicBezTo>
                    <a:pt x="85" y="127"/>
                    <a:pt x="82" y="129"/>
                    <a:pt x="80" y="132"/>
                  </a:cubicBezTo>
                  <a:cubicBezTo>
                    <a:pt x="71" y="144"/>
                    <a:pt x="72" y="146"/>
                    <a:pt x="85" y="153"/>
                  </a:cubicBezTo>
                  <a:cubicBezTo>
                    <a:pt x="91" y="156"/>
                    <a:pt x="98" y="156"/>
                    <a:pt x="102" y="163"/>
                  </a:cubicBezTo>
                  <a:close/>
                </a:path>
              </a:pathLst>
            </a:custGeom>
            <a:solidFill>
              <a:srgbClr val="356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65" name="Freeform 94">
              <a:extLst>
                <a:ext uri="{FF2B5EF4-FFF2-40B4-BE49-F238E27FC236}">
                  <a16:creationId xmlns:a16="http://schemas.microsoft.com/office/drawing/2014/main" id="{1A4E637D-ECB6-AD00-0D0B-5EA34DEAE186}"/>
                </a:ext>
              </a:extLst>
            </p:cNvPr>
            <p:cNvSpPr/>
            <p:nvPr/>
          </p:nvSpPr>
          <p:spPr bwMode="auto">
            <a:xfrm rot="5400000">
              <a:off x="1408703" y="457018"/>
              <a:ext cx="226459" cy="293982"/>
            </a:xfrm>
            <a:custGeom>
              <a:avLst/>
              <a:gdLst>
                <a:gd name="T0" fmla="*/ 61 w 154"/>
                <a:gd name="T1" fmla="*/ 0 h 189"/>
                <a:gd name="T2" fmla="*/ 138 w 154"/>
                <a:gd name="T3" fmla="*/ 118 h 189"/>
                <a:gd name="T4" fmla="*/ 66 w 154"/>
                <a:gd name="T5" fmla="*/ 186 h 189"/>
                <a:gd name="T6" fmla="*/ 48 w 154"/>
                <a:gd name="T7" fmla="*/ 180 h 189"/>
                <a:gd name="T8" fmla="*/ 49 w 154"/>
                <a:gd name="T9" fmla="*/ 7 h 189"/>
                <a:gd name="T10" fmla="*/ 61 w 154"/>
                <a:gd name="T11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189">
                  <a:moveTo>
                    <a:pt x="61" y="0"/>
                  </a:moveTo>
                  <a:cubicBezTo>
                    <a:pt x="114" y="3"/>
                    <a:pt x="154" y="64"/>
                    <a:pt x="138" y="118"/>
                  </a:cubicBezTo>
                  <a:cubicBezTo>
                    <a:pt x="127" y="154"/>
                    <a:pt x="104" y="178"/>
                    <a:pt x="66" y="186"/>
                  </a:cubicBezTo>
                  <a:cubicBezTo>
                    <a:pt x="59" y="189"/>
                    <a:pt x="53" y="185"/>
                    <a:pt x="48" y="180"/>
                  </a:cubicBezTo>
                  <a:cubicBezTo>
                    <a:pt x="0" y="135"/>
                    <a:pt x="0" y="52"/>
                    <a:pt x="49" y="7"/>
                  </a:cubicBezTo>
                  <a:cubicBezTo>
                    <a:pt x="52" y="4"/>
                    <a:pt x="56" y="1"/>
                    <a:pt x="61" y="0"/>
                  </a:cubicBezTo>
                  <a:close/>
                </a:path>
              </a:pathLst>
            </a:custGeom>
            <a:solidFill>
              <a:srgbClr val="689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66" name="Freeform 95">
              <a:extLst>
                <a:ext uri="{FF2B5EF4-FFF2-40B4-BE49-F238E27FC236}">
                  <a16:creationId xmlns:a16="http://schemas.microsoft.com/office/drawing/2014/main" id="{E5C3052D-60A2-8BA3-BFB9-683DE45E2A1E}"/>
                </a:ext>
              </a:extLst>
            </p:cNvPr>
            <p:cNvSpPr/>
            <p:nvPr/>
          </p:nvSpPr>
          <p:spPr bwMode="auto">
            <a:xfrm rot="5400000">
              <a:off x="1420558" y="335354"/>
              <a:ext cx="190990" cy="313581"/>
            </a:xfrm>
            <a:custGeom>
              <a:avLst/>
              <a:gdLst>
                <a:gd name="T0" fmla="*/ 125 w 130"/>
                <a:gd name="T1" fmla="*/ 3 h 202"/>
                <a:gd name="T2" fmla="*/ 83 w 130"/>
                <a:gd name="T3" fmla="*/ 71 h 202"/>
                <a:gd name="T4" fmla="*/ 117 w 130"/>
                <a:gd name="T5" fmla="*/ 183 h 202"/>
                <a:gd name="T6" fmla="*/ 130 w 130"/>
                <a:gd name="T7" fmla="*/ 189 h 202"/>
                <a:gd name="T8" fmla="*/ 19 w 130"/>
                <a:gd name="T9" fmla="*/ 124 h 202"/>
                <a:gd name="T10" fmla="*/ 109 w 130"/>
                <a:gd name="T11" fmla="*/ 0 h 202"/>
                <a:gd name="T12" fmla="*/ 125 w 130"/>
                <a:gd name="T13" fmla="*/ 3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201">
                  <a:moveTo>
                    <a:pt x="125" y="3"/>
                  </a:moveTo>
                  <a:cubicBezTo>
                    <a:pt x="105" y="22"/>
                    <a:pt x="87" y="43"/>
                    <a:pt x="83" y="71"/>
                  </a:cubicBezTo>
                  <a:cubicBezTo>
                    <a:pt x="75" y="115"/>
                    <a:pt x="86" y="152"/>
                    <a:pt x="117" y="183"/>
                  </a:cubicBezTo>
                  <a:cubicBezTo>
                    <a:pt x="121" y="186"/>
                    <a:pt x="125" y="188"/>
                    <a:pt x="130" y="189"/>
                  </a:cubicBezTo>
                  <a:cubicBezTo>
                    <a:pt x="86" y="202"/>
                    <a:pt x="34" y="172"/>
                    <a:pt x="19" y="124"/>
                  </a:cubicBezTo>
                  <a:cubicBezTo>
                    <a:pt x="0" y="63"/>
                    <a:pt x="45" y="0"/>
                    <a:pt x="109" y="0"/>
                  </a:cubicBezTo>
                  <a:cubicBezTo>
                    <a:pt x="115" y="0"/>
                    <a:pt x="120" y="0"/>
                    <a:pt x="125" y="3"/>
                  </a:cubicBezTo>
                  <a:close/>
                </a:path>
              </a:pathLst>
            </a:custGeom>
            <a:solidFill>
              <a:srgbClr val="356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67" name="Freeform 96">
              <a:extLst>
                <a:ext uri="{FF2B5EF4-FFF2-40B4-BE49-F238E27FC236}">
                  <a16:creationId xmlns:a16="http://schemas.microsoft.com/office/drawing/2014/main" id="{26A88B44-DF41-6DFC-2ACB-57C832D452B3}"/>
                </a:ext>
              </a:extLst>
            </p:cNvPr>
            <p:cNvSpPr/>
            <p:nvPr/>
          </p:nvSpPr>
          <p:spPr bwMode="auto">
            <a:xfrm rot="5400000">
              <a:off x="1080134" y="1021803"/>
              <a:ext cx="193718" cy="293982"/>
            </a:xfrm>
            <a:custGeom>
              <a:avLst/>
              <a:gdLst>
                <a:gd name="T0" fmla="*/ 54 w 132"/>
                <a:gd name="T1" fmla="*/ 2 h 188"/>
                <a:gd name="T2" fmla="*/ 132 w 132"/>
                <a:gd name="T3" fmla="*/ 95 h 188"/>
                <a:gd name="T4" fmla="*/ 54 w 132"/>
                <a:gd name="T5" fmla="*/ 188 h 188"/>
                <a:gd name="T6" fmla="*/ 27 w 132"/>
                <a:gd name="T7" fmla="*/ 161 h 188"/>
                <a:gd name="T8" fmla="*/ 42 w 132"/>
                <a:gd name="T9" fmla="*/ 158 h 188"/>
                <a:gd name="T10" fmla="*/ 93 w 132"/>
                <a:gd name="T11" fmla="*/ 67 h 188"/>
                <a:gd name="T12" fmla="*/ 74 w 132"/>
                <a:gd name="T13" fmla="*/ 63 h 188"/>
                <a:gd name="T14" fmla="*/ 61 w 132"/>
                <a:gd name="T15" fmla="*/ 93 h 188"/>
                <a:gd name="T16" fmla="*/ 30 w 132"/>
                <a:gd name="T17" fmla="*/ 120 h 188"/>
                <a:gd name="T18" fmla="*/ 8 w 132"/>
                <a:gd name="T19" fmla="*/ 121 h 188"/>
                <a:gd name="T20" fmla="*/ 3 w 132"/>
                <a:gd name="T21" fmla="*/ 84 h 188"/>
                <a:gd name="T22" fmla="*/ 41 w 132"/>
                <a:gd name="T23" fmla="*/ 7 h 188"/>
                <a:gd name="T24" fmla="*/ 54 w 132"/>
                <a:gd name="T25" fmla="*/ 2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188">
                  <a:moveTo>
                    <a:pt x="54" y="2"/>
                  </a:moveTo>
                  <a:cubicBezTo>
                    <a:pt x="99" y="8"/>
                    <a:pt x="132" y="48"/>
                    <a:pt x="132" y="95"/>
                  </a:cubicBezTo>
                  <a:cubicBezTo>
                    <a:pt x="132" y="142"/>
                    <a:pt x="98" y="181"/>
                    <a:pt x="54" y="188"/>
                  </a:cubicBezTo>
                  <a:cubicBezTo>
                    <a:pt x="40" y="184"/>
                    <a:pt x="30" y="176"/>
                    <a:pt x="27" y="161"/>
                  </a:cubicBezTo>
                  <a:cubicBezTo>
                    <a:pt x="31" y="157"/>
                    <a:pt x="37" y="158"/>
                    <a:pt x="42" y="158"/>
                  </a:cubicBezTo>
                  <a:cubicBezTo>
                    <a:pt x="86" y="152"/>
                    <a:pt x="112" y="105"/>
                    <a:pt x="93" y="67"/>
                  </a:cubicBezTo>
                  <a:cubicBezTo>
                    <a:pt x="87" y="55"/>
                    <a:pt x="84" y="54"/>
                    <a:pt x="74" y="63"/>
                  </a:cubicBezTo>
                  <a:cubicBezTo>
                    <a:pt x="65" y="71"/>
                    <a:pt x="59" y="79"/>
                    <a:pt x="61" y="93"/>
                  </a:cubicBezTo>
                  <a:cubicBezTo>
                    <a:pt x="65" y="111"/>
                    <a:pt x="48" y="125"/>
                    <a:pt x="30" y="120"/>
                  </a:cubicBezTo>
                  <a:cubicBezTo>
                    <a:pt x="22" y="117"/>
                    <a:pt x="16" y="124"/>
                    <a:pt x="8" y="121"/>
                  </a:cubicBezTo>
                  <a:cubicBezTo>
                    <a:pt x="0" y="109"/>
                    <a:pt x="2" y="96"/>
                    <a:pt x="3" y="84"/>
                  </a:cubicBezTo>
                  <a:cubicBezTo>
                    <a:pt x="6" y="54"/>
                    <a:pt x="18" y="27"/>
                    <a:pt x="41" y="7"/>
                  </a:cubicBezTo>
                  <a:cubicBezTo>
                    <a:pt x="45" y="4"/>
                    <a:pt x="48" y="0"/>
                    <a:pt x="54" y="2"/>
                  </a:cubicBezTo>
                  <a:close/>
                </a:path>
              </a:pathLst>
            </a:custGeom>
            <a:solidFill>
              <a:srgbClr val="689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68" name="Freeform 97">
              <a:extLst>
                <a:ext uri="{FF2B5EF4-FFF2-40B4-BE49-F238E27FC236}">
                  <a16:creationId xmlns:a16="http://schemas.microsoft.com/office/drawing/2014/main" id="{446A68D7-D671-1A95-FEF8-440F18741037}"/>
                </a:ext>
              </a:extLst>
            </p:cNvPr>
            <p:cNvSpPr/>
            <p:nvPr/>
          </p:nvSpPr>
          <p:spPr bwMode="auto">
            <a:xfrm rot="5400000">
              <a:off x="1080989" y="896304"/>
              <a:ext cx="184169" cy="325340"/>
            </a:xfrm>
            <a:custGeom>
              <a:avLst/>
              <a:gdLst>
                <a:gd name="T0" fmla="*/ 126 w 126"/>
                <a:gd name="T1" fmla="*/ 9 h 208"/>
                <a:gd name="T2" fmla="*/ 82 w 126"/>
                <a:gd name="T3" fmla="*/ 128 h 208"/>
                <a:gd name="T4" fmla="*/ 75 w 126"/>
                <a:gd name="T5" fmla="*/ 141 h 208"/>
                <a:gd name="T6" fmla="*/ 77 w 126"/>
                <a:gd name="T7" fmla="*/ 157 h 208"/>
                <a:gd name="T8" fmla="*/ 99 w 126"/>
                <a:gd name="T9" fmla="*/ 169 h 208"/>
                <a:gd name="T10" fmla="*/ 126 w 126"/>
                <a:gd name="T11" fmla="*/ 195 h 208"/>
                <a:gd name="T12" fmla="*/ 15 w 126"/>
                <a:gd name="T13" fmla="*/ 125 h 208"/>
                <a:gd name="T14" fmla="*/ 118 w 126"/>
                <a:gd name="T15" fmla="*/ 6 h 208"/>
                <a:gd name="T16" fmla="*/ 126 w 126"/>
                <a:gd name="T17" fmla="*/ 9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208">
                  <a:moveTo>
                    <a:pt x="126" y="9"/>
                  </a:moveTo>
                  <a:cubicBezTo>
                    <a:pt x="89" y="35"/>
                    <a:pt x="70" y="84"/>
                    <a:pt x="82" y="128"/>
                  </a:cubicBezTo>
                  <a:cubicBezTo>
                    <a:pt x="83" y="135"/>
                    <a:pt x="78" y="138"/>
                    <a:pt x="75" y="141"/>
                  </a:cubicBezTo>
                  <a:cubicBezTo>
                    <a:pt x="65" y="148"/>
                    <a:pt x="70" y="152"/>
                    <a:pt x="77" y="157"/>
                  </a:cubicBezTo>
                  <a:cubicBezTo>
                    <a:pt x="84" y="162"/>
                    <a:pt x="94" y="160"/>
                    <a:pt x="99" y="169"/>
                  </a:cubicBezTo>
                  <a:cubicBezTo>
                    <a:pt x="107" y="178"/>
                    <a:pt x="115" y="188"/>
                    <a:pt x="126" y="195"/>
                  </a:cubicBezTo>
                  <a:cubicBezTo>
                    <a:pt x="81" y="208"/>
                    <a:pt x="27" y="174"/>
                    <a:pt x="15" y="125"/>
                  </a:cubicBezTo>
                  <a:cubicBezTo>
                    <a:pt x="0" y="61"/>
                    <a:pt x="52" y="0"/>
                    <a:pt x="118" y="6"/>
                  </a:cubicBezTo>
                  <a:cubicBezTo>
                    <a:pt x="121" y="7"/>
                    <a:pt x="123" y="8"/>
                    <a:pt x="126" y="9"/>
                  </a:cubicBezTo>
                  <a:close/>
                </a:path>
              </a:pathLst>
            </a:custGeom>
            <a:solidFill>
              <a:srgbClr val="356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69" name="Freeform 98">
              <a:extLst>
                <a:ext uri="{FF2B5EF4-FFF2-40B4-BE49-F238E27FC236}">
                  <a16:creationId xmlns:a16="http://schemas.microsoft.com/office/drawing/2014/main" id="{6EEFD0D1-EE4E-83C9-A7CE-B5778DA1017C}"/>
                </a:ext>
              </a:extLst>
            </p:cNvPr>
            <p:cNvSpPr/>
            <p:nvPr/>
          </p:nvSpPr>
          <p:spPr bwMode="auto">
            <a:xfrm rot="5400000">
              <a:off x="2105440" y="456038"/>
              <a:ext cx="226459" cy="295942"/>
            </a:xfrm>
            <a:custGeom>
              <a:avLst/>
              <a:gdLst>
                <a:gd name="T0" fmla="*/ 61 w 154"/>
                <a:gd name="T1" fmla="*/ 0 h 189"/>
                <a:gd name="T2" fmla="*/ 138 w 154"/>
                <a:gd name="T3" fmla="*/ 119 h 189"/>
                <a:gd name="T4" fmla="*/ 66 w 154"/>
                <a:gd name="T5" fmla="*/ 186 h 189"/>
                <a:gd name="T6" fmla="*/ 48 w 154"/>
                <a:gd name="T7" fmla="*/ 180 h 189"/>
                <a:gd name="T8" fmla="*/ 49 w 154"/>
                <a:gd name="T9" fmla="*/ 8 h 189"/>
                <a:gd name="T10" fmla="*/ 61 w 154"/>
                <a:gd name="T11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189">
                  <a:moveTo>
                    <a:pt x="61" y="0"/>
                  </a:moveTo>
                  <a:cubicBezTo>
                    <a:pt x="114" y="3"/>
                    <a:pt x="154" y="64"/>
                    <a:pt x="138" y="119"/>
                  </a:cubicBezTo>
                  <a:cubicBezTo>
                    <a:pt x="127" y="154"/>
                    <a:pt x="104" y="178"/>
                    <a:pt x="66" y="186"/>
                  </a:cubicBezTo>
                  <a:cubicBezTo>
                    <a:pt x="59" y="189"/>
                    <a:pt x="53" y="185"/>
                    <a:pt x="48" y="180"/>
                  </a:cubicBezTo>
                  <a:cubicBezTo>
                    <a:pt x="0" y="136"/>
                    <a:pt x="0" y="52"/>
                    <a:pt x="49" y="8"/>
                  </a:cubicBezTo>
                  <a:cubicBezTo>
                    <a:pt x="52" y="4"/>
                    <a:pt x="56" y="1"/>
                    <a:pt x="61" y="0"/>
                  </a:cubicBezTo>
                  <a:close/>
                </a:path>
              </a:pathLst>
            </a:custGeom>
            <a:solidFill>
              <a:srgbClr val="689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70" name="Freeform 99">
              <a:extLst>
                <a:ext uri="{FF2B5EF4-FFF2-40B4-BE49-F238E27FC236}">
                  <a16:creationId xmlns:a16="http://schemas.microsoft.com/office/drawing/2014/main" id="{036CD951-8519-AE47-8B9F-C6951B6D8D8F}"/>
                </a:ext>
              </a:extLst>
            </p:cNvPr>
            <p:cNvSpPr/>
            <p:nvPr/>
          </p:nvSpPr>
          <p:spPr bwMode="auto">
            <a:xfrm rot="5400000">
              <a:off x="2117295" y="334374"/>
              <a:ext cx="190990" cy="315541"/>
            </a:xfrm>
            <a:custGeom>
              <a:avLst/>
              <a:gdLst>
                <a:gd name="T0" fmla="*/ 125 w 130"/>
                <a:gd name="T1" fmla="*/ 3 h 202"/>
                <a:gd name="T2" fmla="*/ 83 w 130"/>
                <a:gd name="T3" fmla="*/ 72 h 202"/>
                <a:gd name="T4" fmla="*/ 118 w 130"/>
                <a:gd name="T5" fmla="*/ 183 h 202"/>
                <a:gd name="T6" fmla="*/ 130 w 130"/>
                <a:gd name="T7" fmla="*/ 189 h 202"/>
                <a:gd name="T8" fmla="*/ 19 w 130"/>
                <a:gd name="T9" fmla="*/ 124 h 202"/>
                <a:gd name="T10" fmla="*/ 109 w 130"/>
                <a:gd name="T11" fmla="*/ 0 h 202"/>
                <a:gd name="T12" fmla="*/ 125 w 130"/>
                <a:gd name="T13" fmla="*/ 3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201">
                  <a:moveTo>
                    <a:pt x="125" y="3"/>
                  </a:moveTo>
                  <a:cubicBezTo>
                    <a:pt x="105" y="22"/>
                    <a:pt x="87" y="43"/>
                    <a:pt x="83" y="72"/>
                  </a:cubicBezTo>
                  <a:cubicBezTo>
                    <a:pt x="75" y="115"/>
                    <a:pt x="86" y="152"/>
                    <a:pt x="118" y="183"/>
                  </a:cubicBezTo>
                  <a:cubicBezTo>
                    <a:pt x="121" y="187"/>
                    <a:pt x="125" y="189"/>
                    <a:pt x="130" y="189"/>
                  </a:cubicBezTo>
                  <a:cubicBezTo>
                    <a:pt x="86" y="202"/>
                    <a:pt x="34" y="172"/>
                    <a:pt x="19" y="124"/>
                  </a:cubicBezTo>
                  <a:cubicBezTo>
                    <a:pt x="0" y="63"/>
                    <a:pt x="45" y="1"/>
                    <a:pt x="109" y="0"/>
                  </a:cubicBezTo>
                  <a:cubicBezTo>
                    <a:pt x="114" y="0"/>
                    <a:pt x="120" y="0"/>
                    <a:pt x="125" y="3"/>
                  </a:cubicBezTo>
                  <a:close/>
                </a:path>
              </a:pathLst>
            </a:custGeom>
            <a:solidFill>
              <a:srgbClr val="356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71" name="Freeform 100">
              <a:extLst>
                <a:ext uri="{FF2B5EF4-FFF2-40B4-BE49-F238E27FC236}">
                  <a16:creationId xmlns:a16="http://schemas.microsoft.com/office/drawing/2014/main" id="{BBA213D4-B143-C91B-0177-8D2BD64B1ABA}"/>
                </a:ext>
              </a:extLst>
            </p:cNvPr>
            <p:cNvSpPr/>
            <p:nvPr/>
          </p:nvSpPr>
          <p:spPr bwMode="auto">
            <a:xfrm rot="5400000">
              <a:off x="2465731" y="1055063"/>
              <a:ext cx="180076" cy="178349"/>
            </a:xfrm>
            <a:custGeom>
              <a:avLst/>
              <a:gdLst>
                <a:gd name="T0" fmla="*/ 39 w 123"/>
                <a:gd name="T1" fmla="*/ 114 h 114"/>
                <a:gd name="T2" fmla="*/ 9 w 123"/>
                <a:gd name="T3" fmla="*/ 102 h 114"/>
                <a:gd name="T4" fmla="*/ 8 w 123"/>
                <a:gd name="T5" fmla="*/ 87 h 114"/>
                <a:gd name="T6" fmla="*/ 18 w 123"/>
                <a:gd name="T7" fmla="*/ 76 h 114"/>
                <a:gd name="T8" fmla="*/ 43 w 123"/>
                <a:gd name="T9" fmla="*/ 70 h 114"/>
                <a:gd name="T10" fmla="*/ 69 w 123"/>
                <a:gd name="T11" fmla="*/ 44 h 114"/>
                <a:gd name="T12" fmla="*/ 77 w 123"/>
                <a:gd name="T13" fmla="*/ 18 h 114"/>
                <a:gd name="T14" fmla="*/ 110 w 123"/>
                <a:gd name="T15" fmla="*/ 28 h 114"/>
                <a:gd name="T16" fmla="*/ 47 w 123"/>
                <a:gd name="T17" fmla="*/ 114 h 114"/>
                <a:gd name="T18" fmla="*/ 39 w 123"/>
                <a:gd name="T1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3" h="114">
                  <a:moveTo>
                    <a:pt x="39" y="114"/>
                  </a:moveTo>
                  <a:cubicBezTo>
                    <a:pt x="28" y="112"/>
                    <a:pt x="18" y="108"/>
                    <a:pt x="9" y="102"/>
                  </a:cubicBezTo>
                  <a:cubicBezTo>
                    <a:pt x="1" y="97"/>
                    <a:pt x="0" y="93"/>
                    <a:pt x="8" y="87"/>
                  </a:cubicBezTo>
                  <a:cubicBezTo>
                    <a:pt x="12" y="84"/>
                    <a:pt x="15" y="80"/>
                    <a:pt x="18" y="76"/>
                  </a:cubicBezTo>
                  <a:cubicBezTo>
                    <a:pt x="25" y="69"/>
                    <a:pt x="31" y="65"/>
                    <a:pt x="43" y="70"/>
                  </a:cubicBezTo>
                  <a:cubicBezTo>
                    <a:pt x="58" y="75"/>
                    <a:pt x="75" y="58"/>
                    <a:pt x="69" y="44"/>
                  </a:cubicBezTo>
                  <a:cubicBezTo>
                    <a:pt x="64" y="31"/>
                    <a:pt x="69" y="26"/>
                    <a:pt x="77" y="18"/>
                  </a:cubicBezTo>
                  <a:cubicBezTo>
                    <a:pt x="96" y="0"/>
                    <a:pt x="102" y="1"/>
                    <a:pt x="110" y="28"/>
                  </a:cubicBezTo>
                  <a:cubicBezTo>
                    <a:pt x="123" y="71"/>
                    <a:pt x="93" y="113"/>
                    <a:pt x="47" y="114"/>
                  </a:cubicBezTo>
                  <a:cubicBezTo>
                    <a:pt x="44" y="114"/>
                    <a:pt x="42" y="114"/>
                    <a:pt x="39" y="1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72" name="Freeform 101">
              <a:extLst>
                <a:ext uri="{FF2B5EF4-FFF2-40B4-BE49-F238E27FC236}">
                  <a16:creationId xmlns:a16="http://schemas.microsoft.com/office/drawing/2014/main" id="{A9D40E0B-558D-3F81-A7DD-D7B9A0CEFA89}"/>
                </a:ext>
              </a:extLst>
            </p:cNvPr>
            <p:cNvSpPr/>
            <p:nvPr/>
          </p:nvSpPr>
          <p:spPr bwMode="auto">
            <a:xfrm rot="5400000">
              <a:off x="2951992" y="1054083"/>
              <a:ext cx="185533" cy="180309"/>
            </a:xfrm>
            <a:custGeom>
              <a:avLst/>
              <a:gdLst>
                <a:gd name="T0" fmla="*/ 41 w 127"/>
                <a:gd name="T1" fmla="*/ 116 h 116"/>
                <a:gd name="T2" fmla="*/ 34 w 127"/>
                <a:gd name="T3" fmla="*/ 114 h 116"/>
                <a:gd name="T4" fmla="*/ 21 w 127"/>
                <a:gd name="T5" fmla="*/ 76 h 116"/>
                <a:gd name="T6" fmla="*/ 43 w 127"/>
                <a:gd name="T7" fmla="*/ 71 h 116"/>
                <a:gd name="T8" fmla="*/ 71 w 127"/>
                <a:gd name="T9" fmla="*/ 45 h 116"/>
                <a:gd name="T10" fmla="*/ 80 w 127"/>
                <a:gd name="T11" fmla="*/ 18 h 116"/>
                <a:gd name="T12" fmla="*/ 111 w 127"/>
                <a:gd name="T13" fmla="*/ 25 h 116"/>
                <a:gd name="T14" fmla="*/ 52 w 127"/>
                <a:gd name="T15" fmla="*/ 115 h 116"/>
                <a:gd name="T16" fmla="*/ 41 w 127"/>
                <a:gd name="T17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115">
                  <a:moveTo>
                    <a:pt x="41" y="116"/>
                  </a:moveTo>
                  <a:cubicBezTo>
                    <a:pt x="39" y="115"/>
                    <a:pt x="36" y="114"/>
                    <a:pt x="34" y="114"/>
                  </a:cubicBezTo>
                  <a:cubicBezTo>
                    <a:pt x="1" y="104"/>
                    <a:pt x="0" y="100"/>
                    <a:pt x="21" y="76"/>
                  </a:cubicBezTo>
                  <a:cubicBezTo>
                    <a:pt x="28" y="70"/>
                    <a:pt x="33" y="66"/>
                    <a:pt x="43" y="71"/>
                  </a:cubicBezTo>
                  <a:cubicBezTo>
                    <a:pt x="58" y="77"/>
                    <a:pt x="78" y="59"/>
                    <a:pt x="71" y="45"/>
                  </a:cubicBezTo>
                  <a:cubicBezTo>
                    <a:pt x="64" y="30"/>
                    <a:pt x="73" y="25"/>
                    <a:pt x="80" y="18"/>
                  </a:cubicBezTo>
                  <a:cubicBezTo>
                    <a:pt x="98" y="0"/>
                    <a:pt x="102" y="1"/>
                    <a:pt x="111" y="25"/>
                  </a:cubicBezTo>
                  <a:cubicBezTo>
                    <a:pt x="127" y="67"/>
                    <a:pt x="98" y="113"/>
                    <a:pt x="52" y="115"/>
                  </a:cubicBezTo>
                  <a:cubicBezTo>
                    <a:pt x="49" y="116"/>
                    <a:pt x="45" y="116"/>
                    <a:pt x="41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73" name="Freeform 102">
              <a:extLst>
                <a:ext uri="{FF2B5EF4-FFF2-40B4-BE49-F238E27FC236}">
                  <a16:creationId xmlns:a16="http://schemas.microsoft.com/office/drawing/2014/main" id="{5FF7FCCE-7AA4-AAAE-84C9-1F32A1812C69}"/>
                </a:ext>
              </a:extLst>
            </p:cNvPr>
            <p:cNvSpPr/>
            <p:nvPr/>
          </p:nvSpPr>
          <p:spPr bwMode="auto">
            <a:xfrm rot="5400000">
              <a:off x="2113462" y="1625986"/>
              <a:ext cx="186897" cy="178349"/>
            </a:xfrm>
            <a:custGeom>
              <a:avLst/>
              <a:gdLst>
                <a:gd name="T0" fmla="*/ 38 w 127"/>
                <a:gd name="T1" fmla="*/ 114 h 114"/>
                <a:gd name="T2" fmla="*/ 11 w 127"/>
                <a:gd name="T3" fmla="*/ 104 h 114"/>
                <a:gd name="T4" fmla="*/ 9 w 127"/>
                <a:gd name="T5" fmla="*/ 87 h 114"/>
                <a:gd name="T6" fmla="*/ 21 w 127"/>
                <a:gd name="T7" fmla="*/ 74 h 114"/>
                <a:gd name="T8" fmla="*/ 42 w 127"/>
                <a:gd name="T9" fmla="*/ 70 h 114"/>
                <a:gd name="T10" fmla="*/ 69 w 127"/>
                <a:gd name="T11" fmla="*/ 42 h 114"/>
                <a:gd name="T12" fmla="*/ 76 w 127"/>
                <a:gd name="T13" fmla="*/ 20 h 114"/>
                <a:gd name="T14" fmla="*/ 80 w 127"/>
                <a:gd name="T15" fmla="*/ 16 h 114"/>
                <a:gd name="T16" fmla="*/ 110 w 127"/>
                <a:gd name="T17" fmla="*/ 23 h 114"/>
                <a:gd name="T18" fmla="*/ 48 w 127"/>
                <a:gd name="T19" fmla="*/ 114 h 114"/>
                <a:gd name="T20" fmla="*/ 38 w 127"/>
                <a:gd name="T21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7" h="114">
                  <a:moveTo>
                    <a:pt x="38" y="114"/>
                  </a:moveTo>
                  <a:cubicBezTo>
                    <a:pt x="29" y="112"/>
                    <a:pt x="20" y="109"/>
                    <a:pt x="11" y="104"/>
                  </a:cubicBezTo>
                  <a:cubicBezTo>
                    <a:pt x="4" y="99"/>
                    <a:pt x="0" y="94"/>
                    <a:pt x="9" y="87"/>
                  </a:cubicBezTo>
                  <a:cubicBezTo>
                    <a:pt x="14" y="83"/>
                    <a:pt x="17" y="79"/>
                    <a:pt x="21" y="74"/>
                  </a:cubicBezTo>
                  <a:cubicBezTo>
                    <a:pt x="27" y="69"/>
                    <a:pt x="32" y="65"/>
                    <a:pt x="42" y="70"/>
                  </a:cubicBezTo>
                  <a:cubicBezTo>
                    <a:pt x="58" y="77"/>
                    <a:pt x="75" y="59"/>
                    <a:pt x="69" y="42"/>
                  </a:cubicBezTo>
                  <a:cubicBezTo>
                    <a:pt x="65" y="31"/>
                    <a:pt x="69" y="26"/>
                    <a:pt x="76" y="20"/>
                  </a:cubicBezTo>
                  <a:cubicBezTo>
                    <a:pt x="77" y="19"/>
                    <a:pt x="79" y="18"/>
                    <a:pt x="80" y="16"/>
                  </a:cubicBezTo>
                  <a:cubicBezTo>
                    <a:pt x="97" y="0"/>
                    <a:pt x="101" y="1"/>
                    <a:pt x="110" y="23"/>
                  </a:cubicBezTo>
                  <a:cubicBezTo>
                    <a:pt x="127" y="67"/>
                    <a:pt x="95" y="114"/>
                    <a:pt x="48" y="114"/>
                  </a:cubicBezTo>
                  <a:cubicBezTo>
                    <a:pt x="45" y="114"/>
                    <a:pt x="41" y="114"/>
                    <a:pt x="38" y="1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74" name="Freeform 103">
              <a:extLst>
                <a:ext uri="{FF2B5EF4-FFF2-40B4-BE49-F238E27FC236}">
                  <a16:creationId xmlns:a16="http://schemas.microsoft.com/office/drawing/2014/main" id="{BDD0EA6E-696D-A8BA-0B54-D7CAD1A9C64C}"/>
                </a:ext>
              </a:extLst>
            </p:cNvPr>
            <p:cNvSpPr/>
            <p:nvPr/>
          </p:nvSpPr>
          <p:spPr bwMode="auto">
            <a:xfrm rot="5400000">
              <a:off x="2459083" y="1952120"/>
              <a:ext cx="185533" cy="182269"/>
            </a:xfrm>
            <a:custGeom>
              <a:avLst/>
              <a:gdLst>
                <a:gd name="T0" fmla="*/ 37 w 126"/>
                <a:gd name="T1" fmla="*/ 116 h 116"/>
                <a:gd name="T2" fmla="*/ 11 w 126"/>
                <a:gd name="T3" fmla="*/ 105 h 116"/>
                <a:gd name="T4" fmla="*/ 9 w 126"/>
                <a:gd name="T5" fmla="*/ 87 h 116"/>
                <a:gd name="T6" fmla="*/ 20 w 126"/>
                <a:gd name="T7" fmla="*/ 75 h 116"/>
                <a:gd name="T8" fmla="*/ 41 w 126"/>
                <a:gd name="T9" fmla="*/ 71 h 116"/>
                <a:gd name="T10" fmla="*/ 63 w 126"/>
                <a:gd name="T11" fmla="*/ 65 h 116"/>
                <a:gd name="T12" fmla="*/ 68 w 126"/>
                <a:gd name="T13" fmla="*/ 42 h 116"/>
                <a:gd name="T14" fmla="*/ 73 w 126"/>
                <a:gd name="T15" fmla="*/ 24 h 116"/>
                <a:gd name="T16" fmla="*/ 80 w 126"/>
                <a:gd name="T17" fmla="*/ 16 h 116"/>
                <a:gd name="T18" fmla="*/ 108 w 126"/>
                <a:gd name="T19" fmla="*/ 23 h 116"/>
                <a:gd name="T20" fmla="*/ 50 w 126"/>
                <a:gd name="T21" fmla="*/ 116 h 116"/>
                <a:gd name="T22" fmla="*/ 37 w 126"/>
                <a:gd name="T2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5" h="115">
                  <a:moveTo>
                    <a:pt x="37" y="116"/>
                  </a:moveTo>
                  <a:cubicBezTo>
                    <a:pt x="29" y="112"/>
                    <a:pt x="19" y="110"/>
                    <a:pt x="11" y="105"/>
                  </a:cubicBezTo>
                  <a:cubicBezTo>
                    <a:pt x="2" y="99"/>
                    <a:pt x="0" y="94"/>
                    <a:pt x="9" y="87"/>
                  </a:cubicBezTo>
                  <a:cubicBezTo>
                    <a:pt x="13" y="84"/>
                    <a:pt x="16" y="79"/>
                    <a:pt x="20" y="75"/>
                  </a:cubicBezTo>
                  <a:cubicBezTo>
                    <a:pt x="26" y="70"/>
                    <a:pt x="31" y="65"/>
                    <a:pt x="41" y="71"/>
                  </a:cubicBezTo>
                  <a:cubicBezTo>
                    <a:pt x="48" y="75"/>
                    <a:pt x="57" y="71"/>
                    <a:pt x="63" y="65"/>
                  </a:cubicBezTo>
                  <a:cubicBezTo>
                    <a:pt x="71" y="59"/>
                    <a:pt x="72" y="49"/>
                    <a:pt x="68" y="42"/>
                  </a:cubicBezTo>
                  <a:cubicBezTo>
                    <a:pt x="63" y="32"/>
                    <a:pt x="67" y="29"/>
                    <a:pt x="73" y="24"/>
                  </a:cubicBezTo>
                  <a:cubicBezTo>
                    <a:pt x="75" y="21"/>
                    <a:pt x="78" y="19"/>
                    <a:pt x="80" y="16"/>
                  </a:cubicBezTo>
                  <a:cubicBezTo>
                    <a:pt x="96" y="0"/>
                    <a:pt x="99" y="1"/>
                    <a:pt x="108" y="23"/>
                  </a:cubicBezTo>
                  <a:cubicBezTo>
                    <a:pt x="126" y="65"/>
                    <a:pt x="96" y="113"/>
                    <a:pt x="50" y="116"/>
                  </a:cubicBezTo>
                  <a:cubicBezTo>
                    <a:pt x="46" y="116"/>
                    <a:pt x="42" y="116"/>
                    <a:pt x="37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75" name="Freeform 104">
              <a:extLst>
                <a:ext uri="{FF2B5EF4-FFF2-40B4-BE49-F238E27FC236}">
                  <a16:creationId xmlns:a16="http://schemas.microsoft.com/office/drawing/2014/main" id="{C618B9F8-F9CE-4003-53EB-DD4C9BBF2C64}"/>
                </a:ext>
              </a:extLst>
            </p:cNvPr>
            <p:cNvSpPr/>
            <p:nvPr/>
          </p:nvSpPr>
          <p:spPr bwMode="auto">
            <a:xfrm rot="5400000">
              <a:off x="1764901" y="1055447"/>
              <a:ext cx="188261" cy="180309"/>
            </a:xfrm>
            <a:custGeom>
              <a:avLst/>
              <a:gdLst>
                <a:gd name="T0" fmla="*/ 41 w 128"/>
                <a:gd name="T1" fmla="*/ 115 h 115"/>
                <a:gd name="T2" fmla="*/ 13 w 128"/>
                <a:gd name="T3" fmla="*/ 104 h 115"/>
                <a:gd name="T4" fmla="*/ 11 w 128"/>
                <a:gd name="T5" fmla="*/ 86 h 115"/>
                <a:gd name="T6" fmla="*/ 21 w 128"/>
                <a:gd name="T7" fmla="*/ 75 h 115"/>
                <a:gd name="T8" fmla="*/ 43 w 128"/>
                <a:gd name="T9" fmla="*/ 70 h 115"/>
                <a:gd name="T10" fmla="*/ 71 w 128"/>
                <a:gd name="T11" fmla="*/ 46 h 115"/>
                <a:gd name="T12" fmla="*/ 80 w 128"/>
                <a:gd name="T13" fmla="*/ 17 h 115"/>
                <a:gd name="T14" fmla="*/ 111 w 128"/>
                <a:gd name="T15" fmla="*/ 24 h 115"/>
                <a:gd name="T16" fmla="*/ 50 w 128"/>
                <a:gd name="T17" fmla="*/ 115 h 115"/>
                <a:gd name="T18" fmla="*/ 41 w 128"/>
                <a:gd name="T19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15">
                  <a:moveTo>
                    <a:pt x="41" y="115"/>
                  </a:moveTo>
                  <a:cubicBezTo>
                    <a:pt x="31" y="112"/>
                    <a:pt x="22" y="110"/>
                    <a:pt x="13" y="104"/>
                  </a:cubicBezTo>
                  <a:cubicBezTo>
                    <a:pt x="4" y="99"/>
                    <a:pt x="0" y="94"/>
                    <a:pt x="11" y="86"/>
                  </a:cubicBezTo>
                  <a:cubicBezTo>
                    <a:pt x="15" y="83"/>
                    <a:pt x="18" y="79"/>
                    <a:pt x="21" y="75"/>
                  </a:cubicBezTo>
                  <a:cubicBezTo>
                    <a:pt x="28" y="69"/>
                    <a:pt x="33" y="65"/>
                    <a:pt x="43" y="70"/>
                  </a:cubicBezTo>
                  <a:cubicBezTo>
                    <a:pt x="58" y="77"/>
                    <a:pt x="77" y="60"/>
                    <a:pt x="71" y="46"/>
                  </a:cubicBezTo>
                  <a:cubicBezTo>
                    <a:pt x="65" y="32"/>
                    <a:pt x="72" y="25"/>
                    <a:pt x="80" y="17"/>
                  </a:cubicBezTo>
                  <a:cubicBezTo>
                    <a:pt x="98" y="0"/>
                    <a:pt x="102" y="0"/>
                    <a:pt x="111" y="24"/>
                  </a:cubicBezTo>
                  <a:cubicBezTo>
                    <a:pt x="128" y="68"/>
                    <a:pt x="97" y="114"/>
                    <a:pt x="50" y="115"/>
                  </a:cubicBezTo>
                  <a:cubicBezTo>
                    <a:pt x="47" y="115"/>
                    <a:pt x="44" y="115"/>
                    <a:pt x="41" y="1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76" name="Freeform 105">
              <a:extLst>
                <a:ext uri="{FF2B5EF4-FFF2-40B4-BE49-F238E27FC236}">
                  <a16:creationId xmlns:a16="http://schemas.microsoft.com/office/drawing/2014/main" id="{89DF7FC1-6F61-E894-8C68-63D422B64F1F}"/>
                </a:ext>
              </a:extLst>
            </p:cNvPr>
            <p:cNvSpPr/>
            <p:nvPr/>
          </p:nvSpPr>
          <p:spPr bwMode="auto">
            <a:xfrm rot="5400000">
              <a:off x="1434363" y="1625006"/>
              <a:ext cx="186897" cy="180309"/>
            </a:xfrm>
            <a:custGeom>
              <a:avLst/>
              <a:gdLst>
                <a:gd name="T0" fmla="*/ 38 w 127"/>
                <a:gd name="T1" fmla="*/ 115 h 115"/>
                <a:gd name="T2" fmla="*/ 11 w 127"/>
                <a:gd name="T3" fmla="*/ 104 h 115"/>
                <a:gd name="T4" fmla="*/ 9 w 127"/>
                <a:gd name="T5" fmla="*/ 87 h 115"/>
                <a:gd name="T6" fmla="*/ 21 w 127"/>
                <a:gd name="T7" fmla="*/ 75 h 115"/>
                <a:gd name="T8" fmla="*/ 42 w 127"/>
                <a:gd name="T9" fmla="*/ 70 h 115"/>
                <a:gd name="T10" fmla="*/ 69 w 127"/>
                <a:gd name="T11" fmla="*/ 41 h 115"/>
                <a:gd name="T12" fmla="*/ 74 w 127"/>
                <a:gd name="T13" fmla="*/ 23 h 115"/>
                <a:gd name="T14" fmla="*/ 80 w 127"/>
                <a:gd name="T15" fmla="*/ 16 h 115"/>
                <a:gd name="T16" fmla="*/ 110 w 127"/>
                <a:gd name="T17" fmla="*/ 24 h 115"/>
                <a:gd name="T18" fmla="*/ 48 w 127"/>
                <a:gd name="T19" fmla="*/ 115 h 115"/>
                <a:gd name="T20" fmla="*/ 38 w 127"/>
                <a:gd name="T21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7" h="115">
                  <a:moveTo>
                    <a:pt x="38" y="115"/>
                  </a:moveTo>
                  <a:cubicBezTo>
                    <a:pt x="29" y="112"/>
                    <a:pt x="20" y="109"/>
                    <a:pt x="11" y="104"/>
                  </a:cubicBezTo>
                  <a:cubicBezTo>
                    <a:pt x="4" y="99"/>
                    <a:pt x="0" y="94"/>
                    <a:pt x="9" y="87"/>
                  </a:cubicBezTo>
                  <a:cubicBezTo>
                    <a:pt x="14" y="84"/>
                    <a:pt x="17" y="79"/>
                    <a:pt x="21" y="75"/>
                  </a:cubicBezTo>
                  <a:cubicBezTo>
                    <a:pt x="27" y="69"/>
                    <a:pt x="32" y="66"/>
                    <a:pt x="42" y="70"/>
                  </a:cubicBezTo>
                  <a:cubicBezTo>
                    <a:pt x="59" y="77"/>
                    <a:pt x="76" y="59"/>
                    <a:pt x="69" y="41"/>
                  </a:cubicBezTo>
                  <a:cubicBezTo>
                    <a:pt x="65" y="31"/>
                    <a:pt x="68" y="28"/>
                    <a:pt x="74" y="23"/>
                  </a:cubicBezTo>
                  <a:cubicBezTo>
                    <a:pt x="76" y="21"/>
                    <a:pt x="78" y="19"/>
                    <a:pt x="80" y="16"/>
                  </a:cubicBezTo>
                  <a:cubicBezTo>
                    <a:pt x="97" y="0"/>
                    <a:pt x="101" y="1"/>
                    <a:pt x="110" y="24"/>
                  </a:cubicBezTo>
                  <a:cubicBezTo>
                    <a:pt x="127" y="68"/>
                    <a:pt x="96" y="114"/>
                    <a:pt x="48" y="115"/>
                  </a:cubicBezTo>
                  <a:cubicBezTo>
                    <a:pt x="44" y="115"/>
                    <a:pt x="41" y="115"/>
                    <a:pt x="38" y="1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177" name="Freeform 106">
              <a:extLst>
                <a:ext uri="{FF2B5EF4-FFF2-40B4-BE49-F238E27FC236}">
                  <a16:creationId xmlns:a16="http://schemas.microsoft.com/office/drawing/2014/main" id="{5F6BDDD9-A507-ED21-2EE3-3755C056E603}"/>
                </a:ext>
              </a:extLst>
            </p:cNvPr>
            <p:cNvSpPr/>
            <p:nvPr/>
          </p:nvSpPr>
          <p:spPr bwMode="auto">
            <a:xfrm rot="5400000">
              <a:off x="1068548" y="1058176"/>
              <a:ext cx="185533" cy="180309"/>
            </a:xfrm>
            <a:custGeom>
              <a:avLst/>
              <a:gdLst>
                <a:gd name="T0" fmla="*/ 38 w 126"/>
                <a:gd name="T1" fmla="*/ 116 h 116"/>
                <a:gd name="T2" fmla="*/ 8 w 126"/>
                <a:gd name="T3" fmla="*/ 102 h 116"/>
                <a:gd name="T4" fmla="*/ 7 w 126"/>
                <a:gd name="T5" fmla="*/ 89 h 116"/>
                <a:gd name="T6" fmla="*/ 21 w 126"/>
                <a:gd name="T7" fmla="*/ 75 h 116"/>
                <a:gd name="T8" fmla="*/ 42 w 126"/>
                <a:gd name="T9" fmla="*/ 71 h 116"/>
                <a:gd name="T10" fmla="*/ 64 w 126"/>
                <a:gd name="T11" fmla="*/ 65 h 116"/>
                <a:gd name="T12" fmla="*/ 69 w 126"/>
                <a:gd name="T13" fmla="*/ 42 h 116"/>
                <a:gd name="T14" fmla="*/ 74 w 126"/>
                <a:gd name="T15" fmla="*/ 23 h 116"/>
                <a:gd name="T16" fmla="*/ 79 w 126"/>
                <a:gd name="T17" fmla="*/ 18 h 116"/>
                <a:gd name="T18" fmla="*/ 109 w 126"/>
                <a:gd name="T19" fmla="*/ 24 h 116"/>
                <a:gd name="T20" fmla="*/ 51 w 126"/>
                <a:gd name="T21" fmla="*/ 115 h 116"/>
                <a:gd name="T22" fmla="*/ 38 w 126"/>
                <a:gd name="T2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5" h="115">
                  <a:moveTo>
                    <a:pt x="38" y="116"/>
                  </a:moveTo>
                  <a:cubicBezTo>
                    <a:pt x="28" y="112"/>
                    <a:pt x="17" y="109"/>
                    <a:pt x="8" y="102"/>
                  </a:cubicBezTo>
                  <a:cubicBezTo>
                    <a:pt x="2" y="98"/>
                    <a:pt x="0" y="95"/>
                    <a:pt x="7" y="89"/>
                  </a:cubicBezTo>
                  <a:cubicBezTo>
                    <a:pt x="12" y="85"/>
                    <a:pt x="16" y="80"/>
                    <a:pt x="21" y="75"/>
                  </a:cubicBezTo>
                  <a:cubicBezTo>
                    <a:pt x="27" y="69"/>
                    <a:pt x="32" y="65"/>
                    <a:pt x="42" y="71"/>
                  </a:cubicBezTo>
                  <a:cubicBezTo>
                    <a:pt x="49" y="75"/>
                    <a:pt x="58" y="71"/>
                    <a:pt x="64" y="65"/>
                  </a:cubicBezTo>
                  <a:cubicBezTo>
                    <a:pt x="70" y="58"/>
                    <a:pt x="73" y="50"/>
                    <a:pt x="69" y="42"/>
                  </a:cubicBezTo>
                  <a:cubicBezTo>
                    <a:pt x="64" y="33"/>
                    <a:pt x="67" y="28"/>
                    <a:pt x="74" y="23"/>
                  </a:cubicBezTo>
                  <a:cubicBezTo>
                    <a:pt x="76" y="21"/>
                    <a:pt x="77" y="19"/>
                    <a:pt x="79" y="18"/>
                  </a:cubicBezTo>
                  <a:cubicBezTo>
                    <a:pt x="96" y="0"/>
                    <a:pt x="100" y="1"/>
                    <a:pt x="109" y="24"/>
                  </a:cubicBezTo>
                  <a:cubicBezTo>
                    <a:pt x="126" y="66"/>
                    <a:pt x="96" y="113"/>
                    <a:pt x="51" y="115"/>
                  </a:cubicBezTo>
                  <a:cubicBezTo>
                    <a:pt x="47" y="116"/>
                    <a:pt x="42" y="116"/>
                    <a:pt x="38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700000000000000" pitchFamily="2" charset="-78"/>
              </a:endParaRPr>
            </a:p>
          </p:txBody>
        </p:sp>
      </p:grpSp>
      <p:sp>
        <p:nvSpPr>
          <p:cNvPr id="2" name="Rectángulo 1"/>
          <p:cNvSpPr/>
          <p:nvPr/>
        </p:nvSpPr>
        <p:spPr>
          <a:xfrm>
            <a:off x="962025" y="503238"/>
            <a:ext cx="2176463" cy="1873250"/>
          </a:xfrm>
          <a:prstGeom prst="rect">
            <a:avLst/>
          </a:prstGeom>
          <a:noFill/>
          <a:ln>
            <a:noFill/>
          </a:ln>
        </p:spPr>
      </p:sp>
      <p:sp>
        <p:nvSpPr>
          <p:cNvPr id="4" name="Rectángulo 3"/>
          <p:cNvSpPr/>
          <p:nvPr/>
        </p:nvSpPr>
        <p:spPr>
          <a:xfrm>
            <a:off x="962025" y="503238"/>
            <a:ext cx="2176463" cy="187325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08173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455,721 Molecula Imágenes y Fotos - 123RF">
            <a:extLst>
              <a:ext uri="{FF2B5EF4-FFF2-40B4-BE49-F238E27FC236}">
                <a16:creationId xmlns:a16="http://schemas.microsoft.com/office/drawing/2014/main" id="{4D6DE19A-6475-4E2F-9458-AA2D84D65C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033" y="753342"/>
            <a:ext cx="2794693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227629" y="153194"/>
            <a:ext cx="2664296" cy="576064"/>
          </a:xfrm>
        </p:spPr>
        <p:txBody>
          <a:bodyPr>
            <a:normAutofit lnSpcReduction="10000"/>
          </a:bodyPr>
          <a:lstStyle/>
          <a:p>
            <a:pPr rtl="1"/>
            <a:r>
              <a:rPr lang="fa-IR" altLang="ko-KR" dirty="0">
                <a:solidFill>
                  <a:schemeClr val="bg1"/>
                </a:solidFill>
                <a:cs typeface="B Nazanin" panose="00000400000000000000" pitchFamily="2" charset="-78"/>
              </a:rPr>
              <a:t>خدمات ما</a:t>
            </a:r>
            <a:endParaRPr lang="ko-KR" alt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1835696" y="792498"/>
            <a:ext cx="5292725" cy="287337"/>
          </a:xfrm>
        </p:spPr>
        <p:txBody>
          <a:bodyPr>
            <a:normAutofit fontScale="55000" lnSpcReduction="20000"/>
          </a:bodyPr>
          <a:lstStyle/>
          <a:p>
            <a:pPr lvl="0" algn="r" rtl="1"/>
            <a:r>
              <a:rPr lang="fa-IR" altLang="ko-KR" dirty="0">
                <a:solidFill>
                  <a:schemeClr val="accent1"/>
                </a:solidFill>
                <a:cs typeface="B Nazanin" panose="00000400000000000000" pitchFamily="2" charset="-78"/>
              </a:rPr>
              <a:t>عنوان زیرنویس خود را در اینجا درج کنید</a:t>
            </a:r>
            <a:endParaRPr lang="en-US" altLang="ko-KR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sp>
        <p:nvSpPr>
          <p:cNvPr id="4" name="Pentagon 3"/>
          <p:cNvSpPr/>
          <p:nvPr/>
        </p:nvSpPr>
        <p:spPr>
          <a:xfrm flipH="1">
            <a:off x="2848000" y="1194073"/>
            <a:ext cx="2588096" cy="648072"/>
          </a:xfrm>
          <a:prstGeom prst="homePlate">
            <a:avLst>
              <a:gd name="adj" fmla="val 64697"/>
            </a:avLst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7" name="Pentagon 6"/>
          <p:cNvSpPr/>
          <p:nvPr/>
        </p:nvSpPr>
        <p:spPr>
          <a:xfrm flipH="1">
            <a:off x="2848000" y="1950554"/>
            <a:ext cx="2588096" cy="648072"/>
          </a:xfrm>
          <a:prstGeom prst="homePlate">
            <a:avLst>
              <a:gd name="adj" fmla="val 64697"/>
            </a:avLst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8" name="Pentagon 7"/>
          <p:cNvSpPr/>
          <p:nvPr/>
        </p:nvSpPr>
        <p:spPr>
          <a:xfrm flipH="1">
            <a:off x="2848000" y="2707035"/>
            <a:ext cx="2588096" cy="648072"/>
          </a:xfrm>
          <a:prstGeom prst="homePlate">
            <a:avLst>
              <a:gd name="adj" fmla="val 64697"/>
            </a:avLst>
          </a:prstGeom>
          <a:solidFill>
            <a:schemeClr val="bg1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9" name="Pentagon 8"/>
          <p:cNvSpPr/>
          <p:nvPr/>
        </p:nvSpPr>
        <p:spPr>
          <a:xfrm flipH="1">
            <a:off x="2848000" y="3463516"/>
            <a:ext cx="2588096" cy="648072"/>
          </a:xfrm>
          <a:prstGeom prst="homePlate">
            <a:avLst>
              <a:gd name="adj" fmla="val 64697"/>
            </a:avLst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10" name="Pentagon 9"/>
          <p:cNvSpPr/>
          <p:nvPr/>
        </p:nvSpPr>
        <p:spPr>
          <a:xfrm flipH="1">
            <a:off x="2848000" y="4219997"/>
            <a:ext cx="2588096" cy="648072"/>
          </a:xfrm>
          <a:prstGeom prst="homePlate">
            <a:avLst>
              <a:gd name="adj" fmla="val 64697"/>
            </a:avLst>
          </a:prstGeom>
          <a:solidFill>
            <a:schemeClr val="accent2">
              <a:lumMod val="7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88316" y="1368568"/>
            <a:ext cx="115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200" b="1" dirty="0">
                <a:solidFill>
                  <a:schemeClr val="bg1"/>
                </a:solidFill>
                <a:cs typeface="B Nazanin" panose="00000400000000000000" pitchFamily="2" charset="-78"/>
              </a:rPr>
              <a:t>متن را اینجا بنویسید</a:t>
            </a:r>
            <a:endParaRPr lang="ko-KR" altLang="en-US" sz="1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88316" y="2127809"/>
            <a:ext cx="115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200" b="1" dirty="0">
                <a:solidFill>
                  <a:schemeClr val="bg1"/>
                </a:solidFill>
                <a:cs typeface="B Nazanin" panose="00000400000000000000" pitchFamily="2" charset="-78"/>
              </a:rPr>
              <a:t>متن را اینجا بنویسید</a:t>
            </a:r>
            <a:endParaRPr lang="ko-KR" altLang="en-US" sz="1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988316" y="2887050"/>
            <a:ext cx="115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200" b="1" dirty="0">
                <a:solidFill>
                  <a:schemeClr val="bg1"/>
                </a:solidFill>
                <a:cs typeface="B Nazanin" panose="00000400000000000000" pitchFamily="2" charset="-78"/>
              </a:rPr>
              <a:t>متن را اینجا بنویسید</a:t>
            </a:r>
            <a:endParaRPr lang="ko-KR" altLang="en-US" sz="1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8316" y="3646291"/>
            <a:ext cx="115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200" b="1" dirty="0">
                <a:solidFill>
                  <a:schemeClr val="bg1"/>
                </a:solidFill>
                <a:cs typeface="B Nazanin" panose="00000400000000000000" pitchFamily="2" charset="-78"/>
              </a:rPr>
              <a:t>متن را اینجا بنویسید</a:t>
            </a:r>
            <a:endParaRPr lang="ko-KR" altLang="en-US" sz="1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88316" y="4405533"/>
            <a:ext cx="1159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200" b="1" dirty="0">
                <a:solidFill>
                  <a:schemeClr val="bg1"/>
                </a:solidFill>
                <a:cs typeface="B Nazanin" panose="00000400000000000000" pitchFamily="2" charset="-78"/>
              </a:rPr>
              <a:t>متن را اینجا بنویسید</a:t>
            </a:r>
            <a:endParaRPr lang="ko-KR" altLang="en-US" sz="12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24128" y="1195814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117A9A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solidFill>
                <a:srgbClr val="117A9A"/>
              </a:solidFill>
              <a:cs typeface="B Nazanin" panose="00000400000000000000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24128" y="1952295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117A9A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solidFill>
                <a:srgbClr val="117A9A"/>
              </a:solidFill>
              <a:cs typeface="B Nazanin" panose="00000400000000000000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24128" y="270877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117A9A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solidFill>
                <a:srgbClr val="117A9A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724128" y="3465257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117A9A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solidFill>
                <a:srgbClr val="117A9A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24128" y="422173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rgbClr val="117A9A"/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ko-KR" altLang="en-US" sz="1200" dirty="0">
              <a:solidFill>
                <a:srgbClr val="117A9A"/>
              </a:solidFill>
              <a:cs typeface="B Nazanin" panose="00000400000000000000" pitchFamily="2" charset="-78"/>
            </a:endParaRPr>
          </a:p>
        </p:txBody>
      </p:sp>
      <p:sp>
        <p:nvSpPr>
          <p:cNvPr id="57" name="Text Placeholder 1"/>
          <p:cNvSpPr txBox="1"/>
          <p:nvPr/>
        </p:nvSpPr>
        <p:spPr>
          <a:xfrm>
            <a:off x="3029923" y="1260930"/>
            <a:ext cx="903402" cy="5686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  <a:defRPr sz="3600" b="0" kern="1200" baseline="0">
                <a:solidFill>
                  <a:srgbClr val="117A9A"/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altLang="ko-KR">
                <a:solidFill>
                  <a:schemeClr val="bg1"/>
                </a:solidFill>
                <a:cs typeface="B Nazanin" panose="00000400000000000000" pitchFamily="2" charset="-78"/>
              </a:rPr>
              <a:t>1</a:t>
            </a:r>
            <a:endParaRPr lang="ko-KR" altLang="en-US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8" name="Text Placeholder 1"/>
          <p:cNvSpPr txBox="1"/>
          <p:nvPr/>
        </p:nvSpPr>
        <p:spPr>
          <a:xfrm>
            <a:off x="3083717" y="1981969"/>
            <a:ext cx="903402" cy="5686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  <a:defRPr sz="3600" b="0" kern="1200" baseline="0">
                <a:solidFill>
                  <a:srgbClr val="117A9A"/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altLang="ko-KR">
                <a:solidFill>
                  <a:schemeClr val="bg1"/>
                </a:solidFill>
                <a:cs typeface="B Nazanin" panose="00000400000000000000" pitchFamily="2" charset="-78"/>
              </a:rPr>
              <a:t>2</a:t>
            </a:r>
            <a:endParaRPr lang="ko-KR" altLang="en-US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9" name="Text Placeholder 1"/>
          <p:cNvSpPr txBox="1"/>
          <p:nvPr/>
        </p:nvSpPr>
        <p:spPr>
          <a:xfrm>
            <a:off x="3119599" y="2786430"/>
            <a:ext cx="903402" cy="5686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  <a:defRPr sz="3600" b="0" kern="1200" baseline="0">
                <a:solidFill>
                  <a:srgbClr val="117A9A"/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altLang="ko-KR">
                <a:solidFill>
                  <a:schemeClr val="bg1"/>
                </a:solidFill>
                <a:cs typeface="B Nazanin" panose="00000400000000000000" pitchFamily="2" charset="-78"/>
              </a:rPr>
              <a:t>3</a:t>
            </a:r>
            <a:endParaRPr lang="ko-KR" altLang="en-US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0" name="Text Placeholder 1"/>
          <p:cNvSpPr txBox="1"/>
          <p:nvPr/>
        </p:nvSpPr>
        <p:spPr>
          <a:xfrm>
            <a:off x="3119599" y="3553744"/>
            <a:ext cx="903402" cy="5686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  <a:defRPr sz="3600" b="0" kern="1200" baseline="0">
                <a:solidFill>
                  <a:srgbClr val="117A9A"/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altLang="ko-KR">
                <a:solidFill>
                  <a:schemeClr val="bg1"/>
                </a:solidFill>
                <a:cs typeface="B Nazanin" panose="00000400000000000000" pitchFamily="2" charset="-78"/>
              </a:rPr>
              <a:t>4</a:t>
            </a:r>
            <a:endParaRPr lang="ko-KR" altLang="en-US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1" name="Text Placeholder 1"/>
          <p:cNvSpPr txBox="1"/>
          <p:nvPr/>
        </p:nvSpPr>
        <p:spPr>
          <a:xfrm>
            <a:off x="3155481" y="4305196"/>
            <a:ext cx="903402" cy="5686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None/>
              <a:defRPr sz="3600" b="0" kern="1200" baseline="0">
                <a:solidFill>
                  <a:srgbClr val="117A9A"/>
                </a:solidFill>
                <a:latin typeface="+mj-lt"/>
                <a:ea typeface="+mn-ea"/>
                <a:cs typeface="Arial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altLang="ko-KR">
                <a:solidFill>
                  <a:schemeClr val="bg1"/>
                </a:solidFill>
                <a:cs typeface="B Nazanin" panose="00000400000000000000" pitchFamily="2" charset="-78"/>
              </a:rPr>
              <a:t>5</a:t>
            </a:r>
            <a:endParaRPr lang="ko-KR" altLang="en-US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34254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55453" y="154814"/>
            <a:ext cx="9144000" cy="576064"/>
          </a:xfrm>
        </p:spPr>
        <p:txBody>
          <a:bodyPr>
            <a:normAutofit lnSpcReduction="10000"/>
          </a:bodyPr>
          <a:lstStyle/>
          <a:p>
            <a:pPr rtl="1"/>
            <a:r>
              <a:rPr lang="fa-IR" altLang="ko-KR" b="1" dirty="0">
                <a:solidFill>
                  <a:schemeClr val="bg1"/>
                </a:solidFill>
                <a:cs typeface="B Nazanin" panose="00000400000000000000" pitchFamily="2" charset="-78"/>
              </a:rPr>
              <a:t>سبک جدول زمانی</a:t>
            </a:r>
            <a:endParaRPr lang="ko-KR" alt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-450833" y="878484"/>
            <a:ext cx="9144000" cy="287337"/>
          </a:xfrm>
        </p:spPr>
        <p:txBody>
          <a:bodyPr>
            <a:normAutofit fontScale="55000" lnSpcReduction="20000"/>
          </a:bodyPr>
          <a:lstStyle/>
          <a:p>
            <a:pPr lvl="0" algn="r" rtl="1"/>
            <a:r>
              <a:rPr lang="fa-IR" altLang="ko-KR" dirty="0">
                <a:solidFill>
                  <a:schemeClr val="accent1"/>
                </a:solidFill>
                <a:cs typeface="B Nazanin" panose="00000400000000000000" pitchFamily="2" charset="-78"/>
              </a:rPr>
              <a:t>عنوان زیرنویس خود را در اینجا درج کنید</a:t>
            </a:r>
            <a:endParaRPr lang="en-US" altLang="ko-KR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67544" y="2672001"/>
            <a:ext cx="1856556" cy="648072"/>
            <a:chOff x="467544" y="1923678"/>
            <a:chExt cx="1856556" cy="648072"/>
          </a:xfrm>
          <a:solidFill>
            <a:schemeClr val="accent1"/>
          </a:solidFill>
        </p:grpSpPr>
        <p:sp>
          <p:nvSpPr>
            <p:cNvPr id="5" name="Pentagon 4"/>
            <p:cNvSpPr/>
            <p:nvPr/>
          </p:nvSpPr>
          <p:spPr>
            <a:xfrm>
              <a:off x="467544" y="1923678"/>
              <a:ext cx="1656184" cy="648072"/>
            </a:xfrm>
            <a:prstGeom prst="homePlate">
              <a:avLst>
                <a:gd name="adj" fmla="val 5440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9" name="Chevron 8"/>
            <p:cNvSpPr/>
            <p:nvPr/>
          </p:nvSpPr>
          <p:spPr>
            <a:xfrm>
              <a:off x="1841615" y="1923678"/>
              <a:ext cx="482485" cy="648000"/>
            </a:xfrm>
            <a:prstGeom prst="chevron">
              <a:avLst>
                <a:gd name="adj" fmla="val 7161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784577" y="2795982"/>
            <a:ext cx="81721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000" b="1">
                <a:solidFill>
                  <a:schemeClr val="bg1"/>
                </a:solidFill>
                <a:cs typeface="B Nazanin" panose="00000400000000000000" pitchFamily="2" charset="-78"/>
              </a:rPr>
              <a:t>2016</a:t>
            </a:r>
            <a:endParaRPr lang="ko-KR" altLang="en-US" sz="2000" b="1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464983" y="2672001"/>
            <a:ext cx="1856556" cy="648072"/>
            <a:chOff x="467544" y="1923678"/>
            <a:chExt cx="1856556" cy="648072"/>
          </a:xfrm>
          <a:solidFill>
            <a:schemeClr val="accent2"/>
          </a:solidFill>
        </p:grpSpPr>
        <p:sp>
          <p:nvSpPr>
            <p:cNvPr id="16" name="Pentagon 15"/>
            <p:cNvSpPr/>
            <p:nvPr/>
          </p:nvSpPr>
          <p:spPr>
            <a:xfrm>
              <a:off x="467544" y="1923678"/>
              <a:ext cx="1656184" cy="648072"/>
            </a:xfrm>
            <a:prstGeom prst="homePlate">
              <a:avLst>
                <a:gd name="adj" fmla="val 5440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17" name="Chevron 16"/>
            <p:cNvSpPr/>
            <p:nvPr/>
          </p:nvSpPr>
          <p:spPr>
            <a:xfrm>
              <a:off x="1841615" y="1923678"/>
              <a:ext cx="482485" cy="648000"/>
            </a:xfrm>
            <a:prstGeom prst="chevron">
              <a:avLst>
                <a:gd name="adj" fmla="val 7161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782016" y="2795982"/>
            <a:ext cx="81721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000" b="1">
                <a:solidFill>
                  <a:schemeClr val="bg1"/>
                </a:solidFill>
                <a:cs typeface="B Nazanin" panose="00000400000000000000" pitchFamily="2" charset="-78"/>
              </a:rPr>
              <a:t>2017</a:t>
            </a:r>
            <a:endParaRPr lang="ko-KR" altLang="en-US" sz="2000" b="1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462422" y="2672001"/>
            <a:ext cx="1856556" cy="648072"/>
            <a:chOff x="467544" y="1923678"/>
            <a:chExt cx="1856556" cy="648072"/>
          </a:xfrm>
          <a:solidFill>
            <a:schemeClr val="accent1"/>
          </a:solidFill>
        </p:grpSpPr>
        <p:sp>
          <p:nvSpPr>
            <p:cNvPr id="20" name="Pentagon 19"/>
            <p:cNvSpPr/>
            <p:nvPr/>
          </p:nvSpPr>
          <p:spPr>
            <a:xfrm>
              <a:off x="467544" y="1923678"/>
              <a:ext cx="1656184" cy="648072"/>
            </a:xfrm>
            <a:prstGeom prst="homePlate">
              <a:avLst>
                <a:gd name="adj" fmla="val 5440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1841615" y="1923678"/>
              <a:ext cx="482485" cy="648000"/>
            </a:xfrm>
            <a:prstGeom prst="chevron">
              <a:avLst>
                <a:gd name="adj" fmla="val 7161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779455" y="2795982"/>
            <a:ext cx="81721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000" b="1">
                <a:solidFill>
                  <a:schemeClr val="bg1"/>
                </a:solidFill>
                <a:cs typeface="B Nazanin" panose="00000400000000000000" pitchFamily="2" charset="-78"/>
              </a:rPr>
              <a:t>2018</a:t>
            </a:r>
            <a:endParaRPr lang="ko-KR" altLang="en-US" sz="2000" b="1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459860" y="2672001"/>
            <a:ext cx="1856556" cy="648072"/>
            <a:chOff x="467544" y="1923678"/>
            <a:chExt cx="1856556" cy="648072"/>
          </a:xfrm>
          <a:solidFill>
            <a:schemeClr val="accent2"/>
          </a:solidFill>
        </p:grpSpPr>
        <p:sp>
          <p:nvSpPr>
            <p:cNvPr id="24" name="Pentagon 23"/>
            <p:cNvSpPr/>
            <p:nvPr/>
          </p:nvSpPr>
          <p:spPr>
            <a:xfrm>
              <a:off x="467544" y="1923678"/>
              <a:ext cx="1656184" cy="648072"/>
            </a:xfrm>
            <a:prstGeom prst="homePlate">
              <a:avLst>
                <a:gd name="adj" fmla="val 5440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cs typeface="B Nazanin" panose="00000400000000000000" pitchFamily="2" charset="-78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1841615" y="1923678"/>
              <a:ext cx="482485" cy="648000"/>
            </a:xfrm>
            <a:prstGeom prst="chevron">
              <a:avLst>
                <a:gd name="adj" fmla="val 7161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776893" y="2795982"/>
            <a:ext cx="817211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2000" b="1">
                <a:solidFill>
                  <a:schemeClr val="bg1"/>
                </a:solidFill>
                <a:cs typeface="B Nazanin" panose="00000400000000000000" pitchFamily="2" charset="-78"/>
              </a:rPr>
              <a:t>2019</a:t>
            </a:r>
            <a:endParaRPr lang="ko-KR" altLang="en-US" sz="2000" b="1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520767" y="3462609"/>
            <a:ext cx="1944216" cy="1048024"/>
            <a:chOff x="803640" y="3362835"/>
            <a:chExt cx="2059657" cy="1048024"/>
          </a:xfrm>
        </p:grpSpPr>
        <p:sp>
          <p:nvSpPr>
            <p:cNvPr id="37" name="TextBox 36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rgbClr val="117A9A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.</a:t>
              </a:r>
              <a:endParaRPr lang="ko-KR" altLang="en-US" sz="1200" dirty="0">
                <a:solidFill>
                  <a:srgbClr val="117A9A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rgbClr val="117A9A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rgbClr val="117A9A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6366603" y="1523726"/>
            <a:ext cx="1944216" cy="1048024"/>
            <a:chOff x="803640" y="3362835"/>
            <a:chExt cx="2059657" cy="1048024"/>
          </a:xfrm>
        </p:grpSpPr>
        <p:sp>
          <p:nvSpPr>
            <p:cNvPr id="40" name="TextBox 39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rgbClr val="117A9A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.</a:t>
              </a:r>
              <a:endParaRPr lang="ko-KR" altLang="en-US" sz="1200" dirty="0">
                <a:solidFill>
                  <a:srgbClr val="117A9A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rgbClr val="117A9A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rgbClr val="117A9A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485223" y="3462609"/>
            <a:ext cx="1944216" cy="1048024"/>
            <a:chOff x="803640" y="3362835"/>
            <a:chExt cx="2059657" cy="1048024"/>
          </a:xfrm>
        </p:grpSpPr>
        <p:sp>
          <p:nvSpPr>
            <p:cNvPr id="43" name="TextBox 42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rgbClr val="117A9A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.</a:t>
              </a:r>
              <a:endParaRPr lang="ko-KR" altLang="en-US" sz="1200" dirty="0">
                <a:solidFill>
                  <a:srgbClr val="117A9A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rgbClr val="117A9A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rgbClr val="117A9A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402147" y="1486297"/>
            <a:ext cx="1944216" cy="1048024"/>
            <a:chOff x="803640" y="3362835"/>
            <a:chExt cx="2059657" cy="1048024"/>
          </a:xfrm>
        </p:grpSpPr>
        <p:sp>
          <p:nvSpPr>
            <p:cNvPr id="46" name="TextBox 45"/>
            <p:cNvSpPr txBox="1"/>
            <p:nvPr/>
          </p:nvSpPr>
          <p:spPr>
            <a:xfrm>
              <a:off x="803640" y="3579862"/>
              <a:ext cx="205965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rgbClr val="117A9A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.</a:t>
              </a:r>
              <a:endParaRPr lang="ko-KR" altLang="en-US" sz="1200" dirty="0">
                <a:solidFill>
                  <a:srgbClr val="117A9A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rgbClr val="117A9A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rgbClr val="117A9A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8" name="Freeform 5"/>
          <p:cNvSpPr>
            <a:spLocks noEditPoints="1"/>
          </p:cNvSpPr>
          <p:nvPr/>
        </p:nvSpPr>
        <p:spPr bwMode="auto">
          <a:xfrm>
            <a:off x="6834365" y="3507355"/>
            <a:ext cx="999566" cy="1003278"/>
          </a:xfrm>
          <a:custGeom>
            <a:avLst/>
            <a:gdLst>
              <a:gd name="T0" fmla="*/ 0 w 681"/>
              <a:gd name="T1" fmla="*/ 185 h 684"/>
              <a:gd name="T2" fmla="*/ 95 w 681"/>
              <a:gd name="T3" fmla="*/ 44 h 684"/>
              <a:gd name="T4" fmla="*/ 135 w 681"/>
              <a:gd name="T5" fmla="*/ 18 h 684"/>
              <a:gd name="T6" fmla="*/ 306 w 681"/>
              <a:gd name="T7" fmla="*/ 6 h 684"/>
              <a:gd name="T8" fmla="*/ 412 w 681"/>
              <a:gd name="T9" fmla="*/ 139 h 684"/>
              <a:gd name="T10" fmla="*/ 564 w 681"/>
              <a:gd name="T11" fmla="*/ 132 h 684"/>
              <a:gd name="T12" fmla="*/ 654 w 681"/>
              <a:gd name="T13" fmla="*/ 318 h 684"/>
              <a:gd name="T14" fmla="*/ 654 w 681"/>
              <a:gd name="T15" fmla="*/ 369 h 684"/>
              <a:gd name="T16" fmla="*/ 567 w 681"/>
              <a:gd name="T17" fmla="*/ 556 h 684"/>
              <a:gd name="T18" fmla="*/ 387 w 681"/>
              <a:gd name="T19" fmla="*/ 556 h 684"/>
              <a:gd name="T20" fmla="*/ 314 w 681"/>
              <a:gd name="T21" fmla="*/ 649 h 684"/>
              <a:gd name="T22" fmla="*/ 295 w 681"/>
              <a:gd name="T23" fmla="*/ 639 h 684"/>
              <a:gd name="T24" fmla="*/ 353 w 681"/>
              <a:gd name="T25" fmla="*/ 461 h 684"/>
              <a:gd name="T26" fmla="*/ 166 w 681"/>
              <a:gd name="T27" fmla="*/ 351 h 684"/>
              <a:gd name="T28" fmla="*/ 40 w 681"/>
              <a:gd name="T29" fmla="*/ 169 h 684"/>
              <a:gd name="T30" fmla="*/ 93 w 681"/>
              <a:gd name="T31" fmla="*/ 295 h 684"/>
              <a:gd name="T32" fmla="*/ 243 w 681"/>
              <a:gd name="T33" fmla="*/ 336 h 684"/>
              <a:gd name="T34" fmla="*/ 350 w 681"/>
              <a:gd name="T35" fmla="*/ 224 h 684"/>
              <a:gd name="T36" fmla="*/ 340 w 681"/>
              <a:gd name="T37" fmla="*/ 121 h 684"/>
              <a:gd name="T38" fmla="*/ 273 w 681"/>
              <a:gd name="T39" fmla="*/ 33 h 684"/>
              <a:gd name="T40" fmla="*/ 109 w 681"/>
              <a:gd name="T41" fmla="*/ 52 h 684"/>
              <a:gd name="T42" fmla="*/ 441 w 681"/>
              <a:gd name="T43" fmla="*/ 192 h 684"/>
              <a:gd name="T44" fmla="*/ 329 w 681"/>
              <a:gd name="T45" fmla="*/ 302 h 684"/>
              <a:gd name="T46" fmla="*/ 366 w 681"/>
              <a:gd name="T47" fmla="*/ 453 h 684"/>
              <a:gd name="T48" fmla="*/ 589 w 681"/>
              <a:gd name="T49" fmla="*/ 452 h 684"/>
              <a:gd name="T50" fmla="*/ 640 w 681"/>
              <a:gd name="T51" fmla="*/ 324 h 684"/>
              <a:gd name="T52" fmla="*/ 583 w 681"/>
              <a:gd name="T53" fmla="*/ 219 h 684"/>
              <a:gd name="T54" fmla="*/ 533 w 681"/>
              <a:gd name="T55" fmla="*/ 170 h 684"/>
              <a:gd name="T56" fmla="*/ 533 w 681"/>
              <a:gd name="T57" fmla="*/ 192 h 684"/>
              <a:gd name="T58" fmla="*/ 558 w 681"/>
              <a:gd name="T59" fmla="*/ 195 h 684"/>
              <a:gd name="T60" fmla="*/ 561 w 681"/>
              <a:gd name="T61" fmla="*/ 218 h 684"/>
              <a:gd name="T62" fmla="*/ 582 w 681"/>
              <a:gd name="T63" fmla="*/ 537 h 684"/>
              <a:gd name="T64" fmla="*/ 544 w 681"/>
              <a:gd name="T65" fmla="*/ 491 h 684"/>
              <a:gd name="T66" fmla="*/ 536 w 681"/>
              <a:gd name="T67" fmla="*/ 523 h 684"/>
              <a:gd name="T68" fmla="*/ 555 w 681"/>
              <a:gd name="T69" fmla="*/ 511 h 684"/>
              <a:gd name="T70" fmla="*/ 563 w 681"/>
              <a:gd name="T71" fmla="*/ 534 h 684"/>
              <a:gd name="T72" fmla="*/ 79 w 681"/>
              <a:gd name="T73" fmla="*/ 329 h 684"/>
              <a:gd name="T74" fmla="*/ 78 w 681"/>
              <a:gd name="T75" fmla="*/ 355 h 684"/>
              <a:gd name="T76" fmla="*/ 103 w 681"/>
              <a:gd name="T77" fmla="*/ 365 h 684"/>
              <a:gd name="T78" fmla="*/ 116 w 681"/>
              <a:gd name="T79" fmla="*/ 369 h 684"/>
              <a:gd name="T80" fmla="*/ 151 w 681"/>
              <a:gd name="T81" fmla="*/ 340 h 684"/>
              <a:gd name="T82" fmla="*/ 365 w 681"/>
              <a:gd name="T83" fmla="*/ 196 h 684"/>
              <a:gd name="T84" fmla="*/ 369 w 681"/>
              <a:gd name="T85" fmla="*/ 218 h 684"/>
              <a:gd name="T86" fmla="*/ 401 w 681"/>
              <a:gd name="T87" fmla="*/ 217 h 684"/>
              <a:gd name="T88" fmla="*/ 352 w 681"/>
              <a:gd name="T89" fmla="*/ 170 h 684"/>
              <a:gd name="T90" fmla="*/ 353 w 681"/>
              <a:gd name="T91" fmla="*/ 203 h 684"/>
              <a:gd name="T92" fmla="*/ 293 w 681"/>
              <a:gd name="T93" fmla="*/ 306 h 684"/>
              <a:gd name="T94" fmla="*/ 261 w 681"/>
              <a:gd name="T95" fmla="*/ 351 h 684"/>
              <a:gd name="T96" fmla="*/ 285 w 681"/>
              <a:gd name="T97" fmla="*/ 353 h 684"/>
              <a:gd name="T98" fmla="*/ 290 w 681"/>
              <a:gd name="T99" fmla="*/ 376 h 684"/>
              <a:gd name="T100" fmla="*/ 400 w 681"/>
              <a:gd name="T101" fmla="*/ 537 h 684"/>
              <a:gd name="T102" fmla="*/ 363 w 681"/>
              <a:gd name="T103" fmla="*/ 492 h 684"/>
              <a:gd name="T104" fmla="*/ 355 w 681"/>
              <a:gd name="T105" fmla="*/ 524 h 684"/>
              <a:gd name="T106" fmla="*/ 366 w 681"/>
              <a:gd name="T107" fmla="*/ 533 h 684"/>
              <a:gd name="T108" fmla="*/ 397 w 681"/>
              <a:gd name="T109" fmla="*/ 526 h 684"/>
              <a:gd name="T110" fmla="*/ 106 w 681"/>
              <a:gd name="T111" fmla="*/ 26 h 684"/>
              <a:gd name="T112" fmla="*/ 296 w 681"/>
              <a:gd name="T113" fmla="*/ 18 h 684"/>
              <a:gd name="T114" fmla="*/ 30 w 681"/>
              <a:gd name="T115" fmla="*/ 185 h 684"/>
              <a:gd name="T116" fmla="*/ 30 w 681"/>
              <a:gd name="T117" fmla="*/ 185 h 684"/>
              <a:gd name="T118" fmla="*/ 659 w 681"/>
              <a:gd name="T119" fmla="*/ 351 h 684"/>
              <a:gd name="T120" fmla="*/ 295 w 681"/>
              <a:gd name="T121" fmla="*/ 66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81" h="684">
                <a:moveTo>
                  <a:pt x="80" y="302"/>
                </a:moveTo>
                <a:cubicBezTo>
                  <a:pt x="62" y="271"/>
                  <a:pt x="45" y="241"/>
                  <a:pt x="27" y="210"/>
                </a:cubicBezTo>
                <a:cubicBezTo>
                  <a:pt x="27" y="209"/>
                  <a:pt x="25" y="208"/>
                  <a:pt x="23" y="208"/>
                </a:cubicBezTo>
                <a:cubicBezTo>
                  <a:pt x="10" y="207"/>
                  <a:pt x="0" y="197"/>
                  <a:pt x="0" y="185"/>
                </a:cubicBezTo>
                <a:cubicBezTo>
                  <a:pt x="0" y="172"/>
                  <a:pt x="10" y="162"/>
                  <a:pt x="23" y="162"/>
                </a:cubicBezTo>
                <a:cubicBezTo>
                  <a:pt x="25" y="162"/>
                  <a:pt x="27" y="161"/>
                  <a:pt x="27" y="160"/>
                </a:cubicBezTo>
                <a:cubicBezTo>
                  <a:pt x="45" y="129"/>
                  <a:pt x="63" y="99"/>
                  <a:pt x="81" y="69"/>
                </a:cubicBezTo>
                <a:cubicBezTo>
                  <a:pt x="86" y="60"/>
                  <a:pt x="91" y="52"/>
                  <a:pt x="95" y="44"/>
                </a:cubicBezTo>
                <a:cubicBezTo>
                  <a:pt x="96" y="43"/>
                  <a:pt x="96" y="41"/>
                  <a:pt x="96" y="40"/>
                </a:cubicBezTo>
                <a:cubicBezTo>
                  <a:pt x="86" y="27"/>
                  <a:pt x="92" y="12"/>
                  <a:pt x="102" y="6"/>
                </a:cubicBezTo>
                <a:cubicBezTo>
                  <a:pt x="114" y="0"/>
                  <a:pt x="129" y="4"/>
                  <a:pt x="135" y="18"/>
                </a:cubicBezTo>
                <a:cubicBezTo>
                  <a:pt x="135" y="18"/>
                  <a:pt x="135" y="18"/>
                  <a:pt x="135" y="18"/>
                </a:cubicBezTo>
                <a:cubicBezTo>
                  <a:pt x="137" y="18"/>
                  <a:pt x="139" y="18"/>
                  <a:pt x="140" y="18"/>
                </a:cubicBezTo>
                <a:cubicBezTo>
                  <a:pt x="184" y="18"/>
                  <a:pt x="227" y="18"/>
                  <a:pt x="270" y="18"/>
                </a:cubicBezTo>
                <a:cubicBezTo>
                  <a:pt x="273" y="18"/>
                  <a:pt x="274" y="18"/>
                  <a:pt x="276" y="15"/>
                </a:cubicBezTo>
                <a:cubicBezTo>
                  <a:pt x="281" y="4"/>
                  <a:pt x="295" y="0"/>
                  <a:pt x="306" y="6"/>
                </a:cubicBezTo>
                <a:cubicBezTo>
                  <a:pt x="317" y="12"/>
                  <a:pt x="321" y="26"/>
                  <a:pt x="315" y="36"/>
                </a:cubicBezTo>
                <a:cubicBezTo>
                  <a:pt x="314" y="38"/>
                  <a:pt x="313" y="40"/>
                  <a:pt x="312" y="42"/>
                </a:cubicBezTo>
                <a:cubicBezTo>
                  <a:pt x="330" y="73"/>
                  <a:pt x="348" y="104"/>
                  <a:pt x="366" y="136"/>
                </a:cubicBezTo>
                <a:cubicBezTo>
                  <a:pt x="382" y="130"/>
                  <a:pt x="397" y="130"/>
                  <a:pt x="412" y="139"/>
                </a:cubicBezTo>
                <a:cubicBezTo>
                  <a:pt x="427" y="147"/>
                  <a:pt x="436" y="160"/>
                  <a:pt x="439" y="177"/>
                </a:cubicBezTo>
                <a:cubicBezTo>
                  <a:pt x="464" y="177"/>
                  <a:pt x="490" y="177"/>
                  <a:pt x="515" y="177"/>
                </a:cubicBezTo>
                <a:cubicBezTo>
                  <a:pt x="517" y="163"/>
                  <a:pt x="524" y="152"/>
                  <a:pt x="535" y="143"/>
                </a:cubicBezTo>
                <a:cubicBezTo>
                  <a:pt x="543" y="136"/>
                  <a:pt x="553" y="133"/>
                  <a:pt x="564" y="132"/>
                </a:cubicBezTo>
                <a:cubicBezTo>
                  <a:pt x="586" y="130"/>
                  <a:pt x="607" y="143"/>
                  <a:pt x="616" y="162"/>
                </a:cubicBezTo>
                <a:cubicBezTo>
                  <a:pt x="625" y="182"/>
                  <a:pt x="622" y="208"/>
                  <a:pt x="601" y="226"/>
                </a:cubicBezTo>
                <a:cubicBezTo>
                  <a:pt x="604" y="231"/>
                  <a:pt x="607" y="237"/>
                  <a:pt x="610" y="242"/>
                </a:cubicBezTo>
                <a:cubicBezTo>
                  <a:pt x="625" y="267"/>
                  <a:pt x="639" y="293"/>
                  <a:pt x="654" y="318"/>
                </a:cubicBezTo>
                <a:cubicBezTo>
                  <a:pt x="655" y="320"/>
                  <a:pt x="656" y="321"/>
                  <a:pt x="659" y="321"/>
                </a:cubicBezTo>
                <a:cubicBezTo>
                  <a:pt x="671" y="321"/>
                  <a:pt x="681" y="331"/>
                  <a:pt x="681" y="344"/>
                </a:cubicBezTo>
                <a:cubicBezTo>
                  <a:pt x="681" y="356"/>
                  <a:pt x="671" y="366"/>
                  <a:pt x="659" y="367"/>
                </a:cubicBezTo>
                <a:cubicBezTo>
                  <a:pt x="657" y="367"/>
                  <a:pt x="655" y="367"/>
                  <a:pt x="654" y="369"/>
                </a:cubicBezTo>
                <a:cubicBezTo>
                  <a:pt x="637" y="399"/>
                  <a:pt x="619" y="430"/>
                  <a:pt x="602" y="461"/>
                </a:cubicBezTo>
                <a:cubicBezTo>
                  <a:pt x="602" y="461"/>
                  <a:pt x="602" y="461"/>
                  <a:pt x="602" y="462"/>
                </a:cubicBezTo>
                <a:cubicBezTo>
                  <a:pt x="620" y="479"/>
                  <a:pt x="626" y="500"/>
                  <a:pt x="616" y="523"/>
                </a:cubicBezTo>
                <a:cubicBezTo>
                  <a:pt x="607" y="545"/>
                  <a:pt x="590" y="555"/>
                  <a:pt x="567" y="556"/>
                </a:cubicBezTo>
                <a:cubicBezTo>
                  <a:pt x="547" y="556"/>
                  <a:pt x="521" y="542"/>
                  <a:pt x="514" y="510"/>
                </a:cubicBezTo>
                <a:cubicBezTo>
                  <a:pt x="489" y="510"/>
                  <a:pt x="464" y="510"/>
                  <a:pt x="438" y="510"/>
                </a:cubicBezTo>
                <a:cubicBezTo>
                  <a:pt x="436" y="523"/>
                  <a:pt x="431" y="533"/>
                  <a:pt x="422" y="542"/>
                </a:cubicBezTo>
                <a:cubicBezTo>
                  <a:pt x="412" y="551"/>
                  <a:pt x="400" y="555"/>
                  <a:pt x="387" y="556"/>
                </a:cubicBezTo>
                <a:cubicBezTo>
                  <a:pt x="381" y="556"/>
                  <a:pt x="375" y="555"/>
                  <a:pt x="369" y="553"/>
                </a:cubicBezTo>
                <a:cubicBezTo>
                  <a:pt x="367" y="552"/>
                  <a:pt x="365" y="552"/>
                  <a:pt x="364" y="555"/>
                </a:cubicBezTo>
                <a:cubicBezTo>
                  <a:pt x="347" y="584"/>
                  <a:pt x="330" y="614"/>
                  <a:pt x="313" y="643"/>
                </a:cubicBezTo>
                <a:cubicBezTo>
                  <a:pt x="312" y="646"/>
                  <a:pt x="313" y="647"/>
                  <a:pt x="314" y="649"/>
                </a:cubicBezTo>
                <a:cubicBezTo>
                  <a:pt x="319" y="656"/>
                  <a:pt x="320" y="664"/>
                  <a:pt x="315" y="673"/>
                </a:cubicBezTo>
                <a:cubicBezTo>
                  <a:pt x="311" y="681"/>
                  <a:pt x="304" y="684"/>
                  <a:pt x="295" y="684"/>
                </a:cubicBezTo>
                <a:cubicBezTo>
                  <a:pt x="283" y="684"/>
                  <a:pt x="273" y="674"/>
                  <a:pt x="273" y="662"/>
                </a:cubicBezTo>
                <a:cubicBezTo>
                  <a:pt x="273" y="649"/>
                  <a:pt x="282" y="639"/>
                  <a:pt x="295" y="639"/>
                </a:cubicBezTo>
                <a:cubicBezTo>
                  <a:pt x="298" y="639"/>
                  <a:pt x="299" y="638"/>
                  <a:pt x="300" y="635"/>
                </a:cubicBezTo>
                <a:cubicBezTo>
                  <a:pt x="317" y="606"/>
                  <a:pt x="334" y="577"/>
                  <a:pt x="350" y="548"/>
                </a:cubicBezTo>
                <a:cubicBezTo>
                  <a:pt x="351" y="547"/>
                  <a:pt x="352" y="545"/>
                  <a:pt x="353" y="544"/>
                </a:cubicBezTo>
                <a:cubicBezTo>
                  <a:pt x="324" y="518"/>
                  <a:pt x="329" y="481"/>
                  <a:pt x="353" y="461"/>
                </a:cubicBezTo>
                <a:cubicBezTo>
                  <a:pt x="340" y="438"/>
                  <a:pt x="328" y="416"/>
                  <a:pt x="315" y="393"/>
                </a:cubicBezTo>
                <a:cubicBezTo>
                  <a:pt x="299" y="399"/>
                  <a:pt x="284" y="398"/>
                  <a:pt x="269" y="390"/>
                </a:cubicBezTo>
                <a:cubicBezTo>
                  <a:pt x="254" y="381"/>
                  <a:pt x="246" y="368"/>
                  <a:pt x="242" y="351"/>
                </a:cubicBezTo>
                <a:cubicBezTo>
                  <a:pt x="217" y="351"/>
                  <a:pt x="192" y="351"/>
                  <a:pt x="166" y="351"/>
                </a:cubicBezTo>
                <a:cubicBezTo>
                  <a:pt x="160" y="378"/>
                  <a:pt x="144" y="394"/>
                  <a:pt x="117" y="397"/>
                </a:cubicBezTo>
                <a:cubicBezTo>
                  <a:pt x="92" y="399"/>
                  <a:pt x="72" y="382"/>
                  <a:pt x="65" y="365"/>
                </a:cubicBezTo>
                <a:cubicBezTo>
                  <a:pt x="56" y="345"/>
                  <a:pt x="61" y="319"/>
                  <a:pt x="80" y="302"/>
                </a:cubicBezTo>
                <a:close/>
                <a:moveTo>
                  <a:pt x="40" y="169"/>
                </a:moveTo>
                <a:cubicBezTo>
                  <a:pt x="46" y="178"/>
                  <a:pt x="48" y="188"/>
                  <a:pt x="42" y="197"/>
                </a:cubicBezTo>
                <a:cubicBezTo>
                  <a:pt x="40" y="200"/>
                  <a:pt x="40" y="201"/>
                  <a:pt x="41" y="204"/>
                </a:cubicBezTo>
                <a:cubicBezTo>
                  <a:pt x="57" y="230"/>
                  <a:pt x="72" y="257"/>
                  <a:pt x="87" y="283"/>
                </a:cubicBezTo>
                <a:cubicBezTo>
                  <a:pt x="89" y="287"/>
                  <a:pt x="91" y="291"/>
                  <a:pt x="93" y="295"/>
                </a:cubicBezTo>
                <a:cubicBezTo>
                  <a:pt x="110" y="289"/>
                  <a:pt x="125" y="289"/>
                  <a:pt x="140" y="298"/>
                </a:cubicBezTo>
                <a:cubicBezTo>
                  <a:pt x="155" y="306"/>
                  <a:pt x="163" y="319"/>
                  <a:pt x="166" y="336"/>
                </a:cubicBezTo>
                <a:cubicBezTo>
                  <a:pt x="179" y="336"/>
                  <a:pt x="192" y="336"/>
                  <a:pt x="205" y="336"/>
                </a:cubicBezTo>
                <a:cubicBezTo>
                  <a:pt x="217" y="336"/>
                  <a:pt x="230" y="336"/>
                  <a:pt x="243" y="336"/>
                </a:cubicBezTo>
                <a:cubicBezTo>
                  <a:pt x="248" y="305"/>
                  <a:pt x="278" y="282"/>
                  <a:pt x="315" y="294"/>
                </a:cubicBezTo>
                <a:cubicBezTo>
                  <a:pt x="315" y="294"/>
                  <a:pt x="316" y="294"/>
                  <a:pt x="316" y="294"/>
                </a:cubicBezTo>
                <a:cubicBezTo>
                  <a:pt x="328" y="272"/>
                  <a:pt x="340" y="250"/>
                  <a:pt x="352" y="228"/>
                </a:cubicBezTo>
                <a:cubicBezTo>
                  <a:pt x="353" y="226"/>
                  <a:pt x="352" y="225"/>
                  <a:pt x="350" y="224"/>
                </a:cubicBezTo>
                <a:cubicBezTo>
                  <a:pt x="341" y="216"/>
                  <a:pt x="335" y="205"/>
                  <a:pt x="334" y="193"/>
                </a:cubicBezTo>
                <a:cubicBezTo>
                  <a:pt x="332" y="182"/>
                  <a:pt x="333" y="170"/>
                  <a:pt x="340" y="160"/>
                </a:cubicBezTo>
                <a:cubicBezTo>
                  <a:pt x="343" y="154"/>
                  <a:pt x="348" y="148"/>
                  <a:pt x="352" y="143"/>
                </a:cubicBezTo>
                <a:cubicBezTo>
                  <a:pt x="348" y="136"/>
                  <a:pt x="344" y="128"/>
                  <a:pt x="340" y="121"/>
                </a:cubicBezTo>
                <a:cubicBezTo>
                  <a:pt x="327" y="98"/>
                  <a:pt x="313" y="75"/>
                  <a:pt x="300" y="51"/>
                </a:cubicBezTo>
                <a:cubicBezTo>
                  <a:pt x="299" y="50"/>
                  <a:pt x="298" y="49"/>
                  <a:pt x="296" y="49"/>
                </a:cubicBezTo>
                <a:cubicBezTo>
                  <a:pt x="286" y="49"/>
                  <a:pt x="278" y="43"/>
                  <a:pt x="274" y="34"/>
                </a:cubicBezTo>
                <a:cubicBezTo>
                  <a:pt x="273" y="34"/>
                  <a:pt x="273" y="33"/>
                  <a:pt x="273" y="33"/>
                </a:cubicBezTo>
                <a:cubicBezTo>
                  <a:pt x="228" y="33"/>
                  <a:pt x="183" y="33"/>
                  <a:pt x="138" y="33"/>
                </a:cubicBezTo>
                <a:cubicBezTo>
                  <a:pt x="135" y="33"/>
                  <a:pt x="135" y="34"/>
                  <a:pt x="134" y="36"/>
                </a:cubicBezTo>
                <a:cubicBezTo>
                  <a:pt x="130" y="44"/>
                  <a:pt x="123" y="48"/>
                  <a:pt x="113" y="48"/>
                </a:cubicBezTo>
                <a:cubicBezTo>
                  <a:pt x="111" y="48"/>
                  <a:pt x="110" y="50"/>
                  <a:pt x="109" y="52"/>
                </a:cubicBezTo>
                <a:cubicBezTo>
                  <a:pt x="95" y="75"/>
                  <a:pt x="81" y="98"/>
                  <a:pt x="68" y="121"/>
                </a:cubicBezTo>
                <a:cubicBezTo>
                  <a:pt x="58" y="137"/>
                  <a:pt x="49" y="153"/>
                  <a:pt x="40" y="169"/>
                </a:cubicBezTo>
                <a:close/>
                <a:moveTo>
                  <a:pt x="514" y="192"/>
                </a:moveTo>
                <a:cubicBezTo>
                  <a:pt x="490" y="192"/>
                  <a:pt x="466" y="192"/>
                  <a:pt x="441" y="192"/>
                </a:cubicBezTo>
                <a:cubicBezTo>
                  <a:pt x="440" y="192"/>
                  <a:pt x="440" y="192"/>
                  <a:pt x="439" y="192"/>
                </a:cubicBezTo>
                <a:cubicBezTo>
                  <a:pt x="436" y="209"/>
                  <a:pt x="427" y="222"/>
                  <a:pt x="412" y="231"/>
                </a:cubicBezTo>
                <a:cubicBezTo>
                  <a:pt x="398" y="239"/>
                  <a:pt x="382" y="240"/>
                  <a:pt x="366" y="234"/>
                </a:cubicBezTo>
                <a:cubicBezTo>
                  <a:pt x="353" y="257"/>
                  <a:pt x="341" y="280"/>
                  <a:pt x="329" y="302"/>
                </a:cubicBezTo>
                <a:cubicBezTo>
                  <a:pt x="355" y="325"/>
                  <a:pt x="354" y="363"/>
                  <a:pt x="330" y="383"/>
                </a:cubicBezTo>
                <a:cubicBezTo>
                  <a:pt x="329" y="385"/>
                  <a:pt x="329" y="386"/>
                  <a:pt x="330" y="388"/>
                </a:cubicBezTo>
                <a:cubicBezTo>
                  <a:pt x="338" y="402"/>
                  <a:pt x="345" y="416"/>
                  <a:pt x="353" y="430"/>
                </a:cubicBezTo>
                <a:cubicBezTo>
                  <a:pt x="357" y="438"/>
                  <a:pt x="362" y="446"/>
                  <a:pt x="366" y="453"/>
                </a:cubicBezTo>
                <a:cubicBezTo>
                  <a:pt x="398" y="441"/>
                  <a:pt x="432" y="460"/>
                  <a:pt x="439" y="495"/>
                </a:cubicBezTo>
                <a:cubicBezTo>
                  <a:pt x="464" y="495"/>
                  <a:pt x="490" y="495"/>
                  <a:pt x="515" y="495"/>
                </a:cubicBezTo>
                <a:cubicBezTo>
                  <a:pt x="520" y="465"/>
                  <a:pt x="551" y="440"/>
                  <a:pt x="588" y="453"/>
                </a:cubicBezTo>
                <a:cubicBezTo>
                  <a:pt x="588" y="453"/>
                  <a:pt x="589" y="453"/>
                  <a:pt x="589" y="452"/>
                </a:cubicBezTo>
                <a:cubicBezTo>
                  <a:pt x="606" y="422"/>
                  <a:pt x="623" y="392"/>
                  <a:pt x="641" y="361"/>
                </a:cubicBezTo>
                <a:cubicBezTo>
                  <a:pt x="641" y="360"/>
                  <a:pt x="641" y="358"/>
                  <a:pt x="640" y="357"/>
                </a:cubicBezTo>
                <a:cubicBezTo>
                  <a:pt x="635" y="349"/>
                  <a:pt x="634" y="339"/>
                  <a:pt x="640" y="332"/>
                </a:cubicBezTo>
                <a:cubicBezTo>
                  <a:pt x="642" y="329"/>
                  <a:pt x="641" y="327"/>
                  <a:pt x="640" y="324"/>
                </a:cubicBezTo>
                <a:cubicBezTo>
                  <a:pt x="624" y="296"/>
                  <a:pt x="608" y="268"/>
                  <a:pt x="592" y="240"/>
                </a:cubicBezTo>
                <a:cubicBezTo>
                  <a:pt x="591" y="238"/>
                  <a:pt x="589" y="236"/>
                  <a:pt x="588" y="234"/>
                </a:cubicBezTo>
                <a:cubicBezTo>
                  <a:pt x="559" y="246"/>
                  <a:pt x="522" y="230"/>
                  <a:pt x="514" y="192"/>
                </a:cubicBezTo>
                <a:close/>
                <a:moveTo>
                  <a:pt x="583" y="219"/>
                </a:moveTo>
                <a:cubicBezTo>
                  <a:pt x="595" y="212"/>
                  <a:pt x="598" y="208"/>
                  <a:pt x="602" y="201"/>
                </a:cubicBezTo>
                <a:cubicBezTo>
                  <a:pt x="606" y="193"/>
                  <a:pt x="607" y="184"/>
                  <a:pt x="604" y="175"/>
                </a:cubicBezTo>
                <a:cubicBezTo>
                  <a:pt x="600" y="159"/>
                  <a:pt x="585" y="147"/>
                  <a:pt x="569" y="147"/>
                </a:cubicBezTo>
                <a:cubicBezTo>
                  <a:pt x="553" y="147"/>
                  <a:pt x="538" y="157"/>
                  <a:pt x="533" y="170"/>
                </a:cubicBezTo>
                <a:cubicBezTo>
                  <a:pt x="534" y="170"/>
                  <a:pt x="534" y="170"/>
                  <a:pt x="534" y="170"/>
                </a:cubicBezTo>
                <a:cubicBezTo>
                  <a:pt x="538" y="169"/>
                  <a:pt x="542" y="170"/>
                  <a:pt x="544" y="174"/>
                </a:cubicBezTo>
                <a:cubicBezTo>
                  <a:pt x="546" y="177"/>
                  <a:pt x="545" y="181"/>
                  <a:pt x="542" y="184"/>
                </a:cubicBezTo>
                <a:cubicBezTo>
                  <a:pt x="539" y="186"/>
                  <a:pt x="536" y="189"/>
                  <a:pt x="533" y="192"/>
                </a:cubicBezTo>
                <a:cubicBezTo>
                  <a:pt x="532" y="193"/>
                  <a:pt x="532" y="195"/>
                  <a:pt x="532" y="196"/>
                </a:cubicBezTo>
                <a:cubicBezTo>
                  <a:pt x="533" y="199"/>
                  <a:pt x="534" y="202"/>
                  <a:pt x="536" y="207"/>
                </a:cubicBezTo>
                <a:cubicBezTo>
                  <a:pt x="540" y="202"/>
                  <a:pt x="543" y="199"/>
                  <a:pt x="546" y="195"/>
                </a:cubicBezTo>
                <a:cubicBezTo>
                  <a:pt x="550" y="192"/>
                  <a:pt x="555" y="191"/>
                  <a:pt x="558" y="195"/>
                </a:cubicBezTo>
                <a:cubicBezTo>
                  <a:pt x="561" y="198"/>
                  <a:pt x="561" y="202"/>
                  <a:pt x="557" y="206"/>
                </a:cubicBezTo>
                <a:cubicBezTo>
                  <a:pt x="554" y="209"/>
                  <a:pt x="550" y="212"/>
                  <a:pt x="546" y="216"/>
                </a:cubicBezTo>
                <a:cubicBezTo>
                  <a:pt x="550" y="218"/>
                  <a:pt x="552" y="219"/>
                  <a:pt x="554" y="220"/>
                </a:cubicBezTo>
                <a:cubicBezTo>
                  <a:pt x="557" y="221"/>
                  <a:pt x="559" y="221"/>
                  <a:pt x="561" y="218"/>
                </a:cubicBezTo>
                <a:cubicBezTo>
                  <a:pt x="564" y="215"/>
                  <a:pt x="567" y="213"/>
                  <a:pt x="570" y="210"/>
                </a:cubicBezTo>
                <a:cubicBezTo>
                  <a:pt x="573" y="206"/>
                  <a:pt x="579" y="206"/>
                  <a:pt x="581" y="210"/>
                </a:cubicBezTo>
                <a:cubicBezTo>
                  <a:pt x="582" y="213"/>
                  <a:pt x="582" y="216"/>
                  <a:pt x="583" y="219"/>
                </a:cubicBezTo>
                <a:close/>
                <a:moveTo>
                  <a:pt x="582" y="537"/>
                </a:moveTo>
                <a:cubicBezTo>
                  <a:pt x="596" y="533"/>
                  <a:pt x="607" y="514"/>
                  <a:pt x="606" y="499"/>
                </a:cubicBezTo>
                <a:cubicBezTo>
                  <a:pt x="603" y="479"/>
                  <a:pt x="586" y="465"/>
                  <a:pt x="568" y="465"/>
                </a:cubicBezTo>
                <a:cubicBezTo>
                  <a:pt x="553" y="464"/>
                  <a:pt x="537" y="475"/>
                  <a:pt x="534" y="488"/>
                </a:cubicBezTo>
                <a:cubicBezTo>
                  <a:pt x="538" y="487"/>
                  <a:pt x="541" y="487"/>
                  <a:pt x="544" y="491"/>
                </a:cubicBezTo>
                <a:cubicBezTo>
                  <a:pt x="546" y="495"/>
                  <a:pt x="545" y="498"/>
                  <a:pt x="541" y="502"/>
                </a:cubicBezTo>
                <a:cubicBezTo>
                  <a:pt x="539" y="505"/>
                  <a:pt x="536" y="507"/>
                  <a:pt x="533" y="510"/>
                </a:cubicBezTo>
                <a:cubicBezTo>
                  <a:pt x="532" y="511"/>
                  <a:pt x="532" y="513"/>
                  <a:pt x="532" y="514"/>
                </a:cubicBezTo>
                <a:cubicBezTo>
                  <a:pt x="533" y="517"/>
                  <a:pt x="534" y="520"/>
                  <a:pt x="536" y="523"/>
                </a:cubicBezTo>
                <a:cubicBezTo>
                  <a:pt x="536" y="523"/>
                  <a:pt x="537" y="524"/>
                  <a:pt x="537" y="524"/>
                </a:cubicBezTo>
                <a:cubicBezTo>
                  <a:pt x="539" y="522"/>
                  <a:pt x="540" y="520"/>
                  <a:pt x="542" y="518"/>
                </a:cubicBezTo>
                <a:cubicBezTo>
                  <a:pt x="543" y="516"/>
                  <a:pt x="545" y="515"/>
                  <a:pt x="547" y="513"/>
                </a:cubicBezTo>
                <a:cubicBezTo>
                  <a:pt x="549" y="511"/>
                  <a:pt x="552" y="509"/>
                  <a:pt x="555" y="511"/>
                </a:cubicBezTo>
                <a:cubicBezTo>
                  <a:pt x="561" y="513"/>
                  <a:pt x="562" y="519"/>
                  <a:pt x="558" y="523"/>
                </a:cubicBezTo>
                <a:cubicBezTo>
                  <a:pt x="554" y="527"/>
                  <a:pt x="551" y="530"/>
                  <a:pt x="547" y="534"/>
                </a:cubicBezTo>
                <a:cubicBezTo>
                  <a:pt x="549" y="535"/>
                  <a:pt x="550" y="536"/>
                  <a:pt x="551" y="536"/>
                </a:cubicBezTo>
                <a:cubicBezTo>
                  <a:pt x="558" y="540"/>
                  <a:pt x="558" y="540"/>
                  <a:pt x="563" y="534"/>
                </a:cubicBezTo>
                <a:cubicBezTo>
                  <a:pt x="565" y="532"/>
                  <a:pt x="567" y="531"/>
                  <a:pt x="569" y="529"/>
                </a:cubicBezTo>
                <a:cubicBezTo>
                  <a:pt x="573" y="525"/>
                  <a:pt x="576" y="524"/>
                  <a:pt x="579" y="526"/>
                </a:cubicBezTo>
                <a:cubicBezTo>
                  <a:pt x="583" y="528"/>
                  <a:pt x="583" y="532"/>
                  <a:pt x="582" y="537"/>
                </a:cubicBezTo>
                <a:close/>
                <a:moveTo>
                  <a:pt x="79" y="329"/>
                </a:moveTo>
                <a:cubicBezTo>
                  <a:pt x="85" y="328"/>
                  <a:pt x="88" y="329"/>
                  <a:pt x="90" y="332"/>
                </a:cubicBezTo>
                <a:cubicBezTo>
                  <a:pt x="92" y="336"/>
                  <a:pt x="91" y="339"/>
                  <a:pt x="87" y="343"/>
                </a:cubicBezTo>
                <a:cubicBezTo>
                  <a:pt x="85" y="346"/>
                  <a:pt x="82" y="348"/>
                  <a:pt x="79" y="351"/>
                </a:cubicBezTo>
                <a:cubicBezTo>
                  <a:pt x="78" y="352"/>
                  <a:pt x="78" y="354"/>
                  <a:pt x="78" y="355"/>
                </a:cubicBezTo>
                <a:cubicBezTo>
                  <a:pt x="79" y="358"/>
                  <a:pt x="80" y="361"/>
                  <a:pt x="82" y="366"/>
                </a:cubicBezTo>
                <a:cubicBezTo>
                  <a:pt x="86" y="361"/>
                  <a:pt x="89" y="358"/>
                  <a:pt x="93" y="354"/>
                </a:cubicBezTo>
                <a:cubicBezTo>
                  <a:pt x="96" y="351"/>
                  <a:pt x="101" y="350"/>
                  <a:pt x="104" y="353"/>
                </a:cubicBezTo>
                <a:cubicBezTo>
                  <a:pt x="107" y="356"/>
                  <a:pt x="107" y="361"/>
                  <a:pt x="103" y="365"/>
                </a:cubicBezTo>
                <a:cubicBezTo>
                  <a:pt x="100" y="368"/>
                  <a:pt x="96" y="371"/>
                  <a:pt x="92" y="375"/>
                </a:cubicBezTo>
                <a:cubicBezTo>
                  <a:pt x="95" y="377"/>
                  <a:pt x="97" y="378"/>
                  <a:pt x="100" y="379"/>
                </a:cubicBezTo>
                <a:cubicBezTo>
                  <a:pt x="103" y="380"/>
                  <a:pt x="105" y="380"/>
                  <a:pt x="108" y="377"/>
                </a:cubicBezTo>
                <a:cubicBezTo>
                  <a:pt x="110" y="374"/>
                  <a:pt x="113" y="371"/>
                  <a:pt x="116" y="369"/>
                </a:cubicBezTo>
                <a:cubicBezTo>
                  <a:pt x="118" y="367"/>
                  <a:pt x="121" y="365"/>
                  <a:pt x="124" y="367"/>
                </a:cubicBezTo>
                <a:cubicBezTo>
                  <a:pt x="126" y="369"/>
                  <a:pt x="127" y="371"/>
                  <a:pt x="129" y="374"/>
                </a:cubicBezTo>
                <a:cubicBezTo>
                  <a:pt x="129" y="375"/>
                  <a:pt x="128" y="377"/>
                  <a:pt x="128" y="378"/>
                </a:cubicBezTo>
                <a:cubicBezTo>
                  <a:pt x="143" y="373"/>
                  <a:pt x="153" y="356"/>
                  <a:pt x="151" y="340"/>
                </a:cubicBezTo>
                <a:cubicBezTo>
                  <a:pt x="149" y="322"/>
                  <a:pt x="136" y="309"/>
                  <a:pt x="117" y="306"/>
                </a:cubicBezTo>
                <a:cubicBezTo>
                  <a:pt x="104" y="304"/>
                  <a:pt x="83" y="316"/>
                  <a:pt x="79" y="329"/>
                </a:cubicBezTo>
                <a:close/>
                <a:moveTo>
                  <a:pt x="355" y="206"/>
                </a:moveTo>
                <a:cubicBezTo>
                  <a:pt x="358" y="202"/>
                  <a:pt x="361" y="199"/>
                  <a:pt x="365" y="196"/>
                </a:cubicBezTo>
                <a:cubicBezTo>
                  <a:pt x="369" y="192"/>
                  <a:pt x="373" y="191"/>
                  <a:pt x="376" y="195"/>
                </a:cubicBezTo>
                <a:cubicBezTo>
                  <a:pt x="380" y="198"/>
                  <a:pt x="379" y="202"/>
                  <a:pt x="375" y="206"/>
                </a:cubicBezTo>
                <a:cubicBezTo>
                  <a:pt x="372" y="209"/>
                  <a:pt x="369" y="212"/>
                  <a:pt x="366" y="215"/>
                </a:cubicBezTo>
                <a:cubicBezTo>
                  <a:pt x="368" y="216"/>
                  <a:pt x="368" y="217"/>
                  <a:pt x="369" y="218"/>
                </a:cubicBezTo>
                <a:cubicBezTo>
                  <a:pt x="373" y="221"/>
                  <a:pt x="376" y="221"/>
                  <a:pt x="380" y="218"/>
                </a:cubicBezTo>
                <a:cubicBezTo>
                  <a:pt x="383" y="215"/>
                  <a:pt x="386" y="212"/>
                  <a:pt x="388" y="210"/>
                </a:cubicBezTo>
                <a:cubicBezTo>
                  <a:pt x="391" y="207"/>
                  <a:pt x="394" y="207"/>
                  <a:pt x="398" y="209"/>
                </a:cubicBezTo>
                <a:cubicBezTo>
                  <a:pt x="401" y="211"/>
                  <a:pt x="402" y="214"/>
                  <a:pt x="401" y="217"/>
                </a:cubicBezTo>
                <a:cubicBezTo>
                  <a:pt x="401" y="218"/>
                  <a:pt x="401" y="219"/>
                  <a:pt x="401" y="219"/>
                </a:cubicBezTo>
                <a:cubicBezTo>
                  <a:pt x="417" y="213"/>
                  <a:pt x="426" y="195"/>
                  <a:pt x="423" y="177"/>
                </a:cubicBezTo>
                <a:cubicBezTo>
                  <a:pt x="420" y="160"/>
                  <a:pt x="403" y="147"/>
                  <a:pt x="385" y="147"/>
                </a:cubicBezTo>
                <a:cubicBezTo>
                  <a:pt x="372" y="147"/>
                  <a:pt x="353" y="160"/>
                  <a:pt x="352" y="170"/>
                </a:cubicBezTo>
                <a:cubicBezTo>
                  <a:pt x="357" y="169"/>
                  <a:pt x="360" y="170"/>
                  <a:pt x="362" y="173"/>
                </a:cubicBezTo>
                <a:cubicBezTo>
                  <a:pt x="364" y="177"/>
                  <a:pt x="364" y="180"/>
                  <a:pt x="360" y="184"/>
                </a:cubicBezTo>
                <a:cubicBezTo>
                  <a:pt x="358" y="186"/>
                  <a:pt x="357" y="187"/>
                  <a:pt x="355" y="189"/>
                </a:cubicBezTo>
                <a:cubicBezTo>
                  <a:pt x="349" y="195"/>
                  <a:pt x="349" y="196"/>
                  <a:pt x="353" y="203"/>
                </a:cubicBezTo>
                <a:cubicBezTo>
                  <a:pt x="353" y="204"/>
                  <a:pt x="354" y="204"/>
                  <a:pt x="355" y="206"/>
                </a:cubicBezTo>
                <a:close/>
                <a:moveTo>
                  <a:pt x="309" y="379"/>
                </a:moveTo>
                <a:cubicBezTo>
                  <a:pt x="329" y="367"/>
                  <a:pt x="336" y="351"/>
                  <a:pt x="332" y="333"/>
                </a:cubicBezTo>
                <a:cubicBezTo>
                  <a:pt x="327" y="317"/>
                  <a:pt x="308" y="305"/>
                  <a:pt x="293" y="306"/>
                </a:cubicBezTo>
                <a:cubicBezTo>
                  <a:pt x="279" y="307"/>
                  <a:pt x="263" y="318"/>
                  <a:pt x="261" y="329"/>
                </a:cubicBezTo>
                <a:cubicBezTo>
                  <a:pt x="266" y="328"/>
                  <a:pt x="270" y="329"/>
                  <a:pt x="272" y="332"/>
                </a:cubicBezTo>
                <a:cubicBezTo>
                  <a:pt x="274" y="336"/>
                  <a:pt x="273" y="339"/>
                  <a:pt x="269" y="343"/>
                </a:cubicBezTo>
                <a:cubicBezTo>
                  <a:pt x="266" y="346"/>
                  <a:pt x="263" y="348"/>
                  <a:pt x="261" y="351"/>
                </a:cubicBezTo>
                <a:cubicBezTo>
                  <a:pt x="260" y="352"/>
                  <a:pt x="259" y="354"/>
                  <a:pt x="259" y="355"/>
                </a:cubicBezTo>
                <a:cubicBezTo>
                  <a:pt x="260" y="358"/>
                  <a:pt x="262" y="361"/>
                  <a:pt x="264" y="365"/>
                </a:cubicBezTo>
                <a:cubicBezTo>
                  <a:pt x="268" y="361"/>
                  <a:pt x="271" y="357"/>
                  <a:pt x="274" y="354"/>
                </a:cubicBezTo>
                <a:cubicBezTo>
                  <a:pt x="278" y="351"/>
                  <a:pt x="282" y="350"/>
                  <a:pt x="285" y="353"/>
                </a:cubicBezTo>
                <a:cubicBezTo>
                  <a:pt x="289" y="356"/>
                  <a:pt x="289" y="361"/>
                  <a:pt x="285" y="365"/>
                </a:cubicBezTo>
                <a:cubicBezTo>
                  <a:pt x="281" y="368"/>
                  <a:pt x="278" y="371"/>
                  <a:pt x="274" y="375"/>
                </a:cubicBezTo>
                <a:cubicBezTo>
                  <a:pt x="277" y="376"/>
                  <a:pt x="278" y="377"/>
                  <a:pt x="280" y="378"/>
                </a:cubicBezTo>
                <a:cubicBezTo>
                  <a:pt x="284" y="380"/>
                  <a:pt x="287" y="380"/>
                  <a:pt x="290" y="376"/>
                </a:cubicBezTo>
                <a:cubicBezTo>
                  <a:pt x="292" y="374"/>
                  <a:pt x="295" y="371"/>
                  <a:pt x="297" y="369"/>
                </a:cubicBezTo>
                <a:cubicBezTo>
                  <a:pt x="301" y="366"/>
                  <a:pt x="305" y="366"/>
                  <a:pt x="308" y="368"/>
                </a:cubicBezTo>
                <a:cubicBezTo>
                  <a:pt x="311" y="371"/>
                  <a:pt x="311" y="374"/>
                  <a:pt x="309" y="379"/>
                </a:cubicBezTo>
                <a:close/>
                <a:moveTo>
                  <a:pt x="400" y="537"/>
                </a:moveTo>
                <a:cubicBezTo>
                  <a:pt x="415" y="532"/>
                  <a:pt x="426" y="515"/>
                  <a:pt x="424" y="499"/>
                </a:cubicBezTo>
                <a:cubicBezTo>
                  <a:pt x="422" y="481"/>
                  <a:pt x="407" y="467"/>
                  <a:pt x="389" y="465"/>
                </a:cubicBezTo>
                <a:cubicBezTo>
                  <a:pt x="375" y="463"/>
                  <a:pt x="355" y="476"/>
                  <a:pt x="352" y="488"/>
                </a:cubicBezTo>
                <a:cubicBezTo>
                  <a:pt x="358" y="487"/>
                  <a:pt x="361" y="488"/>
                  <a:pt x="363" y="492"/>
                </a:cubicBezTo>
                <a:cubicBezTo>
                  <a:pt x="364" y="496"/>
                  <a:pt x="364" y="498"/>
                  <a:pt x="359" y="503"/>
                </a:cubicBezTo>
                <a:cubicBezTo>
                  <a:pt x="357" y="505"/>
                  <a:pt x="354" y="508"/>
                  <a:pt x="352" y="510"/>
                </a:cubicBezTo>
                <a:cubicBezTo>
                  <a:pt x="351" y="511"/>
                  <a:pt x="350" y="513"/>
                  <a:pt x="350" y="513"/>
                </a:cubicBezTo>
                <a:cubicBezTo>
                  <a:pt x="351" y="517"/>
                  <a:pt x="353" y="520"/>
                  <a:pt x="355" y="524"/>
                </a:cubicBezTo>
                <a:cubicBezTo>
                  <a:pt x="359" y="520"/>
                  <a:pt x="362" y="516"/>
                  <a:pt x="365" y="513"/>
                </a:cubicBezTo>
                <a:cubicBezTo>
                  <a:pt x="369" y="509"/>
                  <a:pt x="373" y="509"/>
                  <a:pt x="376" y="512"/>
                </a:cubicBezTo>
                <a:cubicBezTo>
                  <a:pt x="379" y="516"/>
                  <a:pt x="379" y="520"/>
                  <a:pt x="376" y="524"/>
                </a:cubicBezTo>
                <a:cubicBezTo>
                  <a:pt x="373" y="527"/>
                  <a:pt x="369" y="530"/>
                  <a:pt x="366" y="533"/>
                </a:cubicBezTo>
                <a:cubicBezTo>
                  <a:pt x="367" y="534"/>
                  <a:pt x="368" y="534"/>
                  <a:pt x="368" y="535"/>
                </a:cubicBezTo>
                <a:cubicBezTo>
                  <a:pt x="374" y="540"/>
                  <a:pt x="376" y="540"/>
                  <a:pt x="381" y="535"/>
                </a:cubicBezTo>
                <a:cubicBezTo>
                  <a:pt x="383" y="533"/>
                  <a:pt x="385" y="531"/>
                  <a:pt x="387" y="529"/>
                </a:cubicBezTo>
                <a:cubicBezTo>
                  <a:pt x="391" y="525"/>
                  <a:pt x="394" y="524"/>
                  <a:pt x="397" y="526"/>
                </a:cubicBezTo>
                <a:cubicBezTo>
                  <a:pt x="401" y="528"/>
                  <a:pt x="402" y="532"/>
                  <a:pt x="400" y="537"/>
                </a:cubicBezTo>
                <a:close/>
                <a:moveTo>
                  <a:pt x="121" y="26"/>
                </a:moveTo>
                <a:cubicBezTo>
                  <a:pt x="121" y="22"/>
                  <a:pt x="118" y="18"/>
                  <a:pt x="114" y="18"/>
                </a:cubicBezTo>
                <a:cubicBezTo>
                  <a:pt x="110" y="18"/>
                  <a:pt x="106" y="22"/>
                  <a:pt x="106" y="26"/>
                </a:cubicBezTo>
                <a:cubicBezTo>
                  <a:pt x="106" y="30"/>
                  <a:pt x="109" y="33"/>
                  <a:pt x="114" y="33"/>
                </a:cubicBezTo>
                <a:cubicBezTo>
                  <a:pt x="118" y="33"/>
                  <a:pt x="121" y="30"/>
                  <a:pt x="121" y="26"/>
                </a:cubicBezTo>
                <a:close/>
                <a:moveTo>
                  <a:pt x="303" y="26"/>
                </a:moveTo>
                <a:cubicBezTo>
                  <a:pt x="303" y="22"/>
                  <a:pt x="300" y="18"/>
                  <a:pt x="296" y="18"/>
                </a:cubicBezTo>
                <a:cubicBezTo>
                  <a:pt x="292" y="18"/>
                  <a:pt x="288" y="22"/>
                  <a:pt x="288" y="26"/>
                </a:cubicBezTo>
                <a:cubicBezTo>
                  <a:pt x="288" y="30"/>
                  <a:pt x="291" y="33"/>
                  <a:pt x="295" y="33"/>
                </a:cubicBezTo>
                <a:cubicBezTo>
                  <a:pt x="299" y="33"/>
                  <a:pt x="303" y="30"/>
                  <a:pt x="303" y="26"/>
                </a:cubicBezTo>
                <a:close/>
                <a:moveTo>
                  <a:pt x="30" y="185"/>
                </a:moveTo>
                <a:cubicBezTo>
                  <a:pt x="30" y="181"/>
                  <a:pt x="27" y="177"/>
                  <a:pt x="23" y="177"/>
                </a:cubicBezTo>
                <a:cubicBezTo>
                  <a:pt x="19" y="177"/>
                  <a:pt x="15" y="181"/>
                  <a:pt x="15" y="185"/>
                </a:cubicBezTo>
                <a:cubicBezTo>
                  <a:pt x="16" y="189"/>
                  <a:pt x="19" y="192"/>
                  <a:pt x="23" y="192"/>
                </a:cubicBezTo>
                <a:cubicBezTo>
                  <a:pt x="27" y="192"/>
                  <a:pt x="30" y="189"/>
                  <a:pt x="30" y="185"/>
                </a:cubicBezTo>
                <a:close/>
                <a:moveTo>
                  <a:pt x="666" y="343"/>
                </a:moveTo>
                <a:cubicBezTo>
                  <a:pt x="666" y="339"/>
                  <a:pt x="662" y="336"/>
                  <a:pt x="658" y="336"/>
                </a:cubicBezTo>
                <a:cubicBezTo>
                  <a:pt x="654" y="336"/>
                  <a:pt x="651" y="340"/>
                  <a:pt x="651" y="344"/>
                </a:cubicBezTo>
                <a:cubicBezTo>
                  <a:pt x="651" y="348"/>
                  <a:pt x="655" y="351"/>
                  <a:pt x="659" y="351"/>
                </a:cubicBezTo>
                <a:cubicBezTo>
                  <a:pt x="663" y="351"/>
                  <a:pt x="666" y="347"/>
                  <a:pt x="666" y="343"/>
                </a:cubicBezTo>
                <a:close/>
                <a:moveTo>
                  <a:pt x="295" y="654"/>
                </a:moveTo>
                <a:cubicBezTo>
                  <a:pt x="292" y="654"/>
                  <a:pt x="288" y="657"/>
                  <a:pt x="288" y="661"/>
                </a:cubicBezTo>
                <a:cubicBezTo>
                  <a:pt x="288" y="665"/>
                  <a:pt x="291" y="669"/>
                  <a:pt x="295" y="669"/>
                </a:cubicBezTo>
                <a:cubicBezTo>
                  <a:pt x="299" y="669"/>
                  <a:pt x="303" y="665"/>
                  <a:pt x="303" y="662"/>
                </a:cubicBezTo>
                <a:cubicBezTo>
                  <a:pt x="303" y="658"/>
                  <a:pt x="299" y="654"/>
                  <a:pt x="295" y="65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48" name="Freeform 5"/>
          <p:cNvSpPr>
            <a:spLocks noEditPoints="1"/>
          </p:cNvSpPr>
          <p:nvPr/>
        </p:nvSpPr>
        <p:spPr bwMode="auto">
          <a:xfrm rot="10800000">
            <a:off x="4836927" y="1486297"/>
            <a:ext cx="999566" cy="1003278"/>
          </a:xfrm>
          <a:custGeom>
            <a:avLst/>
            <a:gdLst>
              <a:gd name="T0" fmla="*/ 0 w 681"/>
              <a:gd name="T1" fmla="*/ 185 h 684"/>
              <a:gd name="T2" fmla="*/ 95 w 681"/>
              <a:gd name="T3" fmla="*/ 44 h 684"/>
              <a:gd name="T4" fmla="*/ 135 w 681"/>
              <a:gd name="T5" fmla="*/ 18 h 684"/>
              <a:gd name="T6" fmla="*/ 306 w 681"/>
              <a:gd name="T7" fmla="*/ 6 h 684"/>
              <a:gd name="T8" fmla="*/ 412 w 681"/>
              <a:gd name="T9" fmla="*/ 139 h 684"/>
              <a:gd name="T10" fmla="*/ 564 w 681"/>
              <a:gd name="T11" fmla="*/ 132 h 684"/>
              <a:gd name="T12" fmla="*/ 654 w 681"/>
              <a:gd name="T13" fmla="*/ 318 h 684"/>
              <a:gd name="T14" fmla="*/ 654 w 681"/>
              <a:gd name="T15" fmla="*/ 369 h 684"/>
              <a:gd name="T16" fmla="*/ 567 w 681"/>
              <a:gd name="T17" fmla="*/ 556 h 684"/>
              <a:gd name="T18" fmla="*/ 387 w 681"/>
              <a:gd name="T19" fmla="*/ 556 h 684"/>
              <a:gd name="T20" fmla="*/ 314 w 681"/>
              <a:gd name="T21" fmla="*/ 649 h 684"/>
              <a:gd name="T22" fmla="*/ 295 w 681"/>
              <a:gd name="T23" fmla="*/ 639 h 684"/>
              <a:gd name="T24" fmla="*/ 353 w 681"/>
              <a:gd name="T25" fmla="*/ 461 h 684"/>
              <a:gd name="T26" fmla="*/ 166 w 681"/>
              <a:gd name="T27" fmla="*/ 351 h 684"/>
              <a:gd name="T28" fmla="*/ 40 w 681"/>
              <a:gd name="T29" fmla="*/ 169 h 684"/>
              <a:gd name="T30" fmla="*/ 93 w 681"/>
              <a:gd name="T31" fmla="*/ 295 h 684"/>
              <a:gd name="T32" fmla="*/ 243 w 681"/>
              <a:gd name="T33" fmla="*/ 336 h 684"/>
              <a:gd name="T34" fmla="*/ 350 w 681"/>
              <a:gd name="T35" fmla="*/ 224 h 684"/>
              <a:gd name="T36" fmla="*/ 340 w 681"/>
              <a:gd name="T37" fmla="*/ 121 h 684"/>
              <a:gd name="T38" fmla="*/ 273 w 681"/>
              <a:gd name="T39" fmla="*/ 33 h 684"/>
              <a:gd name="T40" fmla="*/ 109 w 681"/>
              <a:gd name="T41" fmla="*/ 52 h 684"/>
              <a:gd name="T42" fmla="*/ 441 w 681"/>
              <a:gd name="T43" fmla="*/ 192 h 684"/>
              <a:gd name="T44" fmla="*/ 329 w 681"/>
              <a:gd name="T45" fmla="*/ 302 h 684"/>
              <a:gd name="T46" fmla="*/ 366 w 681"/>
              <a:gd name="T47" fmla="*/ 453 h 684"/>
              <a:gd name="T48" fmla="*/ 589 w 681"/>
              <a:gd name="T49" fmla="*/ 452 h 684"/>
              <a:gd name="T50" fmla="*/ 640 w 681"/>
              <a:gd name="T51" fmla="*/ 324 h 684"/>
              <a:gd name="T52" fmla="*/ 583 w 681"/>
              <a:gd name="T53" fmla="*/ 219 h 684"/>
              <a:gd name="T54" fmla="*/ 533 w 681"/>
              <a:gd name="T55" fmla="*/ 170 h 684"/>
              <a:gd name="T56" fmla="*/ 533 w 681"/>
              <a:gd name="T57" fmla="*/ 192 h 684"/>
              <a:gd name="T58" fmla="*/ 558 w 681"/>
              <a:gd name="T59" fmla="*/ 195 h 684"/>
              <a:gd name="T60" fmla="*/ 561 w 681"/>
              <a:gd name="T61" fmla="*/ 218 h 684"/>
              <a:gd name="T62" fmla="*/ 582 w 681"/>
              <a:gd name="T63" fmla="*/ 537 h 684"/>
              <a:gd name="T64" fmla="*/ 544 w 681"/>
              <a:gd name="T65" fmla="*/ 491 h 684"/>
              <a:gd name="T66" fmla="*/ 536 w 681"/>
              <a:gd name="T67" fmla="*/ 523 h 684"/>
              <a:gd name="T68" fmla="*/ 555 w 681"/>
              <a:gd name="T69" fmla="*/ 511 h 684"/>
              <a:gd name="T70" fmla="*/ 563 w 681"/>
              <a:gd name="T71" fmla="*/ 534 h 684"/>
              <a:gd name="T72" fmla="*/ 79 w 681"/>
              <a:gd name="T73" fmla="*/ 329 h 684"/>
              <a:gd name="T74" fmla="*/ 78 w 681"/>
              <a:gd name="T75" fmla="*/ 355 h 684"/>
              <a:gd name="T76" fmla="*/ 103 w 681"/>
              <a:gd name="T77" fmla="*/ 365 h 684"/>
              <a:gd name="T78" fmla="*/ 116 w 681"/>
              <a:gd name="T79" fmla="*/ 369 h 684"/>
              <a:gd name="T80" fmla="*/ 151 w 681"/>
              <a:gd name="T81" fmla="*/ 340 h 684"/>
              <a:gd name="T82" fmla="*/ 365 w 681"/>
              <a:gd name="T83" fmla="*/ 196 h 684"/>
              <a:gd name="T84" fmla="*/ 369 w 681"/>
              <a:gd name="T85" fmla="*/ 218 h 684"/>
              <a:gd name="T86" fmla="*/ 401 w 681"/>
              <a:gd name="T87" fmla="*/ 217 h 684"/>
              <a:gd name="T88" fmla="*/ 352 w 681"/>
              <a:gd name="T89" fmla="*/ 170 h 684"/>
              <a:gd name="T90" fmla="*/ 353 w 681"/>
              <a:gd name="T91" fmla="*/ 203 h 684"/>
              <a:gd name="T92" fmla="*/ 293 w 681"/>
              <a:gd name="T93" fmla="*/ 306 h 684"/>
              <a:gd name="T94" fmla="*/ 261 w 681"/>
              <a:gd name="T95" fmla="*/ 351 h 684"/>
              <a:gd name="T96" fmla="*/ 285 w 681"/>
              <a:gd name="T97" fmla="*/ 353 h 684"/>
              <a:gd name="T98" fmla="*/ 290 w 681"/>
              <a:gd name="T99" fmla="*/ 376 h 684"/>
              <a:gd name="T100" fmla="*/ 400 w 681"/>
              <a:gd name="T101" fmla="*/ 537 h 684"/>
              <a:gd name="T102" fmla="*/ 363 w 681"/>
              <a:gd name="T103" fmla="*/ 492 h 684"/>
              <a:gd name="T104" fmla="*/ 355 w 681"/>
              <a:gd name="T105" fmla="*/ 524 h 684"/>
              <a:gd name="T106" fmla="*/ 366 w 681"/>
              <a:gd name="T107" fmla="*/ 533 h 684"/>
              <a:gd name="T108" fmla="*/ 397 w 681"/>
              <a:gd name="T109" fmla="*/ 526 h 684"/>
              <a:gd name="T110" fmla="*/ 106 w 681"/>
              <a:gd name="T111" fmla="*/ 26 h 684"/>
              <a:gd name="T112" fmla="*/ 296 w 681"/>
              <a:gd name="T113" fmla="*/ 18 h 684"/>
              <a:gd name="T114" fmla="*/ 30 w 681"/>
              <a:gd name="T115" fmla="*/ 185 h 684"/>
              <a:gd name="T116" fmla="*/ 30 w 681"/>
              <a:gd name="T117" fmla="*/ 185 h 684"/>
              <a:gd name="T118" fmla="*/ 659 w 681"/>
              <a:gd name="T119" fmla="*/ 351 h 684"/>
              <a:gd name="T120" fmla="*/ 295 w 681"/>
              <a:gd name="T121" fmla="*/ 66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81" h="684">
                <a:moveTo>
                  <a:pt x="80" y="302"/>
                </a:moveTo>
                <a:cubicBezTo>
                  <a:pt x="62" y="271"/>
                  <a:pt x="45" y="241"/>
                  <a:pt x="27" y="210"/>
                </a:cubicBezTo>
                <a:cubicBezTo>
                  <a:pt x="27" y="209"/>
                  <a:pt x="25" y="208"/>
                  <a:pt x="23" y="208"/>
                </a:cubicBezTo>
                <a:cubicBezTo>
                  <a:pt x="10" y="207"/>
                  <a:pt x="0" y="197"/>
                  <a:pt x="0" y="185"/>
                </a:cubicBezTo>
                <a:cubicBezTo>
                  <a:pt x="0" y="172"/>
                  <a:pt x="10" y="162"/>
                  <a:pt x="23" y="162"/>
                </a:cubicBezTo>
                <a:cubicBezTo>
                  <a:pt x="25" y="162"/>
                  <a:pt x="27" y="161"/>
                  <a:pt x="27" y="160"/>
                </a:cubicBezTo>
                <a:cubicBezTo>
                  <a:pt x="45" y="129"/>
                  <a:pt x="63" y="99"/>
                  <a:pt x="81" y="69"/>
                </a:cubicBezTo>
                <a:cubicBezTo>
                  <a:pt x="86" y="60"/>
                  <a:pt x="91" y="52"/>
                  <a:pt x="95" y="44"/>
                </a:cubicBezTo>
                <a:cubicBezTo>
                  <a:pt x="96" y="43"/>
                  <a:pt x="96" y="41"/>
                  <a:pt x="96" y="40"/>
                </a:cubicBezTo>
                <a:cubicBezTo>
                  <a:pt x="86" y="27"/>
                  <a:pt x="92" y="12"/>
                  <a:pt x="102" y="6"/>
                </a:cubicBezTo>
                <a:cubicBezTo>
                  <a:pt x="114" y="0"/>
                  <a:pt x="129" y="4"/>
                  <a:pt x="135" y="18"/>
                </a:cubicBezTo>
                <a:cubicBezTo>
                  <a:pt x="135" y="18"/>
                  <a:pt x="135" y="18"/>
                  <a:pt x="135" y="18"/>
                </a:cubicBezTo>
                <a:cubicBezTo>
                  <a:pt x="137" y="18"/>
                  <a:pt x="139" y="18"/>
                  <a:pt x="140" y="18"/>
                </a:cubicBezTo>
                <a:cubicBezTo>
                  <a:pt x="184" y="18"/>
                  <a:pt x="227" y="18"/>
                  <a:pt x="270" y="18"/>
                </a:cubicBezTo>
                <a:cubicBezTo>
                  <a:pt x="273" y="18"/>
                  <a:pt x="274" y="18"/>
                  <a:pt x="276" y="15"/>
                </a:cubicBezTo>
                <a:cubicBezTo>
                  <a:pt x="281" y="4"/>
                  <a:pt x="295" y="0"/>
                  <a:pt x="306" y="6"/>
                </a:cubicBezTo>
                <a:cubicBezTo>
                  <a:pt x="317" y="12"/>
                  <a:pt x="321" y="26"/>
                  <a:pt x="315" y="36"/>
                </a:cubicBezTo>
                <a:cubicBezTo>
                  <a:pt x="314" y="38"/>
                  <a:pt x="313" y="40"/>
                  <a:pt x="312" y="42"/>
                </a:cubicBezTo>
                <a:cubicBezTo>
                  <a:pt x="330" y="73"/>
                  <a:pt x="348" y="104"/>
                  <a:pt x="366" y="136"/>
                </a:cubicBezTo>
                <a:cubicBezTo>
                  <a:pt x="382" y="130"/>
                  <a:pt x="397" y="130"/>
                  <a:pt x="412" y="139"/>
                </a:cubicBezTo>
                <a:cubicBezTo>
                  <a:pt x="427" y="147"/>
                  <a:pt x="436" y="160"/>
                  <a:pt x="439" y="177"/>
                </a:cubicBezTo>
                <a:cubicBezTo>
                  <a:pt x="464" y="177"/>
                  <a:pt x="490" y="177"/>
                  <a:pt x="515" y="177"/>
                </a:cubicBezTo>
                <a:cubicBezTo>
                  <a:pt x="517" y="163"/>
                  <a:pt x="524" y="152"/>
                  <a:pt x="535" y="143"/>
                </a:cubicBezTo>
                <a:cubicBezTo>
                  <a:pt x="543" y="136"/>
                  <a:pt x="553" y="133"/>
                  <a:pt x="564" y="132"/>
                </a:cubicBezTo>
                <a:cubicBezTo>
                  <a:pt x="586" y="130"/>
                  <a:pt x="607" y="143"/>
                  <a:pt x="616" y="162"/>
                </a:cubicBezTo>
                <a:cubicBezTo>
                  <a:pt x="625" y="182"/>
                  <a:pt x="622" y="208"/>
                  <a:pt x="601" y="226"/>
                </a:cubicBezTo>
                <a:cubicBezTo>
                  <a:pt x="604" y="231"/>
                  <a:pt x="607" y="237"/>
                  <a:pt x="610" y="242"/>
                </a:cubicBezTo>
                <a:cubicBezTo>
                  <a:pt x="625" y="267"/>
                  <a:pt x="639" y="293"/>
                  <a:pt x="654" y="318"/>
                </a:cubicBezTo>
                <a:cubicBezTo>
                  <a:pt x="655" y="320"/>
                  <a:pt x="656" y="321"/>
                  <a:pt x="659" y="321"/>
                </a:cubicBezTo>
                <a:cubicBezTo>
                  <a:pt x="671" y="321"/>
                  <a:pt x="681" y="331"/>
                  <a:pt x="681" y="344"/>
                </a:cubicBezTo>
                <a:cubicBezTo>
                  <a:pt x="681" y="356"/>
                  <a:pt x="671" y="366"/>
                  <a:pt x="659" y="367"/>
                </a:cubicBezTo>
                <a:cubicBezTo>
                  <a:pt x="657" y="367"/>
                  <a:pt x="655" y="367"/>
                  <a:pt x="654" y="369"/>
                </a:cubicBezTo>
                <a:cubicBezTo>
                  <a:pt x="637" y="399"/>
                  <a:pt x="619" y="430"/>
                  <a:pt x="602" y="461"/>
                </a:cubicBezTo>
                <a:cubicBezTo>
                  <a:pt x="602" y="461"/>
                  <a:pt x="602" y="461"/>
                  <a:pt x="602" y="462"/>
                </a:cubicBezTo>
                <a:cubicBezTo>
                  <a:pt x="620" y="479"/>
                  <a:pt x="626" y="500"/>
                  <a:pt x="616" y="523"/>
                </a:cubicBezTo>
                <a:cubicBezTo>
                  <a:pt x="607" y="545"/>
                  <a:pt x="590" y="555"/>
                  <a:pt x="567" y="556"/>
                </a:cubicBezTo>
                <a:cubicBezTo>
                  <a:pt x="547" y="556"/>
                  <a:pt x="521" y="542"/>
                  <a:pt x="514" y="510"/>
                </a:cubicBezTo>
                <a:cubicBezTo>
                  <a:pt x="489" y="510"/>
                  <a:pt x="464" y="510"/>
                  <a:pt x="438" y="510"/>
                </a:cubicBezTo>
                <a:cubicBezTo>
                  <a:pt x="436" y="523"/>
                  <a:pt x="431" y="533"/>
                  <a:pt x="422" y="542"/>
                </a:cubicBezTo>
                <a:cubicBezTo>
                  <a:pt x="412" y="551"/>
                  <a:pt x="400" y="555"/>
                  <a:pt x="387" y="556"/>
                </a:cubicBezTo>
                <a:cubicBezTo>
                  <a:pt x="381" y="556"/>
                  <a:pt x="375" y="555"/>
                  <a:pt x="369" y="553"/>
                </a:cubicBezTo>
                <a:cubicBezTo>
                  <a:pt x="367" y="552"/>
                  <a:pt x="365" y="552"/>
                  <a:pt x="364" y="555"/>
                </a:cubicBezTo>
                <a:cubicBezTo>
                  <a:pt x="347" y="584"/>
                  <a:pt x="330" y="614"/>
                  <a:pt x="313" y="643"/>
                </a:cubicBezTo>
                <a:cubicBezTo>
                  <a:pt x="312" y="646"/>
                  <a:pt x="313" y="647"/>
                  <a:pt x="314" y="649"/>
                </a:cubicBezTo>
                <a:cubicBezTo>
                  <a:pt x="319" y="656"/>
                  <a:pt x="320" y="664"/>
                  <a:pt x="315" y="673"/>
                </a:cubicBezTo>
                <a:cubicBezTo>
                  <a:pt x="311" y="681"/>
                  <a:pt x="304" y="684"/>
                  <a:pt x="295" y="684"/>
                </a:cubicBezTo>
                <a:cubicBezTo>
                  <a:pt x="283" y="684"/>
                  <a:pt x="273" y="674"/>
                  <a:pt x="273" y="662"/>
                </a:cubicBezTo>
                <a:cubicBezTo>
                  <a:pt x="273" y="649"/>
                  <a:pt x="282" y="639"/>
                  <a:pt x="295" y="639"/>
                </a:cubicBezTo>
                <a:cubicBezTo>
                  <a:pt x="298" y="639"/>
                  <a:pt x="299" y="638"/>
                  <a:pt x="300" y="635"/>
                </a:cubicBezTo>
                <a:cubicBezTo>
                  <a:pt x="317" y="606"/>
                  <a:pt x="334" y="577"/>
                  <a:pt x="350" y="548"/>
                </a:cubicBezTo>
                <a:cubicBezTo>
                  <a:pt x="351" y="547"/>
                  <a:pt x="352" y="545"/>
                  <a:pt x="353" y="544"/>
                </a:cubicBezTo>
                <a:cubicBezTo>
                  <a:pt x="324" y="518"/>
                  <a:pt x="329" y="481"/>
                  <a:pt x="353" y="461"/>
                </a:cubicBezTo>
                <a:cubicBezTo>
                  <a:pt x="340" y="438"/>
                  <a:pt x="328" y="416"/>
                  <a:pt x="315" y="393"/>
                </a:cubicBezTo>
                <a:cubicBezTo>
                  <a:pt x="299" y="399"/>
                  <a:pt x="284" y="398"/>
                  <a:pt x="269" y="390"/>
                </a:cubicBezTo>
                <a:cubicBezTo>
                  <a:pt x="254" y="381"/>
                  <a:pt x="246" y="368"/>
                  <a:pt x="242" y="351"/>
                </a:cubicBezTo>
                <a:cubicBezTo>
                  <a:pt x="217" y="351"/>
                  <a:pt x="192" y="351"/>
                  <a:pt x="166" y="351"/>
                </a:cubicBezTo>
                <a:cubicBezTo>
                  <a:pt x="160" y="378"/>
                  <a:pt x="144" y="394"/>
                  <a:pt x="117" y="397"/>
                </a:cubicBezTo>
                <a:cubicBezTo>
                  <a:pt x="92" y="399"/>
                  <a:pt x="72" y="382"/>
                  <a:pt x="65" y="365"/>
                </a:cubicBezTo>
                <a:cubicBezTo>
                  <a:pt x="56" y="345"/>
                  <a:pt x="61" y="319"/>
                  <a:pt x="80" y="302"/>
                </a:cubicBezTo>
                <a:close/>
                <a:moveTo>
                  <a:pt x="40" y="169"/>
                </a:moveTo>
                <a:cubicBezTo>
                  <a:pt x="46" y="178"/>
                  <a:pt x="48" y="188"/>
                  <a:pt x="42" y="197"/>
                </a:cubicBezTo>
                <a:cubicBezTo>
                  <a:pt x="40" y="200"/>
                  <a:pt x="40" y="201"/>
                  <a:pt x="41" y="204"/>
                </a:cubicBezTo>
                <a:cubicBezTo>
                  <a:pt x="57" y="230"/>
                  <a:pt x="72" y="257"/>
                  <a:pt x="87" y="283"/>
                </a:cubicBezTo>
                <a:cubicBezTo>
                  <a:pt x="89" y="287"/>
                  <a:pt x="91" y="291"/>
                  <a:pt x="93" y="295"/>
                </a:cubicBezTo>
                <a:cubicBezTo>
                  <a:pt x="110" y="289"/>
                  <a:pt x="125" y="289"/>
                  <a:pt x="140" y="298"/>
                </a:cubicBezTo>
                <a:cubicBezTo>
                  <a:pt x="155" y="306"/>
                  <a:pt x="163" y="319"/>
                  <a:pt x="166" y="336"/>
                </a:cubicBezTo>
                <a:cubicBezTo>
                  <a:pt x="179" y="336"/>
                  <a:pt x="192" y="336"/>
                  <a:pt x="205" y="336"/>
                </a:cubicBezTo>
                <a:cubicBezTo>
                  <a:pt x="217" y="336"/>
                  <a:pt x="230" y="336"/>
                  <a:pt x="243" y="336"/>
                </a:cubicBezTo>
                <a:cubicBezTo>
                  <a:pt x="248" y="305"/>
                  <a:pt x="278" y="282"/>
                  <a:pt x="315" y="294"/>
                </a:cubicBezTo>
                <a:cubicBezTo>
                  <a:pt x="315" y="294"/>
                  <a:pt x="316" y="294"/>
                  <a:pt x="316" y="294"/>
                </a:cubicBezTo>
                <a:cubicBezTo>
                  <a:pt x="328" y="272"/>
                  <a:pt x="340" y="250"/>
                  <a:pt x="352" y="228"/>
                </a:cubicBezTo>
                <a:cubicBezTo>
                  <a:pt x="353" y="226"/>
                  <a:pt x="352" y="225"/>
                  <a:pt x="350" y="224"/>
                </a:cubicBezTo>
                <a:cubicBezTo>
                  <a:pt x="341" y="216"/>
                  <a:pt x="335" y="205"/>
                  <a:pt x="334" y="193"/>
                </a:cubicBezTo>
                <a:cubicBezTo>
                  <a:pt x="332" y="182"/>
                  <a:pt x="333" y="170"/>
                  <a:pt x="340" y="160"/>
                </a:cubicBezTo>
                <a:cubicBezTo>
                  <a:pt x="343" y="154"/>
                  <a:pt x="348" y="148"/>
                  <a:pt x="352" y="143"/>
                </a:cubicBezTo>
                <a:cubicBezTo>
                  <a:pt x="348" y="136"/>
                  <a:pt x="344" y="128"/>
                  <a:pt x="340" y="121"/>
                </a:cubicBezTo>
                <a:cubicBezTo>
                  <a:pt x="327" y="98"/>
                  <a:pt x="313" y="75"/>
                  <a:pt x="300" y="51"/>
                </a:cubicBezTo>
                <a:cubicBezTo>
                  <a:pt x="299" y="50"/>
                  <a:pt x="298" y="49"/>
                  <a:pt x="296" y="49"/>
                </a:cubicBezTo>
                <a:cubicBezTo>
                  <a:pt x="286" y="49"/>
                  <a:pt x="278" y="43"/>
                  <a:pt x="274" y="34"/>
                </a:cubicBezTo>
                <a:cubicBezTo>
                  <a:pt x="273" y="34"/>
                  <a:pt x="273" y="33"/>
                  <a:pt x="273" y="33"/>
                </a:cubicBezTo>
                <a:cubicBezTo>
                  <a:pt x="228" y="33"/>
                  <a:pt x="183" y="33"/>
                  <a:pt x="138" y="33"/>
                </a:cubicBezTo>
                <a:cubicBezTo>
                  <a:pt x="135" y="33"/>
                  <a:pt x="135" y="34"/>
                  <a:pt x="134" y="36"/>
                </a:cubicBezTo>
                <a:cubicBezTo>
                  <a:pt x="130" y="44"/>
                  <a:pt x="123" y="48"/>
                  <a:pt x="113" y="48"/>
                </a:cubicBezTo>
                <a:cubicBezTo>
                  <a:pt x="111" y="48"/>
                  <a:pt x="110" y="50"/>
                  <a:pt x="109" y="52"/>
                </a:cubicBezTo>
                <a:cubicBezTo>
                  <a:pt x="95" y="75"/>
                  <a:pt x="81" y="98"/>
                  <a:pt x="68" y="121"/>
                </a:cubicBezTo>
                <a:cubicBezTo>
                  <a:pt x="58" y="137"/>
                  <a:pt x="49" y="153"/>
                  <a:pt x="40" y="169"/>
                </a:cubicBezTo>
                <a:close/>
                <a:moveTo>
                  <a:pt x="514" y="192"/>
                </a:moveTo>
                <a:cubicBezTo>
                  <a:pt x="490" y="192"/>
                  <a:pt x="466" y="192"/>
                  <a:pt x="441" y="192"/>
                </a:cubicBezTo>
                <a:cubicBezTo>
                  <a:pt x="440" y="192"/>
                  <a:pt x="440" y="192"/>
                  <a:pt x="439" y="192"/>
                </a:cubicBezTo>
                <a:cubicBezTo>
                  <a:pt x="436" y="209"/>
                  <a:pt x="427" y="222"/>
                  <a:pt x="412" y="231"/>
                </a:cubicBezTo>
                <a:cubicBezTo>
                  <a:pt x="398" y="239"/>
                  <a:pt x="382" y="240"/>
                  <a:pt x="366" y="234"/>
                </a:cubicBezTo>
                <a:cubicBezTo>
                  <a:pt x="353" y="257"/>
                  <a:pt x="341" y="280"/>
                  <a:pt x="329" y="302"/>
                </a:cubicBezTo>
                <a:cubicBezTo>
                  <a:pt x="355" y="325"/>
                  <a:pt x="354" y="363"/>
                  <a:pt x="330" y="383"/>
                </a:cubicBezTo>
                <a:cubicBezTo>
                  <a:pt x="329" y="385"/>
                  <a:pt x="329" y="386"/>
                  <a:pt x="330" y="388"/>
                </a:cubicBezTo>
                <a:cubicBezTo>
                  <a:pt x="338" y="402"/>
                  <a:pt x="345" y="416"/>
                  <a:pt x="353" y="430"/>
                </a:cubicBezTo>
                <a:cubicBezTo>
                  <a:pt x="357" y="438"/>
                  <a:pt x="362" y="446"/>
                  <a:pt x="366" y="453"/>
                </a:cubicBezTo>
                <a:cubicBezTo>
                  <a:pt x="398" y="441"/>
                  <a:pt x="432" y="460"/>
                  <a:pt x="439" y="495"/>
                </a:cubicBezTo>
                <a:cubicBezTo>
                  <a:pt x="464" y="495"/>
                  <a:pt x="490" y="495"/>
                  <a:pt x="515" y="495"/>
                </a:cubicBezTo>
                <a:cubicBezTo>
                  <a:pt x="520" y="465"/>
                  <a:pt x="551" y="440"/>
                  <a:pt x="588" y="453"/>
                </a:cubicBezTo>
                <a:cubicBezTo>
                  <a:pt x="588" y="453"/>
                  <a:pt x="589" y="453"/>
                  <a:pt x="589" y="452"/>
                </a:cubicBezTo>
                <a:cubicBezTo>
                  <a:pt x="606" y="422"/>
                  <a:pt x="623" y="392"/>
                  <a:pt x="641" y="361"/>
                </a:cubicBezTo>
                <a:cubicBezTo>
                  <a:pt x="641" y="360"/>
                  <a:pt x="641" y="358"/>
                  <a:pt x="640" y="357"/>
                </a:cubicBezTo>
                <a:cubicBezTo>
                  <a:pt x="635" y="349"/>
                  <a:pt x="634" y="339"/>
                  <a:pt x="640" y="332"/>
                </a:cubicBezTo>
                <a:cubicBezTo>
                  <a:pt x="642" y="329"/>
                  <a:pt x="641" y="327"/>
                  <a:pt x="640" y="324"/>
                </a:cubicBezTo>
                <a:cubicBezTo>
                  <a:pt x="624" y="296"/>
                  <a:pt x="608" y="268"/>
                  <a:pt x="592" y="240"/>
                </a:cubicBezTo>
                <a:cubicBezTo>
                  <a:pt x="591" y="238"/>
                  <a:pt x="589" y="236"/>
                  <a:pt x="588" y="234"/>
                </a:cubicBezTo>
                <a:cubicBezTo>
                  <a:pt x="559" y="246"/>
                  <a:pt x="522" y="230"/>
                  <a:pt x="514" y="192"/>
                </a:cubicBezTo>
                <a:close/>
                <a:moveTo>
                  <a:pt x="583" y="219"/>
                </a:moveTo>
                <a:cubicBezTo>
                  <a:pt x="595" y="212"/>
                  <a:pt x="598" y="208"/>
                  <a:pt x="602" y="201"/>
                </a:cubicBezTo>
                <a:cubicBezTo>
                  <a:pt x="606" y="193"/>
                  <a:pt x="607" y="184"/>
                  <a:pt x="604" y="175"/>
                </a:cubicBezTo>
                <a:cubicBezTo>
                  <a:pt x="600" y="159"/>
                  <a:pt x="585" y="147"/>
                  <a:pt x="569" y="147"/>
                </a:cubicBezTo>
                <a:cubicBezTo>
                  <a:pt x="553" y="147"/>
                  <a:pt x="538" y="157"/>
                  <a:pt x="533" y="170"/>
                </a:cubicBezTo>
                <a:cubicBezTo>
                  <a:pt x="534" y="170"/>
                  <a:pt x="534" y="170"/>
                  <a:pt x="534" y="170"/>
                </a:cubicBezTo>
                <a:cubicBezTo>
                  <a:pt x="538" y="169"/>
                  <a:pt x="542" y="170"/>
                  <a:pt x="544" y="174"/>
                </a:cubicBezTo>
                <a:cubicBezTo>
                  <a:pt x="546" y="177"/>
                  <a:pt x="545" y="181"/>
                  <a:pt x="542" y="184"/>
                </a:cubicBezTo>
                <a:cubicBezTo>
                  <a:pt x="539" y="186"/>
                  <a:pt x="536" y="189"/>
                  <a:pt x="533" y="192"/>
                </a:cubicBezTo>
                <a:cubicBezTo>
                  <a:pt x="532" y="193"/>
                  <a:pt x="532" y="195"/>
                  <a:pt x="532" y="196"/>
                </a:cubicBezTo>
                <a:cubicBezTo>
                  <a:pt x="533" y="199"/>
                  <a:pt x="534" y="202"/>
                  <a:pt x="536" y="207"/>
                </a:cubicBezTo>
                <a:cubicBezTo>
                  <a:pt x="540" y="202"/>
                  <a:pt x="543" y="199"/>
                  <a:pt x="546" y="195"/>
                </a:cubicBezTo>
                <a:cubicBezTo>
                  <a:pt x="550" y="192"/>
                  <a:pt x="555" y="191"/>
                  <a:pt x="558" y="195"/>
                </a:cubicBezTo>
                <a:cubicBezTo>
                  <a:pt x="561" y="198"/>
                  <a:pt x="561" y="202"/>
                  <a:pt x="557" y="206"/>
                </a:cubicBezTo>
                <a:cubicBezTo>
                  <a:pt x="554" y="209"/>
                  <a:pt x="550" y="212"/>
                  <a:pt x="546" y="216"/>
                </a:cubicBezTo>
                <a:cubicBezTo>
                  <a:pt x="550" y="218"/>
                  <a:pt x="552" y="219"/>
                  <a:pt x="554" y="220"/>
                </a:cubicBezTo>
                <a:cubicBezTo>
                  <a:pt x="557" y="221"/>
                  <a:pt x="559" y="221"/>
                  <a:pt x="561" y="218"/>
                </a:cubicBezTo>
                <a:cubicBezTo>
                  <a:pt x="564" y="215"/>
                  <a:pt x="567" y="213"/>
                  <a:pt x="570" y="210"/>
                </a:cubicBezTo>
                <a:cubicBezTo>
                  <a:pt x="573" y="206"/>
                  <a:pt x="579" y="206"/>
                  <a:pt x="581" y="210"/>
                </a:cubicBezTo>
                <a:cubicBezTo>
                  <a:pt x="582" y="213"/>
                  <a:pt x="582" y="216"/>
                  <a:pt x="583" y="219"/>
                </a:cubicBezTo>
                <a:close/>
                <a:moveTo>
                  <a:pt x="582" y="537"/>
                </a:moveTo>
                <a:cubicBezTo>
                  <a:pt x="596" y="533"/>
                  <a:pt x="607" y="514"/>
                  <a:pt x="606" y="499"/>
                </a:cubicBezTo>
                <a:cubicBezTo>
                  <a:pt x="603" y="479"/>
                  <a:pt x="586" y="465"/>
                  <a:pt x="568" y="465"/>
                </a:cubicBezTo>
                <a:cubicBezTo>
                  <a:pt x="553" y="464"/>
                  <a:pt x="537" y="475"/>
                  <a:pt x="534" y="488"/>
                </a:cubicBezTo>
                <a:cubicBezTo>
                  <a:pt x="538" y="487"/>
                  <a:pt x="541" y="487"/>
                  <a:pt x="544" y="491"/>
                </a:cubicBezTo>
                <a:cubicBezTo>
                  <a:pt x="546" y="495"/>
                  <a:pt x="545" y="498"/>
                  <a:pt x="541" y="502"/>
                </a:cubicBezTo>
                <a:cubicBezTo>
                  <a:pt x="539" y="505"/>
                  <a:pt x="536" y="507"/>
                  <a:pt x="533" y="510"/>
                </a:cubicBezTo>
                <a:cubicBezTo>
                  <a:pt x="532" y="511"/>
                  <a:pt x="532" y="513"/>
                  <a:pt x="532" y="514"/>
                </a:cubicBezTo>
                <a:cubicBezTo>
                  <a:pt x="533" y="517"/>
                  <a:pt x="534" y="520"/>
                  <a:pt x="536" y="523"/>
                </a:cubicBezTo>
                <a:cubicBezTo>
                  <a:pt x="536" y="523"/>
                  <a:pt x="537" y="524"/>
                  <a:pt x="537" y="524"/>
                </a:cubicBezTo>
                <a:cubicBezTo>
                  <a:pt x="539" y="522"/>
                  <a:pt x="540" y="520"/>
                  <a:pt x="542" y="518"/>
                </a:cubicBezTo>
                <a:cubicBezTo>
                  <a:pt x="543" y="516"/>
                  <a:pt x="545" y="515"/>
                  <a:pt x="547" y="513"/>
                </a:cubicBezTo>
                <a:cubicBezTo>
                  <a:pt x="549" y="511"/>
                  <a:pt x="552" y="509"/>
                  <a:pt x="555" y="511"/>
                </a:cubicBezTo>
                <a:cubicBezTo>
                  <a:pt x="561" y="513"/>
                  <a:pt x="562" y="519"/>
                  <a:pt x="558" y="523"/>
                </a:cubicBezTo>
                <a:cubicBezTo>
                  <a:pt x="554" y="527"/>
                  <a:pt x="551" y="530"/>
                  <a:pt x="547" y="534"/>
                </a:cubicBezTo>
                <a:cubicBezTo>
                  <a:pt x="549" y="535"/>
                  <a:pt x="550" y="536"/>
                  <a:pt x="551" y="536"/>
                </a:cubicBezTo>
                <a:cubicBezTo>
                  <a:pt x="558" y="540"/>
                  <a:pt x="558" y="540"/>
                  <a:pt x="563" y="534"/>
                </a:cubicBezTo>
                <a:cubicBezTo>
                  <a:pt x="565" y="532"/>
                  <a:pt x="567" y="531"/>
                  <a:pt x="569" y="529"/>
                </a:cubicBezTo>
                <a:cubicBezTo>
                  <a:pt x="573" y="525"/>
                  <a:pt x="576" y="524"/>
                  <a:pt x="579" y="526"/>
                </a:cubicBezTo>
                <a:cubicBezTo>
                  <a:pt x="583" y="528"/>
                  <a:pt x="583" y="532"/>
                  <a:pt x="582" y="537"/>
                </a:cubicBezTo>
                <a:close/>
                <a:moveTo>
                  <a:pt x="79" y="329"/>
                </a:moveTo>
                <a:cubicBezTo>
                  <a:pt x="85" y="328"/>
                  <a:pt x="88" y="329"/>
                  <a:pt x="90" y="332"/>
                </a:cubicBezTo>
                <a:cubicBezTo>
                  <a:pt x="92" y="336"/>
                  <a:pt x="91" y="339"/>
                  <a:pt x="87" y="343"/>
                </a:cubicBezTo>
                <a:cubicBezTo>
                  <a:pt x="85" y="346"/>
                  <a:pt x="82" y="348"/>
                  <a:pt x="79" y="351"/>
                </a:cubicBezTo>
                <a:cubicBezTo>
                  <a:pt x="78" y="352"/>
                  <a:pt x="78" y="354"/>
                  <a:pt x="78" y="355"/>
                </a:cubicBezTo>
                <a:cubicBezTo>
                  <a:pt x="79" y="358"/>
                  <a:pt x="80" y="361"/>
                  <a:pt x="82" y="366"/>
                </a:cubicBezTo>
                <a:cubicBezTo>
                  <a:pt x="86" y="361"/>
                  <a:pt x="89" y="358"/>
                  <a:pt x="93" y="354"/>
                </a:cubicBezTo>
                <a:cubicBezTo>
                  <a:pt x="96" y="351"/>
                  <a:pt x="101" y="350"/>
                  <a:pt x="104" y="353"/>
                </a:cubicBezTo>
                <a:cubicBezTo>
                  <a:pt x="107" y="356"/>
                  <a:pt x="107" y="361"/>
                  <a:pt x="103" y="365"/>
                </a:cubicBezTo>
                <a:cubicBezTo>
                  <a:pt x="100" y="368"/>
                  <a:pt x="96" y="371"/>
                  <a:pt x="92" y="375"/>
                </a:cubicBezTo>
                <a:cubicBezTo>
                  <a:pt x="95" y="377"/>
                  <a:pt x="97" y="378"/>
                  <a:pt x="100" y="379"/>
                </a:cubicBezTo>
                <a:cubicBezTo>
                  <a:pt x="103" y="380"/>
                  <a:pt x="105" y="380"/>
                  <a:pt x="108" y="377"/>
                </a:cubicBezTo>
                <a:cubicBezTo>
                  <a:pt x="110" y="374"/>
                  <a:pt x="113" y="371"/>
                  <a:pt x="116" y="369"/>
                </a:cubicBezTo>
                <a:cubicBezTo>
                  <a:pt x="118" y="367"/>
                  <a:pt x="121" y="365"/>
                  <a:pt x="124" y="367"/>
                </a:cubicBezTo>
                <a:cubicBezTo>
                  <a:pt x="126" y="369"/>
                  <a:pt x="127" y="371"/>
                  <a:pt x="129" y="374"/>
                </a:cubicBezTo>
                <a:cubicBezTo>
                  <a:pt x="129" y="375"/>
                  <a:pt x="128" y="377"/>
                  <a:pt x="128" y="378"/>
                </a:cubicBezTo>
                <a:cubicBezTo>
                  <a:pt x="143" y="373"/>
                  <a:pt x="153" y="356"/>
                  <a:pt x="151" y="340"/>
                </a:cubicBezTo>
                <a:cubicBezTo>
                  <a:pt x="149" y="322"/>
                  <a:pt x="136" y="309"/>
                  <a:pt x="117" y="306"/>
                </a:cubicBezTo>
                <a:cubicBezTo>
                  <a:pt x="104" y="304"/>
                  <a:pt x="83" y="316"/>
                  <a:pt x="79" y="329"/>
                </a:cubicBezTo>
                <a:close/>
                <a:moveTo>
                  <a:pt x="355" y="206"/>
                </a:moveTo>
                <a:cubicBezTo>
                  <a:pt x="358" y="202"/>
                  <a:pt x="361" y="199"/>
                  <a:pt x="365" y="196"/>
                </a:cubicBezTo>
                <a:cubicBezTo>
                  <a:pt x="369" y="192"/>
                  <a:pt x="373" y="191"/>
                  <a:pt x="376" y="195"/>
                </a:cubicBezTo>
                <a:cubicBezTo>
                  <a:pt x="380" y="198"/>
                  <a:pt x="379" y="202"/>
                  <a:pt x="375" y="206"/>
                </a:cubicBezTo>
                <a:cubicBezTo>
                  <a:pt x="372" y="209"/>
                  <a:pt x="369" y="212"/>
                  <a:pt x="366" y="215"/>
                </a:cubicBezTo>
                <a:cubicBezTo>
                  <a:pt x="368" y="216"/>
                  <a:pt x="368" y="217"/>
                  <a:pt x="369" y="218"/>
                </a:cubicBezTo>
                <a:cubicBezTo>
                  <a:pt x="373" y="221"/>
                  <a:pt x="376" y="221"/>
                  <a:pt x="380" y="218"/>
                </a:cubicBezTo>
                <a:cubicBezTo>
                  <a:pt x="383" y="215"/>
                  <a:pt x="386" y="212"/>
                  <a:pt x="388" y="210"/>
                </a:cubicBezTo>
                <a:cubicBezTo>
                  <a:pt x="391" y="207"/>
                  <a:pt x="394" y="207"/>
                  <a:pt x="398" y="209"/>
                </a:cubicBezTo>
                <a:cubicBezTo>
                  <a:pt x="401" y="211"/>
                  <a:pt x="402" y="214"/>
                  <a:pt x="401" y="217"/>
                </a:cubicBezTo>
                <a:cubicBezTo>
                  <a:pt x="401" y="218"/>
                  <a:pt x="401" y="219"/>
                  <a:pt x="401" y="219"/>
                </a:cubicBezTo>
                <a:cubicBezTo>
                  <a:pt x="417" y="213"/>
                  <a:pt x="426" y="195"/>
                  <a:pt x="423" y="177"/>
                </a:cubicBezTo>
                <a:cubicBezTo>
                  <a:pt x="420" y="160"/>
                  <a:pt x="403" y="147"/>
                  <a:pt x="385" y="147"/>
                </a:cubicBezTo>
                <a:cubicBezTo>
                  <a:pt x="372" y="147"/>
                  <a:pt x="353" y="160"/>
                  <a:pt x="352" y="170"/>
                </a:cubicBezTo>
                <a:cubicBezTo>
                  <a:pt x="357" y="169"/>
                  <a:pt x="360" y="170"/>
                  <a:pt x="362" y="173"/>
                </a:cubicBezTo>
                <a:cubicBezTo>
                  <a:pt x="364" y="177"/>
                  <a:pt x="364" y="180"/>
                  <a:pt x="360" y="184"/>
                </a:cubicBezTo>
                <a:cubicBezTo>
                  <a:pt x="358" y="186"/>
                  <a:pt x="357" y="187"/>
                  <a:pt x="355" y="189"/>
                </a:cubicBezTo>
                <a:cubicBezTo>
                  <a:pt x="349" y="195"/>
                  <a:pt x="349" y="196"/>
                  <a:pt x="353" y="203"/>
                </a:cubicBezTo>
                <a:cubicBezTo>
                  <a:pt x="353" y="204"/>
                  <a:pt x="354" y="204"/>
                  <a:pt x="355" y="206"/>
                </a:cubicBezTo>
                <a:close/>
                <a:moveTo>
                  <a:pt x="309" y="379"/>
                </a:moveTo>
                <a:cubicBezTo>
                  <a:pt x="329" y="367"/>
                  <a:pt x="336" y="351"/>
                  <a:pt x="332" y="333"/>
                </a:cubicBezTo>
                <a:cubicBezTo>
                  <a:pt x="327" y="317"/>
                  <a:pt x="308" y="305"/>
                  <a:pt x="293" y="306"/>
                </a:cubicBezTo>
                <a:cubicBezTo>
                  <a:pt x="279" y="307"/>
                  <a:pt x="263" y="318"/>
                  <a:pt x="261" y="329"/>
                </a:cubicBezTo>
                <a:cubicBezTo>
                  <a:pt x="266" y="328"/>
                  <a:pt x="270" y="329"/>
                  <a:pt x="272" y="332"/>
                </a:cubicBezTo>
                <a:cubicBezTo>
                  <a:pt x="274" y="336"/>
                  <a:pt x="273" y="339"/>
                  <a:pt x="269" y="343"/>
                </a:cubicBezTo>
                <a:cubicBezTo>
                  <a:pt x="266" y="346"/>
                  <a:pt x="263" y="348"/>
                  <a:pt x="261" y="351"/>
                </a:cubicBezTo>
                <a:cubicBezTo>
                  <a:pt x="260" y="352"/>
                  <a:pt x="259" y="354"/>
                  <a:pt x="259" y="355"/>
                </a:cubicBezTo>
                <a:cubicBezTo>
                  <a:pt x="260" y="358"/>
                  <a:pt x="262" y="361"/>
                  <a:pt x="264" y="365"/>
                </a:cubicBezTo>
                <a:cubicBezTo>
                  <a:pt x="268" y="361"/>
                  <a:pt x="271" y="357"/>
                  <a:pt x="274" y="354"/>
                </a:cubicBezTo>
                <a:cubicBezTo>
                  <a:pt x="278" y="351"/>
                  <a:pt x="282" y="350"/>
                  <a:pt x="285" y="353"/>
                </a:cubicBezTo>
                <a:cubicBezTo>
                  <a:pt x="289" y="356"/>
                  <a:pt x="289" y="361"/>
                  <a:pt x="285" y="365"/>
                </a:cubicBezTo>
                <a:cubicBezTo>
                  <a:pt x="281" y="368"/>
                  <a:pt x="278" y="371"/>
                  <a:pt x="274" y="375"/>
                </a:cubicBezTo>
                <a:cubicBezTo>
                  <a:pt x="277" y="376"/>
                  <a:pt x="278" y="377"/>
                  <a:pt x="280" y="378"/>
                </a:cubicBezTo>
                <a:cubicBezTo>
                  <a:pt x="284" y="380"/>
                  <a:pt x="287" y="380"/>
                  <a:pt x="290" y="376"/>
                </a:cubicBezTo>
                <a:cubicBezTo>
                  <a:pt x="292" y="374"/>
                  <a:pt x="295" y="371"/>
                  <a:pt x="297" y="369"/>
                </a:cubicBezTo>
                <a:cubicBezTo>
                  <a:pt x="301" y="366"/>
                  <a:pt x="305" y="366"/>
                  <a:pt x="308" y="368"/>
                </a:cubicBezTo>
                <a:cubicBezTo>
                  <a:pt x="311" y="371"/>
                  <a:pt x="311" y="374"/>
                  <a:pt x="309" y="379"/>
                </a:cubicBezTo>
                <a:close/>
                <a:moveTo>
                  <a:pt x="400" y="537"/>
                </a:moveTo>
                <a:cubicBezTo>
                  <a:pt x="415" y="532"/>
                  <a:pt x="426" y="515"/>
                  <a:pt x="424" y="499"/>
                </a:cubicBezTo>
                <a:cubicBezTo>
                  <a:pt x="422" y="481"/>
                  <a:pt x="407" y="467"/>
                  <a:pt x="389" y="465"/>
                </a:cubicBezTo>
                <a:cubicBezTo>
                  <a:pt x="375" y="463"/>
                  <a:pt x="355" y="476"/>
                  <a:pt x="352" y="488"/>
                </a:cubicBezTo>
                <a:cubicBezTo>
                  <a:pt x="358" y="487"/>
                  <a:pt x="361" y="488"/>
                  <a:pt x="363" y="492"/>
                </a:cubicBezTo>
                <a:cubicBezTo>
                  <a:pt x="364" y="496"/>
                  <a:pt x="364" y="498"/>
                  <a:pt x="359" y="503"/>
                </a:cubicBezTo>
                <a:cubicBezTo>
                  <a:pt x="357" y="505"/>
                  <a:pt x="354" y="508"/>
                  <a:pt x="352" y="510"/>
                </a:cubicBezTo>
                <a:cubicBezTo>
                  <a:pt x="351" y="511"/>
                  <a:pt x="350" y="513"/>
                  <a:pt x="350" y="513"/>
                </a:cubicBezTo>
                <a:cubicBezTo>
                  <a:pt x="351" y="517"/>
                  <a:pt x="353" y="520"/>
                  <a:pt x="355" y="524"/>
                </a:cubicBezTo>
                <a:cubicBezTo>
                  <a:pt x="359" y="520"/>
                  <a:pt x="362" y="516"/>
                  <a:pt x="365" y="513"/>
                </a:cubicBezTo>
                <a:cubicBezTo>
                  <a:pt x="369" y="509"/>
                  <a:pt x="373" y="509"/>
                  <a:pt x="376" y="512"/>
                </a:cubicBezTo>
                <a:cubicBezTo>
                  <a:pt x="379" y="516"/>
                  <a:pt x="379" y="520"/>
                  <a:pt x="376" y="524"/>
                </a:cubicBezTo>
                <a:cubicBezTo>
                  <a:pt x="373" y="527"/>
                  <a:pt x="369" y="530"/>
                  <a:pt x="366" y="533"/>
                </a:cubicBezTo>
                <a:cubicBezTo>
                  <a:pt x="367" y="534"/>
                  <a:pt x="368" y="534"/>
                  <a:pt x="368" y="535"/>
                </a:cubicBezTo>
                <a:cubicBezTo>
                  <a:pt x="374" y="540"/>
                  <a:pt x="376" y="540"/>
                  <a:pt x="381" y="535"/>
                </a:cubicBezTo>
                <a:cubicBezTo>
                  <a:pt x="383" y="533"/>
                  <a:pt x="385" y="531"/>
                  <a:pt x="387" y="529"/>
                </a:cubicBezTo>
                <a:cubicBezTo>
                  <a:pt x="391" y="525"/>
                  <a:pt x="394" y="524"/>
                  <a:pt x="397" y="526"/>
                </a:cubicBezTo>
                <a:cubicBezTo>
                  <a:pt x="401" y="528"/>
                  <a:pt x="402" y="532"/>
                  <a:pt x="400" y="537"/>
                </a:cubicBezTo>
                <a:close/>
                <a:moveTo>
                  <a:pt x="121" y="26"/>
                </a:moveTo>
                <a:cubicBezTo>
                  <a:pt x="121" y="22"/>
                  <a:pt x="118" y="18"/>
                  <a:pt x="114" y="18"/>
                </a:cubicBezTo>
                <a:cubicBezTo>
                  <a:pt x="110" y="18"/>
                  <a:pt x="106" y="22"/>
                  <a:pt x="106" y="26"/>
                </a:cubicBezTo>
                <a:cubicBezTo>
                  <a:pt x="106" y="30"/>
                  <a:pt x="109" y="33"/>
                  <a:pt x="114" y="33"/>
                </a:cubicBezTo>
                <a:cubicBezTo>
                  <a:pt x="118" y="33"/>
                  <a:pt x="121" y="30"/>
                  <a:pt x="121" y="26"/>
                </a:cubicBezTo>
                <a:close/>
                <a:moveTo>
                  <a:pt x="303" y="26"/>
                </a:moveTo>
                <a:cubicBezTo>
                  <a:pt x="303" y="22"/>
                  <a:pt x="300" y="18"/>
                  <a:pt x="296" y="18"/>
                </a:cubicBezTo>
                <a:cubicBezTo>
                  <a:pt x="292" y="18"/>
                  <a:pt x="288" y="22"/>
                  <a:pt x="288" y="26"/>
                </a:cubicBezTo>
                <a:cubicBezTo>
                  <a:pt x="288" y="30"/>
                  <a:pt x="291" y="33"/>
                  <a:pt x="295" y="33"/>
                </a:cubicBezTo>
                <a:cubicBezTo>
                  <a:pt x="299" y="33"/>
                  <a:pt x="303" y="30"/>
                  <a:pt x="303" y="26"/>
                </a:cubicBezTo>
                <a:close/>
                <a:moveTo>
                  <a:pt x="30" y="185"/>
                </a:moveTo>
                <a:cubicBezTo>
                  <a:pt x="30" y="181"/>
                  <a:pt x="27" y="177"/>
                  <a:pt x="23" y="177"/>
                </a:cubicBezTo>
                <a:cubicBezTo>
                  <a:pt x="19" y="177"/>
                  <a:pt x="15" y="181"/>
                  <a:pt x="15" y="185"/>
                </a:cubicBezTo>
                <a:cubicBezTo>
                  <a:pt x="16" y="189"/>
                  <a:pt x="19" y="192"/>
                  <a:pt x="23" y="192"/>
                </a:cubicBezTo>
                <a:cubicBezTo>
                  <a:pt x="27" y="192"/>
                  <a:pt x="30" y="189"/>
                  <a:pt x="30" y="185"/>
                </a:cubicBezTo>
                <a:close/>
                <a:moveTo>
                  <a:pt x="666" y="343"/>
                </a:moveTo>
                <a:cubicBezTo>
                  <a:pt x="666" y="339"/>
                  <a:pt x="662" y="336"/>
                  <a:pt x="658" y="336"/>
                </a:cubicBezTo>
                <a:cubicBezTo>
                  <a:pt x="654" y="336"/>
                  <a:pt x="651" y="340"/>
                  <a:pt x="651" y="344"/>
                </a:cubicBezTo>
                <a:cubicBezTo>
                  <a:pt x="651" y="348"/>
                  <a:pt x="655" y="351"/>
                  <a:pt x="659" y="351"/>
                </a:cubicBezTo>
                <a:cubicBezTo>
                  <a:pt x="663" y="351"/>
                  <a:pt x="666" y="347"/>
                  <a:pt x="666" y="343"/>
                </a:cubicBezTo>
                <a:close/>
                <a:moveTo>
                  <a:pt x="295" y="654"/>
                </a:moveTo>
                <a:cubicBezTo>
                  <a:pt x="292" y="654"/>
                  <a:pt x="288" y="657"/>
                  <a:pt x="288" y="661"/>
                </a:cubicBezTo>
                <a:cubicBezTo>
                  <a:pt x="288" y="665"/>
                  <a:pt x="291" y="669"/>
                  <a:pt x="295" y="669"/>
                </a:cubicBezTo>
                <a:cubicBezTo>
                  <a:pt x="299" y="669"/>
                  <a:pt x="303" y="665"/>
                  <a:pt x="303" y="662"/>
                </a:cubicBezTo>
                <a:cubicBezTo>
                  <a:pt x="303" y="658"/>
                  <a:pt x="299" y="654"/>
                  <a:pt x="295" y="65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49" name="Freeform 5"/>
          <p:cNvSpPr>
            <a:spLocks noEditPoints="1"/>
          </p:cNvSpPr>
          <p:nvPr/>
        </p:nvSpPr>
        <p:spPr bwMode="auto">
          <a:xfrm rot="4792288">
            <a:off x="2874472" y="3457681"/>
            <a:ext cx="999566" cy="1003278"/>
          </a:xfrm>
          <a:custGeom>
            <a:avLst/>
            <a:gdLst>
              <a:gd name="T0" fmla="*/ 0 w 681"/>
              <a:gd name="T1" fmla="*/ 185 h 684"/>
              <a:gd name="T2" fmla="*/ 95 w 681"/>
              <a:gd name="T3" fmla="*/ 44 h 684"/>
              <a:gd name="T4" fmla="*/ 135 w 681"/>
              <a:gd name="T5" fmla="*/ 18 h 684"/>
              <a:gd name="T6" fmla="*/ 306 w 681"/>
              <a:gd name="T7" fmla="*/ 6 h 684"/>
              <a:gd name="T8" fmla="*/ 412 w 681"/>
              <a:gd name="T9" fmla="*/ 139 h 684"/>
              <a:gd name="T10" fmla="*/ 564 w 681"/>
              <a:gd name="T11" fmla="*/ 132 h 684"/>
              <a:gd name="T12" fmla="*/ 654 w 681"/>
              <a:gd name="T13" fmla="*/ 318 h 684"/>
              <a:gd name="T14" fmla="*/ 654 w 681"/>
              <a:gd name="T15" fmla="*/ 369 h 684"/>
              <a:gd name="T16" fmla="*/ 567 w 681"/>
              <a:gd name="T17" fmla="*/ 556 h 684"/>
              <a:gd name="T18" fmla="*/ 387 w 681"/>
              <a:gd name="T19" fmla="*/ 556 h 684"/>
              <a:gd name="T20" fmla="*/ 314 w 681"/>
              <a:gd name="T21" fmla="*/ 649 h 684"/>
              <a:gd name="T22" fmla="*/ 295 w 681"/>
              <a:gd name="T23" fmla="*/ 639 h 684"/>
              <a:gd name="T24" fmla="*/ 353 w 681"/>
              <a:gd name="T25" fmla="*/ 461 h 684"/>
              <a:gd name="T26" fmla="*/ 166 w 681"/>
              <a:gd name="T27" fmla="*/ 351 h 684"/>
              <a:gd name="T28" fmla="*/ 40 w 681"/>
              <a:gd name="T29" fmla="*/ 169 h 684"/>
              <a:gd name="T30" fmla="*/ 93 w 681"/>
              <a:gd name="T31" fmla="*/ 295 h 684"/>
              <a:gd name="T32" fmla="*/ 243 w 681"/>
              <a:gd name="T33" fmla="*/ 336 h 684"/>
              <a:gd name="T34" fmla="*/ 350 w 681"/>
              <a:gd name="T35" fmla="*/ 224 h 684"/>
              <a:gd name="T36" fmla="*/ 340 w 681"/>
              <a:gd name="T37" fmla="*/ 121 h 684"/>
              <a:gd name="T38" fmla="*/ 273 w 681"/>
              <a:gd name="T39" fmla="*/ 33 h 684"/>
              <a:gd name="T40" fmla="*/ 109 w 681"/>
              <a:gd name="T41" fmla="*/ 52 h 684"/>
              <a:gd name="T42" fmla="*/ 441 w 681"/>
              <a:gd name="T43" fmla="*/ 192 h 684"/>
              <a:gd name="T44" fmla="*/ 329 w 681"/>
              <a:gd name="T45" fmla="*/ 302 h 684"/>
              <a:gd name="T46" fmla="*/ 366 w 681"/>
              <a:gd name="T47" fmla="*/ 453 h 684"/>
              <a:gd name="T48" fmla="*/ 589 w 681"/>
              <a:gd name="T49" fmla="*/ 452 h 684"/>
              <a:gd name="T50" fmla="*/ 640 w 681"/>
              <a:gd name="T51" fmla="*/ 324 h 684"/>
              <a:gd name="T52" fmla="*/ 583 w 681"/>
              <a:gd name="T53" fmla="*/ 219 h 684"/>
              <a:gd name="T54" fmla="*/ 533 w 681"/>
              <a:gd name="T55" fmla="*/ 170 h 684"/>
              <a:gd name="T56" fmla="*/ 533 w 681"/>
              <a:gd name="T57" fmla="*/ 192 h 684"/>
              <a:gd name="T58" fmla="*/ 558 w 681"/>
              <a:gd name="T59" fmla="*/ 195 h 684"/>
              <a:gd name="T60" fmla="*/ 561 w 681"/>
              <a:gd name="T61" fmla="*/ 218 h 684"/>
              <a:gd name="T62" fmla="*/ 582 w 681"/>
              <a:gd name="T63" fmla="*/ 537 h 684"/>
              <a:gd name="T64" fmla="*/ 544 w 681"/>
              <a:gd name="T65" fmla="*/ 491 h 684"/>
              <a:gd name="T66" fmla="*/ 536 w 681"/>
              <a:gd name="T67" fmla="*/ 523 h 684"/>
              <a:gd name="T68" fmla="*/ 555 w 681"/>
              <a:gd name="T69" fmla="*/ 511 h 684"/>
              <a:gd name="T70" fmla="*/ 563 w 681"/>
              <a:gd name="T71" fmla="*/ 534 h 684"/>
              <a:gd name="T72" fmla="*/ 79 w 681"/>
              <a:gd name="T73" fmla="*/ 329 h 684"/>
              <a:gd name="T74" fmla="*/ 78 w 681"/>
              <a:gd name="T75" fmla="*/ 355 h 684"/>
              <a:gd name="T76" fmla="*/ 103 w 681"/>
              <a:gd name="T77" fmla="*/ 365 h 684"/>
              <a:gd name="T78" fmla="*/ 116 w 681"/>
              <a:gd name="T79" fmla="*/ 369 h 684"/>
              <a:gd name="T80" fmla="*/ 151 w 681"/>
              <a:gd name="T81" fmla="*/ 340 h 684"/>
              <a:gd name="T82" fmla="*/ 365 w 681"/>
              <a:gd name="T83" fmla="*/ 196 h 684"/>
              <a:gd name="T84" fmla="*/ 369 w 681"/>
              <a:gd name="T85" fmla="*/ 218 h 684"/>
              <a:gd name="T86" fmla="*/ 401 w 681"/>
              <a:gd name="T87" fmla="*/ 217 h 684"/>
              <a:gd name="T88" fmla="*/ 352 w 681"/>
              <a:gd name="T89" fmla="*/ 170 h 684"/>
              <a:gd name="T90" fmla="*/ 353 w 681"/>
              <a:gd name="T91" fmla="*/ 203 h 684"/>
              <a:gd name="T92" fmla="*/ 293 w 681"/>
              <a:gd name="T93" fmla="*/ 306 h 684"/>
              <a:gd name="T94" fmla="*/ 261 w 681"/>
              <a:gd name="T95" fmla="*/ 351 h 684"/>
              <a:gd name="T96" fmla="*/ 285 w 681"/>
              <a:gd name="T97" fmla="*/ 353 h 684"/>
              <a:gd name="T98" fmla="*/ 290 w 681"/>
              <a:gd name="T99" fmla="*/ 376 h 684"/>
              <a:gd name="T100" fmla="*/ 400 w 681"/>
              <a:gd name="T101" fmla="*/ 537 h 684"/>
              <a:gd name="T102" fmla="*/ 363 w 681"/>
              <a:gd name="T103" fmla="*/ 492 h 684"/>
              <a:gd name="T104" fmla="*/ 355 w 681"/>
              <a:gd name="T105" fmla="*/ 524 h 684"/>
              <a:gd name="T106" fmla="*/ 366 w 681"/>
              <a:gd name="T107" fmla="*/ 533 h 684"/>
              <a:gd name="T108" fmla="*/ 397 w 681"/>
              <a:gd name="T109" fmla="*/ 526 h 684"/>
              <a:gd name="T110" fmla="*/ 106 w 681"/>
              <a:gd name="T111" fmla="*/ 26 h 684"/>
              <a:gd name="T112" fmla="*/ 296 w 681"/>
              <a:gd name="T113" fmla="*/ 18 h 684"/>
              <a:gd name="T114" fmla="*/ 30 w 681"/>
              <a:gd name="T115" fmla="*/ 185 h 684"/>
              <a:gd name="T116" fmla="*/ 30 w 681"/>
              <a:gd name="T117" fmla="*/ 185 h 684"/>
              <a:gd name="T118" fmla="*/ 659 w 681"/>
              <a:gd name="T119" fmla="*/ 351 h 684"/>
              <a:gd name="T120" fmla="*/ 295 w 681"/>
              <a:gd name="T121" fmla="*/ 66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81" h="684">
                <a:moveTo>
                  <a:pt x="80" y="302"/>
                </a:moveTo>
                <a:cubicBezTo>
                  <a:pt x="62" y="271"/>
                  <a:pt x="45" y="241"/>
                  <a:pt x="27" y="210"/>
                </a:cubicBezTo>
                <a:cubicBezTo>
                  <a:pt x="27" y="209"/>
                  <a:pt x="25" y="208"/>
                  <a:pt x="23" y="208"/>
                </a:cubicBezTo>
                <a:cubicBezTo>
                  <a:pt x="10" y="207"/>
                  <a:pt x="0" y="197"/>
                  <a:pt x="0" y="185"/>
                </a:cubicBezTo>
                <a:cubicBezTo>
                  <a:pt x="0" y="172"/>
                  <a:pt x="10" y="162"/>
                  <a:pt x="23" y="162"/>
                </a:cubicBezTo>
                <a:cubicBezTo>
                  <a:pt x="25" y="162"/>
                  <a:pt x="27" y="161"/>
                  <a:pt x="27" y="160"/>
                </a:cubicBezTo>
                <a:cubicBezTo>
                  <a:pt x="45" y="129"/>
                  <a:pt x="63" y="99"/>
                  <a:pt x="81" y="69"/>
                </a:cubicBezTo>
                <a:cubicBezTo>
                  <a:pt x="86" y="60"/>
                  <a:pt x="91" y="52"/>
                  <a:pt x="95" y="44"/>
                </a:cubicBezTo>
                <a:cubicBezTo>
                  <a:pt x="96" y="43"/>
                  <a:pt x="96" y="41"/>
                  <a:pt x="96" y="40"/>
                </a:cubicBezTo>
                <a:cubicBezTo>
                  <a:pt x="86" y="27"/>
                  <a:pt x="92" y="12"/>
                  <a:pt x="102" y="6"/>
                </a:cubicBezTo>
                <a:cubicBezTo>
                  <a:pt x="114" y="0"/>
                  <a:pt x="129" y="4"/>
                  <a:pt x="135" y="18"/>
                </a:cubicBezTo>
                <a:cubicBezTo>
                  <a:pt x="135" y="18"/>
                  <a:pt x="135" y="18"/>
                  <a:pt x="135" y="18"/>
                </a:cubicBezTo>
                <a:cubicBezTo>
                  <a:pt x="137" y="18"/>
                  <a:pt x="139" y="18"/>
                  <a:pt x="140" y="18"/>
                </a:cubicBezTo>
                <a:cubicBezTo>
                  <a:pt x="184" y="18"/>
                  <a:pt x="227" y="18"/>
                  <a:pt x="270" y="18"/>
                </a:cubicBezTo>
                <a:cubicBezTo>
                  <a:pt x="273" y="18"/>
                  <a:pt x="274" y="18"/>
                  <a:pt x="276" y="15"/>
                </a:cubicBezTo>
                <a:cubicBezTo>
                  <a:pt x="281" y="4"/>
                  <a:pt x="295" y="0"/>
                  <a:pt x="306" y="6"/>
                </a:cubicBezTo>
                <a:cubicBezTo>
                  <a:pt x="317" y="12"/>
                  <a:pt x="321" y="26"/>
                  <a:pt x="315" y="36"/>
                </a:cubicBezTo>
                <a:cubicBezTo>
                  <a:pt x="314" y="38"/>
                  <a:pt x="313" y="40"/>
                  <a:pt x="312" y="42"/>
                </a:cubicBezTo>
                <a:cubicBezTo>
                  <a:pt x="330" y="73"/>
                  <a:pt x="348" y="104"/>
                  <a:pt x="366" y="136"/>
                </a:cubicBezTo>
                <a:cubicBezTo>
                  <a:pt x="382" y="130"/>
                  <a:pt x="397" y="130"/>
                  <a:pt x="412" y="139"/>
                </a:cubicBezTo>
                <a:cubicBezTo>
                  <a:pt x="427" y="147"/>
                  <a:pt x="436" y="160"/>
                  <a:pt x="439" y="177"/>
                </a:cubicBezTo>
                <a:cubicBezTo>
                  <a:pt x="464" y="177"/>
                  <a:pt x="490" y="177"/>
                  <a:pt x="515" y="177"/>
                </a:cubicBezTo>
                <a:cubicBezTo>
                  <a:pt x="517" y="163"/>
                  <a:pt x="524" y="152"/>
                  <a:pt x="535" y="143"/>
                </a:cubicBezTo>
                <a:cubicBezTo>
                  <a:pt x="543" y="136"/>
                  <a:pt x="553" y="133"/>
                  <a:pt x="564" y="132"/>
                </a:cubicBezTo>
                <a:cubicBezTo>
                  <a:pt x="586" y="130"/>
                  <a:pt x="607" y="143"/>
                  <a:pt x="616" y="162"/>
                </a:cubicBezTo>
                <a:cubicBezTo>
                  <a:pt x="625" y="182"/>
                  <a:pt x="622" y="208"/>
                  <a:pt x="601" y="226"/>
                </a:cubicBezTo>
                <a:cubicBezTo>
                  <a:pt x="604" y="231"/>
                  <a:pt x="607" y="237"/>
                  <a:pt x="610" y="242"/>
                </a:cubicBezTo>
                <a:cubicBezTo>
                  <a:pt x="625" y="267"/>
                  <a:pt x="639" y="293"/>
                  <a:pt x="654" y="318"/>
                </a:cubicBezTo>
                <a:cubicBezTo>
                  <a:pt x="655" y="320"/>
                  <a:pt x="656" y="321"/>
                  <a:pt x="659" y="321"/>
                </a:cubicBezTo>
                <a:cubicBezTo>
                  <a:pt x="671" y="321"/>
                  <a:pt x="681" y="331"/>
                  <a:pt x="681" y="344"/>
                </a:cubicBezTo>
                <a:cubicBezTo>
                  <a:pt x="681" y="356"/>
                  <a:pt x="671" y="366"/>
                  <a:pt x="659" y="367"/>
                </a:cubicBezTo>
                <a:cubicBezTo>
                  <a:pt x="657" y="367"/>
                  <a:pt x="655" y="367"/>
                  <a:pt x="654" y="369"/>
                </a:cubicBezTo>
                <a:cubicBezTo>
                  <a:pt x="637" y="399"/>
                  <a:pt x="619" y="430"/>
                  <a:pt x="602" y="461"/>
                </a:cubicBezTo>
                <a:cubicBezTo>
                  <a:pt x="602" y="461"/>
                  <a:pt x="602" y="461"/>
                  <a:pt x="602" y="462"/>
                </a:cubicBezTo>
                <a:cubicBezTo>
                  <a:pt x="620" y="479"/>
                  <a:pt x="626" y="500"/>
                  <a:pt x="616" y="523"/>
                </a:cubicBezTo>
                <a:cubicBezTo>
                  <a:pt x="607" y="545"/>
                  <a:pt x="590" y="555"/>
                  <a:pt x="567" y="556"/>
                </a:cubicBezTo>
                <a:cubicBezTo>
                  <a:pt x="547" y="556"/>
                  <a:pt x="521" y="542"/>
                  <a:pt x="514" y="510"/>
                </a:cubicBezTo>
                <a:cubicBezTo>
                  <a:pt x="489" y="510"/>
                  <a:pt x="464" y="510"/>
                  <a:pt x="438" y="510"/>
                </a:cubicBezTo>
                <a:cubicBezTo>
                  <a:pt x="436" y="523"/>
                  <a:pt x="431" y="533"/>
                  <a:pt x="422" y="542"/>
                </a:cubicBezTo>
                <a:cubicBezTo>
                  <a:pt x="412" y="551"/>
                  <a:pt x="400" y="555"/>
                  <a:pt x="387" y="556"/>
                </a:cubicBezTo>
                <a:cubicBezTo>
                  <a:pt x="381" y="556"/>
                  <a:pt x="375" y="555"/>
                  <a:pt x="369" y="553"/>
                </a:cubicBezTo>
                <a:cubicBezTo>
                  <a:pt x="367" y="552"/>
                  <a:pt x="365" y="552"/>
                  <a:pt x="364" y="555"/>
                </a:cubicBezTo>
                <a:cubicBezTo>
                  <a:pt x="347" y="584"/>
                  <a:pt x="330" y="614"/>
                  <a:pt x="313" y="643"/>
                </a:cubicBezTo>
                <a:cubicBezTo>
                  <a:pt x="312" y="646"/>
                  <a:pt x="313" y="647"/>
                  <a:pt x="314" y="649"/>
                </a:cubicBezTo>
                <a:cubicBezTo>
                  <a:pt x="319" y="656"/>
                  <a:pt x="320" y="664"/>
                  <a:pt x="315" y="673"/>
                </a:cubicBezTo>
                <a:cubicBezTo>
                  <a:pt x="311" y="681"/>
                  <a:pt x="304" y="684"/>
                  <a:pt x="295" y="684"/>
                </a:cubicBezTo>
                <a:cubicBezTo>
                  <a:pt x="283" y="684"/>
                  <a:pt x="273" y="674"/>
                  <a:pt x="273" y="662"/>
                </a:cubicBezTo>
                <a:cubicBezTo>
                  <a:pt x="273" y="649"/>
                  <a:pt x="282" y="639"/>
                  <a:pt x="295" y="639"/>
                </a:cubicBezTo>
                <a:cubicBezTo>
                  <a:pt x="298" y="639"/>
                  <a:pt x="299" y="638"/>
                  <a:pt x="300" y="635"/>
                </a:cubicBezTo>
                <a:cubicBezTo>
                  <a:pt x="317" y="606"/>
                  <a:pt x="334" y="577"/>
                  <a:pt x="350" y="548"/>
                </a:cubicBezTo>
                <a:cubicBezTo>
                  <a:pt x="351" y="547"/>
                  <a:pt x="352" y="545"/>
                  <a:pt x="353" y="544"/>
                </a:cubicBezTo>
                <a:cubicBezTo>
                  <a:pt x="324" y="518"/>
                  <a:pt x="329" y="481"/>
                  <a:pt x="353" y="461"/>
                </a:cubicBezTo>
                <a:cubicBezTo>
                  <a:pt x="340" y="438"/>
                  <a:pt x="328" y="416"/>
                  <a:pt x="315" y="393"/>
                </a:cubicBezTo>
                <a:cubicBezTo>
                  <a:pt x="299" y="399"/>
                  <a:pt x="284" y="398"/>
                  <a:pt x="269" y="390"/>
                </a:cubicBezTo>
                <a:cubicBezTo>
                  <a:pt x="254" y="381"/>
                  <a:pt x="246" y="368"/>
                  <a:pt x="242" y="351"/>
                </a:cubicBezTo>
                <a:cubicBezTo>
                  <a:pt x="217" y="351"/>
                  <a:pt x="192" y="351"/>
                  <a:pt x="166" y="351"/>
                </a:cubicBezTo>
                <a:cubicBezTo>
                  <a:pt x="160" y="378"/>
                  <a:pt x="144" y="394"/>
                  <a:pt x="117" y="397"/>
                </a:cubicBezTo>
                <a:cubicBezTo>
                  <a:pt x="92" y="399"/>
                  <a:pt x="72" y="382"/>
                  <a:pt x="65" y="365"/>
                </a:cubicBezTo>
                <a:cubicBezTo>
                  <a:pt x="56" y="345"/>
                  <a:pt x="61" y="319"/>
                  <a:pt x="80" y="302"/>
                </a:cubicBezTo>
                <a:close/>
                <a:moveTo>
                  <a:pt x="40" y="169"/>
                </a:moveTo>
                <a:cubicBezTo>
                  <a:pt x="46" y="178"/>
                  <a:pt x="48" y="188"/>
                  <a:pt x="42" y="197"/>
                </a:cubicBezTo>
                <a:cubicBezTo>
                  <a:pt x="40" y="200"/>
                  <a:pt x="40" y="201"/>
                  <a:pt x="41" y="204"/>
                </a:cubicBezTo>
                <a:cubicBezTo>
                  <a:pt x="57" y="230"/>
                  <a:pt x="72" y="257"/>
                  <a:pt x="87" y="283"/>
                </a:cubicBezTo>
                <a:cubicBezTo>
                  <a:pt x="89" y="287"/>
                  <a:pt x="91" y="291"/>
                  <a:pt x="93" y="295"/>
                </a:cubicBezTo>
                <a:cubicBezTo>
                  <a:pt x="110" y="289"/>
                  <a:pt x="125" y="289"/>
                  <a:pt x="140" y="298"/>
                </a:cubicBezTo>
                <a:cubicBezTo>
                  <a:pt x="155" y="306"/>
                  <a:pt x="163" y="319"/>
                  <a:pt x="166" y="336"/>
                </a:cubicBezTo>
                <a:cubicBezTo>
                  <a:pt x="179" y="336"/>
                  <a:pt x="192" y="336"/>
                  <a:pt x="205" y="336"/>
                </a:cubicBezTo>
                <a:cubicBezTo>
                  <a:pt x="217" y="336"/>
                  <a:pt x="230" y="336"/>
                  <a:pt x="243" y="336"/>
                </a:cubicBezTo>
                <a:cubicBezTo>
                  <a:pt x="248" y="305"/>
                  <a:pt x="278" y="282"/>
                  <a:pt x="315" y="294"/>
                </a:cubicBezTo>
                <a:cubicBezTo>
                  <a:pt x="315" y="294"/>
                  <a:pt x="316" y="294"/>
                  <a:pt x="316" y="294"/>
                </a:cubicBezTo>
                <a:cubicBezTo>
                  <a:pt x="328" y="272"/>
                  <a:pt x="340" y="250"/>
                  <a:pt x="352" y="228"/>
                </a:cubicBezTo>
                <a:cubicBezTo>
                  <a:pt x="353" y="226"/>
                  <a:pt x="352" y="225"/>
                  <a:pt x="350" y="224"/>
                </a:cubicBezTo>
                <a:cubicBezTo>
                  <a:pt x="341" y="216"/>
                  <a:pt x="335" y="205"/>
                  <a:pt x="334" y="193"/>
                </a:cubicBezTo>
                <a:cubicBezTo>
                  <a:pt x="332" y="182"/>
                  <a:pt x="333" y="170"/>
                  <a:pt x="340" y="160"/>
                </a:cubicBezTo>
                <a:cubicBezTo>
                  <a:pt x="343" y="154"/>
                  <a:pt x="348" y="148"/>
                  <a:pt x="352" y="143"/>
                </a:cubicBezTo>
                <a:cubicBezTo>
                  <a:pt x="348" y="136"/>
                  <a:pt x="344" y="128"/>
                  <a:pt x="340" y="121"/>
                </a:cubicBezTo>
                <a:cubicBezTo>
                  <a:pt x="327" y="98"/>
                  <a:pt x="313" y="75"/>
                  <a:pt x="300" y="51"/>
                </a:cubicBezTo>
                <a:cubicBezTo>
                  <a:pt x="299" y="50"/>
                  <a:pt x="298" y="49"/>
                  <a:pt x="296" y="49"/>
                </a:cubicBezTo>
                <a:cubicBezTo>
                  <a:pt x="286" y="49"/>
                  <a:pt x="278" y="43"/>
                  <a:pt x="274" y="34"/>
                </a:cubicBezTo>
                <a:cubicBezTo>
                  <a:pt x="273" y="34"/>
                  <a:pt x="273" y="33"/>
                  <a:pt x="273" y="33"/>
                </a:cubicBezTo>
                <a:cubicBezTo>
                  <a:pt x="228" y="33"/>
                  <a:pt x="183" y="33"/>
                  <a:pt x="138" y="33"/>
                </a:cubicBezTo>
                <a:cubicBezTo>
                  <a:pt x="135" y="33"/>
                  <a:pt x="135" y="34"/>
                  <a:pt x="134" y="36"/>
                </a:cubicBezTo>
                <a:cubicBezTo>
                  <a:pt x="130" y="44"/>
                  <a:pt x="123" y="48"/>
                  <a:pt x="113" y="48"/>
                </a:cubicBezTo>
                <a:cubicBezTo>
                  <a:pt x="111" y="48"/>
                  <a:pt x="110" y="50"/>
                  <a:pt x="109" y="52"/>
                </a:cubicBezTo>
                <a:cubicBezTo>
                  <a:pt x="95" y="75"/>
                  <a:pt x="81" y="98"/>
                  <a:pt x="68" y="121"/>
                </a:cubicBezTo>
                <a:cubicBezTo>
                  <a:pt x="58" y="137"/>
                  <a:pt x="49" y="153"/>
                  <a:pt x="40" y="169"/>
                </a:cubicBezTo>
                <a:close/>
                <a:moveTo>
                  <a:pt x="514" y="192"/>
                </a:moveTo>
                <a:cubicBezTo>
                  <a:pt x="490" y="192"/>
                  <a:pt x="466" y="192"/>
                  <a:pt x="441" y="192"/>
                </a:cubicBezTo>
                <a:cubicBezTo>
                  <a:pt x="440" y="192"/>
                  <a:pt x="440" y="192"/>
                  <a:pt x="439" y="192"/>
                </a:cubicBezTo>
                <a:cubicBezTo>
                  <a:pt x="436" y="209"/>
                  <a:pt x="427" y="222"/>
                  <a:pt x="412" y="231"/>
                </a:cubicBezTo>
                <a:cubicBezTo>
                  <a:pt x="398" y="239"/>
                  <a:pt x="382" y="240"/>
                  <a:pt x="366" y="234"/>
                </a:cubicBezTo>
                <a:cubicBezTo>
                  <a:pt x="353" y="257"/>
                  <a:pt x="341" y="280"/>
                  <a:pt x="329" y="302"/>
                </a:cubicBezTo>
                <a:cubicBezTo>
                  <a:pt x="355" y="325"/>
                  <a:pt x="354" y="363"/>
                  <a:pt x="330" y="383"/>
                </a:cubicBezTo>
                <a:cubicBezTo>
                  <a:pt x="329" y="385"/>
                  <a:pt x="329" y="386"/>
                  <a:pt x="330" y="388"/>
                </a:cubicBezTo>
                <a:cubicBezTo>
                  <a:pt x="338" y="402"/>
                  <a:pt x="345" y="416"/>
                  <a:pt x="353" y="430"/>
                </a:cubicBezTo>
                <a:cubicBezTo>
                  <a:pt x="357" y="438"/>
                  <a:pt x="362" y="446"/>
                  <a:pt x="366" y="453"/>
                </a:cubicBezTo>
                <a:cubicBezTo>
                  <a:pt x="398" y="441"/>
                  <a:pt x="432" y="460"/>
                  <a:pt x="439" y="495"/>
                </a:cubicBezTo>
                <a:cubicBezTo>
                  <a:pt x="464" y="495"/>
                  <a:pt x="490" y="495"/>
                  <a:pt x="515" y="495"/>
                </a:cubicBezTo>
                <a:cubicBezTo>
                  <a:pt x="520" y="465"/>
                  <a:pt x="551" y="440"/>
                  <a:pt x="588" y="453"/>
                </a:cubicBezTo>
                <a:cubicBezTo>
                  <a:pt x="588" y="453"/>
                  <a:pt x="589" y="453"/>
                  <a:pt x="589" y="452"/>
                </a:cubicBezTo>
                <a:cubicBezTo>
                  <a:pt x="606" y="422"/>
                  <a:pt x="623" y="392"/>
                  <a:pt x="641" y="361"/>
                </a:cubicBezTo>
                <a:cubicBezTo>
                  <a:pt x="641" y="360"/>
                  <a:pt x="641" y="358"/>
                  <a:pt x="640" y="357"/>
                </a:cubicBezTo>
                <a:cubicBezTo>
                  <a:pt x="635" y="349"/>
                  <a:pt x="634" y="339"/>
                  <a:pt x="640" y="332"/>
                </a:cubicBezTo>
                <a:cubicBezTo>
                  <a:pt x="642" y="329"/>
                  <a:pt x="641" y="327"/>
                  <a:pt x="640" y="324"/>
                </a:cubicBezTo>
                <a:cubicBezTo>
                  <a:pt x="624" y="296"/>
                  <a:pt x="608" y="268"/>
                  <a:pt x="592" y="240"/>
                </a:cubicBezTo>
                <a:cubicBezTo>
                  <a:pt x="591" y="238"/>
                  <a:pt x="589" y="236"/>
                  <a:pt x="588" y="234"/>
                </a:cubicBezTo>
                <a:cubicBezTo>
                  <a:pt x="559" y="246"/>
                  <a:pt x="522" y="230"/>
                  <a:pt x="514" y="192"/>
                </a:cubicBezTo>
                <a:close/>
                <a:moveTo>
                  <a:pt x="583" y="219"/>
                </a:moveTo>
                <a:cubicBezTo>
                  <a:pt x="595" y="212"/>
                  <a:pt x="598" y="208"/>
                  <a:pt x="602" y="201"/>
                </a:cubicBezTo>
                <a:cubicBezTo>
                  <a:pt x="606" y="193"/>
                  <a:pt x="607" y="184"/>
                  <a:pt x="604" y="175"/>
                </a:cubicBezTo>
                <a:cubicBezTo>
                  <a:pt x="600" y="159"/>
                  <a:pt x="585" y="147"/>
                  <a:pt x="569" y="147"/>
                </a:cubicBezTo>
                <a:cubicBezTo>
                  <a:pt x="553" y="147"/>
                  <a:pt x="538" y="157"/>
                  <a:pt x="533" y="170"/>
                </a:cubicBezTo>
                <a:cubicBezTo>
                  <a:pt x="534" y="170"/>
                  <a:pt x="534" y="170"/>
                  <a:pt x="534" y="170"/>
                </a:cubicBezTo>
                <a:cubicBezTo>
                  <a:pt x="538" y="169"/>
                  <a:pt x="542" y="170"/>
                  <a:pt x="544" y="174"/>
                </a:cubicBezTo>
                <a:cubicBezTo>
                  <a:pt x="546" y="177"/>
                  <a:pt x="545" y="181"/>
                  <a:pt x="542" y="184"/>
                </a:cubicBezTo>
                <a:cubicBezTo>
                  <a:pt x="539" y="186"/>
                  <a:pt x="536" y="189"/>
                  <a:pt x="533" y="192"/>
                </a:cubicBezTo>
                <a:cubicBezTo>
                  <a:pt x="532" y="193"/>
                  <a:pt x="532" y="195"/>
                  <a:pt x="532" y="196"/>
                </a:cubicBezTo>
                <a:cubicBezTo>
                  <a:pt x="533" y="199"/>
                  <a:pt x="534" y="202"/>
                  <a:pt x="536" y="207"/>
                </a:cubicBezTo>
                <a:cubicBezTo>
                  <a:pt x="540" y="202"/>
                  <a:pt x="543" y="199"/>
                  <a:pt x="546" y="195"/>
                </a:cubicBezTo>
                <a:cubicBezTo>
                  <a:pt x="550" y="192"/>
                  <a:pt x="555" y="191"/>
                  <a:pt x="558" y="195"/>
                </a:cubicBezTo>
                <a:cubicBezTo>
                  <a:pt x="561" y="198"/>
                  <a:pt x="561" y="202"/>
                  <a:pt x="557" y="206"/>
                </a:cubicBezTo>
                <a:cubicBezTo>
                  <a:pt x="554" y="209"/>
                  <a:pt x="550" y="212"/>
                  <a:pt x="546" y="216"/>
                </a:cubicBezTo>
                <a:cubicBezTo>
                  <a:pt x="550" y="218"/>
                  <a:pt x="552" y="219"/>
                  <a:pt x="554" y="220"/>
                </a:cubicBezTo>
                <a:cubicBezTo>
                  <a:pt x="557" y="221"/>
                  <a:pt x="559" y="221"/>
                  <a:pt x="561" y="218"/>
                </a:cubicBezTo>
                <a:cubicBezTo>
                  <a:pt x="564" y="215"/>
                  <a:pt x="567" y="213"/>
                  <a:pt x="570" y="210"/>
                </a:cubicBezTo>
                <a:cubicBezTo>
                  <a:pt x="573" y="206"/>
                  <a:pt x="579" y="206"/>
                  <a:pt x="581" y="210"/>
                </a:cubicBezTo>
                <a:cubicBezTo>
                  <a:pt x="582" y="213"/>
                  <a:pt x="582" y="216"/>
                  <a:pt x="583" y="219"/>
                </a:cubicBezTo>
                <a:close/>
                <a:moveTo>
                  <a:pt x="582" y="537"/>
                </a:moveTo>
                <a:cubicBezTo>
                  <a:pt x="596" y="533"/>
                  <a:pt x="607" y="514"/>
                  <a:pt x="606" y="499"/>
                </a:cubicBezTo>
                <a:cubicBezTo>
                  <a:pt x="603" y="479"/>
                  <a:pt x="586" y="465"/>
                  <a:pt x="568" y="465"/>
                </a:cubicBezTo>
                <a:cubicBezTo>
                  <a:pt x="553" y="464"/>
                  <a:pt x="537" y="475"/>
                  <a:pt x="534" y="488"/>
                </a:cubicBezTo>
                <a:cubicBezTo>
                  <a:pt x="538" y="487"/>
                  <a:pt x="541" y="487"/>
                  <a:pt x="544" y="491"/>
                </a:cubicBezTo>
                <a:cubicBezTo>
                  <a:pt x="546" y="495"/>
                  <a:pt x="545" y="498"/>
                  <a:pt x="541" y="502"/>
                </a:cubicBezTo>
                <a:cubicBezTo>
                  <a:pt x="539" y="505"/>
                  <a:pt x="536" y="507"/>
                  <a:pt x="533" y="510"/>
                </a:cubicBezTo>
                <a:cubicBezTo>
                  <a:pt x="532" y="511"/>
                  <a:pt x="532" y="513"/>
                  <a:pt x="532" y="514"/>
                </a:cubicBezTo>
                <a:cubicBezTo>
                  <a:pt x="533" y="517"/>
                  <a:pt x="534" y="520"/>
                  <a:pt x="536" y="523"/>
                </a:cubicBezTo>
                <a:cubicBezTo>
                  <a:pt x="536" y="523"/>
                  <a:pt x="537" y="524"/>
                  <a:pt x="537" y="524"/>
                </a:cubicBezTo>
                <a:cubicBezTo>
                  <a:pt x="539" y="522"/>
                  <a:pt x="540" y="520"/>
                  <a:pt x="542" y="518"/>
                </a:cubicBezTo>
                <a:cubicBezTo>
                  <a:pt x="543" y="516"/>
                  <a:pt x="545" y="515"/>
                  <a:pt x="547" y="513"/>
                </a:cubicBezTo>
                <a:cubicBezTo>
                  <a:pt x="549" y="511"/>
                  <a:pt x="552" y="509"/>
                  <a:pt x="555" y="511"/>
                </a:cubicBezTo>
                <a:cubicBezTo>
                  <a:pt x="561" y="513"/>
                  <a:pt x="562" y="519"/>
                  <a:pt x="558" y="523"/>
                </a:cubicBezTo>
                <a:cubicBezTo>
                  <a:pt x="554" y="527"/>
                  <a:pt x="551" y="530"/>
                  <a:pt x="547" y="534"/>
                </a:cubicBezTo>
                <a:cubicBezTo>
                  <a:pt x="549" y="535"/>
                  <a:pt x="550" y="536"/>
                  <a:pt x="551" y="536"/>
                </a:cubicBezTo>
                <a:cubicBezTo>
                  <a:pt x="558" y="540"/>
                  <a:pt x="558" y="540"/>
                  <a:pt x="563" y="534"/>
                </a:cubicBezTo>
                <a:cubicBezTo>
                  <a:pt x="565" y="532"/>
                  <a:pt x="567" y="531"/>
                  <a:pt x="569" y="529"/>
                </a:cubicBezTo>
                <a:cubicBezTo>
                  <a:pt x="573" y="525"/>
                  <a:pt x="576" y="524"/>
                  <a:pt x="579" y="526"/>
                </a:cubicBezTo>
                <a:cubicBezTo>
                  <a:pt x="583" y="528"/>
                  <a:pt x="583" y="532"/>
                  <a:pt x="582" y="537"/>
                </a:cubicBezTo>
                <a:close/>
                <a:moveTo>
                  <a:pt x="79" y="329"/>
                </a:moveTo>
                <a:cubicBezTo>
                  <a:pt x="85" y="328"/>
                  <a:pt x="88" y="329"/>
                  <a:pt x="90" y="332"/>
                </a:cubicBezTo>
                <a:cubicBezTo>
                  <a:pt x="92" y="336"/>
                  <a:pt x="91" y="339"/>
                  <a:pt x="87" y="343"/>
                </a:cubicBezTo>
                <a:cubicBezTo>
                  <a:pt x="85" y="346"/>
                  <a:pt x="82" y="348"/>
                  <a:pt x="79" y="351"/>
                </a:cubicBezTo>
                <a:cubicBezTo>
                  <a:pt x="78" y="352"/>
                  <a:pt x="78" y="354"/>
                  <a:pt x="78" y="355"/>
                </a:cubicBezTo>
                <a:cubicBezTo>
                  <a:pt x="79" y="358"/>
                  <a:pt x="80" y="361"/>
                  <a:pt x="82" y="366"/>
                </a:cubicBezTo>
                <a:cubicBezTo>
                  <a:pt x="86" y="361"/>
                  <a:pt x="89" y="358"/>
                  <a:pt x="93" y="354"/>
                </a:cubicBezTo>
                <a:cubicBezTo>
                  <a:pt x="96" y="351"/>
                  <a:pt x="101" y="350"/>
                  <a:pt x="104" y="353"/>
                </a:cubicBezTo>
                <a:cubicBezTo>
                  <a:pt x="107" y="356"/>
                  <a:pt x="107" y="361"/>
                  <a:pt x="103" y="365"/>
                </a:cubicBezTo>
                <a:cubicBezTo>
                  <a:pt x="100" y="368"/>
                  <a:pt x="96" y="371"/>
                  <a:pt x="92" y="375"/>
                </a:cubicBezTo>
                <a:cubicBezTo>
                  <a:pt x="95" y="377"/>
                  <a:pt x="97" y="378"/>
                  <a:pt x="100" y="379"/>
                </a:cubicBezTo>
                <a:cubicBezTo>
                  <a:pt x="103" y="380"/>
                  <a:pt x="105" y="380"/>
                  <a:pt x="108" y="377"/>
                </a:cubicBezTo>
                <a:cubicBezTo>
                  <a:pt x="110" y="374"/>
                  <a:pt x="113" y="371"/>
                  <a:pt x="116" y="369"/>
                </a:cubicBezTo>
                <a:cubicBezTo>
                  <a:pt x="118" y="367"/>
                  <a:pt x="121" y="365"/>
                  <a:pt x="124" y="367"/>
                </a:cubicBezTo>
                <a:cubicBezTo>
                  <a:pt x="126" y="369"/>
                  <a:pt x="127" y="371"/>
                  <a:pt x="129" y="374"/>
                </a:cubicBezTo>
                <a:cubicBezTo>
                  <a:pt x="129" y="375"/>
                  <a:pt x="128" y="377"/>
                  <a:pt x="128" y="378"/>
                </a:cubicBezTo>
                <a:cubicBezTo>
                  <a:pt x="143" y="373"/>
                  <a:pt x="153" y="356"/>
                  <a:pt x="151" y="340"/>
                </a:cubicBezTo>
                <a:cubicBezTo>
                  <a:pt x="149" y="322"/>
                  <a:pt x="136" y="309"/>
                  <a:pt x="117" y="306"/>
                </a:cubicBezTo>
                <a:cubicBezTo>
                  <a:pt x="104" y="304"/>
                  <a:pt x="83" y="316"/>
                  <a:pt x="79" y="329"/>
                </a:cubicBezTo>
                <a:close/>
                <a:moveTo>
                  <a:pt x="355" y="206"/>
                </a:moveTo>
                <a:cubicBezTo>
                  <a:pt x="358" y="202"/>
                  <a:pt x="361" y="199"/>
                  <a:pt x="365" y="196"/>
                </a:cubicBezTo>
                <a:cubicBezTo>
                  <a:pt x="369" y="192"/>
                  <a:pt x="373" y="191"/>
                  <a:pt x="376" y="195"/>
                </a:cubicBezTo>
                <a:cubicBezTo>
                  <a:pt x="380" y="198"/>
                  <a:pt x="379" y="202"/>
                  <a:pt x="375" y="206"/>
                </a:cubicBezTo>
                <a:cubicBezTo>
                  <a:pt x="372" y="209"/>
                  <a:pt x="369" y="212"/>
                  <a:pt x="366" y="215"/>
                </a:cubicBezTo>
                <a:cubicBezTo>
                  <a:pt x="368" y="216"/>
                  <a:pt x="368" y="217"/>
                  <a:pt x="369" y="218"/>
                </a:cubicBezTo>
                <a:cubicBezTo>
                  <a:pt x="373" y="221"/>
                  <a:pt x="376" y="221"/>
                  <a:pt x="380" y="218"/>
                </a:cubicBezTo>
                <a:cubicBezTo>
                  <a:pt x="383" y="215"/>
                  <a:pt x="386" y="212"/>
                  <a:pt x="388" y="210"/>
                </a:cubicBezTo>
                <a:cubicBezTo>
                  <a:pt x="391" y="207"/>
                  <a:pt x="394" y="207"/>
                  <a:pt x="398" y="209"/>
                </a:cubicBezTo>
                <a:cubicBezTo>
                  <a:pt x="401" y="211"/>
                  <a:pt x="402" y="214"/>
                  <a:pt x="401" y="217"/>
                </a:cubicBezTo>
                <a:cubicBezTo>
                  <a:pt x="401" y="218"/>
                  <a:pt x="401" y="219"/>
                  <a:pt x="401" y="219"/>
                </a:cubicBezTo>
                <a:cubicBezTo>
                  <a:pt x="417" y="213"/>
                  <a:pt x="426" y="195"/>
                  <a:pt x="423" y="177"/>
                </a:cubicBezTo>
                <a:cubicBezTo>
                  <a:pt x="420" y="160"/>
                  <a:pt x="403" y="147"/>
                  <a:pt x="385" y="147"/>
                </a:cubicBezTo>
                <a:cubicBezTo>
                  <a:pt x="372" y="147"/>
                  <a:pt x="353" y="160"/>
                  <a:pt x="352" y="170"/>
                </a:cubicBezTo>
                <a:cubicBezTo>
                  <a:pt x="357" y="169"/>
                  <a:pt x="360" y="170"/>
                  <a:pt x="362" y="173"/>
                </a:cubicBezTo>
                <a:cubicBezTo>
                  <a:pt x="364" y="177"/>
                  <a:pt x="364" y="180"/>
                  <a:pt x="360" y="184"/>
                </a:cubicBezTo>
                <a:cubicBezTo>
                  <a:pt x="358" y="186"/>
                  <a:pt x="357" y="187"/>
                  <a:pt x="355" y="189"/>
                </a:cubicBezTo>
                <a:cubicBezTo>
                  <a:pt x="349" y="195"/>
                  <a:pt x="349" y="196"/>
                  <a:pt x="353" y="203"/>
                </a:cubicBezTo>
                <a:cubicBezTo>
                  <a:pt x="353" y="204"/>
                  <a:pt x="354" y="204"/>
                  <a:pt x="355" y="206"/>
                </a:cubicBezTo>
                <a:close/>
                <a:moveTo>
                  <a:pt x="309" y="379"/>
                </a:moveTo>
                <a:cubicBezTo>
                  <a:pt x="329" y="367"/>
                  <a:pt x="336" y="351"/>
                  <a:pt x="332" y="333"/>
                </a:cubicBezTo>
                <a:cubicBezTo>
                  <a:pt x="327" y="317"/>
                  <a:pt x="308" y="305"/>
                  <a:pt x="293" y="306"/>
                </a:cubicBezTo>
                <a:cubicBezTo>
                  <a:pt x="279" y="307"/>
                  <a:pt x="263" y="318"/>
                  <a:pt x="261" y="329"/>
                </a:cubicBezTo>
                <a:cubicBezTo>
                  <a:pt x="266" y="328"/>
                  <a:pt x="270" y="329"/>
                  <a:pt x="272" y="332"/>
                </a:cubicBezTo>
                <a:cubicBezTo>
                  <a:pt x="274" y="336"/>
                  <a:pt x="273" y="339"/>
                  <a:pt x="269" y="343"/>
                </a:cubicBezTo>
                <a:cubicBezTo>
                  <a:pt x="266" y="346"/>
                  <a:pt x="263" y="348"/>
                  <a:pt x="261" y="351"/>
                </a:cubicBezTo>
                <a:cubicBezTo>
                  <a:pt x="260" y="352"/>
                  <a:pt x="259" y="354"/>
                  <a:pt x="259" y="355"/>
                </a:cubicBezTo>
                <a:cubicBezTo>
                  <a:pt x="260" y="358"/>
                  <a:pt x="262" y="361"/>
                  <a:pt x="264" y="365"/>
                </a:cubicBezTo>
                <a:cubicBezTo>
                  <a:pt x="268" y="361"/>
                  <a:pt x="271" y="357"/>
                  <a:pt x="274" y="354"/>
                </a:cubicBezTo>
                <a:cubicBezTo>
                  <a:pt x="278" y="351"/>
                  <a:pt x="282" y="350"/>
                  <a:pt x="285" y="353"/>
                </a:cubicBezTo>
                <a:cubicBezTo>
                  <a:pt x="289" y="356"/>
                  <a:pt x="289" y="361"/>
                  <a:pt x="285" y="365"/>
                </a:cubicBezTo>
                <a:cubicBezTo>
                  <a:pt x="281" y="368"/>
                  <a:pt x="278" y="371"/>
                  <a:pt x="274" y="375"/>
                </a:cubicBezTo>
                <a:cubicBezTo>
                  <a:pt x="277" y="376"/>
                  <a:pt x="278" y="377"/>
                  <a:pt x="280" y="378"/>
                </a:cubicBezTo>
                <a:cubicBezTo>
                  <a:pt x="284" y="380"/>
                  <a:pt x="287" y="380"/>
                  <a:pt x="290" y="376"/>
                </a:cubicBezTo>
                <a:cubicBezTo>
                  <a:pt x="292" y="374"/>
                  <a:pt x="295" y="371"/>
                  <a:pt x="297" y="369"/>
                </a:cubicBezTo>
                <a:cubicBezTo>
                  <a:pt x="301" y="366"/>
                  <a:pt x="305" y="366"/>
                  <a:pt x="308" y="368"/>
                </a:cubicBezTo>
                <a:cubicBezTo>
                  <a:pt x="311" y="371"/>
                  <a:pt x="311" y="374"/>
                  <a:pt x="309" y="379"/>
                </a:cubicBezTo>
                <a:close/>
                <a:moveTo>
                  <a:pt x="400" y="537"/>
                </a:moveTo>
                <a:cubicBezTo>
                  <a:pt x="415" y="532"/>
                  <a:pt x="426" y="515"/>
                  <a:pt x="424" y="499"/>
                </a:cubicBezTo>
                <a:cubicBezTo>
                  <a:pt x="422" y="481"/>
                  <a:pt x="407" y="467"/>
                  <a:pt x="389" y="465"/>
                </a:cubicBezTo>
                <a:cubicBezTo>
                  <a:pt x="375" y="463"/>
                  <a:pt x="355" y="476"/>
                  <a:pt x="352" y="488"/>
                </a:cubicBezTo>
                <a:cubicBezTo>
                  <a:pt x="358" y="487"/>
                  <a:pt x="361" y="488"/>
                  <a:pt x="363" y="492"/>
                </a:cubicBezTo>
                <a:cubicBezTo>
                  <a:pt x="364" y="496"/>
                  <a:pt x="364" y="498"/>
                  <a:pt x="359" y="503"/>
                </a:cubicBezTo>
                <a:cubicBezTo>
                  <a:pt x="357" y="505"/>
                  <a:pt x="354" y="508"/>
                  <a:pt x="352" y="510"/>
                </a:cubicBezTo>
                <a:cubicBezTo>
                  <a:pt x="351" y="511"/>
                  <a:pt x="350" y="513"/>
                  <a:pt x="350" y="513"/>
                </a:cubicBezTo>
                <a:cubicBezTo>
                  <a:pt x="351" y="517"/>
                  <a:pt x="353" y="520"/>
                  <a:pt x="355" y="524"/>
                </a:cubicBezTo>
                <a:cubicBezTo>
                  <a:pt x="359" y="520"/>
                  <a:pt x="362" y="516"/>
                  <a:pt x="365" y="513"/>
                </a:cubicBezTo>
                <a:cubicBezTo>
                  <a:pt x="369" y="509"/>
                  <a:pt x="373" y="509"/>
                  <a:pt x="376" y="512"/>
                </a:cubicBezTo>
                <a:cubicBezTo>
                  <a:pt x="379" y="516"/>
                  <a:pt x="379" y="520"/>
                  <a:pt x="376" y="524"/>
                </a:cubicBezTo>
                <a:cubicBezTo>
                  <a:pt x="373" y="527"/>
                  <a:pt x="369" y="530"/>
                  <a:pt x="366" y="533"/>
                </a:cubicBezTo>
                <a:cubicBezTo>
                  <a:pt x="367" y="534"/>
                  <a:pt x="368" y="534"/>
                  <a:pt x="368" y="535"/>
                </a:cubicBezTo>
                <a:cubicBezTo>
                  <a:pt x="374" y="540"/>
                  <a:pt x="376" y="540"/>
                  <a:pt x="381" y="535"/>
                </a:cubicBezTo>
                <a:cubicBezTo>
                  <a:pt x="383" y="533"/>
                  <a:pt x="385" y="531"/>
                  <a:pt x="387" y="529"/>
                </a:cubicBezTo>
                <a:cubicBezTo>
                  <a:pt x="391" y="525"/>
                  <a:pt x="394" y="524"/>
                  <a:pt x="397" y="526"/>
                </a:cubicBezTo>
                <a:cubicBezTo>
                  <a:pt x="401" y="528"/>
                  <a:pt x="402" y="532"/>
                  <a:pt x="400" y="537"/>
                </a:cubicBezTo>
                <a:close/>
                <a:moveTo>
                  <a:pt x="121" y="26"/>
                </a:moveTo>
                <a:cubicBezTo>
                  <a:pt x="121" y="22"/>
                  <a:pt x="118" y="18"/>
                  <a:pt x="114" y="18"/>
                </a:cubicBezTo>
                <a:cubicBezTo>
                  <a:pt x="110" y="18"/>
                  <a:pt x="106" y="22"/>
                  <a:pt x="106" y="26"/>
                </a:cubicBezTo>
                <a:cubicBezTo>
                  <a:pt x="106" y="30"/>
                  <a:pt x="109" y="33"/>
                  <a:pt x="114" y="33"/>
                </a:cubicBezTo>
                <a:cubicBezTo>
                  <a:pt x="118" y="33"/>
                  <a:pt x="121" y="30"/>
                  <a:pt x="121" y="26"/>
                </a:cubicBezTo>
                <a:close/>
                <a:moveTo>
                  <a:pt x="303" y="26"/>
                </a:moveTo>
                <a:cubicBezTo>
                  <a:pt x="303" y="22"/>
                  <a:pt x="300" y="18"/>
                  <a:pt x="296" y="18"/>
                </a:cubicBezTo>
                <a:cubicBezTo>
                  <a:pt x="292" y="18"/>
                  <a:pt x="288" y="22"/>
                  <a:pt x="288" y="26"/>
                </a:cubicBezTo>
                <a:cubicBezTo>
                  <a:pt x="288" y="30"/>
                  <a:pt x="291" y="33"/>
                  <a:pt x="295" y="33"/>
                </a:cubicBezTo>
                <a:cubicBezTo>
                  <a:pt x="299" y="33"/>
                  <a:pt x="303" y="30"/>
                  <a:pt x="303" y="26"/>
                </a:cubicBezTo>
                <a:close/>
                <a:moveTo>
                  <a:pt x="30" y="185"/>
                </a:moveTo>
                <a:cubicBezTo>
                  <a:pt x="30" y="181"/>
                  <a:pt x="27" y="177"/>
                  <a:pt x="23" y="177"/>
                </a:cubicBezTo>
                <a:cubicBezTo>
                  <a:pt x="19" y="177"/>
                  <a:pt x="15" y="181"/>
                  <a:pt x="15" y="185"/>
                </a:cubicBezTo>
                <a:cubicBezTo>
                  <a:pt x="16" y="189"/>
                  <a:pt x="19" y="192"/>
                  <a:pt x="23" y="192"/>
                </a:cubicBezTo>
                <a:cubicBezTo>
                  <a:pt x="27" y="192"/>
                  <a:pt x="30" y="189"/>
                  <a:pt x="30" y="185"/>
                </a:cubicBezTo>
                <a:close/>
                <a:moveTo>
                  <a:pt x="666" y="343"/>
                </a:moveTo>
                <a:cubicBezTo>
                  <a:pt x="666" y="339"/>
                  <a:pt x="662" y="336"/>
                  <a:pt x="658" y="336"/>
                </a:cubicBezTo>
                <a:cubicBezTo>
                  <a:pt x="654" y="336"/>
                  <a:pt x="651" y="340"/>
                  <a:pt x="651" y="344"/>
                </a:cubicBezTo>
                <a:cubicBezTo>
                  <a:pt x="651" y="348"/>
                  <a:pt x="655" y="351"/>
                  <a:pt x="659" y="351"/>
                </a:cubicBezTo>
                <a:cubicBezTo>
                  <a:pt x="663" y="351"/>
                  <a:pt x="666" y="347"/>
                  <a:pt x="666" y="343"/>
                </a:cubicBezTo>
                <a:close/>
                <a:moveTo>
                  <a:pt x="295" y="654"/>
                </a:moveTo>
                <a:cubicBezTo>
                  <a:pt x="292" y="654"/>
                  <a:pt x="288" y="657"/>
                  <a:pt x="288" y="661"/>
                </a:cubicBezTo>
                <a:cubicBezTo>
                  <a:pt x="288" y="665"/>
                  <a:pt x="291" y="669"/>
                  <a:pt x="295" y="669"/>
                </a:cubicBezTo>
                <a:cubicBezTo>
                  <a:pt x="299" y="669"/>
                  <a:pt x="303" y="665"/>
                  <a:pt x="303" y="662"/>
                </a:cubicBezTo>
                <a:cubicBezTo>
                  <a:pt x="303" y="658"/>
                  <a:pt x="299" y="654"/>
                  <a:pt x="295" y="65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50" name="Freeform 5"/>
          <p:cNvSpPr>
            <a:spLocks noEditPoints="1"/>
          </p:cNvSpPr>
          <p:nvPr/>
        </p:nvSpPr>
        <p:spPr bwMode="auto">
          <a:xfrm rot="1116051">
            <a:off x="733229" y="1529704"/>
            <a:ext cx="999566" cy="1003278"/>
          </a:xfrm>
          <a:custGeom>
            <a:avLst/>
            <a:gdLst>
              <a:gd name="T0" fmla="*/ 0 w 681"/>
              <a:gd name="T1" fmla="*/ 185 h 684"/>
              <a:gd name="T2" fmla="*/ 95 w 681"/>
              <a:gd name="T3" fmla="*/ 44 h 684"/>
              <a:gd name="T4" fmla="*/ 135 w 681"/>
              <a:gd name="T5" fmla="*/ 18 h 684"/>
              <a:gd name="T6" fmla="*/ 306 w 681"/>
              <a:gd name="T7" fmla="*/ 6 h 684"/>
              <a:gd name="T8" fmla="*/ 412 w 681"/>
              <a:gd name="T9" fmla="*/ 139 h 684"/>
              <a:gd name="T10" fmla="*/ 564 w 681"/>
              <a:gd name="T11" fmla="*/ 132 h 684"/>
              <a:gd name="T12" fmla="*/ 654 w 681"/>
              <a:gd name="T13" fmla="*/ 318 h 684"/>
              <a:gd name="T14" fmla="*/ 654 w 681"/>
              <a:gd name="T15" fmla="*/ 369 h 684"/>
              <a:gd name="T16" fmla="*/ 567 w 681"/>
              <a:gd name="T17" fmla="*/ 556 h 684"/>
              <a:gd name="T18" fmla="*/ 387 w 681"/>
              <a:gd name="T19" fmla="*/ 556 h 684"/>
              <a:gd name="T20" fmla="*/ 314 w 681"/>
              <a:gd name="T21" fmla="*/ 649 h 684"/>
              <a:gd name="T22" fmla="*/ 295 w 681"/>
              <a:gd name="T23" fmla="*/ 639 h 684"/>
              <a:gd name="T24" fmla="*/ 353 w 681"/>
              <a:gd name="T25" fmla="*/ 461 h 684"/>
              <a:gd name="T26" fmla="*/ 166 w 681"/>
              <a:gd name="T27" fmla="*/ 351 h 684"/>
              <a:gd name="T28" fmla="*/ 40 w 681"/>
              <a:gd name="T29" fmla="*/ 169 h 684"/>
              <a:gd name="T30" fmla="*/ 93 w 681"/>
              <a:gd name="T31" fmla="*/ 295 h 684"/>
              <a:gd name="T32" fmla="*/ 243 w 681"/>
              <a:gd name="T33" fmla="*/ 336 h 684"/>
              <a:gd name="T34" fmla="*/ 350 w 681"/>
              <a:gd name="T35" fmla="*/ 224 h 684"/>
              <a:gd name="T36" fmla="*/ 340 w 681"/>
              <a:gd name="T37" fmla="*/ 121 h 684"/>
              <a:gd name="T38" fmla="*/ 273 w 681"/>
              <a:gd name="T39" fmla="*/ 33 h 684"/>
              <a:gd name="T40" fmla="*/ 109 w 681"/>
              <a:gd name="T41" fmla="*/ 52 h 684"/>
              <a:gd name="T42" fmla="*/ 441 w 681"/>
              <a:gd name="T43" fmla="*/ 192 h 684"/>
              <a:gd name="T44" fmla="*/ 329 w 681"/>
              <a:gd name="T45" fmla="*/ 302 h 684"/>
              <a:gd name="T46" fmla="*/ 366 w 681"/>
              <a:gd name="T47" fmla="*/ 453 h 684"/>
              <a:gd name="T48" fmla="*/ 589 w 681"/>
              <a:gd name="T49" fmla="*/ 452 h 684"/>
              <a:gd name="T50" fmla="*/ 640 w 681"/>
              <a:gd name="T51" fmla="*/ 324 h 684"/>
              <a:gd name="T52" fmla="*/ 583 w 681"/>
              <a:gd name="T53" fmla="*/ 219 h 684"/>
              <a:gd name="T54" fmla="*/ 533 w 681"/>
              <a:gd name="T55" fmla="*/ 170 h 684"/>
              <a:gd name="T56" fmla="*/ 533 w 681"/>
              <a:gd name="T57" fmla="*/ 192 h 684"/>
              <a:gd name="T58" fmla="*/ 558 w 681"/>
              <a:gd name="T59" fmla="*/ 195 h 684"/>
              <a:gd name="T60" fmla="*/ 561 w 681"/>
              <a:gd name="T61" fmla="*/ 218 h 684"/>
              <a:gd name="T62" fmla="*/ 582 w 681"/>
              <a:gd name="T63" fmla="*/ 537 h 684"/>
              <a:gd name="T64" fmla="*/ 544 w 681"/>
              <a:gd name="T65" fmla="*/ 491 h 684"/>
              <a:gd name="T66" fmla="*/ 536 w 681"/>
              <a:gd name="T67" fmla="*/ 523 h 684"/>
              <a:gd name="T68" fmla="*/ 555 w 681"/>
              <a:gd name="T69" fmla="*/ 511 h 684"/>
              <a:gd name="T70" fmla="*/ 563 w 681"/>
              <a:gd name="T71" fmla="*/ 534 h 684"/>
              <a:gd name="T72" fmla="*/ 79 w 681"/>
              <a:gd name="T73" fmla="*/ 329 h 684"/>
              <a:gd name="T74" fmla="*/ 78 w 681"/>
              <a:gd name="T75" fmla="*/ 355 h 684"/>
              <a:gd name="T76" fmla="*/ 103 w 681"/>
              <a:gd name="T77" fmla="*/ 365 h 684"/>
              <a:gd name="T78" fmla="*/ 116 w 681"/>
              <a:gd name="T79" fmla="*/ 369 h 684"/>
              <a:gd name="T80" fmla="*/ 151 w 681"/>
              <a:gd name="T81" fmla="*/ 340 h 684"/>
              <a:gd name="T82" fmla="*/ 365 w 681"/>
              <a:gd name="T83" fmla="*/ 196 h 684"/>
              <a:gd name="T84" fmla="*/ 369 w 681"/>
              <a:gd name="T85" fmla="*/ 218 h 684"/>
              <a:gd name="T86" fmla="*/ 401 w 681"/>
              <a:gd name="T87" fmla="*/ 217 h 684"/>
              <a:gd name="T88" fmla="*/ 352 w 681"/>
              <a:gd name="T89" fmla="*/ 170 h 684"/>
              <a:gd name="T90" fmla="*/ 353 w 681"/>
              <a:gd name="T91" fmla="*/ 203 h 684"/>
              <a:gd name="T92" fmla="*/ 293 w 681"/>
              <a:gd name="T93" fmla="*/ 306 h 684"/>
              <a:gd name="T94" fmla="*/ 261 w 681"/>
              <a:gd name="T95" fmla="*/ 351 h 684"/>
              <a:gd name="T96" fmla="*/ 285 w 681"/>
              <a:gd name="T97" fmla="*/ 353 h 684"/>
              <a:gd name="T98" fmla="*/ 290 w 681"/>
              <a:gd name="T99" fmla="*/ 376 h 684"/>
              <a:gd name="T100" fmla="*/ 400 w 681"/>
              <a:gd name="T101" fmla="*/ 537 h 684"/>
              <a:gd name="T102" fmla="*/ 363 w 681"/>
              <a:gd name="T103" fmla="*/ 492 h 684"/>
              <a:gd name="T104" fmla="*/ 355 w 681"/>
              <a:gd name="T105" fmla="*/ 524 h 684"/>
              <a:gd name="T106" fmla="*/ 366 w 681"/>
              <a:gd name="T107" fmla="*/ 533 h 684"/>
              <a:gd name="T108" fmla="*/ 397 w 681"/>
              <a:gd name="T109" fmla="*/ 526 h 684"/>
              <a:gd name="T110" fmla="*/ 106 w 681"/>
              <a:gd name="T111" fmla="*/ 26 h 684"/>
              <a:gd name="T112" fmla="*/ 296 w 681"/>
              <a:gd name="T113" fmla="*/ 18 h 684"/>
              <a:gd name="T114" fmla="*/ 30 w 681"/>
              <a:gd name="T115" fmla="*/ 185 h 684"/>
              <a:gd name="T116" fmla="*/ 30 w 681"/>
              <a:gd name="T117" fmla="*/ 185 h 684"/>
              <a:gd name="T118" fmla="*/ 659 w 681"/>
              <a:gd name="T119" fmla="*/ 351 h 684"/>
              <a:gd name="T120" fmla="*/ 295 w 681"/>
              <a:gd name="T121" fmla="*/ 669 h 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681" h="684">
                <a:moveTo>
                  <a:pt x="80" y="302"/>
                </a:moveTo>
                <a:cubicBezTo>
                  <a:pt x="62" y="271"/>
                  <a:pt x="45" y="241"/>
                  <a:pt x="27" y="210"/>
                </a:cubicBezTo>
                <a:cubicBezTo>
                  <a:pt x="27" y="209"/>
                  <a:pt x="25" y="208"/>
                  <a:pt x="23" y="208"/>
                </a:cubicBezTo>
                <a:cubicBezTo>
                  <a:pt x="10" y="207"/>
                  <a:pt x="0" y="197"/>
                  <a:pt x="0" y="185"/>
                </a:cubicBezTo>
                <a:cubicBezTo>
                  <a:pt x="0" y="172"/>
                  <a:pt x="10" y="162"/>
                  <a:pt x="23" y="162"/>
                </a:cubicBezTo>
                <a:cubicBezTo>
                  <a:pt x="25" y="162"/>
                  <a:pt x="27" y="161"/>
                  <a:pt x="27" y="160"/>
                </a:cubicBezTo>
                <a:cubicBezTo>
                  <a:pt x="45" y="129"/>
                  <a:pt x="63" y="99"/>
                  <a:pt x="81" y="69"/>
                </a:cubicBezTo>
                <a:cubicBezTo>
                  <a:pt x="86" y="60"/>
                  <a:pt x="91" y="52"/>
                  <a:pt x="95" y="44"/>
                </a:cubicBezTo>
                <a:cubicBezTo>
                  <a:pt x="96" y="43"/>
                  <a:pt x="96" y="41"/>
                  <a:pt x="96" y="40"/>
                </a:cubicBezTo>
                <a:cubicBezTo>
                  <a:pt x="86" y="27"/>
                  <a:pt x="92" y="12"/>
                  <a:pt x="102" y="6"/>
                </a:cubicBezTo>
                <a:cubicBezTo>
                  <a:pt x="114" y="0"/>
                  <a:pt x="129" y="4"/>
                  <a:pt x="135" y="18"/>
                </a:cubicBezTo>
                <a:cubicBezTo>
                  <a:pt x="135" y="18"/>
                  <a:pt x="135" y="18"/>
                  <a:pt x="135" y="18"/>
                </a:cubicBezTo>
                <a:cubicBezTo>
                  <a:pt x="137" y="18"/>
                  <a:pt x="139" y="18"/>
                  <a:pt x="140" y="18"/>
                </a:cubicBezTo>
                <a:cubicBezTo>
                  <a:pt x="184" y="18"/>
                  <a:pt x="227" y="18"/>
                  <a:pt x="270" y="18"/>
                </a:cubicBezTo>
                <a:cubicBezTo>
                  <a:pt x="273" y="18"/>
                  <a:pt x="274" y="18"/>
                  <a:pt x="276" y="15"/>
                </a:cubicBezTo>
                <a:cubicBezTo>
                  <a:pt x="281" y="4"/>
                  <a:pt x="295" y="0"/>
                  <a:pt x="306" y="6"/>
                </a:cubicBezTo>
                <a:cubicBezTo>
                  <a:pt x="317" y="12"/>
                  <a:pt x="321" y="26"/>
                  <a:pt x="315" y="36"/>
                </a:cubicBezTo>
                <a:cubicBezTo>
                  <a:pt x="314" y="38"/>
                  <a:pt x="313" y="40"/>
                  <a:pt x="312" y="42"/>
                </a:cubicBezTo>
                <a:cubicBezTo>
                  <a:pt x="330" y="73"/>
                  <a:pt x="348" y="104"/>
                  <a:pt x="366" y="136"/>
                </a:cubicBezTo>
                <a:cubicBezTo>
                  <a:pt x="382" y="130"/>
                  <a:pt x="397" y="130"/>
                  <a:pt x="412" y="139"/>
                </a:cubicBezTo>
                <a:cubicBezTo>
                  <a:pt x="427" y="147"/>
                  <a:pt x="436" y="160"/>
                  <a:pt x="439" y="177"/>
                </a:cubicBezTo>
                <a:cubicBezTo>
                  <a:pt x="464" y="177"/>
                  <a:pt x="490" y="177"/>
                  <a:pt x="515" y="177"/>
                </a:cubicBezTo>
                <a:cubicBezTo>
                  <a:pt x="517" y="163"/>
                  <a:pt x="524" y="152"/>
                  <a:pt x="535" y="143"/>
                </a:cubicBezTo>
                <a:cubicBezTo>
                  <a:pt x="543" y="136"/>
                  <a:pt x="553" y="133"/>
                  <a:pt x="564" y="132"/>
                </a:cubicBezTo>
                <a:cubicBezTo>
                  <a:pt x="586" y="130"/>
                  <a:pt x="607" y="143"/>
                  <a:pt x="616" y="162"/>
                </a:cubicBezTo>
                <a:cubicBezTo>
                  <a:pt x="625" y="182"/>
                  <a:pt x="622" y="208"/>
                  <a:pt x="601" y="226"/>
                </a:cubicBezTo>
                <a:cubicBezTo>
                  <a:pt x="604" y="231"/>
                  <a:pt x="607" y="237"/>
                  <a:pt x="610" y="242"/>
                </a:cubicBezTo>
                <a:cubicBezTo>
                  <a:pt x="625" y="267"/>
                  <a:pt x="639" y="293"/>
                  <a:pt x="654" y="318"/>
                </a:cubicBezTo>
                <a:cubicBezTo>
                  <a:pt x="655" y="320"/>
                  <a:pt x="656" y="321"/>
                  <a:pt x="659" y="321"/>
                </a:cubicBezTo>
                <a:cubicBezTo>
                  <a:pt x="671" y="321"/>
                  <a:pt x="681" y="331"/>
                  <a:pt x="681" y="344"/>
                </a:cubicBezTo>
                <a:cubicBezTo>
                  <a:pt x="681" y="356"/>
                  <a:pt x="671" y="366"/>
                  <a:pt x="659" y="367"/>
                </a:cubicBezTo>
                <a:cubicBezTo>
                  <a:pt x="657" y="367"/>
                  <a:pt x="655" y="367"/>
                  <a:pt x="654" y="369"/>
                </a:cubicBezTo>
                <a:cubicBezTo>
                  <a:pt x="637" y="399"/>
                  <a:pt x="619" y="430"/>
                  <a:pt x="602" y="461"/>
                </a:cubicBezTo>
                <a:cubicBezTo>
                  <a:pt x="602" y="461"/>
                  <a:pt x="602" y="461"/>
                  <a:pt x="602" y="462"/>
                </a:cubicBezTo>
                <a:cubicBezTo>
                  <a:pt x="620" y="479"/>
                  <a:pt x="626" y="500"/>
                  <a:pt x="616" y="523"/>
                </a:cubicBezTo>
                <a:cubicBezTo>
                  <a:pt x="607" y="545"/>
                  <a:pt x="590" y="555"/>
                  <a:pt x="567" y="556"/>
                </a:cubicBezTo>
                <a:cubicBezTo>
                  <a:pt x="547" y="556"/>
                  <a:pt x="521" y="542"/>
                  <a:pt x="514" y="510"/>
                </a:cubicBezTo>
                <a:cubicBezTo>
                  <a:pt x="489" y="510"/>
                  <a:pt x="464" y="510"/>
                  <a:pt x="438" y="510"/>
                </a:cubicBezTo>
                <a:cubicBezTo>
                  <a:pt x="436" y="523"/>
                  <a:pt x="431" y="533"/>
                  <a:pt x="422" y="542"/>
                </a:cubicBezTo>
                <a:cubicBezTo>
                  <a:pt x="412" y="551"/>
                  <a:pt x="400" y="555"/>
                  <a:pt x="387" y="556"/>
                </a:cubicBezTo>
                <a:cubicBezTo>
                  <a:pt x="381" y="556"/>
                  <a:pt x="375" y="555"/>
                  <a:pt x="369" y="553"/>
                </a:cubicBezTo>
                <a:cubicBezTo>
                  <a:pt x="367" y="552"/>
                  <a:pt x="365" y="552"/>
                  <a:pt x="364" y="555"/>
                </a:cubicBezTo>
                <a:cubicBezTo>
                  <a:pt x="347" y="584"/>
                  <a:pt x="330" y="614"/>
                  <a:pt x="313" y="643"/>
                </a:cubicBezTo>
                <a:cubicBezTo>
                  <a:pt x="312" y="646"/>
                  <a:pt x="313" y="647"/>
                  <a:pt x="314" y="649"/>
                </a:cubicBezTo>
                <a:cubicBezTo>
                  <a:pt x="319" y="656"/>
                  <a:pt x="320" y="664"/>
                  <a:pt x="315" y="673"/>
                </a:cubicBezTo>
                <a:cubicBezTo>
                  <a:pt x="311" y="681"/>
                  <a:pt x="304" y="684"/>
                  <a:pt x="295" y="684"/>
                </a:cubicBezTo>
                <a:cubicBezTo>
                  <a:pt x="283" y="684"/>
                  <a:pt x="273" y="674"/>
                  <a:pt x="273" y="662"/>
                </a:cubicBezTo>
                <a:cubicBezTo>
                  <a:pt x="273" y="649"/>
                  <a:pt x="282" y="639"/>
                  <a:pt x="295" y="639"/>
                </a:cubicBezTo>
                <a:cubicBezTo>
                  <a:pt x="298" y="639"/>
                  <a:pt x="299" y="638"/>
                  <a:pt x="300" y="635"/>
                </a:cubicBezTo>
                <a:cubicBezTo>
                  <a:pt x="317" y="606"/>
                  <a:pt x="334" y="577"/>
                  <a:pt x="350" y="548"/>
                </a:cubicBezTo>
                <a:cubicBezTo>
                  <a:pt x="351" y="547"/>
                  <a:pt x="352" y="545"/>
                  <a:pt x="353" y="544"/>
                </a:cubicBezTo>
                <a:cubicBezTo>
                  <a:pt x="324" y="518"/>
                  <a:pt x="329" y="481"/>
                  <a:pt x="353" y="461"/>
                </a:cubicBezTo>
                <a:cubicBezTo>
                  <a:pt x="340" y="438"/>
                  <a:pt x="328" y="416"/>
                  <a:pt x="315" y="393"/>
                </a:cubicBezTo>
                <a:cubicBezTo>
                  <a:pt x="299" y="399"/>
                  <a:pt x="284" y="398"/>
                  <a:pt x="269" y="390"/>
                </a:cubicBezTo>
                <a:cubicBezTo>
                  <a:pt x="254" y="381"/>
                  <a:pt x="246" y="368"/>
                  <a:pt x="242" y="351"/>
                </a:cubicBezTo>
                <a:cubicBezTo>
                  <a:pt x="217" y="351"/>
                  <a:pt x="192" y="351"/>
                  <a:pt x="166" y="351"/>
                </a:cubicBezTo>
                <a:cubicBezTo>
                  <a:pt x="160" y="378"/>
                  <a:pt x="144" y="394"/>
                  <a:pt x="117" y="397"/>
                </a:cubicBezTo>
                <a:cubicBezTo>
                  <a:pt x="92" y="399"/>
                  <a:pt x="72" y="382"/>
                  <a:pt x="65" y="365"/>
                </a:cubicBezTo>
                <a:cubicBezTo>
                  <a:pt x="56" y="345"/>
                  <a:pt x="61" y="319"/>
                  <a:pt x="80" y="302"/>
                </a:cubicBezTo>
                <a:close/>
                <a:moveTo>
                  <a:pt x="40" y="169"/>
                </a:moveTo>
                <a:cubicBezTo>
                  <a:pt x="46" y="178"/>
                  <a:pt x="48" y="188"/>
                  <a:pt x="42" y="197"/>
                </a:cubicBezTo>
                <a:cubicBezTo>
                  <a:pt x="40" y="200"/>
                  <a:pt x="40" y="201"/>
                  <a:pt x="41" y="204"/>
                </a:cubicBezTo>
                <a:cubicBezTo>
                  <a:pt x="57" y="230"/>
                  <a:pt x="72" y="257"/>
                  <a:pt x="87" y="283"/>
                </a:cubicBezTo>
                <a:cubicBezTo>
                  <a:pt x="89" y="287"/>
                  <a:pt x="91" y="291"/>
                  <a:pt x="93" y="295"/>
                </a:cubicBezTo>
                <a:cubicBezTo>
                  <a:pt x="110" y="289"/>
                  <a:pt x="125" y="289"/>
                  <a:pt x="140" y="298"/>
                </a:cubicBezTo>
                <a:cubicBezTo>
                  <a:pt x="155" y="306"/>
                  <a:pt x="163" y="319"/>
                  <a:pt x="166" y="336"/>
                </a:cubicBezTo>
                <a:cubicBezTo>
                  <a:pt x="179" y="336"/>
                  <a:pt x="192" y="336"/>
                  <a:pt x="205" y="336"/>
                </a:cubicBezTo>
                <a:cubicBezTo>
                  <a:pt x="217" y="336"/>
                  <a:pt x="230" y="336"/>
                  <a:pt x="243" y="336"/>
                </a:cubicBezTo>
                <a:cubicBezTo>
                  <a:pt x="248" y="305"/>
                  <a:pt x="278" y="282"/>
                  <a:pt x="315" y="294"/>
                </a:cubicBezTo>
                <a:cubicBezTo>
                  <a:pt x="315" y="294"/>
                  <a:pt x="316" y="294"/>
                  <a:pt x="316" y="294"/>
                </a:cubicBezTo>
                <a:cubicBezTo>
                  <a:pt x="328" y="272"/>
                  <a:pt x="340" y="250"/>
                  <a:pt x="352" y="228"/>
                </a:cubicBezTo>
                <a:cubicBezTo>
                  <a:pt x="353" y="226"/>
                  <a:pt x="352" y="225"/>
                  <a:pt x="350" y="224"/>
                </a:cubicBezTo>
                <a:cubicBezTo>
                  <a:pt x="341" y="216"/>
                  <a:pt x="335" y="205"/>
                  <a:pt x="334" y="193"/>
                </a:cubicBezTo>
                <a:cubicBezTo>
                  <a:pt x="332" y="182"/>
                  <a:pt x="333" y="170"/>
                  <a:pt x="340" y="160"/>
                </a:cubicBezTo>
                <a:cubicBezTo>
                  <a:pt x="343" y="154"/>
                  <a:pt x="348" y="148"/>
                  <a:pt x="352" y="143"/>
                </a:cubicBezTo>
                <a:cubicBezTo>
                  <a:pt x="348" y="136"/>
                  <a:pt x="344" y="128"/>
                  <a:pt x="340" y="121"/>
                </a:cubicBezTo>
                <a:cubicBezTo>
                  <a:pt x="327" y="98"/>
                  <a:pt x="313" y="75"/>
                  <a:pt x="300" y="51"/>
                </a:cubicBezTo>
                <a:cubicBezTo>
                  <a:pt x="299" y="50"/>
                  <a:pt x="298" y="49"/>
                  <a:pt x="296" y="49"/>
                </a:cubicBezTo>
                <a:cubicBezTo>
                  <a:pt x="286" y="49"/>
                  <a:pt x="278" y="43"/>
                  <a:pt x="274" y="34"/>
                </a:cubicBezTo>
                <a:cubicBezTo>
                  <a:pt x="273" y="34"/>
                  <a:pt x="273" y="33"/>
                  <a:pt x="273" y="33"/>
                </a:cubicBezTo>
                <a:cubicBezTo>
                  <a:pt x="228" y="33"/>
                  <a:pt x="183" y="33"/>
                  <a:pt x="138" y="33"/>
                </a:cubicBezTo>
                <a:cubicBezTo>
                  <a:pt x="135" y="33"/>
                  <a:pt x="135" y="34"/>
                  <a:pt x="134" y="36"/>
                </a:cubicBezTo>
                <a:cubicBezTo>
                  <a:pt x="130" y="44"/>
                  <a:pt x="123" y="48"/>
                  <a:pt x="113" y="48"/>
                </a:cubicBezTo>
                <a:cubicBezTo>
                  <a:pt x="111" y="48"/>
                  <a:pt x="110" y="50"/>
                  <a:pt x="109" y="52"/>
                </a:cubicBezTo>
                <a:cubicBezTo>
                  <a:pt x="95" y="75"/>
                  <a:pt x="81" y="98"/>
                  <a:pt x="68" y="121"/>
                </a:cubicBezTo>
                <a:cubicBezTo>
                  <a:pt x="58" y="137"/>
                  <a:pt x="49" y="153"/>
                  <a:pt x="40" y="169"/>
                </a:cubicBezTo>
                <a:close/>
                <a:moveTo>
                  <a:pt x="514" y="192"/>
                </a:moveTo>
                <a:cubicBezTo>
                  <a:pt x="490" y="192"/>
                  <a:pt x="466" y="192"/>
                  <a:pt x="441" y="192"/>
                </a:cubicBezTo>
                <a:cubicBezTo>
                  <a:pt x="440" y="192"/>
                  <a:pt x="440" y="192"/>
                  <a:pt x="439" y="192"/>
                </a:cubicBezTo>
                <a:cubicBezTo>
                  <a:pt x="436" y="209"/>
                  <a:pt x="427" y="222"/>
                  <a:pt x="412" y="231"/>
                </a:cubicBezTo>
                <a:cubicBezTo>
                  <a:pt x="398" y="239"/>
                  <a:pt x="382" y="240"/>
                  <a:pt x="366" y="234"/>
                </a:cubicBezTo>
                <a:cubicBezTo>
                  <a:pt x="353" y="257"/>
                  <a:pt x="341" y="280"/>
                  <a:pt x="329" y="302"/>
                </a:cubicBezTo>
                <a:cubicBezTo>
                  <a:pt x="355" y="325"/>
                  <a:pt x="354" y="363"/>
                  <a:pt x="330" y="383"/>
                </a:cubicBezTo>
                <a:cubicBezTo>
                  <a:pt x="329" y="385"/>
                  <a:pt x="329" y="386"/>
                  <a:pt x="330" y="388"/>
                </a:cubicBezTo>
                <a:cubicBezTo>
                  <a:pt x="338" y="402"/>
                  <a:pt x="345" y="416"/>
                  <a:pt x="353" y="430"/>
                </a:cubicBezTo>
                <a:cubicBezTo>
                  <a:pt x="357" y="438"/>
                  <a:pt x="362" y="446"/>
                  <a:pt x="366" y="453"/>
                </a:cubicBezTo>
                <a:cubicBezTo>
                  <a:pt x="398" y="441"/>
                  <a:pt x="432" y="460"/>
                  <a:pt x="439" y="495"/>
                </a:cubicBezTo>
                <a:cubicBezTo>
                  <a:pt x="464" y="495"/>
                  <a:pt x="490" y="495"/>
                  <a:pt x="515" y="495"/>
                </a:cubicBezTo>
                <a:cubicBezTo>
                  <a:pt x="520" y="465"/>
                  <a:pt x="551" y="440"/>
                  <a:pt x="588" y="453"/>
                </a:cubicBezTo>
                <a:cubicBezTo>
                  <a:pt x="588" y="453"/>
                  <a:pt x="589" y="453"/>
                  <a:pt x="589" y="452"/>
                </a:cubicBezTo>
                <a:cubicBezTo>
                  <a:pt x="606" y="422"/>
                  <a:pt x="623" y="392"/>
                  <a:pt x="641" y="361"/>
                </a:cubicBezTo>
                <a:cubicBezTo>
                  <a:pt x="641" y="360"/>
                  <a:pt x="641" y="358"/>
                  <a:pt x="640" y="357"/>
                </a:cubicBezTo>
                <a:cubicBezTo>
                  <a:pt x="635" y="349"/>
                  <a:pt x="634" y="339"/>
                  <a:pt x="640" y="332"/>
                </a:cubicBezTo>
                <a:cubicBezTo>
                  <a:pt x="642" y="329"/>
                  <a:pt x="641" y="327"/>
                  <a:pt x="640" y="324"/>
                </a:cubicBezTo>
                <a:cubicBezTo>
                  <a:pt x="624" y="296"/>
                  <a:pt x="608" y="268"/>
                  <a:pt x="592" y="240"/>
                </a:cubicBezTo>
                <a:cubicBezTo>
                  <a:pt x="591" y="238"/>
                  <a:pt x="589" y="236"/>
                  <a:pt x="588" y="234"/>
                </a:cubicBezTo>
                <a:cubicBezTo>
                  <a:pt x="559" y="246"/>
                  <a:pt x="522" y="230"/>
                  <a:pt x="514" y="192"/>
                </a:cubicBezTo>
                <a:close/>
                <a:moveTo>
                  <a:pt x="583" y="219"/>
                </a:moveTo>
                <a:cubicBezTo>
                  <a:pt x="595" y="212"/>
                  <a:pt x="598" y="208"/>
                  <a:pt x="602" y="201"/>
                </a:cubicBezTo>
                <a:cubicBezTo>
                  <a:pt x="606" y="193"/>
                  <a:pt x="607" y="184"/>
                  <a:pt x="604" y="175"/>
                </a:cubicBezTo>
                <a:cubicBezTo>
                  <a:pt x="600" y="159"/>
                  <a:pt x="585" y="147"/>
                  <a:pt x="569" y="147"/>
                </a:cubicBezTo>
                <a:cubicBezTo>
                  <a:pt x="553" y="147"/>
                  <a:pt x="538" y="157"/>
                  <a:pt x="533" y="170"/>
                </a:cubicBezTo>
                <a:cubicBezTo>
                  <a:pt x="534" y="170"/>
                  <a:pt x="534" y="170"/>
                  <a:pt x="534" y="170"/>
                </a:cubicBezTo>
                <a:cubicBezTo>
                  <a:pt x="538" y="169"/>
                  <a:pt x="542" y="170"/>
                  <a:pt x="544" y="174"/>
                </a:cubicBezTo>
                <a:cubicBezTo>
                  <a:pt x="546" y="177"/>
                  <a:pt x="545" y="181"/>
                  <a:pt x="542" y="184"/>
                </a:cubicBezTo>
                <a:cubicBezTo>
                  <a:pt x="539" y="186"/>
                  <a:pt x="536" y="189"/>
                  <a:pt x="533" y="192"/>
                </a:cubicBezTo>
                <a:cubicBezTo>
                  <a:pt x="532" y="193"/>
                  <a:pt x="532" y="195"/>
                  <a:pt x="532" y="196"/>
                </a:cubicBezTo>
                <a:cubicBezTo>
                  <a:pt x="533" y="199"/>
                  <a:pt x="534" y="202"/>
                  <a:pt x="536" y="207"/>
                </a:cubicBezTo>
                <a:cubicBezTo>
                  <a:pt x="540" y="202"/>
                  <a:pt x="543" y="199"/>
                  <a:pt x="546" y="195"/>
                </a:cubicBezTo>
                <a:cubicBezTo>
                  <a:pt x="550" y="192"/>
                  <a:pt x="555" y="191"/>
                  <a:pt x="558" y="195"/>
                </a:cubicBezTo>
                <a:cubicBezTo>
                  <a:pt x="561" y="198"/>
                  <a:pt x="561" y="202"/>
                  <a:pt x="557" y="206"/>
                </a:cubicBezTo>
                <a:cubicBezTo>
                  <a:pt x="554" y="209"/>
                  <a:pt x="550" y="212"/>
                  <a:pt x="546" y="216"/>
                </a:cubicBezTo>
                <a:cubicBezTo>
                  <a:pt x="550" y="218"/>
                  <a:pt x="552" y="219"/>
                  <a:pt x="554" y="220"/>
                </a:cubicBezTo>
                <a:cubicBezTo>
                  <a:pt x="557" y="221"/>
                  <a:pt x="559" y="221"/>
                  <a:pt x="561" y="218"/>
                </a:cubicBezTo>
                <a:cubicBezTo>
                  <a:pt x="564" y="215"/>
                  <a:pt x="567" y="213"/>
                  <a:pt x="570" y="210"/>
                </a:cubicBezTo>
                <a:cubicBezTo>
                  <a:pt x="573" y="206"/>
                  <a:pt x="579" y="206"/>
                  <a:pt x="581" y="210"/>
                </a:cubicBezTo>
                <a:cubicBezTo>
                  <a:pt x="582" y="213"/>
                  <a:pt x="582" y="216"/>
                  <a:pt x="583" y="219"/>
                </a:cubicBezTo>
                <a:close/>
                <a:moveTo>
                  <a:pt x="582" y="537"/>
                </a:moveTo>
                <a:cubicBezTo>
                  <a:pt x="596" y="533"/>
                  <a:pt x="607" y="514"/>
                  <a:pt x="606" y="499"/>
                </a:cubicBezTo>
                <a:cubicBezTo>
                  <a:pt x="603" y="479"/>
                  <a:pt x="586" y="465"/>
                  <a:pt x="568" y="465"/>
                </a:cubicBezTo>
                <a:cubicBezTo>
                  <a:pt x="553" y="464"/>
                  <a:pt x="537" y="475"/>
                  <a:pt x="534" y="488"/>
                </a:cubicBezTo>
                <a:cubicBezTo>
                  <a:pt x="538" y="487"/>
                  <a:pt x="541" y="487"/>
                  <a:pt x="544" y="491"/>
                </a:cubicBezTo>
                <a:cubicBezTo>
                  <a:pt x="546" y="495"/>
                  <a:pt x="545" y="498"/>
                  <a:pt x="541" y="502"/>
                </a:cubicBezTo>
                <a:cubicBezTo>
                  <a:pt x="539" y="505"/>
                  <a:pt x="536" y="507"/>
                  <a:pt x="533" y="510"/>
                </a:cubicBezTo>
                <a:cubicBezTo>
                  <a:pt x="532" y="511"/>
                  <a:pt x="532" y="513"/>
                  <a:pt x="532" y="514"/>
                </a:cubicBezTo>
                <a:cubicBezTo>
                  <a:pt x="533" y="517"/>
                  <a:pt x="534" y="520"/>
                  <a:pt x="536" y="523"/>
                </a:cubicBezTo>
                <a:cubicBezTo>
                  <a:pt x="536" y="523"/>
                  <a:pt x="537" y="524"/>
                  <a:pt x="537" y="524"/>
                </a:cubicBezTo>
                <a:cubicBezTo>
                  <a:pt x="539" y="522"/>
                  <a:pt x="540" y="520"/>
                  <a:pt x="542" y="518"/>
                </a:cubicBezTo>
                <a:cubicBezTo>
                  <a:pt x="543" y="516"/>
                  <a:pt x="545" y="515"/>
                  <a:pt x="547" y="513"/>
                </a:cubicBezTo>
                <a:cubicBezTo>
                  <a:pt x="549" y="511"/>
                  <a:pt x="552" y="509"/>
                  <a:pt x="555" y="511"/>
                </a:cubicBezTo>
                <a:cubicBezTo>
                  <a:pt x="561" y="513"/>
                  <a:pt x="562" y="519"/>
                  <a:pt x="558" y="523"/>
                </a:cubicBezTo>
                <a:cubicBezTo>
                  <a:pt x="554" y="527"/>
                  <a:pt x="551" y="530"/>
                  <a:pt x="547" y="534"/>
                </a:cubicBezTo>
                <a:cubicBezTo>
                  <a:pt x="549" y="535"/>
                  <a:pt x="550" y="536"/>
                  <a:pt x="551" y="536"/>
                </a:cubicBezTo>
                <a:cubicBezTo>
                  <a:pt x="558" y="540"/>
                  <a:pt x="558" y="540"/>
                  <a:pt x="563" y="534"/>
                </a:cubicBezTo>
                <a:cubicBezTo>
                  <a:pt x="565" y="532"/>
                  <a:pt x="567" y="531"/>
                  <a:pt x="569" y="529"/>
                </a:cubicBezTo>
                <a:cubicBezTo>
                  <a:pt x="573" y="525"/>
                  <a:pt x="576" y="524"/>
                  <a:pt x="579" y="526"/>
                </a:cubicBezTo>
                <a:cubicBezTo>
                  <a:pt x="583" y="528"/>
                  <a:pt x="583" y="532"/>
                  <a:pt x="582" y="537"/>
                </a:cubicBezTo>
                <a:close/>
                <a:moveTo>
                  <a:pt x="79" y="329"/>
                </a:moveTo>
                <a:cubicBezTo>
                  <a:pt x="85" y="328"/>
                  <a:pt x="88" y="329"/>
                  <a:pt x="90" y="332"/>
                </a:cubicBezTo>
                <a:cubicBezTo>
                  <a:pt x="92" y="336"/>
                  <a:pt x="91" y="339"/>
                  <a:pt x="87" y="343"/>
                </a:cubicBezTo>
                <a:cubicBezTo>
                  <a:pt x="85" y="346"/>
                  <a:pt x="82" y="348"/>
                  <a:pt x="79" y="351"/>
                </a:cubicBezTo>
                <a:cubicBezTo>
                  <a:pt x="78" y="352"/>
                  <a:pt x="78" y="354"/>
                  <a:pt x="78" y="355"/>
                </a:cubicBezTo>
                <a:cubicBezTo>
                  <a:pt x="79" y="358"/>
                  <a:pt x="80" y="361"/>
                  <a:pt x="82" y="366"/>
                </a:cubicBezTo>
                <a:cubicBezTo>
                  <a:pt x="86" y="361"/>
                  <a:pt x="89" y="358"/>
                  <a:pt x="93" y="354"/>
                </a:cubicBezTo>
                <a:cubicBezTo>
                  <a:pt x="96" y="351"/>
                  <a:pt x="101" y="350"/>
                  <a:pt x="104" y="353"/>
                </a:cubicBezTo>
                <a:cubicBezTo>
                  <a:pt x="107" y="356"/>
                  <a:pt x="107" y="361"/>
                  <a:pt x="103" y="365"/>
                </a:cubicBezTo>
                <a:cubicBezTo>
                  <a:pt x="100" y="368"/>
                  <a:pt x="96" y="371"/>
                  <a:pt x="92" y="375"/>
                </a:cubicBezTo>
                <a:cubicBezTo>
                  <a:pt x="95" y="377"/>
                  <a:pt x="97" y="378"/>
                  <a:pt x="100" y="379"/>
                </a:cubicBezTo>
                <a:cubicBezTo>
                  <a:pt x="103" y="380"/>
                  <a:pt x="105" y="380"/>
                  <a:pt x="108" y="377"/>
                </a:cubicBezTo>
                <a:cubicBezTo>
                  <a:pt x="110" y="374"/>
                  <a:pt x="113" y="371"/>
                  <a:pt x="116" y="369"/>
                </a:cubicBezTo>
                <a:cubicBezTo>
                  <a:pt x="118" y="367"/>
                  <a:pt x="121" y="365"/>
                  <a:pt x="124" y="367"/>
                </a:cubicBezTo>
                <a:cubicBezTo>
                  <a:pt x="126" y="369"/>
                  <a:pt x="127" y="371"/>
                  <a:pt x="129" y="374"/>
                </a:cubicBezTo>
                <a:cubicBezTo>
                  <a:pt x="129" y="375"/>
                  <a:pt x="128" y="377"/>
                  <a:pt x="128" y="378"/>
                </a:cubicBezTo>
                <a:cubicBezTo>
                  <a:pt x="143" y="373"/>
                  <a:pt x="153" y="356"/>
                  <a:pt x="151" y="340"/>
                </a:cubicBezTo>
                <a:cubicBezTo>
                  <a:pt x="149" y="322"/>
                  <a:pt x="136" y="309"/>
                  <a:pt x="117" y="306"/>
                </a:cubicBezTo>
                <a:cubicBezTo>
                  <a:pt x="104" y="304"/>
                  <a:pt x="83" y="316"/>
                  <a:pt x="79" y="329"/>
                </a:cubicBezTo>
                <a:close/>
                <a:moveTo>
                  <a:pt x="355" y="206"/>
                </a:moveTo>
                <a:cubicBezTo>
                  <a:pt x="358" y="202"/>
                  <a:pt x="361" y="199"/>
                  <a:pt x="365" y="196"/>
                </a:cubicBezTo>
                <a:cubicBezTo>
                  <a:pt x="369" y="192"/>
                  <a:pt x="373" y="191"/>
                  <a:pt x="376" y="195"/>
                </a:cubicBezTo>
                <a:cubicBezTo>
                  <a:pt x="380" y="198"/>
                  <a:pt x="379" y="202"/>
                  <a:pt x="375" y="206"/>
                </a:cubicBezTo>
                <a:cubicBezTo>
                  <a:pt x="372" y="209"/>
                  <a:pt x="369" y="212"/>
                  <a:pt x="366" y="215"/>
                </a:cubicBezTo>
                <a:cubicBezTo>
                  <a:pt x="368" y="216"/>
                  <a:pt x="368" y="217"/>
                  <a:pt x="369" y="218"/>
                </a:cubicBezTo>
                <a:cubicBezTo>
                  <a:pt x="373" y="221"/>
                  <a:pt x="376" y="221"/>
                  <a:pt x="380" y="218"/>
                </a:cubicBezTo>
                <a:cubicBezTo>
                  <a:pt x="383" y="215"/>
                  <a:pt x="386" y="212"/>
                  <a:pt x="388" y="210"/>
                </a:cubicBezTo>
                <a:cubicBezTo>
                  <a:pt x="391" y="207"/>
                  <a:pt x="394" y="207"/>
                  <a:pt x="398" y="209"/>
                </a:cubicBezTo>
                <a:cubicBezTo>
                  <a:pt x="401" y="211"/>
                  <a:pt x="402" y="214"/>
                  <a:pt x="401" y="217"/>
                </a:cubicBezTo>
                <a:cubicBezTo>
                  <a:pt x="401" y="218"/>
                  <a:pt x="401" y="219"/>
                  <a:pt x="401" y="219"/>
                </a:cubicBezTo>
                <a:cubicBezTo>
                  <a:pt x="417" y="213"/>
                  <a:pt x="426" y="195"/>
                  <a:pt x="423" y="177"/>
                </a:cubicBezTo>
                <a:cubicBezTo>
                  <a:pt x="420" y="160"/>
                  <a:pt x="403" y="147"/>
                  <a:pt x="385" y="147"/>
                </a:cubicBezTo>
                <a:cubicBezTo>
                  <a:pt x="372" y="147"/>
                  <a:pt x="353" y="160"/>
                  <a:pt x="352" y="170"/>
                </a:cubicBezTo>
                <a:cubicBezTo>
                  <a:pt x="357" y="169"/>
                  <a:pt x="360" y="170"/>
                  <a:pt x="362" y="173"/>
                </a:cubicBezTo>
                <a:cubicBezTo>
                  <a:pt x="364" y="177"/>
                  <a:pt x="364" y="180"/>
                  <a:pt x="360" y="184"/>
                </a:cubicBezTo>
                <a:cubicBezTo>
                  <a:pt x="358" y="186"/>
                  <a:pt x="357" y="187"/>
                  <a:pt x="355" y="189"/>
                </a:cubicBezTo>
                <a:cubicBezTo>
                  <a:pt x="349" y="195"/>
                  <a:pt x="349" y="196"/>
                  <a:pt x="353" y="203"/>
                </a:cubicBezTo>
                <a:cubicBezTo>
                  <a:pt x="353" y="204"/>
                  <a:pt x="354" y="204"/>
                  <a:pt x="355" y="206"/>
                </a:cubicBezTo>
                <a:close/>
                <a:moveTo>
                  <a:pt x="309" y="379"/>
                </a:moveTo>
                <a:cubicBezTo>
                  <a:pt x="329" y="367"/>
                  <a:pt x="336" y="351"/>
                  <a:pt x="332" y="333"/>
                </a:cubicBezTo>
                <a:cubicBezTo>
                  <a:pt x="327" y="317"/>
                  <a:pt x="308" y="305"/>
                  <a:pt x="293" y="306"/>
                </a:cubicBezTo>
                <a:cubicBezTo>
                  <a:pt x="279" y="307"/>
                  <a:pt x="263" y="318"/>
                  <a:pt x="261" y="329"/>
                </a:cubicBezTo>
                <a:cubicBezTo>
                  <a:pt x="266" y="328"/>
                  <a:pt x="270" y="329"/>
                  <a:pt x="272" y="332"/>
                </a:cubicBezTo>
                <a:cubicBezTo>
                  <a:pt x="274" y="336"/>
                  <a:pt x="273" y="339"/>
                  <a:pt x="269" y="343"/>
                </a:cubicBezTo>
                <a:cubicBezTo>
                  <a:pt x="266" y="346"/>
                  <a:pt x="263" y="348"/>
                  <a:pt x="261" y="351"/>
                </a:cubicBezTo>
                <a:cubicBezTo>
                  <a:pt x="260" y="352"/>
                  <a:pt x="259" y="354"/>
                  <a:pt x="259" y="355"/>
                </a:cubicBezTo>
                <a:cubicBezTo>
                  <a:pt x="260" y="358"/>
                  <a:pt x="262" y="361"/>
                  <a:pt x="264" y="365"/>
                </a:cubicBezTo>
                <a:cubicBezTo>
                  <a:pt x="268" y="361"/>
                  <a:pt x="271" y="357"/>
                  <a:pt x="274" y="354"/>
                </a:cubicBezTo>
                <a:cubicBezTo>
                  <a:pt x="278" y="351"/>
                  <a:pt x="282" y="350"/>
                  <a:pt x="285" y="353"/>
                </a:cubicBezTo>
                <a:cubicBezTo>
                  <a:pt x="289" y="356"/>
                  <a:pt x="289" y="361"/>
                  <a:pt x="285" y="365"/>
                </a:cubicBezTo>
                <a:cubicBezTo>
                  <a:pt x="281" y="368"/>
                  <a:pt x="278" y="371"/>
                  <a:pt x="274" y="375"/>
                </a:cubicBezTo>
                <a:cubicBezTo>
                  <a:pt x="277" y="376"/>
                  <a:pt x="278" y="377"/>
                  <a:pt x="280" y="378"/>
                </a:cubicBezTo>
                <a:cubicBezTo>
                  <a:pt x="284" y="380"/>
                  <a:pt x="287" y="380"/>
                  <a:pt x="290" y="376"/>
                </a:cubicBezTo>
                <a:cubicBezTo>
                  <a:pt x="292" y="374"/>
                  <a:pt x="295" y="371"/>
                  <a:pt x="297" y="369"/>
                </a:cubicBezTo>
                <a:cubicBezTo>
                  <a:pt x="301" y="366"/>
                  <a:pt x="305" y="366"/>
                  <a:pt x="308" y="368"/>
                </a:cubicBezTo>
                <a:cubicBezTo>
                  <a:pt x="311" y="371"/>
                  <a:pt x="311" y="374"/>
                  <a:pt x="309" y="379"/>
                </a:cubicBezTo>
                <a:close/>
                <a:moveTo>
                  <a:pt x="400" y="537"/>
                </a:moveTo>
                <a:cubicBezTo>
                  <a:pt x="415" y="532"/>
                  <a:pt x="426" y="515"/>
                  <a:pt x="424" y="499"/>
                </a:cubicBezTo>
                <a:cubicBezTo>
                  <a:pt x="422" y="481"/>
                  <a:pt x="407" y="467"/>
                  <a:pt x="389" y="465"/>
                </a:cubicBezTo>
                <a:cubicBezTo>
                  <a:pt x="375" y="463"/>
                  <a:pt x="355" y="476"/>
                  <a:pt x="352" y="488"/>
                </a:cubicBezTo>
                <a:cubicBezTo>
                  <a:pt x="358" y="487"/>
                  <a:pt x="361" y="488"/>
                  <a:pt x="363" y="492"/>
                </a:cubicBezTo>
                <a:cubicBezTo>
                  <a:pt x="364" y="496"/>
                  <a:pt x="364" y="498"/>
                  <a:pt x="359" y="503"/>
                </a:cubicBezTo>
                <a:cubicBezTo>
                  <a:pt x="357" y="505"/>
                  <a:pt x="354" y="508"/>
                  <a:pt x="352" y="510"/>
                </a:cubicBezTo>
                <a:cubicBezTo>
                  <a:pt x="351" y="511"/>
                  <a:pt x="350" y="513"/>
                  <a:pt x="350" y="513"/>
                </a:cubicBezTo>
                <a:cubicBezTo>
                  <a:pt x="351" y="517"/>
                  <a:pt x="353" y="520"/>
                  <a:pt x="355" y="524"/>
                </a:cubicBezTo>
                <a:cubicBezTo>
                  <a:pt x="359" y="520"/>
                  <a:pt x="362" y="516"/>
                  <a:pt x="365" y="513"/>
                </a:cubicBezTo>
                <a:cubicBezTo>
                  <a:pt x="369" y="509"/>
                  <a:pt x="373" y="509"/>
                  <a:pt x="376" y="512"/>
                </a:cubicBezTo>
                <a:cubicBezTo>
                  <a:pt x="379" y="516"/>
                  <a:pt x="379" y="520"/>
                  <a:pt x="376" y="524"/>
                </a:cubicBezTo>
                <a:cubicBezTo>
                  <a:pt x="373" y="527"/>
                  <a:pt x="369" y="530"/>
                  <a:pt x="366" y="533"/>
                </a:cubicBezTo>
                <a:cubicBezTo>
                  <a:pt x="367" y="534"/>
                  <a:pt x="368" y="534"/>
                  <a:pt x="368" y="535"/>
                </a:cubicBezTo>
                <a:cubicBezTo>
                  <a:pt x="374" y="540"/>
                  <a:pt x="376" y="540"/>
                  <a:pt x="381" y="535"/>
                </a:cubicBezTo>
                <a:cubicBezTo>
                  <a:pt x="383" y="533"/>
                  <a:pt x="385" y="531"/>
                  <a:pt x="387" y="529"/>
                </a:cubicBezTo>
                <a:cubicBezTo>
                  <a:pt x="391" y="525"/>
                  <a:pt x="394" y="524"/>
                  <a:pt x="397" y="526"/>
                </a:cubicBezTo>
                <a:cubicBezTo>
                  <a:pt x="401" y="528"/>
                  <a:pt x="402" y="532"/>
                  <a:pt x="400" y="537"/>
                </a:cubicBezTo>
                <a:close/>
                <a:moveTo>
                  <a:pt x="121" y="26"/>
                </a:moveTo>
                <a:cubicBezTo>
                  <a:pt x="121" y="22"/>
                  <a:pt x="118" y="18"/>
                  <a:pt x="114" y="18"/>
                </a:cubicBezTo>
                <a:cubicBezTo>
                  <a:pt x="110" y="18"/>
                  <a:pt x="106" y="22"/>
                  <a:pt x="106" y="26"/>
                </a:cubicBezTo>
                <a:cubicBezTo>
                  <a:pt x="106" y="30"/>
                  <a:pt x="109" y="33"/>
                  <a:pt x="114" y="33"/>
                </a:cubicBezTo>
                <a:cubicBezTo>
                  <a:pt x="118" y="33"/>
                  <a:pt x="121" y="30"/>
                  <a:pt x="121" y="26"/>
                </a:cubicBezTo>
                <a:close/>
                <a:moveTo>
                  <a:pt x="303" y="26"/>
                </a:moveTo>
                <a:cubicBezTo>
                  <a:pt x="303" y="22"/>
                  <a:pt x="300" y="18"/>
                  <a:pt x="296" y="18"/>
                </a:cubicBezTo>
                <a:cubicBezTo>
                  <a:pt x="292" y="18"/>
                  <a:pt x="288" y="22"/>
                  <a:pt x="288" y="26"/>
                </a:cubicBezTo>
                <a:cubicBezTo>
                  <a:pt x="288" y="30"/>
                  <a:pt x="291" y="33"/>
                  <a:pt x="295" y="33"/>
                </a:cubicBezTo>
                <a:cubicBezTo>
                  <a:pt x="299" y="33"/>
                  <a:pt x="303" y="30"/>
                  <a:pt x="303" y="26"/>
                </a:cubicBezTo>
                <a:close/>
                <a:moveTo>
                  <a:pt x="30" y="185"/>
                </a:moveTo>
                <a:cubicBezTo>
                  <a:pt x="30" y="181"/>
                  <a:pt x="27" y="177"/>
                  <a:pt x="23" y="177"/>
                </a:cubicBezTo>
                <a:cubicBezTo>
                  <a:pt x="19" y="177"/>
                  <a:pt x="15" y="181"/>
                  <a:pt x="15" y="185"/>
                </a:cubicBezTo>
                <a:cubicBezTo>
                  <a:pt x="16" y="189"/>
                  <a:pt x="19" y="192"/>
                  <a:pt x="23" y="192"/>
                </a:cubicBezTo>
                <a:cubicBezTo>
                  <a:pt x="27" y="192"/>
                  <a:pt x="30" y="189"/>
                  <a:pt x="30" y="185"/>
                </a:cubicBezTo>
                <a:close/>
                <a:moveTo>
                  <a:pt x="666" y="343"/>
                </a:moveTo>
                <a:cubicBezTo>
                  <a:pt x="666" y="339"/>
                  <a:pt x="662" y="336"/>
                  <a:pt x="658" y="336"/>
                </a:cubicBezTo>
                <a:cubicBezTo>
                  <a:pt x="654" y="336"/>
                  <a:pt x="651" y="340"/>
                  <a:pt x="651" y="344"/>
                </a:cubicBezTo>
                <a:cubicBezTo>
                  <a:pt x="651" y="348"/>
                  <a:pt x="655" y="351"/>
                  <a:pt x="659" y="351"/>
                </a:cubicBezTo>
                <a:cubicBezTo>
                  <a:pt x="663" y="351"/>
                  <a:pt x="666" y="347"/>
                  <a:pt x="666" y="343"/>
                </a:cubicBezTo>
                <a:close/>
                <a:moveTo>
                  <a:pt x="295" y="654"/>
                </a:moveTo>
                <a:cubicBezTo>
                  <a:pt x="292" y="654"/>
                  <a:pt x="288" y="657"/>
                  <a:pt x="288" y="661"/>
                </a:cubicBezTo>
                <a:cubicBezTo>
                  <a:pt x="288" y="665"/>
                  <a:pt x="291" y="669"/>
                  <a:pt x="295" y="669"/>
                </a:cubicBezTo>
                <a:cubicBezTo>
                  <a:pt x="299" y="669"/>
                  <a:pt x="303" y="665"/>
                  <a:pt x="303" y="662"/>
                </a:cubicBezTo>
                <a:cubicBezTo>
                  <a:pt x="303" y="658"/>
                  <a:pt x="299" y="654"/>
                  <a:pt x="295" y="65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18430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38842" y="255675"/>
            <a:ext cx="6732240" cy="576064"/>
          </a:xfrm>
        </p:spPr>
        <p:txBody>
          <a:bodyPr/>
          <a:lstStyle/>
          <a:p>
            <a:pPr algn="r" rtl="1"/>
            <a:r>
              <a:rPr lang="fa-IR" altLang="ko-KR" b="1" dirty="0">
                <a:cs typeface="B Nazanin" panose="00000400000000000000" pitchFamily="2" charset="-78"/>
              </a:rPr>
              <a:t>نمونه کارها طراحی شده است</a:t>
            </a:r>
            <a:endParaRPr lang="ko-KR" alt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899592" y="836484"/>
            <a:ext cx="6732240" cy="288032"/>
          </a:xfrm>
        </p:spPr>
        <p:txBody>
          <a:bodyPr/>
          <a:lstStyle/>
          <a:p>
            <a:pPr lvl="0" algn="r" rtl="1"/>
            <a:r>
              <a:rPr lang="fa-IR" altLang="ko-KR" sz="1400" dirty="0">
                <a:cs typeface="B Nazanin" panose="00000400000000000000" pitchFamily="2" charset="-78"/>
              </a:rPr>
              <a:t>عنوان زیرنویس خود را در اینجا درج کنید</a:t>
            </a:r>
            <a:endParaRPr lang="en-US" altLang="ko-KR" sz="14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6018334" y="1796541"/>
            <a:ext cx="2592288" cy="863358"/>
            <a:chOff x="803640" y="3362835"/>
            <a:chExt cx="2059657" cy="863358"/>
          </a:xfrm>
        </p:grpSpPr>
        <p:sp>
          <p:nvSpPr>
            <p:cNvPr id="28" name="TextBox 2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6035411" y="2888362"/>
            <a:ext cx="2592288" cy="863358"/>
            <a:chOff x="803640" y="3362835"/>
            <a:chExt cx="2059657" cy="863358"/>
          </a:xfrm>
        </p:grpSpPr>
        <p:sp>
          <p:nvSpPr>
            <p:cNvPr id="31" name="TextBox 3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052488" y="3980182"/>
            <a:ext cx="2592288" cy="863358"/>
            <a:chOff x="803640" y="3362835"/>
            <a:chExt cx="2059657" cy="863358"/>
          </a:xfrm>
        </p:grpSpPr>
        <p:sp>
          <p:nvSpPr>
            <p:cNvPr id="34" name="TextBox 3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منحصر به فرد اضافه کنید.</a:t>
              </a:r>
              <a:endParaRPr lang="ko-KR" altLang="en-US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4" name="Freeform 5">
            <a:extLst>
              <a:ext uri="{FF2B5EF4-FFF2-40B4-BE49-F238E27FC236}">
                <a16:creationId xmlns:a16="http://schemas.microsoft.com/office/drawing/2014/main" id="{BCECE21B-CF69-49ED-856F-78E251425F2E}"/>
              </a:ext>
            </a:extLst>
          </p:cNvPr>
          <p:cNvSpPr>
            <a:spLocks noEditPoints="1"/>
          </p:cNvSpPr>
          <p:nvPr/>
        </p:nvSpPr>
        <p:spPr bwMode="auto">
          <a:xfrm>
            <a:off x="4082293" y="1009427"/>
            <a:ext cx="1485900" cy="1428749"/>
          </a:xfrm>
          <a:custGeom>
            <a:avLst/>
            <a:gdLst>
              <a:gd name="T0" fmla="*/ 304 w 638"/>
              <a:gd name="T1" fmla="*/ 190 h 613"/>
              <a:gd name="T2" fmla="*/ 268 w 638"/>
              <a:gd name="T3" fmla="*/ 135 h 613"/>
              <a:gd name="T4" fmla="*/ 303 w 638"/>
              <a:gd name="T5" fmla="*/ 30 h 613"/>
              <a:gd name="T6" fmla="*/ 414 w 638"/>
              <a:gd name="T7" fmla="*/ 20 h 613"/>
              <a:gd name="T8" fmla="*/ 468 w 638"/>
              <a:gd name="T9" fmla="*/ 117 h 613"/>
              <a:gd name="T10" fmla="*/ 435 w 638"/>
              <a:gd name="T11" fmla="*/ 186 h 613"/>
              <a:gd name="T12" fmla="*/ 433 w 638"/>
              <a:gd name="T13" fmla="*/ 197 h 613"/>
              <a:gd name="T14" fmla="*/ 527 w 638"/>
              <a:gd name="T15" fmla="*/ 360 h 613"/>
              <a:gd name="T16" fmla="*/ 539 w 638"/>
              <a:gd name="T17" fmla="*/ 363 h 613"/>
              <a:gd name="T18" fmla="*/ 628 w 638"/>
              <a:gd name="T19" fmla="*/ 415 h 613"/>
              <a:gd name="T20" fmla="*/ 574 w 638"/>
              <a:gd name="T21" fmla="*/ 503 h 613"/>
              <a:gd name="T22" fmla="*/ 493 w 638"/>
              <a:gd name="T23" fmla="*/ 463 h 613"/>
              <a:gd name="T24" fmla="*/ 481 w 638"/>
              <a:gd name="T25" fmla="*/ 456 h 613"/>
              <a:gd name="T26" fmla="*/ 355 w 638"/>
              <a:gd name="T27" fmla="*/ 456 h 613"/>
              <a:gd name="T28" fmla="*/ 347 w 638"/>
              <a:gd name="T29" fmla="*/ 457 h 613"/>
              <a:gd name="T30" fmla="*/ 262 w 638"/>
              <a:gd name="T31" fmla="*/ 587 h 613"/>
              <a:gd name="T32" fmla="*/ 139 w 638"/>
              <a:gd name="T33" fmla="*/ 602 h 613"/>
              <a:gd name="T34" fmla="*/ 21 w 638"/>
              <a:gd name="T35" fmla="*/ 403 h 613"/>
              <a:gd name="T36" fmla="*/ 247 w 638"/>
              <a:gd name="T37" fmla="*/ 289 h 613"/>
              <a:gd name="T38" fmla="*/ 304 w 638"/>
              <a:gd name="T39" fmla="*/ 190 h 613"/>
              <a:gd name="T40" fmla="*/ 45 w 638"/>
              <a:gd name="T41" fmla="*/ 441 h 613"/>
              <a:gd name="T42" fmla="*/ 180 w 638"/>
              <a:gd name="T43" fmla="*/ 579 h 613"/>
              <a:gd name="T44" fmla="*/ 319 w 638"/>
              <a:gd name="T45" fmla="*/ 442 h 613"/>
              <a:gd name="T46" fmla="*/ 182 w 638"/>
              <a:gd name="T47" fmla="*/ 305 h 613"/>
              <a:gd name="T48" fmla="*/ 45 w 638"/>
              <a:gd name="T49" fmla="*/ 441 h 613"/>
              <a:gd name="T50" fmla="*/ 482 w 638"/>
              <a:gd name="T51" fmla="*/ 428 h 613"/>
              <a:gd name="T52" fmla="*/ 502 w 638"/>
              <a:gd name="T53" fmla="*/ 388 h 613"/>
              <a:gd name="T54" fmla="*/ 503 w 638"/>
              <a:gd name="T55" fmla="*/ 374 h 613"/>
              <a:gd name="T56" fmla="*/ 450 w 638"/>
              <a:gd name="T57" fmla="*/ 282 h 613"/>
              <a:gd name="T58" fmla="*/ 405 w 638"/>
              <a:gd name="T59" fmla="*/ 204 h 613"/>
              <a:gd name="T60" fmla="*/ 328 w 638"/>
              <a:gd name="T61" fmla="*/ 205 h 613"/>
              <a:gd name="T62" fmla="*/ 272 w 638"/>
              <a:gd name="T63" fmla="*/ 303 h 613"/>
              <a:gd name="T64" fmla="*/ 347 w 638"/>
              <a:gd name="T65" fmla="*/ 428 h 613"/>
              <a:gd name="T66" fmla="*/ 482 w 638"/>
              <a:gd name="T67" fmla="*/ 428 h 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38" h="613">
                <a:moveTo>
                  <a:pt x="304" y="190"/>
                </a:moveTo>
                <a:cubicBezTo>
                  <a:pt x="286" y="175"/>
                  <a:pt x="273" y="158"/>
                  <a:pt x="268" y="135"/>
                </a:cubicBezTo>
                <a:cubicBezTo>
                  <a:pt x="259" y="93"/>
                  <a:pt x="270" y="57"/>
                  <a:pt x="303" y="30"/>
                </a:cubicBezTo>
                <a:cubicBezTo>
                  <a:pt x="337" y="3"/>
                  <a:pt x="376" y="0"/>
                  <a:pt x="414" y="20"/>
                </a:cubicBezTo>
                <a:cubicBezTo>
                  <a:pt x="452" y="40"/>
                  <a:pt x="470" y="74"/>
                  <a:pt x="468" y="117"/>
                </a:cubicBezTo>
                <a:cubicBezTo>
                  <a:pt x="467" y="144"/>
                  <a:pt x="455" y="167"/>
                  <a:pt x="435" y="186"/>
                </a:cubicBezTo>
                <a:cubicBezTo>
                  <a:pt x="430" y="189"/>
                  <a:pt x="430" y="192"/>
                  <a:pt x="433" y="197"/>
                </a:cubicBezTo>
                <a:cubicBezTo>
                  <a:pt x="465" y="251"/>
                  <a:pt x="496" y="305"/>
                  <a:pt x="527" y="360"/>
                </a:cubicBezTo>
                <a:cubicBezTo>
                  <a:pt x="530" y="365"/>
                  <a:pt x="533" y="365"/>
                  <a:pt x="539" y="363"/>
                </a:cubicBezTo>
                <a:cubicBezTo>
                  <a:pt x="578" y="353"/>
                  <a:pt x="618" y="376"/>
                  <a:pt x="628" y="415"/>
                </a:cubicBezTo>
                <a:cubicBezTo>
                  <a:pt x="638" y="455"/>
                  <a:pt x="614" y="494"/>
                  <a:pt x="574" y="503"/>
                </a:cubicBezTo>
                <a:cubicBezTo>
                  <a:pt x="541" y="511"/>
                  <a:pt x="507" y="494"/>
                  <a:pt x="493" y="463"/>
                </a:cubicBezTo>
                <a:cubicBezTo>
                  <a:pt x="490" y="458"/>
                  <a:pt x="487" y="456"/>
                  <a:pt x="481" y="456"/>
                </a:cubicBezTo>
                <a:cubicBezTo>
                  <a:pt x="439" y="456"/>
                  <a:pt x="397" y="456"/>
                  <a:pt x="355" y="456"/>
                </a:cubicBezTo>
                <a:cubicBezTo>
                  <a:pt x="353" y="456"/>
                  <a:pt x="350" y="456"/>
                  <a:pt x="347" y="457"/>
                </a:cubicBezTo>
                <a:cubicBezTo>
                  <a:pt x="340" y="514"/>
                  <a:pt x="312" y="558"/>
                  <a:pt x="262" y="587"/>
                </a:cubicBezTo>
                <a:cubicBezTo>
                  <a:pt x="223" y="608"/>
                  <a:pt x="182" y="613"/>
                  <a:pt x="139" y="602"/>
                </a:cubicBezTo>
                <a:cubicBezTo>
                  <a:pt x="52" y="578"/>
                  <a:pt x="0" y="489"/>
                  <a:pt x="21" y="403"/>
                </a:cubicBezTo>
                <a:cubicBezTo>
                  <a:pt x="44" y="311"/>
                  <a:pt x="144" y="248"/>
                  <a:pt x="247" y="289"/>
                </a:cubicBezTo>
                <a:cubicBezTo>
                  <a:pt x="266" y="257"/>
                  <a:pt x="285" y="224"/>
                  <a:pt x="304" y="190"/>
                </a:cubicBezTo>
                <a:close/>
                <a:moveTo>
                  <a:pt x="45" y="441"/>
                </a:moveTo>
                <a:cubicBezTo>
                  <a:pt x="45" y="517"/>
                  <a:pt x="106" y="579"/>
                  <a:pt x="180" y="579"/>
                </a:cubicBezTo>
                <a:cubicBezTo>
                  <a:pt x="257" y="580"/>
                  <a:pt x="319" y="518"/>
                  <a:pt x="319" y="442"/>
                </a:cubicBezTo>
                <a:cubicBezTo>
                  <a:pt x="319" y="366"/>
                  <a:pt x="258" y="305"/>
                  <a:pt x="182" y="305"/>
                </a:cubicBezTo>
                <a:cubicBezTo>
                  <a:pt x="106" y="305"/>
                  <a:pt x="45" y="366"/>
                  <a:pt x="45" y="441"/>
                </a:cubicBezTo>
                <a:close/>
                <a:moveTo>
                  <a:pt x="482" y="428"/>
                </a:moveTo>
                <a:cubicBezTo>
                  <a:pt x="489" y="413"/>
                  <a:pt x="495" y="400"/>
                  <a:pt x="502" y="388"/>
                </a:cubicBezTo>
                <a:cubicBezTo>
                  <a:pt x="505" y="382"/>
                  <a:pt x="506" y="379"/>
                  <a:pt x="503" y="374"/>
                </a:cubicBezTo>
                <a:cubicBezTo>
                  <a:pt x="485" y="344"/>
                  <a:pt x="468" y="313"/>
                  <a:pt x="450" y="282"/>
                </a:cubicBezTo>
                <a:cubicBezTo>
                  <a:pt x="435" y="257"/>
                  <a:pt x="420" y="231"/>
                  <a:pt x="405" y="204"/>
                </a:cubicBezTo>
                <a:cubicBezTo>
                  <a:pt x="379" y="214"/>
                  <a:pt x="354" y="214"/>
                  <a:pt x="328" y="205"/>
                </a:cubicBezTo>
                <a:cubicBezTo>
                  <a:pt x="309" y="238"/>
                  <a:pt x="290" y="270"/>
                  <a:pt x="272" y="303"/>
                </a:cubicBezTo>
                <a:cubicBezTo>
                  <a:pt x="316" y="333"/>
                  <a:pt x="341" y="375"/>
                  <a:pt x="347" y="428"/>
                </a:cubicBezTo>
                <a:cubicBezTo>
                  <a:pt x="394" y="428"/>
                  <a:pt x="439" y="428"/>
                  <a:pt x="482" y="42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6" name="Freeform 5">
            <a:extLst>
              <a:ext uri="{FF2B5EF4-FFF2-40B4-BE49-F238E27FC236}">
                <a16:creationId xmlns:a16="http://schemas.microsoft.com/office/drawing/2014/main" id="{9966680C-3D27-469C-BF3E-A1B67E2104E6}"/>
              </a:ext>
            </a:extLst>
          </p:cNvPr>
          <p:cNvSpPr>
            <a:spLocks noEditPoints="1"/>
          </p:cNvSpPr>
          <p:nvPr/>
        </p:nvSpPr>
        <p:spPr bwMode="auto">
          <a:xfrm>
            <a:off x="4226816" y="2266965"/>
            <a:ext cx="1485900" cy="1428749"/>
          </a:xfrm>
          <a:custGeom>
            <a:avLst/>
            <a:gdLst>
              <a:gd name="T0" fmla="*/ 304 w 638"/>
              <a:gd name="T1" fmla="*/ 190 h 613"/>
              <a:gd name="T2" fmla="*/ 268 w 638"/>
              <a:gd name="T3" fmla="*/ 135 h 613"/>
              <a:gd name="T4" fmla="*/ 303 w 638"/>
              <a:gd name="T5" fmla="*/ 30 h 613"/>
              <a:gd name="T6" fmla="*/ 414 w 638"/>
              <a:gd name="T7" fmla="*/ 20 h 613"/>
              <a:gd name="T8" fmla="*/ 468 w 638"/>
              <a:gd name="T9" fmla="*/ 117 h 613"/>
              <a:gd name="T10" fmla="*/ 435 w 638"/>
              <a:gd name="T11" fmla="*/ 186 h 613"/>
              <a:gd name="T12" fmla="*/ 433 w 638"/>
              <a:gd name="T13" fmla="*/ 197 h 613"/>
              <a:gd name="T14" fmla="*/ 527 w 638"/>
              <a:gd name="T15" fmla="*/ 360 h 613"/>
              <a:gd name="T16" fmla="*/ 539 w 638"/>
              <a:gd name="T17" fmla="*/ 363 h 613"/>
              <a:gd name="T18" fmla="*/ 628 w 638"/>
              <a:gd name="T19" fmla="*/ 415 h 613"/>
              <a:gd name="T20" fmla="*/ 574 w 638"/>
              <a:gd name="T21" fmla="*/ 503 h 613"/>
              <a:gd name="T22" fmla="*/ 493 w 638"/>
              <a:gd name="T23" fmla="*/ 463 h 613"/>
              <a:gd name="T24" fmla="*/ 481 w 638"/>
              <a:gd name="T25" fmla="*/ 456 h 613"/>
              <a:gd name="T26" fmla="*/ 355 w 638"/>
              <a:gd name="T27" fmla="*/ 456 h 613"/>
              <a:gd name="T28" fmla="*/ 347 w 638"/>
              <a:gd name="T29" fmla="*/ 457 h 613"/>
              <a:gd name="T30" fmla="*/ 262 w 638"/>
              <a:gd name="T31" fmla="*/ 587 h 613"/>
              <a:gd name="T32" fmla="*/ 139 w 638"/>
              <a:gd name="T33" fmla="*/ 602 h 613"/>
              <a:gd name="T34" fmla="*/ 21 w 638"/>
              <a:gd name="T35" fmla="*/ 403 h 613"/>
              <a:gd name="T36" fmla="*/ 247 w 638"/>
              <a:gd name="T37" fmla="*/ 289 h 613"/>
              <a:gd name="T38" fmla="*/ 304 w 638"/>
              <a:gd name="T39" fmla="*/ 190 h 613"/>
              <a:gd name="T40" fmla="*/ 45 w 638"/>
              <a:gd name="T41" fmla="*/ 441 h 613"/>
              <a:gd name="T42" fmla="*/ 180 w 638"/>
              <a:gd name="T43" fmla="*/ 579 h 613"/>
              <a:gd name="T44" fmla="*/ 319 w 638"/>
              <a:gd name="T45" fmla="*/ 442 h 613"/>
              <a:gd name="T46" fmla="*/ 182 w 638"/>
              <a:gd name="T47" fmla="*/ 305 h 613"/>
              <a:gd name="T48" fmla="*/ 45 w 638"/>
              <a:gd name="T49" fmla="*/ 441 h 613"/>
              <a:gd name="T50" fmla="*/ 482 w 638"/>
              <a:gd name="T51" fmla="*/ 428 h 613"/>
              <a:gd name="T52" fmla="*/ 502 w 638"/>
              <a:gd name="T53" fmla="*/ 388 h 613"/>
              <a:gd name="T54" fmla="*/ 503 w 638"/>
              <a:gd name="T55" fmla="*/ 374 h 613"/>
              <a:gd name="T56" fmla="*/ 450 w 638"/>
              <a:gd name="T57" fmla="*/ 282 h 613"/>
              <a:gd name="T58" fmla="*/ 405 w 638"/>
              <a:gd name="T59" fmla="*/ 204 h 613"/>
              <a:gd name="T60" fmla="*/ 328 w 638"/>
              <a:gd name="T61" fmla="*/ 205 h 613"/>
              <a:gd name="T62" fmla="*/ 272 w 638"/>
              <a:gd name="T63" fmla="*/ 303 h 613"/>
              <a:gd name="T64" fmla="*/ 347 w 638"/>
              <a:gd name="T65" fmla="*/ 428 h 613"/>
              <a:gd name="T66" fmla="*/ 482 w 638"/>
              <a:gd name="T67" fmla="*/ 428 h 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38" h="613">
                <a:moveTo>
                  <a:pt x="304" y="190"/>
                </a:moveTo>
                <a:cubicBezTo>
                  <a:pt x="286" y="175"/>
                  <a:pt x="273" y="158"/>
                  <a:pt x="268" y="135"/>
                </a:cubicBezTo>
                <a:cubicBezTo>
                  <a:pt x="259" y="93"/>
                  <a:pt x="270" y="57"/>
                  <a:pt x="303" y="30"/>
                </a:cubicBezTo>
                <a:cubicBezTo>
                  <a:pt x="337" y="3"/>
                  <a:pt x="376" y="0"/>
                  <a:pt x="414" y="20"/>
                </a:cubicBezTo>
                <a:cubicBezTo>
                  <a:pt x="452" y="40"/>
                  <a:pt x="470" y="74"/>
                  <a:pt x="468" y="117"/>
                </a:cubicBezTo>
                <a:cubicBezTo>
                  <a:pt x="467" y="144"/>
                  <a:pt x="455" y="167"/>
                  <a:pt x="435" y="186"/>
                </a:cubicBezTo>
                <a:cubicBezTo>
                  <a:pt x="430" y="189"/>
                  <a:pt x="430" y="192"/>
                  <a:pt x="433" y="197"/>
                </a:cubicBezTo>
                <a:cubicBezTo>
                  <a:pt x="465" y="251"/>
                  <a:pt x="496" y="305"/>
                  <a:pt x="527" y="360"/>
                </a:cubicBezTo>
                <a:cubicBezTo>
                  <a:pt x="530" y="365"/>
                  <a:pt x="533" y="365"/>
                  <a:pt x="539" y="363"/>
                </a:cubicBezTo>
                <a:cubicBezTo>
                  <a:pt x="578" y="353"/>
                  <a:pt x="618" y="376"/>
                  <a:pt x="628" y="415"/>
                </a:cubicBezTo>
                <a:cubicBezTo>
                  <a:pt x="638" y="455"/>
                  <a:pt x="614" y="494"/>
                  <a:pt x="574" y="503"/>
                </a:cubicBezTo>
                <a:cubicBezTo>
                  <a:pt x="541" y="511"/>
                  <a:pt x="507" y="494"/>
                  <a:pt x="493" y="463"/>
                </a:cubicBezTo>
                <a:cubicBezTo>
                  <a:pt x="490" y="458"/>
                  <a:pt x="487" y="456"/>
                  <a:pt x="481" y="456"/>
                </a:cubicBezTo>
                <a:cubicBezTo>
                  <a:pt x="439" y="456"/>
                  <a:pt x="397" y="456"/>
                  <a:pt x="355" y="456"/>
                </a:cubicBezTo>
                <a:cubicBezTo>
                  <a:pt x="353" y="456"/>
                  <a:pt x="350" y="456"/>
                  <a:pt x="347" y="457"/>
                </a:cubicBezTo>
                <a:cubicBezTo>
                  <a:pt x="340" y="514"/>
                  <a:pt x="312" y="558"/>
                  <a:pt x="262" y="587"/>
                </a:cubicBezTo>
                <a:cubicBezTo>
                  <a:pt x="223" y="608"/>
                  <a:pt x="182" y="613"/>
                  <a:pt x="139" y="602"/>
                </a:cubicBezTo>
                <a:cubicBezTo>
                  <a:pt x="52" y="578"/>
                  <a:pt x="0" y="489"/>
                  <a:pt x="21" y="403"/>
                </a:cubicBezTo>
                <a:cubicBezTo>
                  <a:pt x="44" y="311"/>
                  <a:pt x="144" y="248"/>
                  <a:pt x="247" y="289"/>
                </a:cubicBezTo>
                <a:cubicBezTo>
                  <a:pt x="266" y="257"/>
                  <a:pt x="285" y="224"/>
                  <a:pt x="304" y="190"/>
                </a:cubicBezTo>
                <a:close/>
                <a:moveTo>
                  <a:pt x="45" y="441"/>
                </a:moveTo>
                <a:cubicBezTo>
                  <a:pt x="45" y="517"/>
                  <a:pt x="106" y="579"/>
                  <a:pt x="180" y="579"/>
                </a:cubicBezTo>
                <a:cubicBezTo>
                  <a:pt x="257" y="580"/>
                  <a:pt x="319" y="518"/>
                  <a:pt x="319" y="442"/>
                </a:cubicBezTo>
                <a:cubicBezTo>
                  <a:pt x="319" y="366"/>
                  <a:pt x="258" y="305"/>
                  <a:pt x="182" y="305"/>
                </a:cubicBezTo>
                <a:cubicBezTo>
                  <a:pt x="106" y="305"/>
                  <a:pt x="45" y="366"/>
                  <a:pt x="45" y="441"/>
                </a:cubicBezTo>
                <a:close/>
                <a:moveTo>
                  <a:pt x="482" y="428"/>
                </a:moveTo>
                <a:cubicBezTo>
                  <a:pt x="489" y="413"/>
                  <a:pt x="495" y="400"/>
                  <a:pt x="502" y="388"/>
                </a:cubicBezTo>
                <a:cubicBezTo>
                  <a:pt x="505" y="382"/>
                  <a:pt x="506" y="379"/>
                  <a:pt x="503" y="374"/>
                </a:cubicBezTo>
                <a:cubicBezTo>
                  <a:pt x="485" y="344"/>
                  <a:pt x="468" y="313"/>
                  <a:pt x="450" y="282"/>
                </a:cubicBezTo>
                <a:cubicBezTo>
                  <a:pt x="435" y="257"/>
                  <a:pt x="420" y="231"/>
                  <a:pt x="405" y="204"/>
                </a:cubicBezTo>
                <a:cubicBezTo>
                  <a:pt x="379" y="214"/>
                  <a:pt x="354" y="214"/>
                  <a:pt x="328" y="205"/>
                </a:cubicBezTo>
                <a:cubicBezTo>
                  <a:pt x="309" y="238"/>
                  <a:pt x="290" y="270"/>
                  <a:pt x="272" y="303"/>
                </a:cubicBezTo>
                <a:cubicBezTo>
                  <a:pt x="316" y="333"/>
                  <a:pt x="341" y="375"/>
                  <a:pt x="347" y="428"/>
                </a:cubicBezTo>
                <a:cubicBezTo>
                  <a:pt x="394" y="428"/>
                  <a:pt x="439" y="428"/>
                  <a:pt x="482" y="42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37" name="Freeform 5">
            <a:extLst>
              <a:ext uri="{FF2B5EF4-FFF2-40B4-BE49-F238E27FC236}">
                <a16:creationId xmlns:a16="http://schemas.microsoft.com/office/drawing/2014/main" id="{AB192130-93AB-4784-ABCA-258385110BC0}"/>
              </a:ext>
            </a:extLst>
          </p:cNvPr>
          <p:cNvSpPr>
            <a:spLocks noEditPoints="1"/>
          </p:cNvSpPr>
          <p:nvPr/>
        </p:nvSpPr>
        <p:spPr bwMode="auto">
          <a:xfrm>
            <a:off x="4410905" y="3473337"/>
            <a:ext cx="1485900" cy="1428749"/>
          </a:xfrm>
          <a:custGeom>
            <a:avLst/>
            <a:gdLst>
              <a:gd name="T0" fmla="*/ 304 w 638"/>
              <a:gd name="T1" fmla="*/ 190 h 613"/>
              <a:gd name="T2" fmla="*/ 268 w 638"/>
              <a:gd name="T3" fmla="*/ 135 h 613"/>
              <a:gd name="T4" fmla="*/ 303 w 638"/>
              <a:gd name="T5" fmla="*/ 30 h 613"/>
              <a:gd name="T6" fmla="*/ 414 w 638"/>
              <a:gd name="T7" fmla="*/ 20 h 613"/>
              <a:gd name="T8" fmla="*/ 468 w 638"/>
              <a:gd name="T9" fmla="*/ 117 h 613"/>
              <a:gd name="T10" fmla="*/ 435 w 638"/>
              <a:gd name="T11" fmla="*/ 186 h 613"/>
              <a:gd name="T12" fmla="*/ 433 w 638"/>
              <a:gd name="T13" fmla="*/ 197 h 613"/>
              <a:gd name="T14" fmla="*/ 527 w 638"/>
              <a:gd name="T15" fmla="*/ 360 h 613"/>
              <a:gd name="T16" fmla="*/ 539 w 638"/>
              <a:gd name="T17" fmla="*/ 363 h 613"/>
              <a:gd name="T18" fmla="*/ 628 w 638"/>
              <a:gd name="T19" fmla="*/ 415 h 613"/>
              <a:gd name="T20" fmla="*/ 574 w 638"/>
              <a:gd name="T21" fmla="*/ 503 h 613"/>
              <a:gd name="T22" fmla="*/ 493 w 638"/>
              <a:gd name="T23" fmla="*/ 463 h 613"/>
              <a:gd name="T24" fmla="*/ 481 w 638"/>
              <a:gd name="T25" fmla="*/ 456 h 613"/>
              <a:gd name="T26" fmla="*/ 355 w 638"/>
              <a:gd name="T27" fmla="*/ 456 h 613"/>
              <a:gd name="T28" fmla="*/ 347 w 638"/>
              <a:gd name="T29" fmla="*/ 457 h 613"/>
              <a:gd name="T30" fmla="*/ 262 w 638"/>
              <a:gd name="T31" fmla="*/ 587 h 613"/>
              <a:gd name="T32" fmla="*/ 139 w 638"/>
              <a:gd name="T33" fmla="*/ 602 h 613"/>
              <a:gd name="T34" fmla="*/ 21 w 638"/>
              <a:gd name="T35" fmla="*/ 403 h 613"/>
              <a:gd name="T36" fmla="*/ 247 w 638"/>
              <a:gd name="T37" fmla="*/ 289 h 613"/>
              <a:gd name="T38" fmla="*/ 304 w 638"/>
              <a:gd name="T39" fmla="*/ 190 h 613"/>
              <a:gd name="T40" fmla="*/ 45 w 638"/>
              <a:gd name="T41" fmla="*/ 441 h 613"/>
              <a:gd name="T42" fmla="*/ 180 w 638"/>
              <a:gd name="T43" fmla="*/ 579 h 613"/>
              <a:gd name="T44" fmla="*/ 319 w 638"/>
              <a:gd name="T45" fmla="*/ 442 h 613"/>
              <a:gd name="T46" fmla="*/ 182 w 638"/>
              <a:gd name="T47" fmla="*/ 305 h 613"/>
              <a:gd name="T48" fmla="*/ 45 w 638"/>
              <a:gd name="T49" fmla="*/ 441 h 613"/>
              <a:gd name="T50" fmla="*/ 482 w 638"/>
              <a:gd name="T51" fmla="*/ 428 h 613"/>
              <a:gd name="T52" fmla="*/ 502 w 638"/>
              <a:gd name="T53" fmla="*/ 388 h 613"/>
              <a:gd name="T54" fmla="*/ 503 w 638"/>
              <a:gd name="T55" fmla="*/ 374 h 613"/>
              <a:gd name="T56" fmla="*/ 450 w 638"/>
              <a:gd name="T57" fmla="*/ 282 h 613"/>
              <a:gd name="T58" fmla="*/ 405 w 638"/>
              <a:gd name="T59" fmla="*/ 204 h 613"/>
              <a:gd name="T60" fmla="*/ 328 w 638"/>
              <a:gd name="T61" fmla="*/ 205 h 613"/>
              <a:gd name="T62" fmla="*/ 272 w 638"/>
              <a:gd name="T63" fmla="*/ 303 h 613"/>
              <a:gd name="T64" fmla="*/ 347 w 638"/>
              <a:gd name="T65" fmla="*/ 428 h 613"/>
              <a:gd name="T66" fmla="*/ 482 w 638"/>
              <a:gd name="T67" fmla="*/ 428 h 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38" h="613">
                <a:moveTo>
                  <a:pt x="304" y="190"/>
                </a:moveTo>
                <a:cubicBezTo>
                  <a:pt x="286" y="175"/>
                  <a:pt x="273" y="158"/>
                  <a:pt x="268" y="135"/>
                </a:cubicBezTo>
                <a:cubicBezTo>
                  <a:pt x="259" y="93"/>
                  <a:pt x="270" y="57"/>
                  <a:pt x="303" y="30"/>
                </a:cubicBezTo>
                <a:cubicBezTo>
                  <a:pt x="337" y="3"/>
                  <a:pt x="376" y="0"/>
                  <a:pt x="414" y="20"/>
                </a:cubicBezTo>
                <a:cubicBezTo>
                  <a:pt x="452" y="40"/>
                  <a:pt x="470" y="74"/>
                  <a:pt x="468" y="117"/>
                </a:cubicBezTo>
                <a:cubicBezTo>
                  <a:pt x="467" y="144"/>
                  <a:pt x="455" y="167"/>
                  <a:pt x="435" y="186"/>
                </a:cubicBezTo>
                <a:cubicBezTo>
                  <a:pt x="430" y="189"/>
                  <a:pt x="430" y="192"/>
                  <a:pt x="433" y="197"/>
                </a:cubicBezTo>
                <a:cubicBezTo>
                  <a:pt x="465" y="251"/>
                  <a:pt x="496" y="305"/>
                  <a:pt x="527" y="360"/>
                </a:cubicBezTo>
                <a:cubicBezTo>
                  <a:pt x="530" y="365"/>
                  <a:pt x="533" y="365"/>
                  <a:pt x="539" y="363"/>
                </a:cubicBezTo>
                <a:cubicBezTo>
                  <a:pt x="578" y="353"/>
                  <a:pt x="618" y="376"/>
                  <a:pt x="628" y="415"/>
                </a:cubicBezTo>
                <a:cubicBezTo>
                  <a:pt x="638" y="455"/>
                  <a:pt x="614" y="494"/>
                  <a:pt x="574" y="503"/>
                </a:cubicBezTo>
                <a:cubicBezTo>
                  <a:pt x="541" y="511"/>
                  <a:pt x="507" y="494"/>
                  <a:pt x="493" y="463"/>
                </a:cubicBezTo>
                <a:cubicBezTo>
                  <a:pt x="490" y="458"/>
                  <a:pt x="487" y="456"/>
                  <a:pt x="481" y="456"/>
                </a:cubicBezTo>
                <a:cubicBezTo>
                  <a:pt x="439" y="456"/>
                  <a:pt x="397" y="456"/>
                  <a:pt x="355" y="456"/>
                </a:cubicBezTo>
                <a:cubicBezTo>
                  <a:pt x="353" y="456"/>
                  <a:pt x="350" y="456"/>
                  <a:pt x="347" y="457"/>
                </a:cubicBezTo>
                <a:cubicBezTo>
                  <a:pt x="340" y="514"/>
                  <a:pt x="312" y="558"/>
                  <a:pt x="262" y="587"/>
                </a:cubicBezTo>
                <a:cubicBezTo>
                  <a:pt x="223" y="608"/>
                  <a:pt x="182" y="613"/>
                  <a:pt x="139" y="602"/>
                </a:cubicBezTo>
                <a:cubicBezTo>
                  <a:pt x="52" y="578"/>
                  <a:pt x="0" y="489"/>
                  <a:pt x="21" y="403"/>
                </a:cubicBezTo>
                <a:cubicBezTo>
                  <a:pt x="44" y="311"/>
                  <a:pt x="144" y="248"/>
                  <a:pt x="247" y="289"/>
                </a:cubicBezTo>
                <a:cubicBezTo>
                  <a:pt x="266" y="257"/>
                  <a:pt x="285" y="224"/>
                  <a:pt x="304" y="190"/>
                </a:cubicBezTo>
                <a:close/>
                <a:moveTo>
                  <a:pt x="45" y="441"/>
                </a:moveTo>
                <a:cubicBezTo>
                  <a:pt x="45" y="517"/>
                  <a:pt x="106" y="579"/>
                  <a:pt x="180" y="579"/>
                </a:cubicBezTo>
                <a:cubicBezTo>
                  <a:pt x="257" y="580"/>
                  <a:pt x="319" y="518"/>
                  <a:pt x="319" y="442"/>
                </a:cubicBezTo>
                <a:cubicBezTo>
                  <a:pt x="319" y="366"/>
                  <a:pt x="258" y="305"/>
                  <a:pt x="182" y="305"/>
                </a:cubicBezTo>
                <a:cubicBezTo>
                  <a:pt x="106" y="305"/>
                  <a:pt x="45" y="366"/>
                  <a:pt x="45" y="441"/>
                </a:cubicBezTo>
                <a:close/>
                <a:moveTo>
                  <a:pt x="482" y="428"/>
                </a:moveTo>
                <a:cubicBezTo>
                  <a:pt x="489" y="413"/>
                  <a:pt x="495" y="400"/>
                  <a:pt x="502" y="388"/>
                </a:cubicBezTo>
                <a:cubicBezTo>
                  <a:pt x="505" y="382"/>
                  <a:pt x="506" y="379"/>
                  <a:pt x="503" y="374"/>
                </a:cubicBezTo>
                <a:cubicBezTo>
                  <a:pt x="485" y="344"/>
                  <a:pt x="468" y="313"/>
                  <a:pt x="450" y="282"/>
                </a:cubicBezTo>
                <a:cubicBezTo>
                  <a:pt x="435" y="257"/>
                  <a:pt x="420" y="231"/>
                  <a:pt x="405" y="204"/>
                </a:cubicBezTo>
                <a:cubicBezTo>
                  <a:pt x="379" y="214"/>
                  <a:pt x="354" y="214"/>
                  <a:pt x="328" y="205"/>
                </a:cubicBezTo>
                <a:cubicBezTo>
                  <a:pt x="309" y="238"/>
                  <a:pt x="290" y="270"/>
                  <a:pt x="272" y="303"/>
                </a:cubicBezTo>
                <a:cubicBezTo>
                  <a:pt x="316" y="333"/>
                  <a:pt x="341" y="375"/>
                  <a:pt x="347" y="428"/>
                </a:cubicBezTo>
                <a:cubicBezTo>
                  <a:pt x="394" y="428"/>
                  <a:pt x="439" y="428"/>
                  <a:pt x="482" y="42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pic>
        <p:nvPicPr>
          <p:cNvPr id="24583" name="Picture 7" descr="Geometria molecular. Geometria molecular e as nuvens eletrônicas">
            <a:extLst>
              <a:ext uri="{FF2B5EF4-FFF2-40B4-BE49-F238E27FC236}">
                <a16:creationId xmlns:a16="http://schemas.microsoft.com/office/drawing/2014/main" id="{51D277AB-32C4-4A75-B184-D7115E6E8B94}"/>
              </a:ext>
            </a:extLst>
          </p:cNvPr>
          <p:cNvPicPr>
            <a:picLocks noGrp="1" noChangeAspect="1" noChangeArrowheads="1"/>
          </p:cNvPicPr>
          <p:nvPr>
            <p:ph type="pic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498600"/>
            <a:ext cx="3636963" cy="3394075"/>
          </a:xfrm>
          <a:prstGeom prst="rect">
            <a:avLst/>
          </a:prstGeom>
          <a:noFill/>
          <a:ln w="57150"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00302925-9659-4309-82A9-DD3734051A01}"/>
              </a:ext>
            </a:extLst>
          </p:cNvPr>
          <p:cNvSpPr/>
          <p:nvPr/>
        </p:nvSpPr>
        <p:spPr>
          <a:xfrm>
            <a:off x="238125" y="123478"/>
            <a:ext cx="8667033" cy="476434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s-ES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9070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5"/>
          <p:cNvSpPr/>
          <p:nvPr/>
        </p:nvSpPr>
        <p:spPr bwMode="auto">
          <a:xfrm>
            <a:off x="0" y="62899"/>
            <a:ext cx="3779912" cy="636643"/>
          </a:xfrm>
          <a:custGeom>
            <a:avLst/>
            <a:gdLst>
              <a:gd name="T0" fmla="*/ 2732 w 2881"/>
              <a:gd name="T1" fmla="*/ 2 h 400"/>
              <a:gd name="T2" fmla="*/ 2732 w 2881"/>
              <a:gd name="T3" fmla="*/ 0 h 400"/>
              <a:gd name="T4" fmla="*/ 2706 w 2881"/>
              <a:gd name="T5" fmla="*/ 0 h 400"/>
              <a:gd name="T6" fmla="*/ 2505 w 2881"/>
              <a:gd name="T7" fmla="*/ 0 h 400"/>
              <a:gd name="T8" fmla="*/ 0 w 2881"/>
              <a:gd name="T9" fmla="*/ 0 h 400"/>
              <a:gd name="T10" fmla="*/ 0 w 2881"/>
              <a:gd name="T11" fmla="*/ 400 h 400"/>
              <a:gd name="T12" fmla="*/ 2505 w 2881"/>
              <a:gd name="T13" fmla="*/ 400 h 400"/>
              <a:gd name="T14" fmla="*/ 2706 w 2881"/>
              <a:gd name="T15" fmla="*/ 400 h 400"/>
              <a:gd name="T16" fmla="*/ 2732 w 2881"/>
              <a:gd name="T17" fmla="*/ 400 h 400"/>
              <a:gd name="T18" fmla="*/ 2732 w 2881"/>
              <a:gd name="T19" fmla="*/ 398 h 400"/>
              <a:gd name="T20" fmla="*/ 2881 w 2881"/>
              <a:gd name="T21" fmla="*/ 225 h 400"/>
              <a:gd name="T22" fmla="*/ 2881 w 2881"/>
              <a:gd name="T23" fmla="*/ 175 h 400"/>
              <a:gd name="T24" fmla="*/ 2732 w 2881"/>
              <a:gd name="T25" fmla="*/ 2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81" h="400">
                <a:moveTo>
                  <a:pt x="2732" y="2"/>
                </a:moveTo>
                <a:cubicBezTo>
                  <a:pt x="2732" y="0"/>
                  <a:pt x="2732" y="0"/>
                  <a:pt x="2732" y="0"/>
                </a:cubicBezTo>
                <a:cubicBezTo>
                  <a:pt x="2706" y="0"/>
                  <a:pt x="2706" y="0"/>
                  <a:pt x="2706" y="0"/>
                </a:cubicBezTo>
                <a:cubicBezTo>
                  <a:pt x="2505" y="0"/>
                  <a:pt x="2505" y="0"/>
                  <a:pt x="250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00"/>
                  <a:pt x="0" y="400"/>
                  <a:pt x="0" y="400"/>
                </a:cubicBezTo>
                <a:cubicBezTo>
                  <a:pt x="2505" y="400"/>
                  <a:pt x="2505" y="400"/>
                  <a:pt x="2505" y="400"/>
                </a:cubicBezTo>
                <a:cubicBezTo>
                  <a:pt x="2706" y="400"/>
                  <a:pt x="2706" y="400"/>
                  <a:pt x="2706" y="400"/>
                </a:cubicBezTo>
                <a:cubicBezTo>
                  <a:pt x="2732" y="400"/>
                  <a:pt x="2732" y="400"/>
                  <a:pt x="2732" y="400"/>
                </a:cubicBezTo>
                <a:cubicBezTo>
                  <a:pt x="2732" y="398"/>
                  <a:pt x="2732" y="398"/>
                  <a:pt x="2732" y="398"/>
                </a:cubicBezTo>
                <a:cubicBezTo>
                  <a:pt x="2816" y="385"/>
                  <a:pt x="2881" y="313"/>
                  <a:pt x="2881" y="225"/>
                </a:cubicBezTo>
                <a:cubicBezTo>
                  <a:pt x="2881" y="175"/>
                  <a:pt x="2881" y="175"/>
                  <a:pt x="2881" y="175"/>
                </a:cubicBezTo>
                <a:cubicBezTo>
                  <a:pt x="2881" y="87"/>
                  <a:pt x="2816" y="15"/>
                  <a:pt x="2732" y="2"/>
                </a:cubicBezTo>
                <a:close/>
              </a:path>
            </a:pathLst>
          </a:custGeom>
          <a:solidFill>
            <a:srgbClr val="E0166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22" name="Freeform 9"/>
          <p:cNvSpPr>
            <a:spLocks noEditPoints="1"/>
          </p:cNvSpPr>
          <p:nvPr/>
        </p:nvSpPr>
        <p:spPr bwMode="auto">
          <a:xfrm rot="12128508">
            <a:off x="8347595" y="143379"/>
            <a:ext cx="624373" cy="556030"/>
          </a:xfrm>
          <a:custGeom>
            <a:avLst/>
            <a:gdLst>
              <a:gd name="T0" fmla="*/ 108 w 310"/>
              <a:gd name="T1" fmla="*/ 163 h 276"/>
              <a:gd name="T2" fmla="*/ 105 w 310"/>
              <a:gd name="T3" fmla="*/ 116 h 276"/>
              <a:gd name="T4" fmla="*/ 75 w 310"/>
              <a:gd name="T5" fmla="*/ 112 h 276"/>
              <a:gd name="T6" fmla="*/ 26 w 310"/>
              <a:gd name="T7" fmla="*/ 90 h 276"/>
              <a:gd name="T8" fmla="*/ 83 w 310"/>
              <a:gd name="T9" fmla="*/ 93 h 276"/>
              <a:gd name="T10" fmla="*/ 91 w 310"/>
              <a:gd name="T11" fmla="*/ 102 h 276"/>
              <a:gd name="T12" fmla="*/ 116 w 310"/>
              <a:gd name="T13" fmla="*/ 95 h 276"/>
              <a:gd name="T14" fmla="*/ 142 w 310"/>
              <a:gd name="T15" fmla="*/ 71 h 276"/>
              <a:gd name="T16" fmla="*/ 134 w 310"/>
              <a:gd name="T17" fmla="*/ 58 h 276"/>
              <a:gd name="T18" fmla="*/ 133 w 310"/>
              <a:gd name="T19" fmla="*/ 2 h 276"/>
              <a:gd name="T20" fmla="*/ 157 w 310"/>
              <a:gd name="T21" fmla="*/ 50 h 276"/>
              <a:gd name="T22" fmla="*/ 200 w 310"/>
              <a:gd name="T23" fmla="*/ 93 h 276"/>
              <a:gd name="T24" fmla="*/ 216 w 310"/>
              <a:gd name="T25" fmla="*/ 46 h 276"/>
              <a:gd name="T26" fmla="*/ 293 w 310"/>
              <a:gd name="T27" fmla="*/ 54 h 276"/>
              <a:gd name="T28" fmla="*/ 231 w 310"/>
              <a:gd name="T29" fmla="*/ 88 h 276"/>
              <a:gd name="T30" fmla="*/ 206 w 310"/>
              <a:gd name="T31" fmla="*/ 99 h 276"/>
              <a:gd name="T32" fmla="*/ 239 w 310"/>
              <a:gd name="T33" fmla="*/ 182 h 276"/>
              <a:gd name="T34" fmla="*/ 300 w 310"/>
              <a:gd name="T35" fmla="*/ 187 h 276"/>
              <a:gd name="T36" fmla="*/ 248 w 310"/>
              <a:gd name="T37" fmla="*/ 243 h 276"/>
              <a:gd name="T38" fmla="*/ 204 w 310"/>
              <a:gd name="T39" fmla="*/ 162 h 276"/>
              <a:gd name="T40" fmla="*/ 167 w 310"/>
              <a:gd name="T41" fmla="*/ 215 h 276"/>
              <a:gd name="T42" fmla="*/ 179 w 310"/>
              <a:gd name="T43" fmla="*/ 270 h 276"/>
              <a:gd name="T44" fmla="*/ 154 w 310"/>
              <a:gd name="T45" fmla="*/ 219 h 276"/>
              <a:gd name="T46" fmla="*/ 155 w 310"/>
              <a:gd name="T47" fmla="*/ 185 h 276"/>
              <a:gd name="T48" fmla="*/ 76 w 310"/>
              <a:gd name="T49" fmla="*/ 199 h 276"/>
              <a:gd name="T50" fmla="*/ 12 w 310"/>
              <a:gd name="T51" fmla="*/ 246 h 276"/>
              <a:gd name="T52" fmla="*/ 70 w 310"/>
              <a:gd name="T53" fmla="*/ 193 h 276"/>
              <a:gd name="T54" fmla="*/ 160 w 310"/>
              <a:gd name="T55" fmla="*/ 83 h 276"/>
              <a:gd name="T56" fmla="*/ 159 w 310"/>
              <a:gd name="T57" fmla="*/ 177 h 276"/>
              <a:gd name="T58" fmla="*/ 43 w 310"/>
              <a:gd name="T59" fmla="*/ 192 h 276"/>
              <a:gd name="T60" fmla="*/ 43 w 310"/>
              <a:gd name="T61" fmla="*/ 253 h 276"/>
              <a:gd name="T62" fmla="*/ 43 w 310"/>
              <a:gd name="T63" fmla="*/ 192 h 276"/>
              <a:gd name="T64" fmla="*/ 254 w 310"/>
              <a:gd name="T65" fmla="*/ 87 h 276"/>
              <a:gd name="T66" fmla="*/ 254 w 310"/>
              <a:gd name="T67" fmla="*/ 26 h 276"/>
              <a:gd name="T68" fmla="*/ 299 w 310"/>
              <a:gd name="T69" fmla="*/ 209 h 276"/>
              <a:gd name="T70" fmla="*/ 237 w 310"/>
              <a:gd name="T71" fmla="*/ 209 h 276"/>
              <a:gd name="T72" fmla="*/ 299 w 310"/>
              <a:gd name="T73" fmla="*/ 209 h 276"/>
              <a:gd name="T74" fmla="*/ 137 w 310"/>
              <a:gd name="T75" fmla="*/ 10 h 276"/>
              <a:gd name="T76" fmla="*/ 137 w 310"/>
              <a:gd name="T77" fmla="*/ 50 h 276"/>
              <a:gd name="T78" fmla="*/ 74 w 310"/>
              <a:gd name="T79" fmla="*/ 91 h 276"/>
              <a:gd name="T80" fmla="*/ 35 w 310"/>
              <a:gd name="T81" fmla="*/ 92 h 276"/>
              <a:gd name="T82" fmla="*/ 74 w 310"/>
              <a:gd name="T83" fmla="*/ 91 h 276"/>
              <a:gd name="T84" fmla="*/ 187 w 310"/>
              <a:gd name="T85" fmla="*/ 244 h 276"/>
              <a:gd name="T86" fmla="*/ 147 w 310"/>
              <a:gd name="T87" fmla="*/ 244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10" h="276">
                <a:moveTo>
                  <a:pt x="70" y="193"/>
                </a:moveTo>
                <a:cubicBezTo>
                  <a:pt x="83" y="183"/>
                  <a:pt x="96" y="173"/>
                  <a:pt x="108" y="163"/>
                </a:cubicBezTo>
                <a:cubicBezTo>
                  <a:pt x="110" y="162"/>
                  <a:pt x="111" y="159"/>
                  <a:pt x="111" y="158"/>
                </a:cubicBezTo>
                <a:cubicBezTo>
                  <a:pt x="104" y="145"/>
                  <a:pt x="103" y="131"/>
                  <a:pt x="105" y="116"/>
                </a:cubicBezTo>
                <a:cubicBezTo>
                  <a:pt x="97" y="113"/>
                  <a:pt x="89" y="110"/>
                  <a:pt x="82" y="108"/>
                </a:cubicBezTo>
                <a:cubicBezTo>
                  <a:pt x="80" y="108"/>
                  <a:pt x="77" y="110"/>
                  <a:pt x="75" y="112"/>
                </a:cubicBezTo>
                <a:cubicBezTo>
                  <a:pt x="66" y="120"/>
                  <a:pt x="54" y="122"/>
                  <a:pt x="43" y="117"/>
                </a:cubicBezTo>
                <a:cubicBezTo>
                  <a:pt x="32" y="113"/>
                  <a:pt x="25" y="102"/>
                  <a:pt x="26" y="90"/>
                </a:cubicBezTo>
                <a:cubicBezTo>
                  <a:pt x="27" y="78"/>
                  <a:pt x="34" y="68"/>
                  <a:pt x="46" y="65"/>
                </a:cubicBezTo>
                <a:cubicBezTo>
                  <a:pt x="65" y="59"/>
                  <a:pt x="84" y="73"/>
                  <a:pt x="83" y="93"/>
                </a:cubicBezTo>
                <a:cubicBezTo>
                  <a:pt x="82" y="98"/>
                  <a:pt x="84" y="101"/>
                  <a:pt x="89" y="102"/>
                </a:cubicBezTo>
                <a:cubicBezTo>
                  <a:pt x="90" y="102"/>
                  <a:pt x="90" y="102"/>
                  <a:pt x="91" y="102"/>
                </a:cubicBezTo>
                <a:cubicBezTo>
                  <a:pt x="96" y="104"/>
                  <a:pt x="102" y="108"/>
                  <a:pt x="106" y="107"/>
                </a:cubicBezTo>
                <a:cubicBezTo>
                  <a:pt x="110" y="106"/>
                  <a:pt x="112" y="99"/>
                  <a:pt x="116" y="95"/>
                </a:cubicBezTo>
                <a:cubicBezTo>
                  <a:pt x="123" y="89"/>
                  <a:pt x="130" y="84"/>
                  <a:pt x="138" y="79"/>
                </a:cubicBezTo>
                <a:cubicBezTo>
                  <a:pt x="142" y="77"/>
                  <a:pt x="143" y="75"/>
                  <a:pt x="142" y="71"/>
                </a:cubicBezTo>
                <a:cubicBezTo>
                  <a:pt x="141" y="69"/>
                  <a:pt x="141" y="67"/>
                  <a:pt x="141" y="65"/>
                </a:cubicBezTo>
                <a:cubicBezTo>
                  <a:pt x="141" y="60"/>
                  <a:pt x="139" y="59"/>
                  <a:pt x="134" y="58"/>
                </a:cubicBezTo>
                <a:cubicBezTo>
                  <a:pt x="119" y="57"/>
                  <a:pt x="109" y="45"/>
                  <a:pt x="109" y="31"/>
                </a:cubicBezTo>
                <a:cubicBezTo>
                  <a:pt x="109" y="17"/>
                  <a:pt x="119" y="5"/>
                  <a:pt x="133" y="2"/>
                </a:cubicBezTo>
                <a:cubicBezTo>
                  <a:pt x="145" y="0"/>
                  <a:pt x="157" y="6"/>
                  <a:pt x="163" y="18"/>
                </a:cubicBezTo>
                <a:cubicBezTo>
                  <a:pt x="168" y="28"/>
                  <a:pt x="167" y="44"/>
                  <a:pt x="157" y="50"/>
                </a:cubicBezTo>
                <a:cubicBezTo>
                  <a:pt x="146" y="57"/>
                  <a:pt x="149" y="65"/>
                  <a:pt x="152" y="74"/>
                </a:cubicBezTo>
                <a:cubicBezTo>
                  <a:pt x="170" y="73"/>
                  <a:pt x="187" y="78"/>
                  <a:pt x="200" y="93"/>
                </a:cubicBezTo>
                <a:cubicBezTo>
                  <a:pt x="207" y="88"/>
                  <a:pt x="214" y="83"/>
                  <a:pt x="221" y="78"/>
                </a:cubicBezTo>
                <a:cubicBezTo>
                  <a:pt x="216" y="68"/>
                  <a:pt x="213" y="57"/>
                  <a:pt x="216" y="46"/>
                </a:cubicBezTo>
                <a:cubicBezTo>
                  <a:pt x="221" y="27"/>
                  <a:pt x="239" y="15"/>
                  <a:pt x="259" y="17"/>
                </a:cubicBezTo>
                <a:cubicBezTo>
                  <a:pt x="277" y="19"/>
                  <a:pt x="293" y="36"/>
                  <a:pt x="293" y="54"/>
                </a:cubicBezTo>
                <a:cubicBezTo>
                  <a:pt x="294" y="74"/>
                  <a:pt x="281" y="91"/>
                  <a:pt x="262" y="94"/>
                </a:cubicBezTo>
                <a:cubicBezTo>
                  <a:pt x="251" y="97"/>
                  <a:pt x="240" y="94"/>
                  <a:pt x="231" y="88"/>
                </a:cubicBezTo>
                <a:cubicBezTo>
                  <a:pt x="229" y="87"/>
                  <a:pt x="226" y="86"/>
                  <a:pt x="224" y="87"/>
                </a:cubicBezTo>
                <a:cubicBezTo>
                  <a:pt x="218" y="91"/>
                  <a:pt x="212" y="95"/>
                  <a:pt x="206" y="99"/>
                </a:cubicBezTo>
                <a:cubicBezTo>
                  <a:pt x="216" y="117"/>
                  <a:pt x="218" y="136"/>
                  <a:pt x="209" y="155"/>
                </a:cubicBezTo>
                <a:cubicBezTo>
                  <a:pt x="219" y="163"/>
                  <a:pt x="229" y="172"/>
                  <a:pt x="239" y="182"/>
                </a:cubicBezTo>
                <a:cubicBezTo>
                  <a:pt x="250" y="172"/>
                  <a:pt x="262" y="168"/>
                  <a:pt x="277" y="171"/>
                </a:cubicBezTo>
                <a:cubicBezTo>
                  <a:pt x="286" y="173"/>
                  <a:pt x="294" y="179"/>
                  <a:pt x="300" y="187"/>
                </a:cubicBezTo>
                <a:cubicBezTo>
                  <a:pt x="310" y="200"/>
                  <a:pt x="309" y="222"/>
                  <a:pt x="297" y="236"/>
                </a:cubicBezTo>
                <a:cubicBezTo>
                  <a:pt x="285" y="249"/>
                  <a:pt x="263" y="252"/>
                  <a:pt x="248" y="243"/>
                </a:cubicBezTo>
                <a:cubicBezTo>
                  <a:pt x="233" y="234"/>
                  <a:pt x="222" y="215"/>
                  <a:pt x="234" y="188"/>
                </a:cubicBezTo>
                <a:cubicBezTo>
                  <a:pt x="224" y="180"/>
                  <a:pt x="215" y="171"/>
                  <a:pt x="204" y="162"/>
                </a:cubicBezTo>
                <a:cubicBezTo>
                  <a:pt x="194" y="175"/>
                  <a:pt x="181" y="183"/>
                  <a:pt x="164" y="185"/>
                </a:cubicBezTo>
                <a:cubicBezTo>
                  <a:pt x="165" y="195"/>
                  <a:pt x="166" y="205"/>
                  <a:pt x="167" y="215"/>
                </a:cubicBezTo>
                <a:cubicBezTo>
                  <a:pt x="178" y="217"/>
                  <a:pt x="188" y="221"/>
                  <a:pt x="193" y="231"/>
                </a:cubicBezTo>
                <a:cubicBezTo>
                  <a:pt x="200" y="246"/>
                  <a:pt x="194" y="262"/>
                  <a:pt x="179" y="270"/>
                </a:cubicBezTo>
                <a:cubicBezTo>
                  <a:pt x="165" y="276"/>
                  <a:pt x="149" y="270"/>
                  <a:pt x="142" y="257"/>
                </a:cubicBezTo>
                <a:cubicBezTo>
                  <a:pt x="134" y="243"/>
                  <a:pt x="140" y="227"/>
                  <a:pt x="154" y="219"/>
                </a:cubicBezTo>
                <a:cubicBezTo>
                  <a:pt x="156" y="217"/>
                  <a:pt x="158" y="214"/>
                  <a:pt x="158" y="212"/>
                </a:cubicBezTo>
                <a:cubicBezTo>
                  <a:pt x="158" y="203"/>
                  <a:pt x="156" y="194"/>
                  <a:pt x="155" y="185"/>
                </a:cubicBezTo>
                <a:cubicBezTo>
                  <a:pt x="140" y="184"/>
                  <a:pt x="128" y="178"/>
                  <a:pt x="118" y="167"/>
                </a:cubicBezTo>
                <a:cubicBezTo>
                  <a:pt x="104" y="178"/>
                  <a:pt x="90" y="189"/>
                  <a:pt x="76" y="199"/>
                </a:cubicBezTo>
                <a:cubicBezTo>
                  <a:pt x="86" y="226"/>
                  <a:pt x="82" y="246"/>
                  <a:pt x="63" y="256"/>
                </a:cubicBezTo>
                <a:cubicBezTo>
                  <a:pt x="45" y="266"/>
                  <a:pt x="25" y="262"/>
                  <a:pt x="12" y="246"/>
                </a:cubicBezTo>
                <a:cubicBezTo>
                  <a:pt x="0" y="231"/>
                  <a:pt x="2" y="208"/>
                  <a:pt x="16" y="194"/>
                </a:cubicBezTo>
                <a:cubicBezTo>
                  <a:pt x="28" y="182"/>
                  <a:pt x="50" y="177"/>
                  <a:pt x="70" y="193"/>
                </a:cubicBezTo>
                <a:close/>
                <a:moveTo>
                  <a:pt x="206" y="129"/>
                </a:moveTo>
                <a:cubicBezTo>
                  <a:pt x="206" y="104"/>
                  <a:pt x="185" y="83"/>
                  <a:pt x="160" y="83"/>
                </a:cubicBezTo>
                <a:cubicBezTo>
                  <a:pt x="133" y="83"/>
                  <a:pt x="112" y="104"/>
                  <a:pt x="112" y="130"/>
                </a:cubicBezTo>
                <a:cubicBezTo>
                  <a:pt x="113" y="156"/>
                  <a:pt x="134" y="177"/>
                  <a:pt x="159" y="177"/>
                </a:cubicBezTo>
                <a:cubicBezTo>
                  <a:pt x="185" y="177"/>
                  <a:pt x="206" y="155"/>
                  <a:pt x="206" y="129"/>
                </a:cubicBezTo>
                <a:close/>
                <a:moveTo>
                  <a:pt x="43" y="192"/>
                </a:moveTo>
                <a:cubicBezTo>
                  <a:pt x="26" y="192"/>
                  <a:pt x="13" y="205"/>
                  <a:pt x="13" y="222"/>
                </a:cubicBezTo>
                <a:cubicBezTo>
                  <a:pt x="13" y="239"/>
                  <a:pt x="27" y="253"/>
                  <a:pt x="43" y="253"/>
                </a:cubicBezTo>
                <a:cubicBezTo>
                  <a:pt x="60" y="253"/>
                  <a:pt x="74" y="239"/>
                  <a:pt x="74" y="222"/>
                </a:cubicBezTo>
                <a:cubicBezTo>
                  <a:pt x="74" y="205"/>
                  <a:pt x="60" y="192"/>
                  <a:pt x="43" y="192"/>
                </a:cubicBezTo>
                <a:close/>
                <a:moveTo>
                  <a:pt x="224" y="56"/>
                </a:moveTo>
                <a:cubicBezTo>
                  <a:pt x="224" y="73"/>
                  <a:pt x="238" y="87"/>
                  <a:pt x="254" y="87"/>
                </a:cubicBezTo>
                <a:cubicBezTo>
                  <a:pt x="271" y="87"/>
                  <a:pt x="285" y="73"/>
                  <a:pt x="285" y="56"/>
                </a:cubicBezTo>
                <a:cubicBezTo>
                  <a:pt x="285" y="40"/>
                  <a:pt x="271" y="26"/>
                  <a:pt x="254" y="26"/>
                </a:cubicBezTo>
                <a:cubicBezTo>
                  <a:pt x="237" y="26"/>
                  <a:pt x="223" y="39"/>
                  <a:pt x="224" y="56"/>
                </a:cubicBezTo>
                <a:close/>
                <a:moveTo>
                  <a:pt x="299" y="209"/>
                </a:moveTo>
                <a:cubicBezTo>
                  <a:pt x="299" y="192"/>
                  <a:pt x="285" y="178"/>
                  <a:pt x="268" y="179"/>
                </a:cubicBezTo>
                <a:cubicBezTo>
                  <a:pt x="251" y="179"/>
                  <a:pt x="237" y="192"/>
                  <a:pt x="237" y="209"/>
                </a:cubicBezTo>
                <a:cubicBezTo>
                  <a:pt x="237" y="225"/>
                  <a:pt x="252" y="240"/>
                  <a:pt x="268" y="240"/>
                </a:cubicBezTo>
                <a:cubicBezTo>
                  <a:pt x="285" y="240"/>
                  <a:pt x="299" y="226"/>
                  <a:pt x="299" y="209"/>
                </a:cubicBezTo>
                <a:close/>
                <a:moveTo>
                  <a:pt x="157" y="31"/>
                </a:moveTo>
                <a:cubicBezTo>
                  <a:pt x="157" y="19"/>
                  <a:pt x="149" y="11"/>
                  <a:pt x="137" y="10"/>
                </a:cubicBezTo>
                <a:cubicBezTo>
                  <a:pt x="127" y="10"/>
                  <a:pt x="118" y="19"/>
                  <a:pt x="117" y="30"/>
                </a:cubicBezTo>
                <a:cubicBezTo>
                  <a:pt x="117" y="41"/>
                  <a:pt x="127" y="50"/>
                  <a:pt x="137" y="50"/>
                </a:cubicBezTo>
                <a:cubicBezTo>
                  <a:pt x="148" y="51"/>
                  <a:pt x="157" y="42"/>
                  <a:pt x="157" y="31"/>
                </a:cubicBezTo>
                <a:close/>
                <a:moveTo>
                  <a:pt x="74" y="91"/>
                </a:moveTo>
                <a:cubicBezTo>
                  <a:pt x="74" y="80"/>
                  <a:pt x="65" y="71"/>
                  <a:pt x="54" y="72"/>
                </a:cubicBezTo>
                <a:cubicBezTo>
                  <a:pt x="43" y="72"/>
                  <a:pt x="34" y="81"/>
                  <a:pt x="35" y="92"/>
                </a:cubicBezTo>
                <a:cubicBezTo>
                  <a:pt x="35" y="103"/>
                  <a:pt x="44" y="112"/>
                  <a:pt x="55" y="111"/>
                </a:cubicBezTo>
                <a:cubicBezTo>
                  <a:pt x="66" y="111"/>
                  <a:pt x="74" y="102"/>
                  <a:pt x="74" y="91"/>
                </a:cubicBezTo>
                <a:close/>
                <a:moveTo>
                  <a:pt x="166" y="264"/>
                </a:moveTo>
                <a:cubicBezTo>
                  <a:pt x="178" y="264"/>
                  <a:pt x="187" y="256"/>
                  <a:pt x="187" y="244"/>
                </a:cubicBezTo>
                <a:cubicBezTo>
                  <a:pt x="187" y="234"/>
                  <a:pt x="178" y="224"/>
                  <a:pt x="167" y="224"/>
                </a:cubicBezTo>
                <a:cubicBezTo>
                  <a:pt x="157" y="224"/>
                  <a:pt x="148" y="233"/>
                  <a:pt x="147" y="244"/>
                </a:cubicBezTo>
                <a:cubicBezTo>
                  <a:pt x="147" y="254"/>
                  <a:pt x="155" y="263"/>
                  <a:pt x="166" y="264"/>
                </a:cubicBezTo>
                <a:close/>
              </a:path>
            </a:pathLst>
          </a:custGeom>
          <a:solidFill>
            <a:srgbClr val="6972B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2683700" y="82552"/>
            <a:ext cx="9144000" cy="576064"/>
          </a:xfrm>
        </p:spPr>
        <p:txBody>
          <a:bodyPr/>
          <a:lstStyle/>
          <a:p>
            <a:pPr rtl="1"/>
            <a:r>
              <a:rPr lang="fa-IR" altLang="ko-KR" dirty="0">
                <a:solidFill>
                  <a:schemeClr val="bg1"/>
                </a:solidFill>
                <a:cs typeface="B Nazanin" panose="00000400000000000000" pitchFamily="2" charset="-78"/>
              </a:rPr>
              <a:t>سبک اینفوگرافیک</a:t>
            </a:r>
            <a:endParaRPr lang="ko-KR" altLang="en-US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 rtl="1"/>
            <a:r>
              <a:rPr lang="en-US" altLang="ko-KR">
                <a:solidFill>
                  <a:schemeClr val="bg1"/>
                </a:solidFill>
                <a:cs typeface="B Nazanin" panose="00000400000000000000" pitchFamily="2" charset="-78"/>
              </a:rPr>
              <a:t>Insert the title of your subtitle Here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83568" y="1811758"/>
            <a:ext cx="2409467" cy="863358"/>
            <a:chOff x="803640" y="3362835"/>
            <a:chExt cx="2059657" cy="863358"/>
          </a:xfrm>
        </p:grpSpPr>
        <p:sp>
          <p:nvSpPr>
            <p:cNvPr id="10" name="TextBox 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83568" y="3724616"/>
            <a:ext cx="2409467" cy="863358"/>
            <a:chOff x="803640" y="3362835"/>
            <a:chExt cx="2059657" cy="86335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865378" y="1811758"/>
            <a:ext cx="2409467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865378" y="3724616"/>
            <a:ext cx="2409467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200" dirty="0">
                <a:cs typeface="B Nazanin" panose="00000400000000000000" pitchFamily="2" charset="-78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sp>
        <p:nvSpPr>
          <p:cNvPr id="8" name="Freeform 5">
            <a:extLst>
              <a:ext uri="{FF2B5EF4-FFF2-40B4-BE49-F238E27FC236}">
                <a16:creationId xmlns:a16="http://schemas.microsoft.com/office/drawing/2014/main" id="{0160F36E-286D-4D4C-A821-11C2E90893B1}"/>
              </a:ext>
            </a:extLst>
          </p:cNvPr>
          <p:cNvSpPr>
            <a:spLocks noEditPoints="1"/>
          </p:cNvSpPr>
          <p:nvPr/>
        </p:nvSpPr>
        <p:spPr bwMode="auto">
          <a:xfrm>
            <a:off x="6673235" y="3014868"/>
            <a:ext cx="793751" cy="720725"/>
          </a:xfrm>
          <a:custGeom>
            <a:avLst/>
            <a:gdLst>
              <a:gd name="T0" fmla="*/ 719 w 794"/>
              <a:gd name="T1" fmla="*/ 454 h 720"/>
              <a:gd name="T2" fmla="*/ 601 w 794"/>
              <a:gd name="T3" fmla="*/ 421 h 720"/>
              <a:gd name="T4" fmla="*/ 558 w 794"/>
              <a:gd name="T5" fmla="*/ 353 h 720"/>
              <a:gd name="T6" fmla="*/ 587 w 794"/>
              <a:gd name="T7" fmla="*/ 265 h 720"/>
              <a:gd name="T8" fmla="*/ 730 w 794"/>
              <a:gd name="T9" fmla="*/ 266 h 720"/>
              <a:gd name="T10" fmla="*/ 729 w 794"/>
              <a:gd name="T11" fmla="*/ 246 h 720"/>
              <a:gd name="T12" fmla="*/ 697 w 794"/>
              <a:gd name="T13" fmla="*/ 226 h 720"/>
              <a:gd name="T14" fmla="*/ 660 w 794"/>
              <a:gd name="T15" fmla="*/ 197 h 720"/>
              <a:gd name="T16" fmla="*/ 587 w 794"/>
              <a:gd name="T17" fmla="*/ 243 h 720"/>
              <a:gd name="T18" fmla="*/ 535 w 794"/>
              <a:gd name="T19" fmla="*/ 217 h 720"/>
              <a:gd name="T20" fmla="*/ 537 w 794"/>
              <a:gd name="T21" fmla="*/ 114 h 720"/>
              <a:gd name="T22" fmla="*/ 492 w 794"/>
              <a:gd name="T23" fmla="*/ 225 h 720"/>
              <a:gd name="T24" fmla="*/ 349 w 794"/>
              <a:gd name="T25" fmla="*/ 168 h 720"/>
              <a:gd name="T26" fmla="*/ 276 w 794"/>
              <a:gd name="T27" fmla="*/ 215 h 720"/>
              <a:gd name="T28" fmla="*/ 272 w 794"/>
              <a:gd name="T29" fmla="*/ 124 h 720"/>
              <a:gd name="T30" fmla="*/ 366 w 794"/>
              <a:gd name="T31" fmla="*/ 57 h 720"/>
              <a:gd name="T32" fmla="*/ 262 w 794"/>
              <a:gd name="T33" fmla="*/ 108 h 720"/>
              <a:gd name="T34" fmla="*/ 242 w 794"/>
              <a:gd name="T35" fmla="*/ 1 h 720"/>
              <a:gd name="T36" fmla="*/ 190 w 794"/>
              <a:gd name="T37" fmla="*/ 128 h 720"/>
              <a:gd name="T38" fmla="*/ 160 w 794"/>
              <a:gd name="T39" fmla="*/ 124 h 720"/>
              <a:gd name="T40" fmla="*/ 131 w 794"/>
              <a:gd name="T41" fmla="*/ 86 h 720"/>
              <a:gd name="T42" fmla="*/ 67 w 794"/>
              <a:gd name="T43" fmla="*/ 184 h 720"/>
              <a:gd name="T44" fmla="*/ 2 w 794"/>
              <a:gd name="T45" fmla="*/ 252 h 720"/>
              <a:gd name="T46" fmla="*/ 112 w 794"/>
              <a:gd name="T47" fmla="*/ 195 h 720"/>
              <a:gd name="T48" fmla="*/ 169 w 794"/>
              <a:gd name="T49" fmla="*/ 148 h 720"/>
              <a:gd name="T50" fmla="*/ 197 w 794"/>
              <a:gd name="T51" fmla="*/ 161 h 720"/>
              <a:gd name="T52" fmla="*/ 218 w 794"/>
              <a:gd name="T53" fmla="*/ 177 h 720"/>
              <a:gd name="T54" fmla="*/ 250 w 794"/>
              <a:gd name="T55" fmla="*/ 203 h 720"/>
              <a:gd name="T56" fmla="*/ 189 w 794"/>
              <a:gd name="T57" fmla="*/ 245 h 720"/>
              <a:gd name="T58" fmla="*/ 158 w 794"/>
              <a:gd name="T59" fmla="*/ 286 h 720"/>
              <a:gd name="T60" fmla="*/ 276 w 794"/>
              <a:gd name="T61" fmla="*/ 332 h 720"/>
              <a:gd name="T62" fmla="*/ 181 w 794"/>
              <a:gd name="T63" fmla="*/ 361 h 720"/>
              <a:gd name="T64" fmla="*/ 143 w 794"/>
              <a:gd name="T65" fmla="*/ 391 h 720"/>
              <a:gd name="T66" fmla="*/ 219 w 794"/>
              <a:gd name="T67" fmla="*/ 426 h 720"/>
              <a:gd name="T68" fmla="*/ 136 w 794"/>
              <a:gd name="T69" fmla="*/ 504 h 720"/>
              <a:gd name="T70" fmla="*/ 63 w 794"/>
              <a:gd name="T71" fmla="*/ 566 h 720"/>
              <a:gd name="T72" fmla="*/ 120 w 794"/>
              <a:gd name="T73" fmla="*/ 553 h 720"/>
              <a:gd name="T74" fmla="*/ 229 w 794"/>
              <a:gd name="T75" fmla="*/ 521 h 720"/>
              <a:gd name="T76" fmla="*/ 261 w 794"/>
              <a:gd name="T77" fmla="*/ 407 h 720"/>
              <a:gd name="T78" fmla="*/ 318 w 794"/>
              <a:gd name="T79" fmla="*/ 400 h 720"/>
              <a:gd name="T80" fmla="*/ 370 w 794"/>
              <a:gd name="T81" fmla="*/ 464 h 720"/>
              <a:gd name="T82" fmla="*/ 304 w 794"/>
              <a:gd name="T83" fmla="*/ 499 h 720"/>
              <a:gd name="T84" fmla="*/ 387 w 794"/>
              <a:gd name="T85" fmla="*/ 476 h 720"/>
              <a:gd name="T86" fmla="*/ 395 w 794"/>
              <a:gd name="T87" fmla="*/ 505 h 720"/>
              <a:gd name="T88" fmla="*/ 394 w 794"/>
              <a:gd name="T89" fmla="*/ 625 h 720"/>
              <a:gd name="T90" fmla="*/ 437 w 794"/>
              <a:gd name="T91" fmla="*/ 678 h 720"/>
              <a:gd name="T92" fmla="*/ 460 w 794"/>
              <a:gd name="T93" fmla="*/ 568 h 720"/>
              <a:gd name="T94" fmla="*/ 415 w 794"/>
              <a:gd name="T95" fmla="*/ 476 h 720"/>
              <a:gd name="T96" fmla="*/ 445 w 794"/>
              <a:gd name="T97" fmla="*/ 429 h 720"/>
              <a:gd name="T98" fmla="*/ 515 w 794"/>
              <a:gd name="T99" fmla="*/ 415 h 720"/>
              <a:gd name="T100" fmla="*/ 511 w 794"/>
              <a:gd name="T101" fmla="*/ 471 h 720"/>
              <a:gd name="T102" fmla="*/ 533 w 794"/>
              <a:gd name="T103" fmla="*/ 413 h 720"/>
              <a:gd name="T104" fmla="*/ 590 w 794"/>
              <a:gd name="T105" fmla="*/ 436 h 720"/>
              <a:gd name="T106" fmla="*/ 729 w 794"/>
              <a:gd name="T107" fmla="*/ 472 h 720"/>
              <a:gd name="T108" fmla="*/ 481 w 794"/>
              <a:gd name="T109" fmla="*/ 391 h 720"/>
              <a:gd name="T110" fmla="*/ 419 w 794"/>
              <a:gd name="T111" fmla="*/ 398 h 720"/>
              <a:gd name="T112" fmla="*/ 329 w 794"/>
              <a:gd name="T113" fmla="*/ 384 h 720"/>
              <a:gd name="T114" fmla="*/ 295 w 794"/>
              <a:gd name="T115" fmla="*/ 302 h 720"/>
              <a:gd name="T116" fmla="*/ 327 w 794"/>
              <a:gd name="T117" fmla="*/ 241 h 720"/>
              <a:gd name="T118" fmla="*/ 455 w 794"/>
              <a:gd name="T119" fmla="*/ 223 h 720"/>
              <a:gd name="T120" fmla="*/ 481 w 794"/>
              <a:gd name="T121" fmla="*/ 391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94" h="720">
                <a:moveTo>
                  <a:pt x="776" y="436"/>
                </a:moveTo>
                <a:cubicBezTo>
                  <a:pt x="762" y="428"/>
                  <a:pt x="739" y="431"/>
                  <a:pt x="729" y="454"/>
                </a:cubicBezTo>
                <a:cubicBezTo>
                  <a:pt x="726" y="454"/>
                  <a:pt x="723" y="454"/>
                  <a:pt x="719" y="454"/>
                </a:cubicBezTo>
                <a:cubicBezTo>
                  <a:pt x="719" y="454"/>
                  <a:pt x="719" y="454"/>
                  <a:pt x="719" y="454"/>
                </a:cubicBezTo>
                <a:cubicBezTo>
                  <a:pt x="719" y="454"/>
                  <a:pt x="719" y="454"/>
                  <a:pt x="719" y="454"/>
                </a:cubicBezTo>
                <a:cubicBezTo>
                  <a:pt x="716" y="452"/>
                  <a:pt x="713" y="453"/>
                  <a:pt x="710" y="453"/>
                </a:cubicBezTo>
                <a:cubicBezTo>
                  <a:pt x="705" y="453"/>
                  <a:pt x="703" y="452"/>
                  <a:pt x="701" y="446"/>
                </a:cubicBezTo>
                <a:cubicBezTo>
                  <a:pt x="694" y="416"/>
                  <a:pt x="664" y="398"/>
                  <a:pt x="634" y="403"/>
                </a:cubicBezTo>
                <a:cubicBezTo>
                  <a:pt x="621" y="406"/>
                  <a:pt x="610" y="413"/>
                  <a:pt x="601" y="421"/>
                </a:cubicBezTo>
                <a:cubicBezTo>
                  <a:pt x="601" y="421"/>
                  <a:pt x="601" y="421"/>
                  <a:pt x="601" y="421"/>
                </a:cubicBezTo>
                <a:cubicBezTo>
                  <a:pt x="601" y="421"/>
                  <a:pt x="601" y="421"/>
                  <a:pt x="601" y="421"/>
                </a:cubicBezTo>
                <a:cubicBezTo>
                  <a:pt x="587" y="410"/>
                  <a:pt x="574" y="399"/>
                  <a:pt x="560" y="388"/>
                </a:cubicBezTo>
                <a:cubicBezTo>
                  <a:pt x="560" y="388"/>
                  <a:pt x="560" y="388"/>
                  <a:pt x="560" y="388"/>
                </a:cubicBezTo>
                <a:cubicBezTo>
                  <a:pt x="560" y="388"/>
                  <a:pt x="560" y="388"/>
                  <a:pt x="560" y="388"/>
                </a:cubicBezTo>
                <a:cubicBezTo>
                  <a:pt x="563" y="376"/>
                  <a:pt x="564" y="364"/>
                  <a:pt x="558" y="353"/>
                </a:cubicBezTo>
                <a:cubicBezTo>
                  <a:pt x="552" y="343"/>
                  <a:pt x="544" y="337"/>
                  <a:pt x="534" y="333"/>
                </a:cubicBezTo>
                <a:cubicBezTo>
                  <a:pt x="534" y="321"/>
                  <a:pt x="534" y="309"/>
                  <a:pt x="533" y="297"/>
                </a:cubicBezTo>
                <a:cubicBezTo>
                  <a:pt x="533" y="297"/>
                  <a:pt x="533" y="297"/>
                  <a:pt x="533" y="297"/>
                </a:cubicBezTo>
                <a:cubicBezTo>
                  <a:pt x="548" y="291"/>
                  <a:pt x="558" y="281"/>
                  <a:pt x="562" y="265"/>
                </a:cubicBezTo>
                <a:cubicBezTo>
                  <a:pt x="571" y="265"/>
                  <a:pt x="579" y="265"/>
                  <a:pt x="587" y="265"/>
                </a:cubicBezTo>
                <a:cubicBezTo>
                  <a:pt x="589" y="273"/>
                  <a:pt x="592" y="280"/>
                  <a:pt x="597" y="287"/>
                </a:cubicBezTo>
                <a:cubicBezTo>
                  <a:pt x="611" y="305"/>
                  <a:pt x="629" y="314"/>
                  <a:pt x="652" y="311"/>
                </a:cubicBezTo>
                <a:cubicBezTo>
                  <a:pt x="675" y="308"/>
                  <a:pt x="692" y="295"/>
                  <a:pt x="700" y="272"/>
                </a:cubicBezTo>
                <a:cubicBezTo>
                  <a:pt x="702" y="267"/>
                  <a:pt x="704" y="266"/>
                  <a:pt x="708" y="266"/>
                </a:cubicBezTo>
                <a:cubicBezTo>
                  <a:pt x="716" y="266"/>
                  <a:pt x="723" y="266"/>
                  <a:pt x="730" y="266"/>
                </a:cubicBezTo>
                <a:cubicBezTo>
                  <a:pt x="731" y="268"/>
                  <a:pt x="732" y="269"/>
                  <a:pt x="733" y="271"/>
                </a:cubicBezTo>
                <a:cubicBezTo>
                  <a:pt x="740" y="284"/>
                  <a:pt x="757" y="290"/>
                  <a:pt x="771" y="285"/>
                </a:cubicBezTo>
                <a:cubicBezTo>
                  <a:pt x="786" y="279"/>
                  <a:pt x="794" y="264"/>
                  <a:pt x="792" y="249"/>
                </a:cubicBezTo>
                <a:cubicBezTo>
                  <a:pt x="789" y="234"/>
                  <a:pt x="775" y="222"/>
                  <a:pt x="760" y="223"/>
                </a:cubicBezTo>
                <a:cubicBezTo>
                  <a:pt x="744" y="223"/>
                  <a:pt x="734" y="232"/>
                  <a:pt x="729" y="246"/>
                </a:cubicBezTo>
                <a:cubicBezTo>
                  <a:pt x="728" y="247"/>
                  <a:pt x="728" y="247"/>
                  <a:pt x="728" y="247"/>
                </a:cubicBezTo>
                <a:cubicBezTo>
                  <a:pt x="720" y="248"/>
                  <a:pt x="712" y="248"/>
                  <a:pt x="705" y="248"/>
                </a:cubicBezTo>
                <a:cubicBezTo>
                  <a:pt x="704" y="247"/>
                  <a:pt x="704" y="245"/>
                  <a:pt x="703" y="245"/>
                </a:cubicBezTo>
                <a:cubicBezTo>
                  <a:pt x="703" y="244"/>
                  <a:pt x="703" y="244"/>
                  <a:pt x="702" y="244"/>
                </a:cubicBezTo>
                <a:cubicBezTo>
                  <a:pt x="705" y="237"/>
                  <a:pt x="702" y="231"/>
                  <a:pt x="697" y="226"/>
                </a:cubicBezTo>
                <a:cubicBezTo>
                  <a:pt x="696" y="224"/>
                  <a:pt x="694" y="222"/>
                  <a:pt x="693" y="221"/>
                </a:cubicBezTo>
                <a:cubicBezTo>
                  <a:pt x="693" y="221"/>
                  <a:pt x="693" y="221"/>
                  <a:pt x="693" y="221"/>
                </a:cubicBezTo>
                <a:cubicBezTo>
                  <a:pt x="692" y="217"/>
                  <a:pt x="689" y="216"/>
                  <a:pt x="688" y="213"/>
                </a:cubicBezTo>
                <a:cubicBezTo>
                  <a:pt x="687" y="212"/>
                  <a:pt x="687" y="212"/>
                  <a:pt x="686" y="212"/>
                </a:cubicBezTo>
                <a:cubicBezTo>
                  <a:pt x="679" y="204"/>
                  <a:pt x="670" y="199"/>
                  <a:pt x="660" y="197"/>
                </a:cubicBezTo>
                <a:cubicBezTo>
                  <a:pt x="660" y="197"/>
                  <a:pt x="660" y="197"/>
                  <a:pt x="660" y="197"/>
                </a:cubicBezTo>
                <a:cubicBezTo>
                  <a:pt x="660" y="196"/>
                  <a:pt x="660" y="196"/>
                  <a:pt x="659" y="196"/>
                </a:cubicBezTo>
                <a:cubicBezTo>
                  <a:pt x="658" y="195"/>
                  <a:pt x="657" y="195"/>
                  <a:pt x="655" y="195"/>
                </a:cubicBezTo>
                <a:cubicBezTo>
                  <a:pt x="647" y="190"/>
                  <a:pt x="628" y="192"/>
                  <a:pt x="621" y="199"/>
                </a:cubicBezTo>
                <a:cubicBezTo>
                  <a:pt x="603" y="209"/>
                  <a:pt x="591" y="222"/>
                  <a:pt x="587" y="243"/>
                </a:cubicBezTo>
                <a:cubicBezTo>
                  <a:pt x="587" y="246"/>
                  <a:pt x="585" y="246"/>
                  <a:pt x="583" y="246"/>
                </a:cubicBezTo>
                <a:cubicBezTo>
                  <a:pt x="576" y="246"/>
                  <a:pt x="569" y="246"/>
                  <a:pt x="562" y="246"/>
                </a:cubicBezTo>
                <a:cubicBezTo>
                  <a:pt x="562" y="247"/>
                  <a:pt x="562" y="247"/>
                  <a:pt x="562" y="247"/>
                </a:cubicBezTo>
                <a:cubicBezTo>
                  <a:pt x="562" y="247"/>
                  <a:pt x="562" y="247"/>
                  <a:pt x="562" y="246"/>
                </a:cubicBezTo>
                <a:cubicBezTo>
                  <a:pt x="557" y="233"/>
                  <a:pt x="549" y="223"/>
                  <a:pt x="535" y="217"/>
                </a:cubicBezTo>
                <a:cubicBezTo>
                  <a:pt x="534" y="202"/>
                  <a:pt x="533" y="187"/>
                  <a:pt x="532" y="173"/>
                </a:cubicBezTo>
                <a:cubicBezTo>
                  <a:pt x="550" y="163"/>
                  <a:pt x="555" y="152"/>
                  <a:pt x="551" y="132"/>
                </a:cubicBezTo>
                <a:cubicBezTo>
                  <a:pt x="550" y="129"/>
                  <a:pt x="551" y="126"/>
                  <a:pt x="548" y="125"/>
                </a:cubicBezTo>
                <a:cubicBezTo>
                  <a:pt x="545" y="122"/>
                  <a:pt x="543" y="119"/>
                  <a:pt x="541" y="117"/>
                </a:cubicBezTo>
                <a:cubicBezTo>
                  <a:pt x="540" y="115"/>
                  <a:pt x="539" y="114"/>
                  <a:pt x="537" y="114"/>
                </a:cubicBezTo>
                <a:cubicBezTo>
                  <a:pt x="536" y="114"/>
                  <a:pt x="535" y="114"/>
                  <a:pt x="534" y="114"/>
                </a:cubicBezTo>
                <a:cubicBezTo>
                  <a:pt x="512" y="104"/>
                  <a:pt x="488" y="120"/>
                  <a:pt x="489" y="144"/>
                </a:cubicBezTo>
                <a:cubicBezTo>
                  <a:pt x="490" y="160"/>
                  <a:pt x="500" y="169"/>
                  <a:pt x="514" y="174"/>
                </a:cubicBezTo>
                <a:cubicBezTo>
                  <a:pt x="515" y="188"/>
                  <a:pt x="516" y="201"/>
                  <a:pt x="517" y="214"/>
                </a:cubicBezTo>
                <a:cubicBezTo>
                  <a:pt x="508" y="216"/>
                  <a:pt x="500" y="219"/>
                  <a:pt x="492" y="225"/>
                </a:cubicBezTo>
                <a:cubicBezTo>
                  <a:pt x="482" y="218"/>
                  <a:pt x="471" y="211"/>
                  <a:pt x="460" y="205"/>
                </a:cubicBezTo>
                <a:cubicBezTo>
                  <a:pt x="460" y="205"/>
                  <a:pt x="460" y="205"/>
                  <a:pt x="460" y="205"/>
                </a:cubicBezTo>
                <a:cubicBezTo>
                  <a:pt x="460" y="204"/>
                  <a:pt x="460" y="203"/>
                  <a:pt x="460" y="203"/>
                </a:cubicBezTo>
                <a:cubicBezTo>
                  <a:pt x="463" y="174"/>
                  <a:pt x="446" y="147"/>
                  <a:pt x="419" y="139"/>
                </a:cubicBezTo>
                <a:cubicBezTo>
                  <a:pt x="392" y="130"/>
                  <a:pt x="363" y="142"/>
                  <a:pt x="349" y="168"/>
                </a:cubicBezTo>
                <a:cubicBezTo>
                  <a:pt x="343" y="180"/>
                  <a:pt x="343" y="192"/>
                  <a:pt x="343" y="205"/>
                </a:cubicBezTo>
                <a:cubicBezTo>
                  <a:pt x="343" y="205"/>
                  <a:pt x="343" y="205"/>
                  <a:pt x="343" y="205"/>
                </a:cubicBezTo>
                <a:cubicBezTo>
                  <a:pt x="343" y="205"/>
                  <a:pt x="343" y="205"/>
                  <a:pt x="343" y="205"/>
                </a:cubicBezTo>
                <a:cubicBezTo>
                  <a:pt x="334" y="212"/>
                  <a:pt x="325" y="219"/>
                  <a:pt x="316" y="226"/>
                </a:cubicBezTo>
                <a:cubicBezTo>
                  <a:pt x="304" y="216"/>
                  <a:pt x="291" y="213"/>
                  <a:pt x="276" y="215"/>
                </a:cubicBezTo>
                <a:cubicBezTo>
                  <a:pt x="276" y="215"/>
                  <a:pt x="276" y="215"/>
                  <a:pt x="276" y="215"/>
                </a:cubicBezTo>
                <a:cubicBezTo>
                  <a:pt x="269" y="201"/>
                  <a:pt x="262" y="187"/>
                  <a:pt x="256" y="172"/>
                </a:cubicBezTo>
                <a:cubicBezTo>
                  <a:pt x="256" y="172"/>
                  <a:pt x="256" y="172"/>
                  <a:pt x="256" y="172"/>
                </a:cubicBezTo>
                <a:cubicBezTo>
                  <a:pt x="271" y="160"/>
                  <a:pt x="277" y="143"/>
                  <a:pt x="272" y="124"/>
                </a:cubicBezTo>
                <a:cubicBezTo>
                  <a:pt x="272" y="124"/>
                  <a:pt x="272" y="124"/>
                  <a:pt x="272" y="124"/>
                </a:cubicBezTo>
                <a:cubicBezTo>
                  <a:pt x="272" y="124"/>
                  <a:pt x="272" y="124"/>
                  <a:pt x="272" y="124"/>
                </a:cubicBezTo>
                <a:cubicBezTo>
                  <a:pt x="286" y="114"/>
                  <a:pt x="300" y="105"/>
                  <a:pt x="314" y="95"/>
                </a:cubicBezTo>
                <a:cubicBezTo>
                  <a:pt x="316" y="97"/>
                  <a:pt x="317" y="99"/>
                  <a:pt x="319" y="100"/>
                </a:cubicBezTo>
                <a:cubicBezTo>
                  <a:pt x="331" y="113"/>
                  <a:pt x="351" y="114"/>
                  <a:pt x="363" y="102"/>
                </a:cubicBezTo>
                <a:cubicBezTo>
                  <a:pt x="376" y="90"/>
                  <a:pt x="377" y="70"/>
                  <a:pt x="366" y="57"/>
                </a:cubicBezTo>
                <a:cubicBezTo>
                  <a:pt x="356" y="47"/>
                  <a:pt x="345" y="44"/>
                  <a:pt x="332" y="48"/>
                </a:cubicBezTo>
                <a:cubicBezTo>
                  <a:pt x="318" y="52"/>
                  <a:pt x="311" y="63"/>
                  <a:pt x="310" y="77"/>
                </a:cubicBezTo>
                <a:cubicBezTo>
                  <a:pt x="294" y="87"/>
                  <a:pt x="278" y="98"/>
                  <a:pt x="262" y="108"/>
                </a:cubicBezTo>
                <a:cubicBezTo>
                  <a:pt x="262" y="108"/>
                  <a:pt x="262" y="108"/>
                  <a:pt x="262" y="108"/>
                </a:cubicBezTo>
                <a:cubicBezTo>
                  <a:pt x="262" y="108"/>
                  <a:pt x="262" y="108"/>
                  <a:pt x="262" y="108"/>
                </a:cubicBezTo>
                <a:cubicBezTo>
                  <a:pt x="256" y="102"/>
                  <a:pt x="248" y="98"/>
                  <a:pt x="239" y="96"/>
                </a:cubicBezTo>
                <a:cubicBezTo>
                  <a:pt x="240" y="86"/>
                  <a:pt x="240" y="76"/>
                  <a:pt x="241" y="66"/>
                </a:cubicBezTo>
                <a:cubicBezTo>
                  <a:pt x="243" y="65"/>
                  <a:pt x="244" y="65"/>
                  <a:pt x="246" y="65"/>
                </a:cubicBezTo>
                <a:cubicBezTo>
                  <a:pt x="261" y="61"/>
                  <a:pt x="272" y="47"/>
                  <a:pt x="271" y="32"/>
                </a:cubicBezTo>
                <a:cubicBezTo>
                  <a:pt x="270" y="16"/>
                  <a:pt x="258" y="3"/>
                  <a:pt x="242" y="1"/>
                </a:cubicBezTo>
                <a:cubicBezTo>
                  <a:pt x="227" y="0"/>
                  <a:pt x="212" y="10"/>
                  <a:pt x="208" y="25"/>
                </a:cubicBezTo>
                <a:cubicBezTo>
                  <a:pt x="204" y="41"/>
                  <a:pt x="210" y="53"/>
                  <a:pt x="223" y="62"/>
                </a:cubicBezTo>
                <a:cubicBezTo>
                  <a:pt x="223" y="73"/>
                  <a:pt x="222" y="85"/>
                  <a:pt x="221" y="96"/>
                </a:cubicBezTo>
                <a:cubicBezTo>
                  <a:pt x="221" y="96"/>
                  <a:pt x="221" y="96"/>
                  <a:pt x="221" y="96"/>
                </a:cubicBezTo>
                <a:cubicBezTo>
                  <a:pt x="205" y="101"/>
                  <a:pt x="196" y="112"/>
                  <a:pt x="190" y="128"/>
                </a:cubicBezTo>
                <a:cubicBezTo>
                  <a:pt x="190" y="128"/>
                  <a:pt x="190" y="128"/>
                  <a:pt x="189" y="128"/>
                </a:cubicBezTo>
                <a:cubicBezTo>
                  <a:pt x="187" y="129"/>
                  <a:pt x="184" y="128"/>
                  <a:pt x="182" y="127"/>
                </a:cubicBezTo>
                <a:cubicBezTo>
                  <a:pt x="175" y="127"/>
                  <a:pt x="168" y="125"/>
                  <a:pt x="161" y="128"/>
                </a:cubicBezTo>
                <a:cubicBezTo>
                  <a:pt x="160" y="127"/>
                  <a:pt x="160" y="126"/>
                  <a:pt x="160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23"/>
                  <a:pt x="160" y="123"/>
                  <a:pt x="160" y="122"/>
                </a:cubicBezTo>
                <a:cubicBezTo>
                  <a:pt x="158" y="118"/>
                  <a:pt x="157" y="113"/>
                  <a:pt x="154" y="110"/>
                </a:cubicBezTo>
                <a:cubicBezTo>
                  <a:pt x="149" y="100"/>
                  <a:pt x="142" y="91"/>
                  <a:pt x="131" y="86"/>
                </a:cubicBezTo>
                <a:cubicBezTo>
                  <a:pt x="131" y="86"/>
                  <a:pt x="131" y="86"/>
                  <a:pt x="131" y="86"/>
                </a:cubicBezTo>
                <a:cubicBezTo>
                  <a:pt x="131" y="86"/>
                  <a:pt x="131" y="86"/>
                  <a:pt x="131" y="86"/>
                </a:cubicBezTo>
                <a:cubicBezTo>
                  <a:pt x="111" y="74"/>
                  <a:pt x="86" y="76"/>
                  <a:pt x="67" y="90"/>
                </a:cubicBezTo>
                <a:cubicBezTo>
                  <a:pt x="48" y="106"/>
                  <a:pt x="41" y="126"/>
                  <a:pt x="46" y="151"/>
                </a:cubicBezTo>
                <a:cubicBezTo>
                  <a:pt x="49" y="165"/>
                  <a:pt x="57" y="175"/>
                  <a:pt x="67" y="184"/>
                </a:cubicBezTo>
                <a:cubicBezTo>
                  <a:pt x="67" y="184"/>
                  <a:pt x="67" y="184"/>
                  <a:pt x="67" y="184"/>
                </a:cubicBezTo>
                <a:cubicBezTo>
                  <a:pt x="67" y="184"/>
                  <a:pt x="67" y="184"/>
                  <a:pt x="67" y="184"/>
                </a:cubicBezTo>
                <a:cubicBezTo>
                  <a:pt x="59" y="197"/>
                  <a:pt x="51" y="210"/>
                  <a:pt x="43" y="223"/>
                </a:cubicBezTo>
                <a:cubicBezTo>
                  <a:pt x="43" y="223"/>
                  <a:pt x="43" y="223"/>
                  <a:pt x="43" y="223"/>
                </a:cubicBezTo>
                <a:cubicBezTo>
                  <a:pt x="43" y="223"/>
                  <a:pt x="43" y="223"/>
                  <a:pt x="43" y="223"/>
                </a:cubicBezTo>
                <a:cubicBezTo>
                  <a:pt x="42" y="223"/>
                  <a:pt x="40" y="223"/>
                  <a:pt x="38" y="223"/>
                </a:cubicBezTo>
                <a:cubicBezTo>
                  <a:pt x="20" y="220"/>
                  <a:pt x="4" y="233"/>
                  <a:pt x="2" y="252"/>
                </a:cubicBezTo>
                <a:cubicBezTo>
                  <a:pt x="0" y="269"/>
                  <a:pt x="13" y="285"/>
                  <a:pt x="30" y="286"/>
                </a:cubicBezTo>
                <a:cubicBezTo>
                  <a:pt x="49" y="288"/>
                  <a:pt x="64" y="275"/>
                  <a:pt x="65" y="256"/>
                </a:cubicBezTo>
                <a:cubicBezTo>
                  <a:pt x="66" y="248"/>
                  <a:pt x="62" y="240"/>
                  <a:pt x="58" y="233"/>
                </a:cubicBezTo>
                <a:cubicBezTo>
                  <a:pt x="67" y="220"/>
                  <a:pt x="75" y="206"/>
                  <a:pt x="83" y="193"/>
                </a:cubicBezTo>
                <a:cubicBezTo>
                  <a:pt x="93" y="195"/>
                  <a:pt x="102" y="196"/>
                  <a:pt x="112" y="195"/>
                </a:cubicBezTo>
                <a:cubicBezTo>
                  <a:pt x="134" y="191"/>
                  <a:pt x="149" y="178"/>
                  <a:pt x="158" y="157"/>
                </a:cubicBezTo>
                <a:cubicBezTo>
                  <a:pt x="159" y="156"/>
                  <a:pt x="159" y="156"/>
                  <a:pt x="158" y="155"/>
                </a:cubicBezTo>
                <a:cubicBezTo>
                  <a:pt x="158" y="155"/>
                  <a:pt x="158" y="155"/>
                  <a:pt x="158" y="155"/>
                </a:cubicBezTo>
                <a:cubicBezTo>
                  <a:pt x="159" y="151"/>
                  <a:pt x="160" y="149"/>
                  <a:pt x="163" y="147"/>
                </a:cubicBezTo>
                <a:cubicBezTo>
                  <a:pt x="165" y="148"/>
                  <a:pt x="166" y="148"/>
                  <a:pt x="169" y="148"/>
                </a:cubicBezTo>
                <a:cubicBezTo>
                  <a:pt x="176" y="148"/>
                  <a:pt x="183" y="149"/>
                  <a:pt x="190" y="146"/>
                </a:cubicBezTo>
                <a:cubicBezTo>
                  <a:pt x="190" y="147"/>
                  <a:pt x="190" y="147"/>
                  <a:pt x="191" y="147"/>
                </a:cubicBezTo>
                <a:cubicBezTo>
                  <a:pt x="191" y="149"/>
                  <a:pt x="191" y="150"/>
                  <a:pt x="192" y="151"/>
                </a:cubicBezTo>
                <a:cubicBezTo>
                  <a:pt x="192" y="152"/>
                  <a:pt x="192" y="152"/>
                  <a:pt x="193" y="152"/>
                </a:cubicBezTo>
                <a:cubicBezTo>
                  <a:pt x="193" y="155"/>
                  <a:pt x="196" y="158"/>
                  <a:pt x="197" y="161"/>
                </a:cubicBezTo>
                <a:cubicBezTo>
                  <a:pt x="197" y="162"/>
                  <a:pt x="198" y="162"/>
                  <a:pt x="198" y="163"/>
                </a:cubicBezTo>
                <a:cubicBezTo>
                  <a:pt x="202" y="171"/>
                  <a:pt x="208" y="176"/>
                  <a:pt x="217" y="177"/>
                </a:cubicBezTo>
                <a:cubicBezTo>
                  <a:pt x="217" y="177"/>
                  <a:pt x="218" y="177"/>
                  <a:pt x="218" y="177"/>
                </a:cubicBezTo>
                <a:cubicBezTo>
                  <a:pt x="218" y="177"/>
                  <a:pt x="218" y="177"/>
                  <a:pt x="218" y="177"/>
                </a:cubicBezTo>
                <a:cubicBezTo>
                  <a:pt x="218" y="177"/>
                  <a:pt x="218" y="177"/>
                  <a:pt x="218" y="177"/>
                </a:cubicBezTo>
                <a:cubicBezTo>
                  <a:pt x="219" y="177"/>
                  <a:pt x="219" y="178"/>
                  <a:pt x="220" y="178"/>
                </a:cubicBezTo>
                <a:cubicBezTo>
                  <a:pt x="225" y="183"/>
                  <a:pt x="232" y="181"/>
                  <a:pt x="239" y="181"/>
                </a:cubicBezTo>
                <a:cubicBezTo>
                  <a:pt x="239" y="181"/>
                  <a:pt x="239" y="181"/>
                  <a:pt x="240" y="181"/>
                </a:cubicBezTo>
                <a:cubicBezTo>
                  <a:pt x="242" y="186"/>
                  <a:pt x="245" y="192"/>
                  <a:pt x="247" y="198"/>
                </a:cubicBezTo>
                <a:cubicBezTo>
                  <a:pt x="249" y="200"/>
                  <a:pt x="249" y="202"/>
                  <a:pt x="250" y="203"/>
                </a:cubicBezTo>
                <a:cubicBezTo>
                  <a:pt x="251" y="211"/>
                  <a:pt x="254" y="217"/>
                  <a:pt x="259" y="222"/>
                </a:cubicBezTo>
                <a:cubicBezTo>
                  <a:pt x="256" y="226"/>
                  <a:pt x="251" y="229"/>
                  <a:pt x="250" y="234"/>
                </a:cubicBezTo>
                <a:cubicBezTo>
                  <a:pt x="249" y="237"/>
                  <a:pt x="247" y="241"/>
                  <a:pt x="246" y="244"/>
                </a:cubicBezTo>
                <a:cubicBezTo>
                  <a:pt x="227" y="244"/>
                  <a:pt x="208" y="244"/>
                  <a:pt x="189" y="245"/>
                </a:cubicBezTo>
                <a:cubicBezTo>
                  <a:pt x="189" y="245"/>
                  <a:pt x="189" y="245"/>
                  <a:pt x="189" y="245"/>
                </a:cubicBezTo>
                <a:cubicBezTo>
                  <a:pt x="189" y="245"/>
                  <a:pt x="189" y="245"/>
                  <a:pt x="189" y="245"/>
                </a:cubicBezTo>
                <a:cubicBezTo>
                  <a:pt x="188" y="243"/>
                  <a:pt x="187" y="241"/>
                  <a:pt x="186" y="239"/>
                </a:cubicBezTo>
                <a:cubicBezTo>
                  <a:pt x="178" y="225"/>
                  <a:pt x="162" y="219"/>
                  <a:pt x="147" y="224"/>
                </a:cubicBezTo>
                <a:cubicBezTo>
                  <a:pt x="132" y="230"/>
                  <a:pt x="124" y="245"/>
                  <a:pt x="126" y="260"/>
                </a:cubicBezTo>
                <a:cubicBezTo>
                  <a:pt x="129" y="276"/>
                  <a:pt x="143" y="287"/>
                  <a:pt x="158" y="286"/>
                </a:cubicBezTo>
                <a:cubicBezTo>
                  <a:pt x="173" y="286"/>
                  <a:pt x="182" y="278"/>
                  <a:pt x="189" y="265"/>
                </a:cubicBezTo>
                <a:cubicBezTo>
                  <a:pt x="207" y="265"/>
                  <a:pt x="226" y="265"/>
                  <a:pt x="245" y="265"/>
                </a:cubicBezTo>
                <a:cubicBezTo>
                  <a:pt x="249" y="281"/>
                  <a:pt x="259" y="291"/>
                  <a:pt x="274" y="297"/>
                </a:cubicBezTo>
                <a:cubicBezTo>
                  <a:pt x="274" y="297"/>
                  <a:pt x="274" y="297"/>
                  <a:pt x="274" y="297"/>
                </a:cubicBezTo>
                <a:cubicBezTo>
                  <a:pt x="275" y="309"/>
                  <a:pt x="275" y="320"/>
                  <a:pt x="276" y="332"/>
                </a:cubicBezTo>
                <a:cubicBezTo>
                  <a:pt x="276" y="332"/>
                  <a:pt x="276" y="332"/>
                  <a:pt x="276" y="332"/>
                </a:cubicBezTo>
                <a:cubicBezTo>
                  <a:pt x="276" y="332"/>
                  <a:pt x="276" y="332"/>
                  <a:pt x="276" y="332"/>
                </a:cubicBezTo>
                <a:cubicBezTo>
                  <a:pt x="262" y="336"/>
                  <a:pt x="252" y="345"/>
                  <a:pt x="246" y="358"/>
                </a:cubicBezTo>
                <a:cubicBezTo>
                  <a:pt x="224" y="359"/>
                  <a:pt x="202" y="360"/>
                  <a:pt x="181" y="361"/>
                </a:cubicBezTo>
                <a:cubicBezTo>
                  <a:pt x="181" y="361"/>
                  <a:pt x="181" y="361"/>
                  <a:pt x="181" y="361"/>
                </a:cubicBezTo>
                <a:cubicBezTo>
                  <a:pt x="181" y="361"/>
                  <a:pt x="181" y="361"/>
                  <a:pt x="181" y="361"/>
                </a:cubicBezTo>
                <a:cubicBezTo>
                  <a:pt x="180" y="359"/>
                  <a:pt x="180" y="357"/>
                  <a:pt x="180" y="355"/>
                </a:cubicBezTo>
                <a:cubicBezTo>
                  <a:pt x="177" y="338"/>
                  <a:pt x="164" y="326"/>
                  <a:pt x="147" y="327"/>
                </a:cubicBezTo>
                <a:cubicBezTo>
                  <a:pt x="131" y="328"/>
                  <a:pt x="118" y="341"/>
                  <a:pt x="116" y="356"/>
                </a:cubicBezTo>
                <a:cubicBezTo>
                  <a:pt x="115" y="373"/>
                  <a:pt x="126" y="388"/>
                  <a:pt x="143" y="391"/>
                </a:cubicBezTo>
                <a:cubicBezTo>
                  <a:pt x="156" y="393"/>
                  <a:pt x="165" y="388"/>
                  <a:pt x="174" y="379"/>
                </a:cubicBezTo>
                <a:cubicBezTo>
                  <a:pt x="197" y="378"/>
                  <a:pt x="221" y="378"/>
                  <a:pt x="244" y="377"/>
                </a:cubicBezTo>
                <a:cubicBezTo>
                  <a:pt x="246" y="382"/>
                  <a:pt x="247" y="387"/>
                  <a:pt x="249" y="393"/>
                </a:cubicBezTo>
                <a:cubicBezTo>
                  <a:pt x="239" y="404"/>
                  <a:pt x="229" y="415"/>
                  <a:pt x="219" y="426"/>
                </a:cubicBezTo>
                <a:cubicBezTo>
                  <a:pt x="219" y="426"/>
                  <a:pt x="219" y="426"/>
                  <a:pt x="219" y="426"/>
                </a:cubicBezTo>
                <a:cubicBezTo>
                  <a:pt x="219" y="426"/>
                  <a:pt x="219" y="426"/>
                  <a:pt x="219" y="426"/>
                </a:cubicBezTo>
                <a:cubicBezTo>
                  <a:pt x="217" y="426"/>
                  <a:pt x="215" y="425"/>
                  <a:pt x="213" y="424"/>
                </a:cubicBezTo>
                <a:cubicBezTo>
                  <a:pt x="191" y="415"/>
                  <a:pt x="165" y="420"/>
                  <a:pt x="149" y="436"/>
                </a:cubicBezTo>
                <a:cubicBezTo>
                  <a:pt x="135" y="450"/>
                  <a:pt x="130" y="467"/>
                  <a:pt x="132" y="486"/>
                </a:cubicBezTo>
                <a:cubicBezTo>
                  <a:pt x="130" y="493"/>
                  <a:pt x="133" y="499"/>
                  <a:pt x="136" y="504"/>
                </a:cubicBezTo>
                <a:cubicBezTo>
                  <a:pt x="136" y="505"/>
                  <a:pt x="136" y="505"/>
                  <a:pt x="136" y="505"/>
                </a:cubicBezTo>
                <a:cubicBezTo>
                  <a:pt x="132" y="510"/>
                  <a:pt x="127" y="516"/>
                  <a:pt x="123" y="521"/>
                </a:cubicBezTo>
                <a:cubicBezTo>
                  <a:pt x="117" y="528"/>
                  <a:pt x="111" y="535"/>
                  <a:pt x="105" y="542"/>
                </a:cubicBezTo>
                <a:cubicBezTo>
                  <a:pt x="103" y="542"/>
                  <a:pt x="102" y="542"/>
                  <a:pt x="100" y="541"/>
                </a:cubicBezTo>
                <a:cubicBezTo>
                  <a:pt x="83" y="538"/>
                  <a:pt x="66" y="549"/>
                  <a:pt x="63" y="566"/>
                </a:cubicBezTo>
                <a:cubicBezTo>
                  <a:pt x="59" y="583"/>
                  <a:pt x="70" y="600"/>
                  <a:pt x="87" y="604"/>
                </a:cubicBezTo>
                <a:cubicBezTo>
                  <a:pt x="104" y="608"/>
                  <a:pt x="121" y="597"/>
                  <a:pt x="125" y="580"/>
                </a:cubicBezTo>
                <a:cubicBezTo>
                  <a:pt x="127" y="570"/>
                  <a:pt x="124" y="561"/>
                  <a:pt x="120" y="553"/>
                </a:cubicBezTo>
                <a:cubicBezTo>
                  <a:pt x="120" y="553"/>
                  <a:pt x="120" y="553"/>
                  <a:pt x="120" y="553"/>
                </a:cubicBezTo>
                <a:cubicBezTo>
                  <a:pt x="120" y="553"/>
                  <a:pt x="120" y="553"/>
                  <a:pt x="120" y="553"/>
                </a:cubicBezTo>
                <a:cubicBezTo>
                  <a:pt x="129" y="542"/>
                  <a:pt x="138" y="531"/>
                  <a:pt x="148" y="519"/>
                </a:cubicBezTo>
                <a:cubicBezTo>
                  <a:pt x="148" y="519"/>
                  <a:pt x="148" y="519"/>
                  <a:pt x="148" y="519"/>
                </a:cubicBezTo>
                <a:cubicBezTo>
                  <a:pt x="148" y="519"/>
                  <a:pt x="148" y="519"/>
                  <a:pt x="148" y="519"/>
                </a:cubicBezTo>
                <a:cubicBezTo>
                  <a:pt x="149" y="520"/>
                  <a:pt x="150" y="521"/>
                  <a:pt x="151" y="522"/>
                </a:cubicBezTo>
                <a:cubicBezTo>
                  <a:pt x="174" y="542"/>
                  <a:pt x="207" y="541"/>
                  <a:pt x="229" y="521"/>
                </a:cubicBezTo>
                <a:cubicBezTo>
                  <a:pt x="252" y="500"/>
                  <a:pt x="255" y="468"/>
                  <a:pt x="237" y="443"/>
                </a:cubicBezTo>
                <a:cubicBezTo>
                  <a:pt x="236" y="441"/>
                  <a:pt x="234" y="440"/>
                  <a:pt x="234" y="437"/>
                </a:cubicBezTo>
                <a:cubicBezTo>
                  <a:pt x="234" y="437"/>
                  <a:pt x="234" y="437"/>
                  <a:pt x="234" y="437"/>
                </a:cubicBezTo>
                <a:cubicBezTo>
                  <a:pt x="234" y="437"/>
                  <a:pt x="234" y="437"/>
                  <a:pt x="234" y="437"/>
                </a:cubicBezTo>
                <a:cubicBezTo>
                  <a:pt x="243" y="427"/>
                  <a:pt x="252" y="417"/>
                  <a:pt x="261" y="407"/>
                </a:cubicBezTo>
                <a:cubicBezTo>
                  <a:pt x="261" y="407"/>
                  <a:pt x="261" y="407"/>
                  <a:pt x="261" y="407"/>
                </a:cubicBezTo>
                <a:cubicBezTo>
                  <a:pt x="261" y="407"/>
                  <a:pt x="261" y="407"/>
                  <a:pt x="261" y="407"/>
                </a:cubicBezTo>
                <a:cubicBezTo>
                  <a:pt x="265" y="409"/>
                  <a:pt x="269" y="411"/>
                  <a:pt x="273" y="413"/>
                </a:cubicBezTo>
                <a:cubicBezTo>
                  <a:pt x="290" y="418"/>
                  <a:pt x="306" y="413"/>
                  <a:pt x="318" y="400"/>
                </a:cubicBezTo>
                <a:cubicBezTo>
                  <a:pt x="318" y="400"/>
                  <a:pt x="318" y="400"/>
                  <a:pt x="318" y="400"/>
                </a:cubicBezTo>
                <a:cubicBezTo>
                  <a:pt x="318" y="400"/>
                  <a:pt x="318" y="400"/>
                  <a:pt x="318" y="400"/>
                </a:cubicBezTo>
                <a:cubicBezTo>
                  <a:pt x="333" y="408"/>
                  <a:pt x="347" y="416"/>
                  <a:pt x="362" y="423"/>
                </a:cubicBezTo>
                <a:cubicBezTo>
                  <a:pt x="362" y="423"/>
                  <a:pt x="362" y="423"/>
                  <a:pt x="362" y="423"/>
                </a:cubicBezTo>
                <a:cubicBezTo>
                  <a:pt x="357" y="439"/>
                  <a:pt x="361" y="452"/>
                  <a:pt x="370" y="464"/>
                </a:cubicBezTo>
                <a:cubicBezTo>
                  <a:pt x="370" y="464"/>
                  <a:pt x="370" y="464"/>
                  <a:pt x="370" y="464"/>
                </a:cubicBezTo>
                <a:cubicBezTo>
                  <a:pt x="370" y="464"/>
                  <a:pt x="370" y="464"/>
                  <a:pt x="370" y="464"/>
                </a:cubicBezTo>
                <a:cubicBezTo>
                  <a:pt x="350" y="477"/>
                  <a:pt x="329" y="489"/>
                  <a:pt x="308" y="501"/>
                </a:cubicBezTo>
                <a:cubicBezTo>
                  <a:pt x="308" y="501"/>
                  <a:pt x="308" y="501"/>
                  <a:pt x="308" y="501"/>
                </a:cubicBezTo>
                <a:cubicBezTo>
                  <a:pt x="308" y="501"/>
                  <a:pt x="308" y="501"/>
                  <a:pt x="308" y="501"/>
                </a:cubicBezTo>
                <a:cubicBezTo>
                  <a:pt x="307" y="500"/>
                  <a:pt x="305" y="499"/>
                  <a:pt x="304" y="499"/>
                </a:cubicBezTo>
                <a:cubicBezTo>
                  <a:pt x="288" y="492"/>
                  <a:pt x="271" y="498"/>
                  <a:pt x="263" y="513"/>
                </a:cubicBezTo>
                <a:cubicBezTo>
                  <a:pt x="255" y="527"/>
                  <a:pt x="259" y="545"/>
                  <a:pt x="273" y="554"/>
                </a:cubicBezTo>
                <a:cubicBezTo>
                  <a:pt x="286" y="564"/>
                  <a:pt x="304" y="562"/>
                  <a:pt x="315" y="550"/>
                </a:cubicBezTo>
                <a:cubicBezTo>
                  <a:pt x="324" y="539"/>
                  <a:pt x="325" y="527"/>
                  <a:pt x="321" y="515"/>
                </a:cubicBezTo>
                <a:cubicBezTo>
                  <a:pt x="343" y="502"/>
                  <a:pt x="365" y="489"/>
                  <a:pt x="387" y="476"/>
                </a:cubicBezTo>
                <a:cubicBezTo>
                  <a:pt x="387" y="476"/>
                  <a:pt x="387" y="476"/>
                  <a:pt x="387" y="476"/>
                </a:cubicBezTo>
                <a:cubicBezTo>
                  <a:pt x="390" y="476"/>
                  <a:pt x="393" y="477"/>
                  <a:pt x="397" y="478"/>
                </a:cubicBezTo>
                <a:cubicBezTo>
                  <a:pt x="396" y="487"/>
                  <a:pt x="396" y="496"/>
                  <a:pt x="395" y="505"/>
                </a:cubicBezTo>
                <a:cubicBezTo>
                  <a:pt x="395" y="505"/>
                  <a:pt x="395" y="505"/>
                  <a:pt x="395" y="505"/>
                </a:cubicBezTo>
                <a:cubicBezTo>
                  <a:pt x="395" y="505"/>
                  <a:pt x="395" y="505"/>
                  <a:pt x="395" y="505"/>
                </a:cubicBezTo>
                <a:cubicBezTo>
                  <a:pt x="395" y="508"/>
                  <a:pt x="392" y="508"/>
                  <a:pt x="389" y="509"/>
                </a:cubicBezTo>
                <a:cubicBezTo>
                  <a:pt x="367" y="515"/>
                  <a:pt x="352" y="528"/>
                  <a:pt x="346" y="550"/>
                </a:cubicBezTo>
                <a:cubicBezTo>
                  <a:pt x="339" y="572"/>
                  <a:pt x="345" y="592"/>
                  <a:pt x="361" y="608"/>
                </a:cubicBezTo>
                <a:cubicBezTo>
                  <a:pt x="370" y="617"/>
                  <a:pt x="382" y="622"/>
                  <a:pt x="394" y="625"/>
                </a:cubicBezTo>
                <a:cubicBezTo>
                  <a:pt x="394" y="625"/>
                  <a:pt x="394" y="625"/>
                  <a:pt x="394" y="625"/>
                </a:cubicBezTo>
                <a:cubicBezTo>
                  <a:pt x="394" y="635"/>
                  <a:pt x="395" y="644"/>
                  <a:pt x="396" y="654"/>
                </a:cubicBezTo>
                <a:cubicBezTo>
                  <a:pt x="393" y="655"/>
                  <a:pt x="391" y="656"/>
                  <a:pt x="389" y="657"/>
                </a:cubicBezTo>
                <a:cubicBezTo>
                  <a:pt x="375" y="666"/>
                  <a:pt x="370" y="683"/>
                  <a:pt x="377" y="698"/>
                </a:cubicBezTo>
                <a:cubicBezTo>
                  <a:pt x="384" y="713"/>
                  <a:pt x="401" y="720"/>
                  <a:pt x="416" y="715"/>
                </a:cubicBezTo>
                <a:cubicBezTo>
                  <a:pt x="432" y="710"/>
                  <a:pt x="441" y="694"/>
                  <a:pt x="437" y="678"/>
                </a:cubicBezTo>
                <a:cubicBezTo>
                  <a:pt x="434" y="665"/>
                  <a:pt x="425" y="658"/>
                  <a:pt x="414" y="653"/>
                </a:cubicBezTo>
                <a:cubicBezTo>
                  <a:pt x="413" y="646"/>
                  <a:pt x="413" y="639"/>
                  <a:pt x="412" y="632"/>
                </a:cubicBezTo>
                <a:cubicBezTo>
                  <a:pt x="412" y="631"/>
                  <a:pt x="412" y="631"/>
                  <a:pt x="412" y="630"/>
                </a:cubicBezTo>
                <a:cubicBezTo>
                  <a:pt x="412" y="625"/>
                  <a:pt x="416" y="623"/>
                  <a:pt x="421" y="621"/>
                </a:cubicBezTo>
                <a:cubicBezTo>
                  <a:pt x="444" y="614"/>
                  <a:pt x="459" y="592"/>
                  <a:pt x="460" y="568"/>
                </a:cubicBezTo>
                <a:cubicBezTo>
                  <a:pt x="461" y="546"/>
                  <a:pt x="448" y="522"/>
                  <a:pt x="427" y="514"/>
                </a:cubicBezTo>
                <a:cubicBezTo>
                  <a:pt x="416" y="510"/>
                  <a:pt x="412" y="505"/>
                  <a:pt x="414" y="495"/>
                </a:cubicBezTo>
                <a:cubicBezTo>
                  <a:pt x="414" y="495"/>
                  <a:pt x="414" y="495"/>
                  <a:pt x="414" y="495"/>
                </a:cubicBezTo>
                <a:cubicBezTo>
                  <a:pt x="414" y="495"/>
                  <a:pt x="414" y="495"/>
                  <a:pt x="414" y="495"/>
                </a:cubicBezTo>
                <a:cubicBezTo>
                  <a:pt x="414" y="488"/>
                  <a:pt x="415" y="482"/>
                  <a:pt x="415" y="476"/>
                </a:cubicBezTo>
                <a:cubicBezTo>
                  <a:pt x="415" y="476"/>
                  <a:pt x="415" y="476"/>
                  <a:pt x="415" y="476"/>
                </a:cubicBezTo>
                <a:cubicBezTo>
                  <a:pt x="415" y="476"/>
                  <a:pt x="415" y="476"/>
                  <a:pt x="415" y="476"/>
                </a:cubicBezTo>
                <a:cubicBezTo>
                  <a:pt x="431" y="470"/>
                  <a:pt x="441" y="458"/>
                  <a:pt x="444" y="441"/>
                </a:cubicBezTo>
                <a:cubicBezTo>
                  <a:pt x="445" y="437"/>
                  <a:pt x="445" y="434"/>
                  <a:pt x="445" y="431"/>
                </a:cubicBezTo>
                <a:cubicBezTo>
                  <a:pt x="445" y="430"/>
                  <a:pt x="445" y="430"/>
                  <a:pt x="445" y="429"/>
                </a:cubicBezTo>
                <a:cubicBezTo>
                  <a:pt x="452" y="428"/>
                  <a:pt x="458" y="425"/>
                  <a:pt x="463" y="420"/>
                </a:cubicBezTo>
                <a:cubicBezTo>
                  <a:pt x="464" y="419"/>
                  <a:pt x="465" y="419"/>
                  <a:pt x="466" y="419"/>
                </a:cubicBezTo>
                <a:cubicBezTo>
                  <a:pt x="470" y="419"/>
                  <a:pt x="475" y="418"/>
                  <a:pt x="478" y="414"/>
                </a:cubicBezTo>
                <a:cubicBezTo>
                  <a:pt x="483" y="411"/>
                  <a:pt x="489" y="409"/>
                  <a:pt x="494" y="406"/>
                </a:cubicBezTo>
                <a:cubicBezTo>
                  <a:pt x="501" y="410"/>
                  <a:pt x="508" y="413"/>
                  <a:pt x="515" y="415"/>
                </a:cubicBezTo>
                <a:cubicBezTo>
                  <a:pt x="515" y="415"/>
                  <a:pt x="515" y="415"/>
                  <a:pt x="515" y="415"/>
                </a:cubicBezTo>
                <a:cubicBezTo>
                  <a:pt x="515" y="432"/>
                  <a:pt x="515" y="450"/>
                  <a:pt x="515" y="467"/>
                </a:cubicBezTo>
                <a:cubicBezTo>
                  <a:pt x="515" y="467"/>
                  <a:pt x="515" y="467"/>
                  <a:pt x="515" y="467"/>
                </a:cubicBezTo>
                <a:cubicBezTo>
                  <a:pt x="515" y="467"/>
                  <a:pt x="515" y="467"/>
                  <a:pt x="515" y="467"/>
                </a:cubicBezTo>
                <a:cubicBezTo>
                  <a:pt x="514" y="469"/>
                  <a:pt x="512" y="470"/>
                  <a:pt x="511" y="471"/>
                </a:cubicBezTo>
                <a:cubicBezTo>
                  <a:pt x="495" y="483"/>
                  <a:pt x="494" y="507"/>
                  <a:pt x="510" y="521"/>
                </a:cubicBezTo>
                <a:cubicBezTo>
                  <a:pt x="521" y="530"/>
                  <a:pt x="534" y="530"/>
                  <a:pt x="550" y="522"/>
                </a:cubicBezTo>
                <a:cubicBezTo>
                  <a:pt x="563" y="515"/>
                  <a:pt x="569" y="495"/>
                  <a:pt x="560" y="484"/>
                </a:cubicBezTo>
                <a:cubicBezTo>
                  <a:pt x="555" y="472"/>
                  <a:pt x="545" y="466"/>
                  <a:pt x="533" y="464"/>
                </a:cubicBezTo>
                <a:cubicBezTo>
                  <a:pt x="533" y="447"/>
                  <a:pt x="533" y="430"/>
                  <a:pt x="533" y="413"/>
                </a:cubicBezTo>
                <a:cubicBezTo>
                  <a:pt x="533" y="413"/>
                  <a:pt x="533" y="413"/>
                  <a:pt x="533" y="413"/>
                </a:cubicBezTo>
                <a:cubicBezTo>
                  <a:pt x="539" y="411"/>
                  <a:pt x="545" y="407"/>
                  <a:pt x="550" y="403"/>
                </a:cubicBezTo>
                <a:cubicBezTo>
                  <a:pt x="563" y="414"/>
                  <a:pt x="577" y="425"/>
                  <a:pt x="590" y="436"/>
                </a:cubicBezTo>
                <a:cubicBezTo>
                  <a:pt x="590" y="436"/>
                  <a:pt x="590" y="436"/>
                  <a:pt x="590" y="436"/>
                </a:cubicBezTo>
                <a:cubicBezTo>
                  <a:pt x="590" y="436"/>
                  <a:pt x="590" y="436"/>
                  <a:pt x="590" y="436"/>
                </a:cubicBezTo>
                <a:cubicBezTo>
                  <a:pt x="591" y="438"/>
                  <a:pt x="590" y="440"/>
                  <a:pt x="589" y="442"/>
                </a:cubicBezTo>
                <a:cubicBezTo>
                  <a:pt x="586" y="451"/>
                  <a:pt x="585" y="460"/>
                  <a:pt x="587" y="470"/>
                </a:cubicBezTo>
                <a:cubicBezTo>
                  <a:pt x="592" y="498"/>
                  <a:pt x="615" y="519"/>
                  <a:pt x="643" y="519"/>
                </a:cubicBezTo>
                <a:cubicBezTo>
                  <a:pt x="672" y="520"/>
                  <a:pt x="696" y="501"/>
                  <a:pt x="702" y="471"/>
                </a:cubicBezTo>
                <a:cubicBezTo>
                  <a:pt x="711" y="472"/>
                  <a:pt x="720" y="472"/>
                  <a:pt x="729" y="472"/>
                </a:cubicBezTo>
                <a:cubicBezTo>
                  <a:pt x="730" y="474"/>
                  <a:pt x="731" y="477"/>
                  <a:pt x="732" y="479"/>
                </a:cubicBezTo>
                <a:cubicBezTo>
                  <a:pt x="738" y="491"/>
                  <a:pt x="751" y="498"/>
                  <a:pt x="765" y="496"/>
                </a:cubicBezTo>
                <a:cubicBezTo>
                  <a:pt x="779" y="494"/>
                  <a:pt x="789" y="483"/>
                  <a:pt x="792" y="470"/>
                </a:cubicBezTo>
                <a:cubicBezTo>
                  <a:pt x="794" y="456"/>
                  <a:pt x="788" y="443"/>
                  <a:pt x="776" y="436"/>
                </a:cubicBezTo>
                <a:close/>
                <a:moveTo>
                  <a:pt x="481" y="391"/>
                </a:moveTo>
                <a:cubicBezTo>
                  <a:pt x="481" y="391"/>
                  <a:pt x="481" y="391"/>
                  <a:pt x="481" y="392"/>
                </a:cubicBezTo>
                <a:cubicBezTo>
                  <a:pt x="473" y="393"/>
                  <a:pt x="466" y="398"/>
                  <a:pt x="458" y="401"/>
                </a:cubicBezTo>
                <a:cubicBezTo>
                  <a:pt x="451" y="405"/>
                  <a:pt x="443" y="406"/>
                  <a:pt x="437" y="412"/>
                </a:cubicBezTo>
                <a:cubicBezTo>
                  <a:pt x="431" y="407"/>
                  <a:pt x="427" y="400"/>
                  <a:pt x="419" y="398"/>
                </a:cubicBezTo>
                <a:cubicBezTo>
                  <a:pt x="419" y="398"/>
                  <a:pt x="419" y="398"/>
                  <a:pt x="419" y="398"/>
                </a:cubicBezTo>
                <a:cubicBezTo>
                  <a:pt x="419" y="397"/>
                  <a:pt x="418" y="396"/>
                  <a:pt x="418" y="396"/>
                </a:cubicBezTo>
                <a:cubicBezTo>
                  <a:pt x="402" y="389"/>
                  <a:pt x="384" y="393"/>
                  <a:pt x="370" y="406"/>
                </a:cubicBezTo>
                <a:cubicBezTo>
                  <a:pt x="369" y="406"/>
                  <a:pt x="369" y="405"/>
                  <a:pt x="368" y="405"/>
                </a:cubicBezTo>
                <a:cubicBezTo>
                  <a:pt x="356" y="398"/>
                  <a:pt x="344" y="391"/>
                  <a:pt x="332" y="385"/>
                </a:cubicBezTo>
                <a:cubicBezTo>
                  <a:pt x="331" y="385"/>
                  <a:pt x="330" y="384"/>
                  <a:pt x="329" y="384"/>
                </a:cubicBezTo>
                <a:cubicBezTo>
                  <a:pt x="329" y="384"/>
                  <a:pt x="329" y="384"/>
                  <a:pt x="329" y="384"/>
                </a:cubicBezTo>
                <a:cubicBezTo>
                  <a:pt x="330" y="380"/>
                  <a:pt x="329" y="377"/>
                  <a:pt x="329" y="373"/>
                </a:cubicBezTo>
                <a:cubicBezTo>
                  <a:pt x="331" y="354"/>
                  <a:pt x="316" y="334"/>
                  <a:pt x="295" y="330"/>
                </a:cubicBezTo>
                <a:cubicBezTo>
                  <a:pt x="296" y="329"/>
                  <a:pt x="296" y="328"/>
                  <a:pt x="296" y="327"/>
                </a:cubicBezTo>
                <a:cubicBezTo>
                  <a:pt x="295" y="318"/>
                  <a:pt x="295" y="310"/>
                  <a:pt x="295" y="302"/>
                </a:cubicBezTo>
                <a:cubicBezTo>
                  <a:pt x="294" y="301"/>
                  <a:pt x="294" y="300"/>
                  <a:pt x="294" y="300"/>
                </a:cubicBezTo>
                <a:cubicBezTo>
                  <a:pt x="297" y="299"/>
                  <a:pt x="300" y="298"/>
                  <a:pt x="303" y="297"/>
                </a:cubicBezTo>
                <a:cubicBezTo>
                  <a:pt x="317" y="290"/>
                  <a:pt x="325" y="280"/>
                  <a:pt x="329" y="265"/>
                </a:cubicBezTo>
                <a:cubicBezTo>
                  <a:pt x="330" y="257"/>
                  <a:pt x="330" y="249"/>
                  <a:pt x="327" y="242"/>
                </a:cubicBezTo>
                <a:cubicBezTo>
                  <a:pt x="327" y="241"/>
                  <a:pt x="327" y="241"/>
                  <a:pt x="327" y="241"/>
                </a:cubicBezTo>
                <a:cubicBezTo>
                  <a:pt x="335" y="237"/>
                  <a:pt x="343" y="231"/>
                  <a:pt x="349" y="224"/>
                </a:cubicBezTo>
                <a:cubicBezTo>
                  <a:pt x="349" y="224"/>
                  <a:pt x="349" y="224"/>
                  <a:pt x="349" y="224"/>
                </a:cubicBezTo>
                <a:cubicBezTo>
                  <a:pt x="351" y="227"/>
                  <a:pt x="353" y="229"/>
                  <a:pt x="355" y="232"/>
                </a:cubicBezTo>
                <a:cubicBezTo>
                  <a:pt x="370" y="251"/>
                  <a:pt x="395" y="259"/>
                  <a:pt x="417" y="253"/>
                </a:cubicBezTo>
                <a:cubicBezTo>
                  <a:pt x="434" y="248"/>
                  <a:pt x="447" y="238"/>
                  <a:pt x="455" y="223"/>
                </a:cubicBezTo>
                <a:cubicBezTo>
                  <a:pt x="462" y="231"/>
                  <a:pt x="471" y="235"/>
                  <a:pt x="480" y="240"/>
                </a:cubicBezTo>
                <a:cubicBezTo>
                  <a:pt x="480" y="240"/>
                  <a:pt x="480" y="240"/>
                  <a:pt x="480" y="240"/>
                </a:cubicBezTo>
                <a:cubicBezTo>
                  <a:pt x="470" y="268"/>
                  <a:pt x="486" y="295"/>
                  <a:pt x="515" y="300"/>
                </a:cubicBezTo>
                <a:cubicBezTo>
                  <a:pt x="513" y="310"/>
                  <a:pt x="512" y="320"/>
                  <a:pt x="516" y="330"/>
                </a:cubicBezTo>
                <a:cubicBezTo>
                  <a:pt x="487" y="333"/>
                  <a:pt x="470" y="361"/>
                  <a:pt x="481" y="391"/>
                </a:cubicBezTo>
                <a:close/>
              </a:path>
            </a:pathLst>
          </a:custGeom>
          <a:solidFill>
            <a:srgbClr val="E32D9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6" name="Freeform 5">
            <a:extLst>
              <a:ext uri="{FF2B5EF4-FFF2-40B4-BE49-F238E27FC236}">
                <a16:creationId xmlns:a16="http://schemas.microsoft.com/office/drawing/2014/main" id="{43F0A5A7-55FD-4FC4-A118-69C1550EE0BF}"/>
              </a:ext>
            </a:extLst>
          </p:cNvPr>
          <p:cNvSpPr>
            <a:spLocks noEditPoints="1"/>
          </p:cNvSpPr>
          <p:nvPr/>
        </p:nvSpPr>
        <p:spPr bwMode="auto">
          <a:xfrm>
            <a:off x="6681329" y="1159402"/>
            <a:ext cx="793751" cy="720725"/>
          </a:xfrm>
          <a:custGeom>
            <a:avLst/>
            <a:gdLst>
              <a:gd name="T0" fmla="*/ 719 w 794"/>
              <a:gd name="T1" fmla="*/ 454 h 720"/>
              <a:gd name="T2" fmla="*/ 601 w 794"/>
              <a:gd name="T3" fmla="*/ 421 h 720"/>
              <a:gd name="T4" fmla="*/ 558 w 794"/>
              <a:gd name="T5" fmla="*/ 353 h 720"/>
              <a:gd name="T6" fmla="*/ 587 w 794"/>
              <a:gd name="T7" fmla="*/ 265 h 720"/>
              <a:gd name="T8" fmla="*/ 730 w 794"/>
              <a:gd name="T9" fmla="*/ 266 h 720"/>
              <a:gd name="T10" fmla="*/ 729 w 794"/>
              <a:gd name="T11" fmla="*/ 246 h 720"/>
              <a:gd name="T12" fmla="*/ 697 w 794"/>
              <a:gd name="T13" fmla="*/ 226 h 720"/>
              <a:gd name="T14" fmla="*/ 660 w 794"/>
              <a:gd name="T15" fmla="*/ 197 h 720"/>
              <a:gd name="T16" fmla="*/ 587 w 794"/>
              <a:gd name="T17" fmla="*/ 243 h 720"/>
              <a:gd name="T18" fmla="*/ 535 w 794"/>
              <a:gd name="T19" fmla="*/ 217 h 720"/>
              <a:gd name="T20" fmla="*/ 537 w 794"/>
              <a:gd name="T21" fmla="*/ 114 h 720"/>
              <a:gd name="T22" fmla="*/ 492 w 794"/>
              <a:gd name="T23" fmla="*/ 225 h 720"/>
              <a:gd name="T24" fmla="*/ 349 w 794"/>
              <a:gd name="T25" fmla="*/ 168 h 720"/>
              <a:gd name="T26" fmla="*/ 276 w 794"/>
              <a:gd name="T27" fmla="*/ 215 h 720"/>
              <a:gd name="T28" fmla="*/ 272 w 794"/>
              <a:gd name="T29" fmla="*/ 124 h 720"/>
              <a:gd name="T30" fmla="*/ 366 w 794"/>
              <a:gd name="T31" fmla="*/ 57 h 720"/>
              <a:gd name="T32" fmla="*/ 262 w 794"/>
              <a:gd name="T33" fmla="*/ 108 h 720"/>
              <a:gd name="T34" fmla="*/ 242 w 794"/>
              <a:gd name="T35" fmla="*/ 1 h 720"/>
              <a:gd name="T36" fmla="*/ 190 w 794"/>
              <a:gd name="T37" fmla="*/ 128 h 720"/>
              <a:gd name="T38" fmla="*/ 160 w 794"/>
              <a:gd name="T39" fmla="*/ 124 h 720"/>
              <a:gd name="T40" fmla="*/ 131 w 794"/>
              <a:gd name="T41" fmla="*/ 86 h 720"/>
              <a:gd name="T42" fmla="*/ 67 w 794"/>
              <a:gd name="T43" fmla="*/ 184 h 720"/>
              <a:gd name="T44" fmla="*/ 2 w 794"/>
              <a:gd name="T45" fmla="*/ 252 h 720"/>
              <a:gd name="T46" fmla="*/ 112 w 794"/>
              <a:gd name="T47" fmla="*/ 195 h 720"/>
              <a:gd name="T48" fmla="*/ 169 w 794"/>
              <a:gd name="T49" fmla="*/ 148 h 720"/>
              <a:gd name="T50" fmla="*/ 197 w 794"/>
              <a:gd name="T51" fmla="*/ 161 h 720"/>
              <a:gd name="T52" fmla="*/ 218 w 794"/>
              <a:gd name="T53" fmla="*/ 177 h 720"/>
              <a:gd name="T54" fmla="*/ 250 w 794"/>
              <a:gd name="T55" fmla="*/ 203 h 720"/>
              <a:gd name="T56" fmla="*/ 189 w 794"/>
              <a:gd name="T57" fmla="*/ 245 h 720"/>
              <a:gd name="T58" fmla="*/ 158 w 794"/>
              <a:gd name="T59" fmla="*/ 286 h 720"/>
              <a:gd name="T60" fmla="*/ 276 w 794"/>
              <a:gd name="T61" fmla="*/ 332 h 720"/>
              <a:gd name="T62" fmla="*/ 181 w 794"/>
              <a:gd name="T63" fmla="*/ 361 h 720"/>
              <a:gd name="T64" fmla="*/ 143 w 794"/>
              <a:gd name="T65" fmla="*/ 391 h 720"/>
              <a:gd name="T66" fmla="*/ 219 w 794"/>
              <a:gd name="T67" fmla="*/ 426 h 720"/>
              <a:gd name="T68" fmla="*/ 136 w 794"/>
              <a:gd name="T69" fmla="*/ 504 h 720"/>
              <a:gd name="T70" fmla="*/ 63 w 794"/>
              <a:gd name="T71" fmla="*/ 566 h 720"/>
              <a:gd name="T72" fmla="*/ 120 w 794"/>
              <a:gd name="T73" fmla="*/ 553 h 720"/>
              <a:gd name="T74" fmla="*/ 229 w 794"/>
              <a:gd name="T75" fmla="*/ 521 h 720"/>
              <a:gd name="T76" fmla="*/ 261 w 794"/>
              <a:gd name="T77" fmla="*/ 407 h 720"/>
              <a:gd name="T78" fmla="*/ 318 w 794"/>
              <a:gd name="T79" fmla="*/ 400 h 720"/>
              <a:gd name="T80" fmla="*/ 370 w 794"/>
              <a:gd name="T81" fmla="*/ 464 h 720"/>
              <a:gd name="T82" fmla="*/ 304 w 794"/>
              <a:gd name="T83" fmla="*/ 499 h 720"/>
              <a:gd name="T84" fmla="*/ 387 w 794"/>
              <a:gd name="T85" fmla="*/ 476 h 720"/>
              <a:gd name="T86" fmla="*/ 395 w 794"/>
              <a:gd name="T87" fmla="*/ 505 h 720"/>
              <a:gd name="T88" fmla="*/ 394 w 794"/>
              <a:gd name="T89" fmla="*/ 625 h 720"/>
              <a:gd name="T90" fmla="*/ 437 w 794"/>
              <a:gd name="T91" fmla="*/ 678 h 720"/>
              <a:gd name="T92" fmla="*/ 460 w 794"/>
              <a:gd name="T93" fmla="*/ 568 h 720"/>
              <a:gd name="T94" fmla="*/ 415 w 794"/>
              <a:gd name="T95" fmla="*/ 476 h 720"/>
              <a:gd name="T96" fmla="*/ 445 w 794"/>
              <a:gd name="T97" fmla="*/ 429 h 720"/>
              <a:gd name="T98" fmla="*/ 515 w 794"/>
              <a:gd name="T99" fmla="*/ 415 h 720"/>
              <a:gd name="T100" fmla="*/ 511 w 794"/>
              <a:gd name="T101" fmla="*/ 471 h 720"/>
              <a:gd name="T102" fmla="*/ 533 w 794"/>
              <a:gd name="T103" fmla="*/ 413 h 720"/>
              <a:gd name="T104" fmla="*/ 590 w 794"/>
              <a:gd name="T105" fmla="*/ 436 h 720"/>
              <a:gd name="T106" fmla="*/ 729 w 794"/>
              <a:gd name="T107" fmla="*/ 472 h 720"/>
              <a:gd name="T108" fmla="*/ 481 w 794"/>
              <a:gd name="T109" fmla="*/ 391 h 720"/>
              <a:gd name="T110" fmla="*/ 419 w 794"/>
              <a:gd name="T111" fmla="*/ 398 h 720"/>
              <a:gd name="T112" fmla="*/ 329 w 794"/>
              <a:gd name="T113" fmla="*/ 384 h 720"/>
              <a:gd name="T114" fmla="*/ 295 w 794"/>
              <a:gd name="T115" fmla="*/ 302 h 720"/>
              <a:gd name="T116" fmla="*/ 327 w 794"/>
              <a:gd name="T117" fmla="*/ 241 h 720"/>
              <a:gd name="T118" fmla="*/ 455 w 794"/>
              <a:gd name="T119" fmla="*/ 223 h 720"/>
              <a:gd name="T120" fmla="*/ 481 w 794"/>
              <a:gd name="T121" fmla="*/ 391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94" h="720">
                <a:moveTo>
                  <a:pt x="776" y="436"/>
                </a:moveTo>
                <a:cubicBezTo>
                  <a:pt x="762" y="428"/>
                  <a:pt x="739" y="431"/>
                  <a:pt x="729" y="454"/>
                </a:cubicBezTo>
                <a:cubicBezTo>
                  <a:pt x="726" y="454"/>
                  <a:pt x="723" y="454"/>
                  <a:pt x="719" y="454"/>
                </a:cubicBezTo>
                <a:cubicBezTo>
                  <a:pt x="719" y="454"/>
                  <a:pt x="719" y="454"/>
                  <a:pt x="719" y="454"/>
                </a:cubicBezTo>
                <a:cubicBezTo>
                  <a:pt x="719" y="454"/>
                  <a:pt x="719" y="454"/>
                  <a:pt x="719" y="454"/>
                </a:cubicBezTo>
                <a:cubicBezTo>
                  <a:pt x="716" y="452"/>
                  <a:pt x="713" y="453"/>
                  <a:pt x="710" y="453"/>
                </a:cubicBezTo>
                <a:cubicBezTo>
                  <a:pt x="705" y="453"/>
                  <a:pt x="703" y="452"/>
                  <a:pt x="701" y="446"/>
                </a:cubicBezTo>
                <a:cubicBezTo>
                  <a:pt x="694" y="416"/>
                  <a:pt x="664" y="398"/>
                  <a:pt x="634" y="403"/>
                </a:cubicBezTo>
                <a:cubicBezTo>
                  <a:pt x="621" y="406"/>
                  <a:pt x="610" y="413"/>
                  <a:pt x="601" y="421"/>
                </a:cubicBezTo>
                <a:cubicBezTo>
                  <a:pt x="601" y="421"/>
                  <a:pt x="601" y="421"/>
                  <a:pt x="601" y="421"/>
                </a:cubicBezTo>
                <a:cubicBezTo>
                  <a:pt x="601" y="421"/>
                  <a:pt x="601" y="421"/>
                  <a:pt x="601" y="421"/>
                </a:cubicBezTo>
                <a:cubicBezTo>
                  <a:pt x="587" y="410"/>
                  <a:pt x="574" y="399"/>
                  <a:pt x="560" y="388"/>
                </a:cubicBezTo>
                <a:cubicBezTo>
                  <a:pt x="560" y="388"/>
                  <a:pt x="560" y="388"/>
                  <a:pt x="560" y="388"/>
                </a:cubicBezTo>
                <a:cubicBezTo>
                  <a:pt x="560" y="388"/>
                  <a:pt x="560" y="388"/>
                  <a:pt x="560" y="388"/>
                </a:cubicBezTo>
                <a:cubicBezTo>
                  <a:pt x="563" y="376"/>
                  <a:pt x="564" y="364"/>
                  <a:pt x="558" y="353"/>
                </a:cubicBezTo>
                <a:cubicBezTo>
                  <a:pt x="552" y="343"/>
                  <a:pt x="544" y="337"/>
                  <a:pt x="534" y="333"/>
                </a:cubicBezTo>
                <a:cubicBezTo>
                  <a:pt x="534" y="321"/>
                  <a:pt x="534" y="309"/>
                  <a:pt x="533" y="297"/>
                </a:cubicBezTo>
                <a:cubicBezTo>
                  <a:pt x="533" y="297"/>
                  <a:pt x="533" y="297"/>
                  <a:pt x="533" y="297"/>
                </a:cubicBezTo>
                <a:cubicBezTo>
                  <a:pt x="548" y="291"/>
                  <a:pt x="558" y="281"/>
                  <a:pt x="562" y="265"/>
                </a:cubicBezTo>
                <a:cubicBezTo>
                  <a:pt x="571" y="265"/>
                  <a:pt x="579" y="265"/>
                  <a:pt x="587" y="265"/>
                </a:cubicBezTo>
                <a:cubicBezTo>
                  <a:pt x="589" y="273"/>
                  <a:pt x="592" y="280"/>
                  <a:pt x="597" y="287"/>
                </a:cubicBezTo>
                <a:cubicBezTo>
                  <a:pt x="611" y="305"/>
                  <a:pt x="629" y="314"/>
                  <a:pt x="652" y="311"/>
                </a:cubicBezTo>
                <a:cubicBezTo>
                  <a:pt x="675" y="308"/>
                  <a:pt x="692" y="295"/>
                  <a:pt x="700" y="272"/>
                </a:cubicBezTo>
                <a:cubicBezTo>
                  <a:pt x="702" y="267"/>
                  <a:pt x="704" y="266"/>
                  <a:pt x="708" y="266"/>
                </a:cubicBezTo>
                <a:cubicBezTo>
                  <a:pt x="716" y="266"/>
                  <a:pt x="723" y="266"/>
                  <a:pt x="730" y="266"/>
                </a:cubicBezTo>
                <a:cubicBezTo>
                  <a:pt x="731" y="268"/>
                  <a:pt x="732" y="269"/>
                  <a:pt x="733" y="271"/>
                </a:cubicBezTo>
                <a:cubicBezTo>
                  <a:pt x="740" y="284"/>
                  <a:pt x="757" y="290"/>
                  <a:pt x="771" y="285"/>
                </a:cubicBezTo>
                <a:cubicBezTo>
                  <a:pt x="786" y="279"/>
                  <a:pt x="794" y="264"/>
                  <a:pt x="792" y="249"/>
                </a:cubicBezTo>
                <a:cubicBezTo>
                  <a:pt x="789" y="234"/>
                  <a:pt x="775" y="222"/>
                  <a:pt x="760" y="223"/>
                </a:cubicBezTo>
                <a:cubicBezTo>
                  <a:pt x="744" y="223"/>
                  <a:pt x="734" y="232"/>
                  <a:pt x="729" y="246"/>
                </a:cubicBezTo>
                <a:cubicBezTo>
                  <a:pt x="728" y="247"/>
                  <a:pt x="728" y="247"/>
                  <a:pt x="728" y="247"/>
                </a:cubicBezTo>
                <a:cubicBezTo>
                  <a:pt x="720" y="248"/>
                  <a:pt x="712" y="248"/>
                  <a:pt x="705" y="248"/>
                </a:cubicBezTo>
                <a:cubicBezTo>
                  <a:pt x="704" y="247"/>
                  <a:pt x="704" y="245"/>
                  <a:pt x="703" y="245"/>
                </a:cubicBezTo>
                <a:cubicBezTo>
                  <a:pt x="703" y="244"/>
                  <a:pt x="703" y="244"/>
                  <a:pt x="702" y="244"/>
                </a:cubicBezTo>
                <a:cubicBezTo>
                  <a:pt x="705" y="237"/>
                  <a:pt x="702" y="231"/>
                  <a:pt x="697" y="226"/>
                </a:cubicBezTo>
                <a:cubicBezTo>
                  <a:pt x="696" y="224"/>
                  <a:pt x="694" y="222"/>
                  <a:pt x="693" y="221"/>
                </a:cubicBezTo>
                <a:cubicBezTo>
                  <a:pt x="693" y="221"/>
                  <a:pt x="693" y="221"/>
                  <a:pt x="693" y="221"/>
                </a:cubicBezTo>
                <a:cubicBezTo>
                  <a:pt x="692" y="217"/>
                  <a:pt x="689" y="216"/>
                  <a:pt x="688" y="213"/>
                </a:cubicBezTo>
                <a:cubicBezTo>
                  <a:pt x="687" y="212"/>
                  <a:pt x="687" y="212"/>
                  <a:pt x="686" y="212"/>
                </a:cubicBezTo>
                <a:cubicBezTo>
                  <a:pt x="679" y="204"/>
                  <a:pt x="670" y="199"/>
                  <a:pt x="660" y="197"/>
                </a:cubicBezTo>
                <a:cubicBezTo>
                  <a:pt x="660" y="197"/>
                  <a:pt x="660" y="197"/>
                  <a:pt x="660" y="197"/>
                </a:cubicBezTo>
                <a:cubicBezTo>
                  <a:pt x="660" y="196"/>
                  <a:pt x="660" y="196"/>
                  <a:pt x="659" y="196"/>
                </a:cubicBezTo>
                <a:cubicBezTo>
                  <a:pt x="658" y="195"/>
                  <a:pt x="657" y="195"/>
                  <a:pt x="655" y="195"/>
                </a:cubicBezTo>
                <a:cubicBezTo>
                  <a:pt x="647" y="190"/>
                  <a:pt x="628" y="192"/>
                  <a:pt x="621" y="199"/>
                </a:cubicBezTo>
                <a:cubicBezTo>
                  <a:pt x="603" y="209"/>
                  <a:pt x="591" y="222"/>
                  <a:pt x="587" y="243"/>
                </a:cubicBezTo>
                <a:cubicBezTo>
                  <a:pt x="587" y="246"/>
                  <a:pt x="585" y="246"/>
                  <a:pt x="583" y="246"/>
                </a:cubicBezTo>
                <a:cubicBezTo>
                  <a:pt x="576" y="246"/>
                  <a:pt x="569" y="246"/>
                  <a:pt x="562" y="246"/>
                </a:cubicBezTo>
                <a:cubicBezTo>
                  <a:pt x="562" y="247"/>
                  <a:pt x="562" y="247"/>
                  <a:pt x="562" y="247"/>
                </a:cubicBezTo>
                <a:cubicBezTo>
                  <a:pt x="562" y="247"/>
                  <a:pt x="562" y="247"/>
                  <a:pt x="562" y="246"/>
                </a:cubicBezTo>
                <a:cubicBezTo>
                  <a:pt x="557" y="233"/>
                  <a:pt x="549" y="223"/>
                  <a:pt x="535" y="217"/>
                </a:cubicBezTo>
                <a:cubicBezTo>
                  <a:pt x="534" y="202"/>
                  <a:pt x="533" y="187"/>
                  <a:pt x="532" y="173"/>
                </a:cubicBezTo>
                <a:cubicBezTo>
                  <a:pt x="550" y="163"/>
                  <a:pt x="555" y="152"/>
                  <a:pt x="551" y="132"/>
                </a:cubicBezTo>
                <a:cubicBezTo>
                  <a:pt x="550" y="129"/>
                  <a:pt x="551" y="126"/>
                  <a:pt x="548" y="125"/>
                </a:cubicBezTo>
                <a:cubicBezTo>
                  <a:pt x="545" y="122"/>
                  <a:pt x="543" y="119"/>
                  <a:pt x="541" y="117"/>
                </a:cubicBezTo>
                <a:cubicBezTo>
                  <a:pt x="540" y="115"/>
                  <a:pt x="539" y="114"/>
                  <a:pt x="537" y="114"/>
                </a:cubicBezTo>
                <a:cubicBezTo>
                  <a:pt x="536" y="114"/>
                  <a:pt x="535" y="114"/>
                  <a:pt x="534" y="114"/>
                </a:cubicBezTo>
                <a:cubicBezTo>
                  <a:pt x="512" y="104"/>
                  <a:pt x="488" y="120"/>
                  <a:pt x="489" y="144"/>
                </a:cubicBezTo>
                <a:cubicBezTo>
                  <a:pt x="490" y="160"/>
                  <a:pt x="500" y="169"/>
                  <a:pt x="514" y="174"/>
                </a:cubicBezTo>
                <a:cubicBezTo>
                  <a:pt x="515" y="188"/>
                  <a:pt x="516" y="201"/>
                  <a:pt x="517" y="214"/>
                </a:cubicBezTo>
                <a:cubicBezTo>
                  <a:pt x="508" y="216"/>
                  <a:pt x="500" y="219"/>
                  <a:pt x="492" y="225"/>
                </a:cubicBezTo>
                <a:cubicBezTo>
                  <a:pt x="482" y="218"/>
                  <a:pt x="471" y="211"/>
                  <a:pt x="460" y="205"/>
                </a:cubicBezTo>
                <a:cubicBezTo>
                  <a:pt x="460" y="205"/>
                  <a:pt x="460" y="205"/>
                  <a:pt x="460" y="205"/>
                </a:cubicBezTo>
                <a:cubicBezTo>
                  <a:pt x="460" y="204"/>
                  <a:pt x="460" y="203"/>
                  <a:pt x="460" y="203"/>
                </a:cubicBezTo>
                <a:cubicBezTo>
                  <a:pt x="463" y="174"/>
                  <a:pt x="446" y="147"/>
                  <a:pt x="419" y="139"/>
                </a:cubicBezTo>
                <a:cubicBezTo>
                  <a:pt x="392" y="130"/>
                  <a:pt x="363" y="142"/>
                  <a:pt x="349" y="168"/>
                </a:cubicBezTo>
                <a:cubicBezTo>
                  <a:pt x="343" y="180"/>
                  <a:pt x="343" y="192"/>
                  <a:pt x="343" y="205"/>
                </a:cubicBezTo>
                <a:cubicBezTo>
                  <a:pt x="343" y="205"/>
                  <a:pt x="343" y="205"/>
                  <a:pt x="343" y="205"/>
                </a:cubicBezTo>
                <a:cubicBezTo>
                  <a:pt x="343" y="205"/>
                  <a:pt x="343" y="205"/>
                  <a:pt x="343" y="205"/>
                </a:cubicBezTo>
                <a:cubicBezTo>
                  <a:pt x="334" y="212"/>
                  <a:pt x="325" y="219"/>
                  <a:pt x="316" y="226"/>
                </a:cubicBezTo>
                <a:cubicBezTo>
                  <a:pt x="304" y="216"/>
                  <a:pt x="291" y="213"/>
                  <a:pt x="276" y="215"/>
                </a:cubicBezTo>
                <a:cubicBezTo>
                  <a:pt x="276" y="215"/>
                  <a:pt x="276" y="215"/>
                  <a:pt x="276" y="215"/>
                </a:cubicBezTo>
                <a:cubicBezTo>
                  <a:pt x="269" y="201"/>
                  <a:pt x="262" y="187"/>
                  <a:pt x="256" y="172"/>
                </a:cubicBezTo>
                <a:cubicBezTo>
                  <a:pt x="256" y="172"/>
                  <a:pt x="256" y="172"/>
                  <a:pt x="256" y="172"/>
                </a:cubicBezTo>
                <a:cubicBezTo>
                  <a:pt x="271" y="160"/>
                  <a:pt x="277" y="143"/>
                  <a:pt x="272" y="124"/>
                </a:cubicBezTo>
                <a:cubicBezTo>
                  <a:pt x="272" y="124"/>
                  <a:pt x="272" y="124"/>
                  <a:pt x="272" y="124"/>
                </a:cubicBezTo>
                <a:cubicBezTo>
                  <a:pt x="272" y="124"/>
                  <a:pt x="272" y="124"/>
                  <a:pt x="272" y="124"/>
                </a:cubicBezTo>
                <a:cubicBezTo>
                  <a:pt x="286" y="114"/>
                  <a:pt x="300" y="105"/>
                  <a:pt x="314" y="95"/>
                </a:cubicBezTo>
                <a:cubicBezTo>
                  <a:pt x="316" y="97"/>
                  <a:pt x="317" y="99"/>
                  <a:pt x="319" y="100"/>
                </a:cubicBezTo>
                <a:cubicBezTo>
                  <a:pt x="331" y="113"/>
                  <a:pt x="351" y="114"/>
                  <a:pt x="363" y="102"/>
                </a:cubicBezTo>
                <a:cubicBezTo>
                  <a:pt x="376" y="90"/>
                  <a:pt x="377" y="70"/>
                  <a:pt x="366" y="57"/>
                </a:cubicBezTo>
                <a:cubicBezTo>
                  <a:pt x="356" y="47"/>
                  <a:pt x="345" y="44"/>
                  <a:pt x="332" y="48"/>
                </a:cubicBezTo>
                <a:cubicBezTo>
                  <a:pt x="318" y="52"/>
                  <a:pt x="311" y="63"/>
                  <a:pt x="310" y="77"/>
                </a:cubicBezTo>
                <a:cubicBezTo>
                  <a:pt x="294" y="87"/>
                  <a:pt x="278" y="98"/>
                  <a:pt x="262" y="108"/>
                </a:cubicBezTo>
                <a:cubicBezTo>
                  <a:pt x="262" y="108"/>
                  <a:pt x="262" y="108"/>
                  <a:pt x="262" y="108"/>
                </a:cubicBezTo>
                <a:cubicBezTo>
                  <a:pt x="262" y="108"/>
                  <a:pt x="262" y="108"/>
                  <a:pt x="262" y="108"/>
                </a:cubicBezTo>
                <a:cubicBezTo>
                  <a:pt x="256" y="102"/>
                  <a:pt x="248" y="98"/>
                  <a:pt x="239" y="96"/>
                </a:cubicBezTo>
                <a:cubicBezTo>
                  <a:pt x="240" y="86"/>
                  <a:pt x="240" y="76"/>
                  <a:pt x="241" y="66"/>
                </a:cubicBezTo>
                <a:cubicBezTo>
                  <a:pt x="243" y="65"/>
                  <a:pt x="244" y="65"/>
                  <a:pt x="246" y="65"/>
                </a:cubicBezTo>
                <a:cubicBezTo>
                  <a:pt x="261" y="61"/>
                  <a:pt x="272" y="47"/>
                  <a:pt x="271" y="32"/>
                </a:cubicBezTo>
                <a:cubicBezTo>
                  <a:pt x="270" y="16"/>
                  <a:pt x="258" y="3"/>
                  <a:pt x="242" y="1"/>
                </a:cubicBezTo>
                <a:cubicBezTo>
                  <a:pt x="227" y="0"/>
                  <a:pt x="212" y="10"/>
                  <a:pt x="208" y="25"/>
                </a:cubicBezTo>
                <a:cubicBezTo>
                  <a:pt x="204" y="41"/>
                  <a:pt x="210" y="53"/>
                  <a:pt x="223" y="62"/>
                </a:cubicBezTo>
                <a:cubicBezTo>
                  <a:pt x="223" y="73"/>
                  <a:pt x="222" y="85"/>
                  <a:pt x="221" y="96"/>
                </a:cubicBezTo>
                <a:cubicBezTo>
                  <a:pt x="221" y="96"/>
                  <a:pt x="221" y="96"/>
                  <a:pt x="221" y="96"/>
                </a:cubicBezTo>
                <a:cubicBezTo>
                  <a:pt x="205" y="101"/>
                  <a:pt x="196" y="112"/>
                  <a:pt x="190" y="128"/>
                </a:cubicBezTo>
                <a:cubicBezTo>
                  <a:pt x="190" y="128"/>
                  <a:pt x="190" y="128"/>
                  <a:pt x="189" y="128"/>
                </a:cubicBezTo>
                <a:cubicBezTo>
                  <a:pt x="187" y="129"/>
                  <a:pt x="184" y="128"/>
                  <a:pt x="182" y="127"/>
                </a:cubicBezTo>
                <a:cubicBezTo>
                  <a:pt x="175" y="127"/>
                  <a:pt x="168" y="125"/>
                  <a:pt x="161" y="128"/>
                </a:cubicBezTo>
                <a:cubicBezTo>
                  <a:pt x="160" y="127"/>
                  <a:pt x="160" y="126"/>
                  <a:pt x="160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23"/>
                  <a:pt x="160" y="123"/>
                  <a:pt x="160" y="122"/>
                </a:cubicBezTo>
                <a:cubicBezTo>
                  <a:pt x="158" y="118"/>
                  <a:pt x="157" y="113"/>
                  <a:pt x="154" y="110"/>
                </a:cubicBezTo>
                <a:cubicBezTo>
                  <a:pt x="149" y="100"/>
                  <a:pt x="142" y="91"/>
                  <a:pt x="131" y="86"/>
                </a:cubicBezTo>
                <a:cubicBezTo>
                  <a:pt x="131" y="86"/>
                  <a:pt x="131" y="86"/>
                  <a:pt x="131" y="86"/>
                </a:cubicBezTo>
                <a:cubicBezTo>
                  <a:pt x="131" y="86"/>
                  <a:pt x="131" y="86"/>
                  <a:pt x="131" y="86"/>
                </a:cubicBezTo>
                <a:cubicBezTo>
                  <a:pt x="111" y="74"/>
                  <a:pt x="86" y="76"/>
                  <a:pt x="67" y="90"/>
                </a:cubicBezTo>
                <a:cubicBezTo>
                  <a:pt x="48" y="106"/>
                  <a:pt x="41" y="126"/>
                  <a:pt x="46" y="151"/>
                </a:cubicBezTo>
                <a:cubicBezTo>
                  <a:pt x="49" y="165"/>
                  <a:pt x="57" y="175"/>
                  <a:pt x="67" y="184"/>
                </a:cubicBezTo>
                <a:cubicBezTo>
                  <a:pt x="67" y="184"/>
                  <a:pt x="67" y="184"/>
                  <a:pt x="67" y="184"/>
                </a:cubicBezTo>
                <a:cubicBezTo>
                  <a:pt x="67" y="184"/>
                  <a:pt x="67" y="184"/>
                  <a:pt x="67" y="184"/>
                </a:cubicBezTo>
                <a:cubicBezTo>
                  <a:pt x="59" y="197"/>
                  <a:pt x="51" y="210"/>
                  <a:pt x="43" y="223"/>
                </a:cubicBezTo>
                <a:cubicBezTo>
                  <a:pt x="43" y="223"/>
                  <a:pt x="43" y="223"/>
                  <a:pt x="43" y="223"/>
                </a:cubicBezTo>
                <a:cubicBezTo>
                  <a:pt x="43" y="223"/>
                  <a:pt x="43" y="223"/>
                  <a:pt x="43" y="223"/>
                </a:cubicBezTo>
                <a:cubicBezTo>
                  <a:pt x="42" y="223"/>
                  <a:pt x="40" y="223"/>
                  <a:pt x="38" y="223"/>
                </a:cubicBezTo>
                <a:cubicBezTo>
                  <a:pt x="20" y="220"/>
                  <a:pt x="4" y="233"/>
                  <a:pt x="2" y="252"/>
                </a:cubicBezTo>
                <a:cubicBezTo>
                  <a:pt x="0" y="269"/>
                  <a:pt x="13" y="285"/>
                  <a:pt x="30" y="286"/>
                </a:cubicBezTo>
                <a:cubicBezTo>
                  <a:pt x="49" y="288"/>
                  <a:pt x="64" y="275"/>
                  <a:pt x="65" y="256"/>
                </a:cubicBezTo>
                <a:cubicBezTo>
                  <a:pt x="66" y="248"/>
                  <a:pt x="62" y="240"/>
                  <a:pt x="58" y="233"/>
                </a:cubicBezTo>
                <a:cubicBezTo>
                  <a:pt x="67" y="220"/>
                  <a:pt x="75" y="206"/>
                  <a:pt x="83" y="193"/>
                </a:cubicBezTo>
                <a:cubicBezTo>
                  <a:pt x="93" y="195"/>
                  <a:pt x="102" y="196"/>
                  <a:pt x="112" y="195"/>
                </a:cubicBezTo>
                <a:cubicBezTo>
                  <a:pt x="134" y="191"/>
                  <a:pt x="149" y="178"/>
                  <a:pt x="158" y="157"/>
                </a:cubicBezTo>
                <a:cubicBezTo>
                  <a:pt x="159" y="156"/>
                  <a:pt x="159" y="156"/>
                  <a:pt x="158" y="155"/>
                </a:cubicBezTo>
                <a:cubicBezTo>
                  <a:pt x="158" y="155"/>
                  <a:pt x="158" y="155"/>
                  <a:pt x="158" y="155"/>
                </a:cubicBezTo>
                <a:cubicBezTo>
                  <a:pt x="159" y="151"/>
                  <a:pt x="160" y="149"/>
                  <a:pt x="163" y="147"/>
                </a:cubicBezTo>
                <a:cubicBezTo>
                  <a:pt x="165" y="148"/>
                  <a:pt x="166" y="148"/>
                  <a:pt x="169" y="148"/>
                </a:cubicBezTo>
                <a:cubicBezTo>
                  <a:pt x="176" y="148"/>
                  <a:pt x="183" y="149"/>
                  <a:pt x="190" y="146"/>
                </a:cubicBezTo>
                <a:cubicBezTo>
                  <a:pt x="190" y="147"/>
                  <a:pt x="190" y="147"/>
                  <a:pt x="191" y="147"/>
                </a:cubicBezTo>
                <a:cubicBezTo>
                  <a:pt x="191" y="149"/>
                  <a:pt x="191" y="150"/>
                  <a:pt x="192" y="151"/>
                </a:cubicBezTo>
                <a:cubicBezTo>
                  <a:pt x="192" y="152"/>
                  <a:pt x="192" y="152"/>
                  <a:pt x="193" y="152"/>
                </a:cubicBezTo>
                <a:cubicBezTo>
                  <a:pt x="193" y="155"/>
                  <a:pt x="196" y="158"/>
                  <a:pt x="197" y="161"/>
                </a:cubicBezTo>
                <a:cubicBezTo>
                  <a:pt x="197" y="162"/>
                  <a:pt x="198" y="162"/>
                  <a:pt x="198" y="163"/>
                </a:cubicBezTo>
                <a:cubicBezTo>
                  <a:pt x="202" y="171"/>
                  <a:pt x="208" y="176"/>
                  <a:pt x="217" y="177"/>
                </a:cubicBezTo>
                <a:cubicBezTo>
                  <a:pt x="217" y="177"/>
                  <a:pt x="218" y="177"/>
                  <a:pt x="218" y="177"/>
                </a:cubicBezTo>
                <a:cubicBezTo>
                  <a:pt x="218" y="177"/>
                  <a:pt x="218" y="177"/>
                  <a:pt x="218" y="177"/>
                </a:cubicBezTo>
                <a:cubicBezTo>
                  <a:pt x="218" y="177"/>
                  <a:pt x="218" y="177"/>
                  <a:pt x="218" y="177"/>
                </a:cubicBezTo>
                <a:cubicBezTo>
                  <a:pt x="219" y="177"/>
                  <a:pt x="219" y="178"/>
                  <a:pt x="220" y="178"/>
                </a:cubicBezTo>
                <a:cubicBezTo>
                  <a:pt x="225" y="183"/>
                  <a:pt x="232" y="181"/>
                  <a:pt x="239" y="181"/>
                </a:cubicBezTo>
                <a:cubicBezTo>
                  <a:pt x="239" y="181"/>
                  <a:pt x="239" y="181"/>
                  <a:pt x="240" y="181"/>
                </a:cubicBezTo>
                <a:cubicBezTo>
                  <a:pt x="242" y="186"/>
                  <a:pt x="245" y="192"/>
                  <a:pt x="247" y="198"/>
                </a:cubicBezTo>
                <a:cubicBezTo>
                  <a:pt x="249" y="200"/>
                  <a:pt x="249" y="202"/>
                  <a:pt x="250" y="203"/>
                </a:cubicBezTo>
                <a:cubicBezTo>
                  <a:pt x="251" y="211"/>
                  <a:pt x="254" y="217"/>
                  <a:pt x="259" y="222"/>
                </a:cubicBezTo>
                <a:cubicBezTo>
                  <a:pt x="256" y="226"/>
                  <a:pt x="251" y="229"/>
                  <a:pt x="250" y="234"/>
                </a:cubicBezTo>
                <a:cubicBezTo>
                  <a:pt x="249" y="237"/>
                  <a:pt x="247" y="241"/>
                  <a:pt x="246" y="244"/>
                </a:cubicBezTo>
                <a:cubicBezTo>
                  <a:pt x="227" y="244"/>
                  <a:pt x="208" y="244"/>
                  <a:pt x="189" y="245"/>
                </a:cubicBezTo>
                <a:cubicBezTo>
                  <a:pt x="189" y="245"/>
                  <a:pt x="189" y="245"/>
                  <a:pt x="189" y="245"/>
                </a:cubicBezTo>
                <a:cubicBezTo>
                  <a:pt x="189" y="245"/>
                  <a:pt x="189" y="245"/>
                  <a:pt x="189" y="245"/>
                </a:cubicBezTo>
                <a:cubicBezTo>
                  <a:pt x="188" y="243"/>
                  <a:pt x="187" y="241"/>
                  <a:pt x="186" y="239"/>
                </a:cubicBezTo>
                <a:cubicBezTo>
                  <a:pt x="178" y="225"/>
                  <a:pt x="162" y="219"/>
                  <a:pt x="147" y="224"/>
                </a:cubicBezTo>
                <a:cubicBezTo>
                  <a:pt x="132" y="230"/>
                  <a:pt x="124" y="245"/>
                  <a:pt x="126" y="260"/>
                </a:cubicBezTo>
                <a:cubicBezTo>
                  <a:pt x="129" y="276"/>
                  <a:pt x="143" y="287"/>
                  <a:pt x="158" y="286"/>
                </a:cubicBezTo>
                <a:cubicBezTo>
                  <a:pt x="173" y="286"/>
                  <a:pt x="182" y="278"/>
                  <a:pt x="189" y="265"/>
                </a:cubicBezTo>
                <a:cubicBezTo>
                  <a:pt x="207" y="265"/>
                  <a:pt x="226" y="265"/>
                  <a:pt x="245" y="265"/>
                </a:cubicBezTo>
                <a:cubicBezTo>
                  <a:pt x="249" y="281"/>
                  <a:pt x="259" y="291"/>
                  <a:pt x="274" y="297"/>
                </a:cubicBezTo>
                <a:cubicBezTo>
                  <a:pt x="274" y="297"/>
                  <a:pt x="274" y="297"/>
                  <a:pt x="274" y="297"/>
                </a:cubicBezTo>
                <a:cubicBezTo>
                  <a:pt x="275" y="309"/>
                  <a:pt x="275" y="320"/>
                  <a:pt x="276" y="332"/>
                </a:cubicBezTo>
                <a:cubicBezTo>
                  <a:pt x="276" y="332"/>
                  <a:pt x="276" y="332"/>
                  <a:pt x="276" y="332"/>
                </a:cubicBezTo>
                <a:cubicBezTo>
                  <a:pt x="276" y="332"/>
                  <a:pt x="276" y="332"/>
                  <a:pt x="276" y="332"/>
                </a:cubicBezTo>
                <a:cubicBezTo>
                  <a:pt x="262" y="336"/>
                  <a:pt x="252" y="345"/>
                  <a:pt x="246" y="358"/>
                </a:cubicBezTo>
                <a:cubicBezTo>
                  <a:pt x="224" y="359"/>
                  <a:pt x="202" y="360"/>
                  <a:pt x="181" y="361"/>
                </a:cubicBezTo>
                <a:cubicBezTo>
                  <a:pt x="181" y="361"/>
                  <a:pt x="181" y="361"/>
                  <a:pt x="181" y="361"/>
                </a:cubicBezTo>
                <a:cubicBezTo>
                  <a:pt x="181" y="361"/>
                  <a:pt x="181" y="361"/>
                  <a:pt x="181" y="361"/>
                </a:cubicBezTo>
                <a:cubicBezTo>
                  <a:pt x="180" y="359"/>
                  <a:pt x="180" y="357"/>
                  <a:pt x="180" y="355"/>
                </a:cubicBezTo>
                <a:cubicBezTo>
                  <a:pt x="177" y="338"/>
                  <a:pt x="164" y="326"/>
                  <a:pt x="147" y="327"/>
                </a:cubicBezTo>
                <a:cubicBezTo>
                  <a:pt x="131" y="328"/>
                  <a:pt x="118" y="341"/>
                  <a:pt x="116" y="356"/>
                </a:cubicBezTo>
                <a:cubicBezTo>
                  <a:pt x="115" y="373"/>
                  <a:pt x="126" y="388"/>
                  <a:pt x="143" y="391"/>
                </a:cubicBezTo>
                <a:cubicBezTo>
                  <a:pt x="156" y="393"/>
                  <a:pt x="165" y="388"/>
                  <a:pt x="174" y="379"/>
                </a:cubicBezTo>
                <a:cubicBezTo>
                  <a:pt x="197" y="378"/>
                  <a:pt x="221" y="378"/>
                  <a:pt x="244" y="377"/>
                </a:cubicBezTo>
                <a:cubicBezTo>
                  <a:pt x="246" y="382"/>
                  <a:pt x="247" y="387"/>
                  <a:pt x="249" y="393"/>
                </a:cubicBezTo>
                <a:cubicBezTo>
                  <a:pt x="239" y="404"/>
                  <a:pt x="229" y="415"/>
                  <a:pt x="219" y="426"/>
                </a:cubicBezTo>
                <a:cubicBezTo>
                  <a:pt x="219" y="426"/>
                  <a:pt x="219" y="426"/>
                  <a:pt x="219" y="426"/>
                </a:cubicBezTo>
                <a:cubicBezTo>
                  <a:pt x="219" y="426"/>
                  <a:pt x="219" y="426"/>
                  <a:pt x="219" y="426"/>
                </a:cubicBezTo>
                <a:cubicBezTo>
                  <a:pt x="217" y="426"/>
                  <a:pt x="215" y="425"/>
                  <a:pt x="213" y="424"/>
                </a:cubicBezTo>
                <a:cubicBezTo>
                  <a:pt x="191" y="415"/>
                  <a:pt x="165" y="420"/>
                  <a:pt x="149" y="436"/>
                </a:cubicBezTo>
                <a:cubicBezTo>
                  <a:pt x="135" y="450"/>
                  <a:pt x="130" y="467"/>
                  <a:pt x="132" y="486"/>
                </a:cubicBezTo>
                <a:cubicBezTo>
                  <a:pt x="130" y="493"/>
                  <a:pt x="133" y="499"/>
                  <a:pt x="136" y="504"/>
                </a:cubicBezTo>
                <a:cubicBezTo>
                  <a:pt x="136" y="505"/>
                  <a:pt x="136" y="505"/>
                  <a:pt x="136" y="505"/>
                </a:cubicBezTo>
                <a:cubicBezTo>
                  <a:pt x="132" y="510"/>
                  <a:pt x="127" y="516"/>
                  <a:pt x="123" y="521"/>
                </a:cubicBezTo>
                <a:cubicBezTo>
                  <a:pt x="117" y="528"/>
                  <a:pt x="111" y="535"/>
                  <a:pt x="105" y="542"/>
                </a:cubicBezTo>
                <a:cubicBezTo>
                  <a:pt x="103" y="542"/>
                  <a:pt x="102" y="542"/>
                  <a:pt x="100" y="541"/>
                </a:cubicBezTo>
                <a:cubicBezTo>
                  <a:pt x="83" y="538"/>
                  <a:pt x="66" y="549"/>
                  <a:pt x="63" y="566"/>
                </a:cubicBezTo>
                <a:cubicBezTo>
                  <a:pt x="59" y="583"/>
                  <a:pt x="70" y="600"/>
                  <a:pt x="87" y="604"/>
                </a:cubicBezTo>
                <a:cubicBezTo>
                  <a:pt x="104" y="608"/>
                  <a:pt x="121" y="597"/>
                  <a:pt x="125" y="580"/>
                </a:cubicBezTo>
                <a:cubicBezTo>
                  <a:pt x="127" y="570"/>
                  <a:pt x="124" y="561"/>
                  <a:pt x="120" y="553"/>
                </a:cubicBezTo>
                <a:cubicBezTo>
                  <a:pt x="120" y="553"/>
                  <a:pt x="120" y="553"/>
                  <a:pt x="120" y="553"/>
                </a:cubicBezTo>
                <a:cubicBezTo>
                  <a:pt x="120" y="553"/>
                  <a:pt x="120" y="553"/>
                  <a:pt x="120" y="553"/>
                </a:cubicBezTo>
                <a:cubicBezTo>
                  <a:pt x="129" y="542"/>
                  <a:pt x="138" y="531"/>
                  <a:pt x="148" y="519"/>
                </a:cubicBezTo>
                <a:cubicBezTo>
                  <a:pt x="148" y="519"/>
                  <a:pt x="148" y="519"/>
                  <a:pt x="148" y="519"/>
                </a:cubicBezTo>
                <a:cubicBezTo>
                  <a:pt x="148" y="519"/>
                  <a:pt x="148" y="519"/>
                  <a:pt x="148" y="519"/>
                </a:cubicBezTo>
                <a:cubicBezTo>
                  <a:pt x="149" y="520"/>
                  <a:pt x="150" y="521"/>
                  <a:pt x="151" y="522"/>
                </a:cubicBezTo>
                <a:cubicBezTo>
                  <a:pt x="174" y="542"/>
                  <a:pt x="207" y="541"/>
                  <a:pt x="229" y="521"/>
                </a:cubicBezTo>
                <a:cubicBezTo>
                  <a:pt x="252" y="500"/>
                  <a:pt x="255" y="468"/>
                  <a:pt x="237" y="443"/>
                </a:cubicBezTo>
                <a:cubicBezTo>
                  <a:pt x="236" y="441"/>
                  <a:pt x="234" y="440"/>
                  <a:pt x="234" y="437"/>
                </a:cubicBezTo>
                <a:cubicBezTo>
                  <a:pt x="234" y="437"/>
                  <a:pt x="234" y="437"/>
                  <a:pt x="234" y="437"/>
                </a:cubicBezTo>
                <a:cubicBezTo>
                  <a:pt x="234" y="437"/>
                  <a:pt x="234" y="437"/>
                  <a:pt x="234" y="437"/>
                </a:cubicBezTo>
                <a:cubicBezTo>
                  <a:pt x="243" y="427"/>
                  <a:pt x="252" y="417"/>
                  <a:pt x="261" y="407"/>
                </a:cubicBezTo>
                <a:cubicBezTo>
                  <a:pt x="261" y="407"/>
                  <a:pt x="261" y="407"/>
                  <a:pt x="261" y="407"/>
                </a:cubicBezTo>
                <a:cubicBezTo>
                  <a:pt x="261" y="407"/>
                  <a:pt x="261" y="407"/>
                  <a:pt x="261" y="407"/>
                </a:cubicBezTo>
                <a:cubicBezTo>
                  <a:pt x="265" y="409"/>
                  <a:pt x="269" y="411"/>
                  <a:pt x="273" y="413"/>
                </a:cubicBezTo>
                <a:cubicBezTo>
                  <a:pt x="290" y="418"/>
                  <a:pt x="306" y="413"/>
                  <a:pt x="318" y="400"/>
                </a:cubicBezTo>
                <a:cubicBezTo>
                  <a:pt x="318" y="400"/>
                  <a:pt x="318" y="400"/>
                  <a:pt x="318" y="400"/>
                </a:cubicBezTo>
                <a:cubicBezTo>
                  <a:pt x="318" y="400"/>
                  <a:pt x="318" y="400"/>
                  <a:pt x="318" y="400"/>
                </a:cubicBezTo>
                <a:cubicBezTo>
                  <a:pt x="333" y="408"/>
                  <a:pt x="347" y="416"/>
                  <a:pt x="362" y="423"/>
                </a:cubicBezTo>
                <a:cubicBezTo>
                  <a:pt x="362" y="423"/>
                  <a:pt x="362" y="423"/>
                  <a:pt x="362" y="423"/>
                </a:cubicBezTo>
                <a:cubicBezTo>
                  <a:pt x="357" y="439"/>
                  <a:pt x="361" y="452"/>
                  <a:pt x="370" y="464"/>
                </a:cubicBezTo>
                <a:cubicBezTo>
                  <a:pt x="370" y="464"/>
                  <a:pt x="370" y="464"/>
                  <a:pt x="370" y="464"/>
                </a:cubicBezTo>
                <a:cubicBezTo>
                  <a:pt x="370" y="464"/>
                  <a:pt x="370" y="464"/>
                  <a:pt x="370" y="464"/>
                </a:cubicBezTo>
                <a:cubicBezTo>
                  <a:pt x="350" y="477"/>
                  <a:pt x="329" y="489"/>
                  <a:pt x="308" y="501"/>
                </a:cubicBezTo>
                <a:cubicBezTo>
                  <a:pt x="308" y="501"/>
                  <a:pt x="308" y="501"/>
                  <a:pt x="308" y="501"/>
                </a:cubicBezTo>
                <a:cubicBezTo>
                  <a:pt x="308" y="501"/>
                  <a:pt x="308" y="501"/>
                  <a:pt x="308" y="501"/>
                </a:cubicBezTo>
                <a:cubicBezTo>
                  <a:pt x="307" y="500"/>
                  <a:pt x="305" y="499"/>
                  <a:pt x="304" y="499"/>
                </a:cubicBezTo>
                <a:cubicBezTo>
                  <a:pt x="288" y="492"/>
                  <a:pt x="271" y="498"/>
                  <a:pt x="263" y="513"/>
                </a:cubicBezTo>
                <a:cubicBezTo>
                  <a:pt x="255" y="527"/>
                  <a:pt x="259" y="545"/>
                  <a:pt x="273" y="554"/>
                </a:cubicBezTo>
                <a:cubicBezTo>
                  <a:pt x="286" y="564"/>
                  <a:pt x="304" y="562"/>
                  <a:pt x="315" y="550"/>
                </a:cubicBezTo>
                <a:cubicBezTo>
                  <a:pt x="324" y="539"/>
                  <a:pt x="325" y="527"/>
                  <a:pt x="321" y="515"/>
                </a:cubicBezTo>
                <a:cubicBezTo>
                  <a:pt x="343" y="502"/>
                  <a:pt x="365" y="489"/>
                  <a:pt x="387" y="476"/>
                </a:cubicBezTo>
                <a:cubicBezTo>
                  <a:pt x="387" y="476"/>
                  <a:pt x="387" y="476"/>
                  <a:pt x="387" y="476"/>
                </a:cubicBezTo>
                <a:cubicBezTo>
                  <a:pt x="390" y="476"/>
                  <a:pt x="393" y="477"/>
                  <a:pt x="397" y="478"/>
                </a:cubicBezTo>
                <a:cubicBezTo>
                  <a:pt x="396" y="487"/>
                  <a:pt x="396" y="496"/>
                  <a:pt x="395" y="505"/>
                </a:cubicBezTo>
                <a:cubicBezTo>
                  <a:pt x="395" y="505"/>
                  <a:pt x="395" y="505"/>
                  <a:pt x="395" y="505"/>
                </a:cubicBezTo>
                <a:cubicBezTo>
                  <a:pt x="395" y="505"/>
                  <a:pt x="395" y="505"/>
                  <a:pt x="395" y="505"/>
                </a:cubicBezTo>
                <a:cubicBezTo>
                  <a:pt x="395" y="508"/>
                  <a:pt x="392" y="508"/>
                  <a:pt x="389" y="509"/>
                </a:cubicBezTo>
                <a:cubicBezTo>
                  <a:pt x="367" y="515"/>
                  <a:pt x="352" y="528"/>
                  <a:pt x="346" y="550"/>
                </a:cubicBezTo>
                <a:cubicBezTo>
                  <a:pt x="339" y="572"/>
                  <a:pt x="345" y="592"/>
                  <a:pt x="361" y="608"/>
                </a:cubicBezTo>
                <a:cubicBezTo>
                  <a:pt x="370" y="617"/>
                  <a:pt x="382" y="622"/>
                  <a:pt x="394" y="625"/>
                </a:cubicBezTo>
                <a:cubicBezTo>
                  <a:pt x="394" y="625"/>
                  <a:pt x="394" y="625"/>
                  <a:pt x="394" y="625"/>
                </a:cubicBezTo>
                <a:cubicBezTo>
                  <a:pt x="394" y="635"/>
                  <a:pt x="395" y="644"/>
                  <a:pt x="396" y="654"/>
                </a:cubicBezTo>
                <a:cubicBezTo>
                  <a:pt x="393" y="655"/>
                  <a:pt x="391" y="656"/>
                  <a:pt x="389" y="657"/>
                </a:cubicBezTo>
                <a:cubicBezTo>
                  <a:pt x="375" y="666"/>
                  <a:pt x="370" y="683"/>
                  <a:pt x="377" y="698"/>
                </a:cubicBezTo>
                <a:cubicBezTo>
                  <a:pt x="384" y="713"/>
                  <a:pt x="401" y="720"/>
                  <a:pt x="416" y="715"/>
                </a:cubicBezTo>
                <a:cubicBezTo>
                  <a:pt x="432" y="710"/>
                  <a:pt x="441" y="694"/>
                  <a:pt x="437" y="678"/>
                </a:cubicBezTo>
                <a:cubicBezTo>
                  <a:pt x="434" y="665"/>
                  <a:pt x="425" y="658"/>
                  <a:pt x="414" y="653"/>
                </a:cubicBezTo>
                <a:cubicBezTo>
                  <a:pt x="413" y="646"/>
                  <a:pt x="413" y="639"/>
                  <a:pt x="412" y="632"/>
                </a:cubicBezTo>
                <a:cubicBezTo>
                  <a:pt x="412" y="631"/>
                  <a:pt x="412" y="631"/>
                  <a:pt x="412" y="630"/>
                </a:cubicBezTo>
                <a:cubicBezTo>
                  <a:pt x="412" y="625"/>
                  <a:pt x="416" y="623"/>
                  <a:pt x="421" y="621"/>
                </a:cubicBezTo>
                <a:cubicBezTo>
                  <a:pt x="444" y="614"/>
                  <a:pt x="459" y="592"/>
                  <a:pt x="460" y="568"/>
                </a:cubicBezTo>
                <a:cubicBezTo>
                  <a:pt x="461" y="546"/>
                  <a:pt x="448" y="522"/>
                  <a:pt x="427" y="514"/>
                </a:cubicBezTo>
                <a:cubicBezTo>
                  <a:pt x="416" y="510"/>
                  <a:pt x="412" y="505"/>
                  <a:pt x="414" y="495"/>
                </a:cubicBezTo>
                <a:cubicBezTo>
                  <a:pt x="414" y="495"/>
                  <a:pt x="414" y="495"/>
                  <a:pt x="414" y="495"/>
                </a:cubicBezTo>
                <a:cubicBezTo>
                  <a:pt x="414" y="495"/>
                  <a:pt x="414" y="495"/>
                  <a:pt x="414" y="495"/>
                </a:cubicBezTo>
                <a:cubicBezTo>
                  <a:pt x="414" y="488"/>
                  <a:pt x="415" y="482"/>
                  <a:pt x="415" y="476"/>
                </a:cubicBezTo>
                <a:cubicBezTo>
                  <a:pt x="415" y="476"/>
                  <a:pt x="415" y="476"/>
                  <a:pt x="415" y="476"/>
                </a:cubicBezTo>
                <a:cubicBezTo>
                  <a:pt x="415" y="476"/>
                  <a:pt x="415" y="476"/>
                  <a:pt x="415" y="476"/>
                </a:cubicBezTo>
                <a:cubicBezTo>
                  <a:pt x="431" y="470"/>
                  <a:pt x="441" y="458"/>
                  <a:pt x="444" y="441"/>
                </a:cubicBezTo>
                <a:cubicBezTo>
                  <a:pt x="445" y="437"/>
                  <a:pt x="445" y="434"/>
                  <a:pt x="445" y="431"/>
                </a:cubicBezTo>
                <a:cubicBezTo>
                  <a:pt x="445" y="430"/>
                  <a:pt x="445" y="430"/>
                  <a:pt x="445" y="429"/>
                </a:cubicBezTo>
                <a:cubicBezTo>
                  <a:pt x="452" y="428"/>
                  <a:pt x="458" y="425"/>
                  <a:pt x="463" y="420"/>
                </a:cubicBezTo>
                <a:cubicBezTo>
                  <a:pt x="464" y="419"/>
                  <a:pt x="465" y="419"/>
                  <a:pt x="466" y="419"/>
                </a:cubicBezTo>
                <a:cubicBezTo>
                  <a:pt x="470" y="419"/>
                  <a:pt x="475" y="418"/>
                  <a:pt x="478" y="414"/>
                </a:cubicBezTo>
                <a:cubicBezTo>
                  <a:pt x="483" y="411"/>
                  <a:pt x="489" y="409"/>
                  <a:pt x="494" y="406"/>
                </a:cubicBezTo>
                <a:cubicBezTo>
                  <a:pt x="501" y="410"/>
                  <a:pt x="508" y="413"/>
                  <a:pt x="515" y="415"/>
                </a:cubicBezTo>
                <a:cubicBezTo>
                  <a:pt x="515" y="415"/>
                  <a:pt x="515" y="415"/>
                  <a:pt x="515" y="415"/>
                </a:cubicBezTo>
                <a:cubicBezTo>
                  <a:pt x="515" y="432"/>
                  <a:pt x="515" y="450"/>
                  <a:pt x="515" y="467"/>
                </a:cubicBezTo>
                <a:cubicBezTo>
                  <a:pt x="515" y="467"/>
                  <a:pt x="515" y="467"/>
                  <a:pt x="515" y="467"/>
                </a:cubicBezTo>
                <a:cubicBezTo>
                  <a:pt x="515" y="467"/>
                  <a:pt x="515" y="467"/>
                  <a:pt x="515" y="467"/>
                </a:cubicBezTo>
                <a:cubicBezTo>
                  <a:pt x="514" y="469"/>
                  <a:pt x="512" y="470"/>
                  <a:pt x="511" y="471"/>
                </a:cubicBezTo>
                <a:cubicBezTo>
                  <a:pt x="495" y="483"/>
                  <a:pt x="494" y="507"/>
                  <a:pt x="510" y="521"/>
                </a:cubicBezTo>
                <a:cubicBezTo>
                  <a:pt x="521" y="530"/>
                  <a:pt x="534" y="530"/>
                  <a:pt x="550" y="522"/>
                </a:cubicBezTo>
                <a:cubicBezTo>
                  <a:pt x="563" y="515"/>
                  <a:pt x="569" y="495"/>
                  <a:pt x="560" y="484"/>
                </a:cubicBezTo>
                <a:cubicBezTo>
                  <a:pt x="555" y="472"/>
                  <a:pt x="545" y="466"/>
                  <a:pt x="533" y="464"/>
                </a:cubicBezTo>
                <a:cubicBezTo>
                  <a:pt x="533" y="447"/>
                  <a:pt x="533" y="430"/>
                  <a:pt x="533" y="413"/>
                </a:cubicBezTo>
                <a:cubicBezTo>
                  <a:pt x="533" y="413"/>
                  <a:pt x="533" y="413"/>
                  <a:pt x="533" y="413"/>
                </a:cubicBezTo>
                <a:cubicBezTo>
                  <a:pt x="539" y="411"/>
                  <a:pt x="545" y="407"/>
                  <a:pt x="550" y="403"/>
                </a:cubicBezTo>
                <a:cubicBezTo>
                  <a:pt x="563" y="414"/>
                  <a:pt x="577" y="425"/>
                  <a:pt x="590" y="436"/>
                </a:cubicBezTo>
                <a:cubicBezTo>
                  <a:pt x="590" y="436"/>
                  <a:pt x="590" y="436"/>
                  <a:pt x="590" y="436"/>
                </a:cubicBezTo>
                <a:cubicBezTo>
                  <a:pt x="590" y="436"/>
                  <a:pt x="590" y="436"/>
                  <a:pt x="590" y="436"/>
                </a:cubicBezTo>
                <a:cubicBezTo>
                  <a:pt x="591" y="438"/>
                  <a:pt x="590" y="440"/>
                  <a:pt x="589" y="442"/>
                </a:cubicBezTo>
                <a:cubicBezTo>
                  <a:pt x="586" y="451"/>
                  <a:pt x="585" y="460"/>
                  <a:pt x="587" y="470"/>
                </a:cubicBezTo>
                <a:cubicBezTo>
                  <a:pt x="592" y="498"/>
                  <a:pt x="615" y="519"/>
                  <a:pt x="643" y="519"/>
                </a:cubicBezTo>
                <a:cubicBezTo>
                  <a:pt x="672" y="520"/>
                  <a:pt x="696" y="501"/>
                  <a:pt x="702" y="471"/>
                </a:cubicBezTo>
                <a:cubicBezTo>
                  <a:pt x="711" y="472"/>
                  <a:pt x="720" y="472"/>
                  <a:pt x="729" y="472"/>
                </a:cubicBezTo>
                <a:cubicBezTo>
                  <a:pt x="730" y="474"/>
                  <a:pt x="731" y="477"/>
                  <a:pt x="732" y="479"/>
                </a:cubicBezTo>
                <a:cubicBezTo>
                  <a:pt x="738" y="491"/>
                  <a:pt x="751" y="498"/>
                  <a:pt x="765" y="496"/>
                </a:cubicBezTo>
                <a:cubicBezTo>
                  <a:pt x="779" y="494"/>
                  <a:pt x="789" y="483"/>
                  <a:pt x="792" y="470"/>
                </a:cubicBezTo>
                <a:cubicBezTo>
                  <a:pt x="794" y="456"/>
                  <a:pt x="788" y="443"/>
                  <a:pt x="776" y="436"/>
                </a:cubicBezTo>
                <a:close/>
                <a:moveTo>
                  <a:pt x="481" y="391"/>
                </a:moveTo>
                <a:cubicBezTo>
                  <a:pt x="481" y="391"/>
                  <a:pt x="481" y="391"/>
                  <a:pt x="481" y="392"/>
                </a:cubicBezTo>
                <a:cubicBezTo>
                  <a:pt x="473" y="393"/>
                  <a:pt x="466" y="398"/>
                  <a:pt x="458" y="401"/>
                </a:cubicBezTo>
                <a:cubicBezTo>
                  <a:pt x="451" y="405"/>
                  <a:pt x="443" y="406"/>
                  <a:pt x="437" y="412"/>
                </a:cubicBezTo>
                <a:cubicBezTo>
                  <a:pt x="431" y="407"/>
                  <a:pt x="427" y="400"/>
                  <a:pt x="419" y="398"/>
                </a:cubicBezTo>
                <a:cubicBezTo>
                  <a:pt x="419" y="398"/>
                  <a:pt x="419" y="398"/>
                  <a:pt x="419" y="398"/>
                </a:cubicBezTo>
                <a:cubicBezTo>
                  <a:pt x="419" y="397"/>
                  <a:pt x="418" y="396"/>
                  <a:pt x="418" y="396"/>
                </a:cubicBezTo>
                <a:cubicBezTo>
                  <a:pt x="402" y="389"/>
                  <a:pt x="384" y="393"/>
                  <a:pt x="370" y="406"/>
                </a:cubicBezTo>
                <a:cubicBezTo>
                  <a:pt x="369" y="406"/>
                  <a:pt x="369" y="405"/>
                  <a:pt x="368" y="405"/>
                </a:cubicBezTo>
                <a:cubicBezTo>
                  <a:pt x="356" y="398"/>
                  <a:pt x="344" y="391"/>
                  <a:pt x="332" y="385"/>
                </a:cubicBezTo>
                <a:cubicBezTo>
                  <a:pt x="331" y="385"/>
                  <a:pt x="330" y="384"/>
                  <a:pt x="329" y="384"/>
                </a:cubicBezTo>
                <a:cubicBezTo>
                  <a:pt x="329" y="384"/>
                  <a:pt x="329" y="384"/>
                  <a:pt x="329" y="384"/>
                </a:cubicBezTo>
                <a:cubicBezTo>
                  <a:pt x="330" y="380"/>
                  <a:pt x="329" y="377"/>
                  <a:pt x="329" y="373"/>
                </a:cubicBezTo>
                <a:cubicBezTo>
                  <a:pt x="331" y="354"/>
                  <a:pt x="316" y="334"/>
                  <a:pt x="295" y="330"/>
                </a:cubicBezTo>
                <a:cubicBezTo>
                  <a:pt x="296" y="329"/>
                  <a:pt x="296" y="328"/>
                  <a:pt x="296" y="327"/>
                </a:cubicBezTo>
                <a:cubicBezTo>
                  <a:pt x="295" y="318"/>
                  <a:pt x="295" y="310"/>
                  <a:pt x="295" y="302"/>
                </a:cubicBezTo>
                <a:cubicBezTo>
                  <a:pt x="294" y="301"/>
                  <a:pt x="294" y="300"/>
                  <a:pt x="294" y="300"/>
                </a:cubicBezTo>
                <a:cubicBezTo>
                  <a:pt x="297" y="299"/>
                  <a:pt x="300" y="298"/>
                  <a:pt x="303" y="297"/>
                </a:cubicBezTo>
                <a:cubicBezTo>
                  <a:pt x="317" y="290"/>
                  <a:pt x="325" y="280"/>
                  <a:pt x="329" y="265"/>
                </a:cubicBezTo>
                <a:cubicBezTo>
                  <a:pt x="330" y="257"/>
                  <a:pt x="330" y="249"/>
                  <a:pt x="327" y="242"/>
                </a:cubicBezTo>
                <a:cubicBezTo>
                  <a:pt x="327" y="241"/>
                  <a:pt x="327" y="241"/>
                  <a:pt x="327" y="241"/>
                </a:cubicBezTo>
                <a:cubicBezTo>
                  <a:pt x="335" y="237"/>
                  <a:pt x="343" y="231"/>
                  <a:pt x="349" y="224"/>
                </a:cubicBezTo>
                <a:cubicBezTo>
                  <a:pt x="349" y="224"/>
                  <a:pt x="349" y="224"/>
                  <a:pt x="349" y="224"/>
                </a:cubicBezTo>
                <a:cubicBezTo>
                  <a:pt x="351" y="227"/>
                  <a:pt x="353" y="229"/>
                  <a:pt x="355" y="232"/>
                </a:cubicBezTo>
                <a:cubicBezTo>
                  <a:pt x="370" y="251"/>
                  <a:pt x="395" y="259"/>
                  <a:pt x="417" y="253"/>
                </a:cubicBezTo>
                <a:cubicBezTo>
                  <a:pt x="434" y="248"/>
                  <a:pt x="447" y="238"/>
                  <a:pt x="455" y="223"/>
                </a:cubicBezTo>
                <a:cubicBezTo>
                  <a:pt x="462" y="231"/>
                  <a:pt x="471" y="235"/>
                  <a:pt x="480" y="240"/>
                </a:cubicBezTo>
                <a:cubicBezTo>
                  <a:pt x="480" y="240"/>
                  <a:pt x="480" y="240"/>
                  <a:pt x="480" y="240"/>
                </a:cubicBezTo>
                <a:cubicBezTo>
                  <a:pt x="470" y="268"/>
                  <a:pt x="486" y="295"/>
                  <a:pt x="515" y="300"/>
                </a:cubicBezTo>
                <a:cubicBezTo>
                  <a:pt x="513" y="310"/>
                  <a:pt x="512" y="320"/>
                  <a:pt x="516" y="330"/>
                </a:cubicBezTo>
                <a:cubicBezTo>
                  <a:pt x="487" y="333"/>
                  <a:pt x="470" y="361"/>
                  <a:pt x="481" y="391"/>
                </a:cubicBezTo>
                <a:close/>
              </a:path>
            </a:pathLst>
          </a:custGeom>
          <a:solidFill>
            <a:srgbClr val="E32D9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403F0B8A-B205-4A90-972D-B800950EFF52}"/>
              </a:ext>
            </a:extLst>
          </p:cNvPr>
          <p:cNvSpPr>
            <a:spLocks noEditPoints="1"/>
          </p:cNvSpPr>
          <p:nvPr/>
        </p:nvSpPr>
        <p:spPr bwMode="auto">
          <a:xfrm>
            <a:off x="1491425" y="1091033"/>
            <a:ext cx="793751" cy="720725"/>
          </a:xfrm>
          <a:custGeom>
            <a:avLst/>
            <a:gdLst>
              <a:gd name="T0" fmla="*/ 719 w 794"/>
              <a:gd name="T1" fmla="*/ 454 h 720"/>
              <a:gd name="T2" fmla="*/ 601 w 794"/>
              <a:gd name="T3" fmla="*/ 421 h 720"/>
              <a:gd name="T4" fmla="*/ 558 w 794"/>
              <a:gd name="T5" fmla="*/ 353 h 720"/>
              <a:gd name="T6" fmla="*/ 587 w 794"/>
              <a:gd name="T7" fmla="*/ 265 h 720"/>
              <a:gd name="T8" fmla="*/ 730 w 794"/>
              <a:gd name="T9" fmla="*/ 266 h 720"/>
              <a:gd name="T10" fmla="*/ 729 w 794"/>
              <a:gd name="T11" fmla="*/ 246 h 720"/>
              <a:gd name="T12" fmla="*/ 697 w 794"/>
              <a:gd name="T13" fmla="*/ 226 h 720"/>
              <a:gd name="T14" fmla="*/ 660 w 794"/>
              <a:gd name="T15" fmla="*/ 197 h 720"/>
              <a:gd name="T16" fmla="*/ 587 w 794"/>
              <a:gd name="T17" fmla="*/ 243 h 720"/>
              <a:gd name="T18" fmla="*/ 535 w 794"/>
              <a:gd name="T19" fmla="*/ 217 h 720"/>
              <a:gd name="T20" fmla="*/ 537 w 794"/>
              <a:gd name="T21" fmla="*/ 114 h 720"/>
              <a:gd name="T22" fmla="*/ 492 w 794"/>
              <a:gd name="T23" fmla="*/ 225 h 720"/>
              <a:gd name="T24" fmla="*/ 349 w 794"/>
              <a:gd name="T25" fmla="*/ 168 h 720"/>
              <a:gd name="T26" fmla="*/ 276 w 794"/>
              <a:gd name="T27" fmla="*/ 215 h 720"/>
              <a:gd name="T28" fmla="*/ 272 w 794"/>
              <a:gd name="T29" fmla="*/ 124 h 720"/>
              <a:gd name="T30" fmla="*/ 366 w 794"/>
              <a:gd name="T31" fmla="*/ 57 h 720"/>
              <a:gd name="T32" fmla="*/ 262 w 794"/>
              <a:gd name="T33" fmla="*/ 108 h 720"/>
              <a:gd name="T34" fmla="*/ 242 w 794"/>
              <a:gd name="T35" fmla="*/ 1 h 720"/>
              <a:gd name="T36" fmla="*/ 190 w 794"/>
              <a:gd name="T37" fmla="*/ 128 h 720"/>
              <a:gd name="T38" fmla="*/ 160 w 794"/>
              <a:gd name="T39" fmla="*/ 124 h 720"/>
              <a:gd name="T40" fmla="*/ 131 w 794"/>
              <a:gd name="T41" fmla="*/ 86 h 720"/>
              <a:gd name="T42" fmla="*/ 67 w 794"/>
              <a:gd name="T43" fmla="*/ 184 h 720"/>
              <a:gd name="T44" fmla="*/ 2 w 794"/>
              <a:gd name="T45" fmla="*/ 252 h 720"/>
              <a:gd name="T46" fmla="*/ 112 w 794"/>
              <a:gd name="T47" fmla="*/ 195 h 720"/>
              <a:gd name="T48" fmla="*/ 169 w 794"/>
              <a:gd name="T49" fmla="*/ 148 h 720"/>
              <a:gd name="T50" fmla="*/ 197 w 794"/>
              <a:gd name="T51" fmla="*/ 161 h 720"/>
              <a:gd name="T52" fmla="*/ 218 w 794"/>
              <a:gd name="T53" fmla="*/ 177 h 720"/>
              <a:gd name="T54" fmla="*/ 250 w 794"/>
              <a:gd name="T55" fmla="*/ 203 h 720"/>
              <a:gd name="T56" fmla="*/ 189 w 794"/>
              <a:gd name="T57" fmla="*/ 245 h 720"/>
              <a:gd name="T58" fmla="*/ 158 w 794"/>
              <a:gd name="T59" fmla="*/ 286 h 720"/>
              <a:gd name="T60" fmla="*/ 276 w 794"/>
              <a:gd name="T61" fmla="*/ 332 h 720"/>
              <a:gd name="T62" fmla="*/ 181 w 794"/>
              <a:gd name="T63" fmla="*/ 361 h 720"/>
              <a:gd name="T64" fmla="*/ 143 w 794"/>
              <a:gd name="T65" fmla="*/ 391 h 720"/>
              <a:gd name="T66" fmla="*/ 219 w 794"/>
              <a:gd name="T67" fmla="*/ 426 h 720"/>
              <a:gd name="T68" fmla="*/ 136 w 794"/>
              <a:gd name="T69" fmla="*/ 504 h 720"/>
              <a:gd name="T70" fmla="*/ 63 w 794"/>
              <a:gd name="T71" fmla="*/ 566 h 720"/>
              <a:gd name="T72" fmla="*/ 120 w 794"/>
              <a:gd name="T73" fmla="*/ 553 h 720"/>
              <a:gd name="T74" fmla="*/ 229 w 794"/>
              <a:gd name="T75" fmla="*/ 521 h 720"/>
              <a:gd name="T76" fmla="*/ 261 w 794"/>
              <a:gd name="T77" fmla="*/ 407 h 720"/>
              <a:gd name="T78" fmla="*/ 318 w 794"/>
              <a:gd name="T79" fmla="*/ 400 h 720"/>
              <a:gd name="T80" fmla="*/ 370 w 794"/>
              <a:gd name="T81" fmla="*/ 464 h 720"/>
              <a:gd name="T82" fmla="*/ 304 w 794"/>
              <a:gd name="T83" fmla="*/ 499 h 720"/>
              <a:gd name="T84" fmla="*/ 387 w 794"/>
              <a:gd name="T85" fmla="*/ 476 h 720"/>
              <a:gd name="T86" fmla="*/ 395 w 794"/>
              <a:gd name="T87" fmla="*/ 505 h 720"/>
              <a:gd name="T88" fmla="*/ 394 w 794"/>
              <a:gd name="T89" fmla="*/ 625 h 720"/>
              <a:gd name="T90" fmla="*/ 437 w 794"/>
              <a:gd name="T91" fmla="*/ 678 h 720"/>
              <a:gd name="T92" fmla="*/ 460 w 794"/>
              <a:gd name="T93" fmla="*/ 568 h 720"/>
              <a:gd name="T94" fmla="*/ 415 w 794"/>
              <a:gd name="T95" fmla="*/ 476 h 720"/>
              <a:gd name="T96" fmla="*/ 445 w 794"/>
              <a:gd name="T97" fmla="*/ 429 h 720"/>
              <a:gd name="T98" fmla="*/ 515 w 794"/>
              <a:gd name="T99" fmla="*/ 415 h 720"/>
              <a:gd name="T100" fmla="*/ 511 w 794"/>
              <a:gd name="T101" fmla="*/ 471 h 720"/>
              <a:gd name="T102" fmla="*/ 533 w 794"/>
              <a:gd name="T103" fmla="*/ 413 h 720"/>
              <a:gd name="T104" fmla="*/ 590 w 794"/>
              <a:gd name="T105" fmla="*/ 436 h 720"/>
              <a:gd name="T106" fmla="*/ 729 w 794"/>
              <a:gd name="T107" fmla="*/ 472 h 720"/>
              <a:gd name="T108" fmla="*/ 481 w 794"/>
              <a:gd name="T109" fmla="*/ 391 h 720"/>
              <a:gd name="T110" fmla="*/ 419 w 794"/>
              <a:gd name="T111" fmla="*/ 398 h 720"/>
              <a:gd name="T112" fmla="*/ 329 w 794"/>
              <a:gd name="T113" fmla="*/ 384 h 720"/>
              <a:gd name="T114" fmla="*/ 295 w 794"/>
              <a:gd name="T115" fmla="*/ 302 h 720"/>
              <a:gd name="T116" fmla="*/ 327 w 794"/>
              <a:gd name="T117" fmla="*/ 241 h 720"/>
              <a:gd name="T118" fmla="*/ 455 w 794"/>
              <a:gd name="T119" fmla="*/ 223 h 720"/>
              <a:gd name="T120" fmla="*/ 481 w 794"/>
              <a:gd name="T121" fmla="*/ 391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94" h="720">
                <a:moveTo>
                  <a:pt x="776" y="436"/>
                </a:moveTo>
                <a:cubicBezTo>
                  <a:pt x="762" y="428"/>
                  <a:pt x="739" y="431"/>
                  <a:pt x="729" y="454"/>
                </a:cubicBezTo>
                <a:cubicBezTo>
                  <a:pt x="726" y="454"/>
                  <a:pt x="723" y="454"/>
                  <a:pt x="719" y="454"/>
                </a:cubicBezTo>
                <a:cubicBezTo>
                  <a:pt x="719" y="454"/>
                  <a:pt x="719" y="454"/>
                  <a:pt x="719" y="454"/>
                </a:cubicBezTo>
                <a:cubicBezTo>
                  <a:pt x="719" y="454"/>
                  <a:pt x="719" y="454"/>
                  <a:pt x="719" y="454"/>
                </a:cubicBezTo>
                <a:cubicBezTo>
                  <a:pt x="716" y="452"/>
                  <a:pt x="713" y="453"/>
                  <a:pt x="710" y="453"/>
                </a:cubicBezTo>
                <a:cubicBezTo>
                  <a:pt x="705" y="453"/>
                  <a:pt x="703" y="452"/>
                  <a:pt x="701" y="446"/>
                </a:cubicBezTo>
                <a:cubicBezTo>
                  <a:pt x="694" y="416"/>
                  <a:pt x="664" y="398"/>
                  <a:pt x="634" y="403"/>
                </a:cubicBezTo>
                <a:cubicBezTo>
                  <a:pt x="621" y="406"/>
                  <a:pt x="610" y="413"/>
                  <a:pt x="601" y="421"/>
                </a:cubicBezTo>
                <a:cubicBezTo>
                  <a:pt x="601" y="421"/>
                  <a:pt x="601" y="421"/>
                  <a:pt x="601" y="421"/>
                </a:cubicBezTo>
                <a:cubicBezTo>
                  <a:pt x="601" y="421"/>
                  <a:pt x="601" y="421"/>
                  <a:pt x="601" y="421"/>
                </a:cubicBezTo>
                <a:cubicBezTo>
                  <a:pt x="587" y="410"/>
                  <a:pt x="574" y="399"/>
                  <a:pt x="560" y="388"/>
                </a:cubicBezTo>
                <a:cubicBezTo>
                  <a:pt x="560" y="388"/>
                  <a:pt x="560" y="388"/>
                  <a:pt x="560" y="388"/>
                </a:cubicBezTo>
                <a:cubicBezTo>
                  <a:pt x="560" y="388"/>
                  <a:pt x="560" y="388"/>
                  <a:pt x="560" y="388"/>
                </a:cubicBezTo>
                <a:cubicBezTo>
                  <a:pt x="563" y="376"/>
                  <a:pt x="564" y="364"/>
                  <a:pt x="558" y="353"/>
                </a:cubicBezTo>
                <a:cubicBezTo>
                  <a:pt x="552" y="343"/>
                  <a:pt x="544" y="337"/>
                  <a:pt x="534" y="333"/>
                </a:cubicBezTo>
                <a:cubicBezTo>
                  <a:pt x="534" y="321"/>
                  <a:pt x="534" y="309"/>
                  <a:pt x="533" y="297"/>
                </a:cubicBezTo>
                <a:cubicBezTo>
                  <a:pt x="533" y="297"/>
                  <a:pt x="533" y="297"/>
                  <a:pt x="533" y="297"/>
                </a:cubicBezTo>
                <a:cubicBezTo>
                  <a:pt x="548" y="291"/>
                  <a:pt x="558" y="281"/>
                  <a:pt x="562" y="265"/>
                </a:cubicBezTo>
                <a:cubicBezTo>
                  <a:pt x="571" y="265"/>
                  <a:pt x="579" y="265"/>
                  <a:pt x="587" y="265"/>
                </a:cubicBezTo>
                <a:cubicBezTo>
                  <a:pt x="589" y="273"/>
                  <a:pt x="592" y="280"/>
                  <a:pt x="597" y="287"/>
                </a:cubicBezTo>
                <a:cubicBezTo>
                  <a:pt x="611" y="305"/>
                  <a:pt x="629" y="314"/>
                  <a:pt x="652" y="311"/>
                </a:cubicBezTo>
                <a:cubicBezTo>
                  <a:pt x="675" y="308"/>
                  <a:pt x="692" y="295"/>
                  <a:pt x="700" y="272"/>
                </a:cubicBezTo>
                <a:cubicBezTo>
                  <a:pt x="702" y="267"/>
                  <a:pt x="704" y="266"/>
                  <a:pt x="708" y="266"/>
                </a:cubicBezTo>
                <a:cubicBezTo>
                  <a:pt x="716" y="266"/>
                  <a:pt x="723" y="266"/>
                  <a:pt x="730" y="266"/>
                </a:cubicBezTo>
                <a:cubicBezTo>
                  <a:pt x="731" y="268"/>
                  <a:pt x="732" y="269"/>
                  <a:pt x="733" y="271"/>
                </a:cubicBezTo>
                <a:cubicBezTo>
                  <a:pt x="740" y="284"/>
                  <a:pt x="757" y="290"/>
                  <a:pt x="771" y="285"/>
                </a:cubicBezTo>
                <a:cubicBezTo>
                  <a:pt x="786" y="279"/>
                  <a:pt x="794" y="264"/>
                  <a:pt x="792" y="249"/>
                </a:cubicBezTo>
                <a:cubicBezTo>
                  <a:pt x="789" y="234"/>
                  <a:pt x="775" y="222"/>
                  <a:pt x="760" y="223"/>
                </a:cubicBezTo>
                <a:cubicBezTo>
                  <a:pt x="744" y="223"/>
                  <a:pt x="734" y="232"/>
                  <a:pt x="729" y="246"/>
                </a:cubicBezTo>
                <a:cubicBezTo>
                  <a:pt x="728" y="247"/>
                  <a:pt x="728" y="247"/>
                  <a:pt x="728" y="247"/>
                </a:cubicBezTo>
                <a:cubicBezTo>
                  <a:pt x="720" y="248"/>
                  <a:pt x="712" y="248"/>
                  <a:pt x="705" y="248"/>
                </a:cubicBezTo>
                <a:cubicBezTo>
                  <a:pt x="704" y="247"/>
                  <a:pt x="704" y="245"/>
                  <a:pt x="703" y="245"/>
                </a:cubicBezTo>
                <a:cubicBezTo>
                  <a:pt x="703" y="244"/>
                  <a:pt x="703" y="244"/>
                  <a:pt x="702" y="244"/>
                </a:cubicBezTo>
                <a:cubicBezTo>
                  <a:pt x="705" y="237"/>
                  <a:pt x="702" y="231"/>
                  <a:pt x="697" y="226"/>
                </a:cubicBezTo>
                <a:cubicBezTo>
                  <a:pt x="696" y="224"/>
                  <a:pt x="694" y="222"/>
                  <a:pt x="693" y="221"/>
                </a:cubicBezTo>
                <a:cubicBezTo>
                  <a:pt x="693" y="221"/>
                  <a:pt x="693" y="221"/>
                  <a:pt x="693" y="221"/>
                </a:cubicBezTo>
                <a:cubicBezTo>
                  <a:pt x="692" y="217"/>
                  <a:pt x="689" y="216"/>
                  <a:pt x="688" y="213"/>
                </a:cubicBezTo>
                <a:cubicBezTo>
                  <a:pt x="687" y="212"/>
                  <a:pt x="687" y="212"/>
                  <a:pt x="686" y="212"/>
                </a:cubicBezTo>
                <a:cubicBezTo>
                  <a:pt x="679" y="204"/>
                  <a:pt x="670" y="199"/>
                  <a:pt x="660" y="197"/>
                </a:cubicBezTo>
                <a:cubicBezTo>
                  <a:pt x="660" y="197"/>
                  <a:pt x="660" y="197"/>
                  <a:pt x="660" y="197"/>
                </a:cubicBezTo>
                <a:cubicBezTo>
                  <a:pt x="660" y="196"/>
                  <a:pt x="660" y="196"/>
                  <a:pt x="659" y="196"/>
                </a:cubicBezTo>
                <a:cubicBezTo>
                  <a:pt x="658" y="195"/>
                  <a:pt x="657" y="195"/>
                  <a:pt x="655" y="195"/>
                </a:cubicBezTo>
                <a:cubicBezTo>
                  <a:pt x="647" y="190"/>
                  <a:pt x="628" y="192"/>
                  <a:pt x="621" y="199"/>
                </a:cubicBezTo>
                <a:cubicBezTo>
                  <a:pt x="603" y="209"/>
                  <a:pt x="591" y="222"/>
                  <a:pt x="587" y="243"/>
                </a:cubicBezTo>
                <a:cubicBezTo>
                  <a:pt x="587" y="246"/>
                  <a:pt x="585" y="246"/>
                  <a:pt x="583" y="246"/>
                </a:cubicBezTo>
                <a:cubicBezTo>
                  <a:pt x="576" y="246"/>
                  <a:pt x="569" y="246"/>
                  <a:pt x="562" y="246"/>
                </a:cubicBezTo>
                <a:cubicBezTo>
                  <a:pt x="562" y="247"/>
                  <a:pt x="562" y="247"/>
                  <a:pt x="562" y="247"/>
                </a:cubicBezTo>
                <a:cubicBezTo>
                  <a:pt x="562" y="247"/>
                  <a:pt x="562" y="247"/>
                  <a:pt x="562" y="246"/>
                </a:cubicBezTo>
                <a:cubicBezTo>
                  <a:pt x="557" y="233"/>
                  <a:pt x="549" y="223"/>
                  <a:pt x="535" y="217"/>
                </a:cubicBezTo>
                <a:cubicBezTo>
                  <a:pt x="534" y="202"/>
                  <a:pt x="533" y="187"/>
                  <a:pt x="532" y="173"/>
                </a:cubicBezTo>
                <a:cubicBezTo>
                  <a:pt x="550" y="163"/>
                  <a:pt x="555" y="152"/>
                  <a:pt x="551" y="132"/>
                </a:cubicBezTo>
                <a:cubicBezTo>
                  <a:pt x="550" y="129"/>
                  <a:pt x="551" y="126"/>
                  <a:pt x="548" y="125"/>
                </a:cubicBezTo>
                <a:cubicBezTo>
                  <a:pt x="545" y="122"/>
                  <a:pt x="543" y="119"/>
                  <a:pt x="541" y="117"/>
                </a:cubicBezTo>
                <a:cubicBezTo>
                  <a:pt x="540" y="115"/>
                  <a:pt x="539" y="114"/>
                  <a:pt x="537" y="114"/>
                </a:cubicBezTo>
                <a:cubicBezTo>
                  <a:pt x="536" y="114"/>
                  <a:pt x="535" y="114"/>
                  <a:pt x="534" y="114"/>
                </a:cubicBezTo>
                <a:cubicBezTo>
                  <a:pt x="512" y="104"/>
                  <a:pt x="488" y="120"/>
                  <a:pt x="489" y="144"/>
                </a:cubicBezTo>
                <a:cubicBezTo>
                  <a:pt x="490" y="160"/>
                  <a:pt x="500" y="169"/>
                  <a:pt x="514" y="174"/>
                </a:cubicBezTo>
                <a:cubicBezTo>
                  <a:pt x="515" y="188"/>
                  <a:pt x="516" y="201"/>
                  <a:pt x="517" y="214"/>
                </a:cubicBezTo>
                <a:cubicBezTo>
                  <a:pt x="508" y="216"/>
                  <a:pt x="500" y="219"/>
                  <a:pt x="492" y="225"/>
                </a:cubicBezTo>
                <a:cubicBezTo>
                  <a:pt x="482" y="218"/>
                  <a:pt x="471" y="211"/>
                  <a:pt x="460" y="205"/>
                </a:cubicBezTo>
                <a:cubicBezTo>
                  <a:pt x="460" y="205"/>
                  <a:pt x="460" y="205"/>
                  <a:pt x="460" y="205"/>
                </a:cubicBezTo>
                <a:cubicBezTo>
                  <a:pt x="460" y="204"/>
                  <a:pt x="460" y="203"/>
                  <a:pt x="460" y="203"/>
                </a:cubicBezTo>
                <a:cubicBezTo>
                  <a:pt x="463" y="174"/>
                  <a:pt x="446" y="147"/>
                  <a:pt x="419" y="139"/>
                </a:cubicBezTo>
                <a:cubicBezTo>
                  <a:pt x="392" y="130"/>
                  <a:pt x="363" y="142"/>
                  <a:pt x="349" y="168"/>
                </a:cubicBezTo>
                <a:cubicBezTo>
                  <a:pt x="343" y="180"/>
                  <a:pt x="343" y="192"/>
                  <a:pt x="343" y="205"/>
                </a:cubicBezTo>
                <a:cubicBezTo>
                  <a:pt x="343" y="205"/>
                  <a:pt x="343" y="205"/>
                  <a:pt x="343" y="205"/>
                </a:cubicBezTo>
                <a:cubicBezTo>
                  <a:pt x="343" y="205"/>
                  <a:pt x="343" y="205"/>
                  <a:pt x="343" y="205"/>
                </a:cubicBezTo>
                <a:cubicBezTo>
                  <a:pt x="334" y="212"/>
                  <a:pt x="325" y="219"/>
                  <a:pt x="316" y="226"/>
                </a:cubicBezTo>
                <a:cubicBezTo>
                  <a:pt x="304" y="216"/>
                  <a:pt x="291" y="213"/>
                  <a:pt x="276" y="215"/>
                </a:cubicBezTo>
                <a:cubicBezTo>
                  <a:pt x="276" y="215"/>
                  <a:pt x="276" y="215"/>
                  <a:pt x="276" y="215"/>
                </a:cubicBezTo>
                <a:cubicBezTo>
                  <a:pt x="269" y="201"/>
                  <a:pt x="262" y="187"/>
                  <a:pt x="256" y="172"/>
                </a:cubicBezTo>
                <a:cubicBezTo>
                  <a:pt x="256" y="172"/>
                  <a:pt x="256" y="172"/>
                  <a:pt x="256" y="172"/>
                </a:cubicBezTo>
                <a:cubicBezTo>
                  <a:pt x="271" y="160"/>
                  <a:pt x="277" y="143"/>
                  <a:pt x="272" y="124"/>
                </a:cubicBezTo>
                <a:cubicBezTo>
                  <a:pt x="272" y="124"/>
                  <a:pt x="272" y="124"/>
                  <a:pt x="272" y="124"/>
                </a:cubicBezTo>
                <a:cubicBezTo>
                  <a:pt x="272" y="124"/>
                  <a:pt x="272" y="124"/>
                  <a:pt x="272" y="124"/>
                </a:cubicBezTo>
                <a:cubicBezTo>
                  <a:pt x="286" y="114"/>
                  <a:pt x="300" y="105"/>
                  <a:pt x="314" y="95"/>
                </a:cubicBezTo>
                <a:cubicBezTo>
                  <a:pt x="316" y="97"/>
                  <a:pt x="317" y="99"/>
                  <a:pt x="319" y="100"/>
                </a:cubicBezTo>
                <a:cubicBezTo>
                  <a:pt x="331" y="113"/>
                  <a:pt x="351" y="114"/>
                  <a:pt x="363" y="102"/>
                </a:cubicBezTo>
                <a:cubicBezTo>
                  <a:pt x="376" y="90"/>
                  <a:pt x="377" y="70"/>
                  <a:pt x="366" y="57"/>
                </a:cubicBezTo>
                <a:cubicBezTo>
                  <a:pt x="356" y="47"/>
                  <a:pt x="345" y="44"/>
                  <a:pt x="332" y="48"/>
                </a:cubicBezTo>
                <a:cubicBezTo>
                  <a:pt x="318" y="52"/>
                  <a:pt x="311" y="63"/>
                  <a:pt x="310" y="77"/>
                </a:cubicBezTo>
                <a:cubicBezTo>
                  <a:pt x="294" y="87"/>
                  <a:pt x="278" y="98"/>
                  <a:pt x="262" y="108"/>
                </a:cubicBezTo>
                <a:cubicBezTo>
                  <a:pt x="262" y="108"/>
                  <a:pt x="262" y="108"/>
                  <a:pt x="262" y="108"/>
                </a:cubicBezTo>
                <a:cubicBezTo>
                  <a:pt x="262" y="108"/>
                  <a:pt x="262" y="108"/>
                  <a:pt x="262" y="108"/>
                </a:cubicBezTo>
                <a:cubicBezTo>
                  <a:pt x="256" y="102"/>
                  <a:pt x="248" y="98"/>
                  <a:pt x="239" y="96"/>
                </a:cubicBezTo>
                <a:cubicBezTo>
                  <a:pt x="240" y="86"/>
                  <a:pt x="240" y="76"/>
                  <a:pt x="241" y="66"/>
                </a:cubicBezTo>
                <a:cubicBezTo>
                  <a:pt x="243" y="65"/>
                  <a:pt x="244" y="65"/>
                  <a:pt x="246" y="65"/>
                </a:cubicBezTo>
                <a:cubicBezTo>
                  <a:pt x="261" y="61"/>
                  <a:pt x="272" y="47"/>
                  <a:pt x="271" y="32"/>
                </a:cubicBezTo>
                <a:cubicBezTo>
                  <a:pt x="270" y="16"/>
                  <a:pt x="258" y="3"/>
                  <a:pt x="242" y="1"/>
                </a:cubicBezTo>
                <a:cubicBezTo>
                  <a:pt x="227" y="0"/>
                  <a:pt x="212" y="10"/>
                  <a:pt x="208" y="25"/>
                </a:cubicBezTo>
                <a:cubicBezTo>
                  <a:pt x="204" y="41"/>
                  <a:pt x="210" y="53"/>
                  <a:pt x="223" y="62"/>
                </a:cubicBezTo>
                <a:cubicBezTo>
                  <a:pt x="223" y="73"/>
                  <a:pt x="222" y="85"/>
                  <a:pt x="221" y="96"/>
                </a:cubicBezTo>
                <a:cubicBezTo>
                  <a:pt x="221" y="96"/>
                  <a:pt x="221" y="96"/>
                  <a:pt x="221" y="96"/>
                </a:cubicBezTo>
                <a:cubicBezTo>
                  <a:pt x="205" y="101"/>
                  <a:pt x="196" y="112"/>
                  <a:pt x="190" y="128"/>
                </a:cubicBezTo>
                <a:cubicBezTo>
                  <a:pt x="190" y="128"/>
                  <a:pt x="190" y="128"/>
                  <a:pt x="189" y="128"/>
                </a:cubicBezTo>
                <a:cubicBezTo>
                  <a:pt x="187" y="129"/>
                  <a:pt x="184" y="128"/>
                  <a:pt x="182" y="127"/>
                </a:cubicBezTo>
                <a:cubicBezTo>
                  <a:pt x="175" y="127"/>
                  <a:pt x="168" y="125"/>
                  <a:pt x="161" y="128"/>
                </a:cubicBezTo>
                <a:cubicBezTo>
                  <a:pt x="160" y="127"/>
                  <a:pt x="160" y="126"/>
                  <a:pt x="160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23"/>
                  <a:pt x="160" y="123"/>
                  <a:pt x="160" y="122"/>
                </a:cubicBezTo>
                <a:cubicBezTo>
                  <a:pt x="158" y="118"/>
                  <a:pt x="157" y="113"/>
                  <a:pt x="154" y="110"/>
                </a:cubicBezTo>
                <a:cubicBezTo>
                  <a:pt x="149" y="100"/>
                  <a:pt x="142" y="91"/>
                  <a:pt x="131" y="86"/>
                </a:cubicBezTo>
                <a:cubicBezTo>
                  <a:pt x="131" y="86"/>
                  <a:pt x="131" y="86"/>
                  <a:pt x="131" y="86"/>
                </a:cubicBezTo>
                <a:cubicBezTo>
                  <a:pt x="131" y="86"/>
                  <a:pt x="131" y="86"/>
                  <a:pt x="131" y="86"/>
                </a:cubicBezTo>
                <a:cubicBezTo>
                  <a:pt x="111" y="74"/>
                  <a:pt x="86" y="76"/>
                  <a:pt x="67" y="90"/>
                </a:cubicBezTo>
                <a:cubicBezTo>
                  <a:pt x="48" y="106"/>
                  <a:pt x="41" y="126"/>
                  <a:pt x="46" y="151"/>
                </a:cubicBezTo>
                <a:cubicBezTo>
                  <a:pt x="49" y="165"/>
                  <a:pt x="57" y="175"/>
                  <a:pt x="67" y="184"/>
                </a:cubicBezTo>
                <a:cubicBezTo>
                  <a:pt x="67" y="184"/>
                  <a:pt x="67" y="184"/>
                  <a:pt x="67" y="184"/>
                </a:cubicBezTo>
                <a:cubicBezTo>
                  <a:pt x="67" y="184"/>
                  <a:pt x="67" y="184"/>
                  <a:pt x="67" y="184"/>
                </a:cubicBezTo>
                <a:cubicBezTo>
                  <a:pt x="59" y="197"/>
                  <a:pt x="51" y="210"/>
                  <a:pt x="43" y="223"/>
                </a:cubicBezTo>
                <a:cubicBezTo>
                  <a:pt x="43" y="223"/>
                  <a:pt x="43" y="223"/>
                  <a:pt x="43" y="223"/>
                </a:cubicBezTo>
                <a:cubicBezTo>
                  <a:pt x="43" y="223"/>
                  <a:pt x="43" y="223"/>
                  <a:pt x="43" y="223"/>
                </a:cubicBezTo>
                <a:cubicBezTo>
                  <a:pt x="42" y="223"/>
                  <a:pt x="40" y="223"/>
                  <a:pt x="38" y="223"/>
                </a:cubicBezTo>
                <a:cubicBezTo>
                  <a:pt x="20" y="220"/>
                  <a:pt x="4" y="233"/>
                  <a:pt x="2" y="252"/>
                </a:cubicBezTo>
                <a:cubicBezTo>
                  <a:pt x="0" y="269"/>
                  <a:pt x="13" y="285"/>
                  <a:pt x="30" y="286"/>
                </a:cubicBezTo>
                <a:cubicBezTo>
                  <a:pt x="49" y="288"/>
                  <a:pt x="64" y="275"/>
                  <a:pt x="65" y="256"/>
                </a:cubicBezTo>
                <a:cubicBezTo>
                  <a:pt x="66" y="248"/>
                  <a:pt x="62" y="240"/>
                  <a:pt x="58" y="233"/>
                </a:cubicBezTo>
                <a:cubicBezTo>
                  <a:pt x="67" y="220"/>
                  <a:pt x="75" y="206"/>
                  <a:pt x="83" y="193"/>
                </a:cubicBezTo>
                <a:cubicBezTo>
                  <a:pt x="93" y="195"/>
                  <a:pt x="102" y="196"/>
                  <a:pt x="112" y="195"/>
                </a:cubicBezTo>
                <a:cubicBezTo>
                  <a:pt x="134" y="191"/>
                  <a:pt x="149" y="178"/>
                  <a:pt x="158" y="157"/>
                </a:cubicBezTo>
                <a:cubicBezTo>
                  <a:pt x="159" y="156"/>
                  <a:pt x="159" y="156"/>
                  <a:pt x="158" y="155"/>
                </a:cubicBezTo>
                <a:cubicBezTo>
                  <a:pt x="158" y="155"/>
                  <a:pt x="158" y="155"/>
                  <a:pt x="158" y="155"/>
                </a:cubicBezTo>
                <a:cubicBezTo>
                  <a:pt x="159" y="151"/>
                  <a:pt x="160" y="149"/>
                  <a:pt x="163" y="147"/>
                </a:cubicBezTo>
                <a:cubicBezTo>
                  <a:pt x="165" y="148"/>
                  <a:pt x="166" y="148"/>
                  <a:pt x="169" y="148"/>
                </a:cubicBezTo>
                <a:cubicBezTo>
                  <a:pt x="176" y="148"/>
                  <a:pt x="183" y="149"/>
                  <a:pt x="190" y="146"/>
                </a:cubicBezTo>
                <a:cubicBezTo>
                  <a:pt x="190" y="147"/>
                  <a:pt x="190" y="147"/>
                  <a:pt x="191" y="147"/>
                </a:cubicBezTo>
                <a:cubicBezTo>
                  <a:pt x="191" y="149"/>
                  <a:pt x="191" y="150"/>
                  <a:pt x="192" y="151"/>
                </a:cubicBezTo>
                <a:cubicBezTo>
                  <a:pt x="192" y="152"/>
                  <a:pt x="192" y="152"/>
                  <a:pt x="193" y="152"/>
                </a:cubicBezTo>
                <a:cubicBezTo>
                  <a:pt x="193" y="155"/>
                  <a:pt x="196" y="158"/>
                  <a:pt x="197" y="161"/>
                </a:cubicBezTo>
                <a:cubicBezTo>
                  <a:pt x="197" y="162"/>
                  <a:pt x="198" y="162"/>
                  <a:pt x="198" y="163"/>
                </a:cubicBezTo>
                <a:cubicBezTo>
                  <a:pt x="202" y="171"/>
                  <a:pt x="208" y="176"/>
                  <a:pt x="217" y="177"/>
                </a:cubicBezTo>
                <a:cubicBezTo>
                  <a:pt x="217" y="177"/>
                  <a:pt x="218" y="177"/>
                  <a:pt x="218" y="177"/>
                </a:cubicBezTo>
                <a:cubicBezTo>
                  <a:pt x="218" y="177"/>
                  <a:pt x="218" y="177"/>
                  <a:pt x="218" y="177"/>
                </a:cubicBezTo>
                <a:cubicBezTo>
                  <a:pt x="218" y="177"/>
                  <a:pt x="218" y="177"/>
                  <a:pt x="218" y="177"/>
                </a:cubicBezTo>
                <a:cubicBezTo>
                  <a:pt x="219" y="177"/>
                  <a:pt x="219" y="178"/>
                  <a:pt x="220" y="178"/>
                </a:cubicBezTo>
                <a:cubicBezTo>
                  <a:pt x="225" y="183"/>
                  <a:pt x="232" y="181"/>
                  <a:pt x="239" y="181"/>
                </a:cubicBezTo>
                <a:cubicBezTo>
                  <a:pt x="239" y="181"/>
                  <a:pt x="239" y="181"/>
                  <a:pt x="240" y="181"/>
                </a:cubicBezTo>
                <a:cubicBezTo>
                  <a:pt x="242" y="186"/>
                  <a:pt x="245" y="192"/>
                  <a:pt x="247" y="198"/>
                </a:cubicBezTo>
                <a:cubicBezTo>
                  <a:pt x="249" y="200"/>
                  <a:pt x="249" y="202"/>
                  <a:pt x="250" y="203"/>
                </a:cubicBezTo>
                <a:cubicBezTo>
                  <a:pt x="251" y="211"/>
                  <a:pt x="254" y="217"/>
                  <a:pt x="259" y="222"/>
                </a:cubicBezTo>
                <a:cubicBezTo>
                  <a:pt x="256" y="226"/>
                  <a:pt x="251" y="229"/>
                  <a:pt x="250" y="234"/>
                </a:cubicBezTo>
                <a:cubicBezTo>
                  <a:pt x="249" y="237"/>
                  <a:pt x="247" y="241"/>
                  <a:pt x="246" y="244"/>
                </a:cubicBezTo>
                <a:cubicBezTo>
                  <a:pt x="227" y="244"/>
                  <a:pt x="208" y="244"/>
                  <a:pt x="189" y="245"/>
                </a:cubicBezTo>
                <a:cubicBezTo>
                  <a:pt x="189" y="245"/>
                  <a:pt x="189" y="245"/>
                  <a:pt x="189" y="245"/>
                </a:cubicBezTo>
                <a:cubicBezTo>
                  <a:pt x="189" y="245"/>
                  <a:pt x="189" y="245"/>
                  <a:pt x="189" y="245"/>
                </a:cubicBezTo>
                <a:cubicBezTo>
                  <a:pt x="188" y="243"/>
                  <a:pt x="187" y="241"/>
                  <a:pt x="186" y="239"/>
                </a:cubicBezTo>
                <a:cubicBezTo>
                  <a:pt x="178" y="225"/>
                  <a:pt x="162" y="219"/>
                  <a:pt x="147" y="224"/>
                </a:cubicBezTo>
                <a:cubicBezTo>
                  <a:pt x="132" y="230"/>
                  <a:pt x="124" y="245"/>
                  <a:pt x="126" y="260"/>
                </a:cubicBezTo>
                <a:cubicBezTo>
                  <a:pt x="129" y="276"/>
                  <a:pt x="143" y="287"/>
                  <a:pt x="158" y="286"/>
                </a:cubicBezTo>
                <a:cubicBezTo>
                  <a:pt x="173" y="286"/>
                  <a:pt x="182" y="278"/>
                  <a:pt x="189" y="265"/>
                </a:cubicBezTo>
                <a:cubicBezTo>
                  <a:pt x="207" y="265"/>
                  <a:pt x="226" y="265"/>
                  <a:pt x="245" y="265"/>
                </a:cubicBezTo>
                <a:cubicBezTo>
                  <a:pt x="249" y="281"/>
                  <a:pt x="259" y="291"/>
                  <a:pt x="274" y="297"/>
                </a:cubicBezTo>
                <a:cubicBezTo>
                  <a:pt x="274" y="297"/>
                  <a:pt x="274" y="297"/>
                  <a:pt x="274" y="297"/>
                </a:cubicBezTo>
                <a:cubicBezTo>
                  <a:pt x="275" y="309"/>
                  <a:pt x="275" y="320"/>
                  <a:pt x="276" y="332"/>
                </a:cubicBezTo>
                <a:cubicBezTo>
                  <a:pt x="276" y="332"/>
                  <a:pt x="276" y="332"/>
                  <a:pt x="276" y="332"/>
                </a:cubicBezTo>
                <a:cubicBezTo>
                  <a:pt x="276" y="332"/>
                  <a:pt x="276" y="332"/>
                  <a:pt x="276" y="332"/>
                </a:cubicBezTo>
                <a:cubicBezTo>
                  <a:pt x="262" y="336"/>
                  <a:pt x="252" y="345"/>
                  <a:pt x="246" y="358"/>
                </a:cubicBezTo>
                <a:cubicBezTo>
                  <a:pt x="224" y="359"/>
                  <a:pt x="202" y="360"/>
                  <a:pt x="181" y="361"/>
                </a:cubicBezTo>
                <a:cubicBezTo>
                  <a:pt x="181" y="361"/>
                  <a:pt x="181" y="361"/>
                  <a:pt x="181" y="361"/>
                </a:cubicBezTo>
                <a:cubicBezTo>
                  <a:pt x="181" y="361"/>
                  <a:pt x="181" y="361"/>
                  <a:pt x="181" y="361"/>
                </a:cubicBezTo>
                <a:cubicBezTo>
                  <a:pt x="180" y="359"/>
                  <a:pt x="180" y="357"/>
                  <a:pt x="180" y="355"/>
                </a:cubicBezTo>
                <a:cubicBezTo>
                  <a:pt x="177" y="338"/>
                  <a:pt x="164" y="326"/>
                  <a:pt x="147" y="327"/>
                </a:cubicBezTo>
                <a:cubicBezTo>
                  <a:pt x="131" y="328"/>
                  <a:pt x="118" y="341"/>
                  <a:pt x="116" y="356"/>
                </a:cubicBezTo>
                <a:cubicBezTo>
                  <a:pt x="115" y="373"/>
                  <a:pt x="126" y="388"/>
                  <a:pt x="143" y="391"/>
                </a:cubicBezTo>
                <a:cubicBezTo>
                  <a:pt x="156" y="393"/>
                  <a:pt x="165" y="388"/>
                  <a:pt x="174" y="379"/>
                </a:cubicBezTo>
                <a:cubicBezTo>
                  <a:pt x="197" y="378"/>
                  <a:pt x="221" y="378"/>
                  <a:pt x="244" y="377"/>
                </a:cubicBezTo>
                <a:cubicBezTo>
                  <a:pt x="246" y="382"/>
                  <a:pt x="247" y="387"/>
                  <a:pt x="249" y="393"/>
                </a:cubicBezTo>
                <a:cubicBezTo>
                  <a:pt x="239" y="404"/>
                  <a:pt x="229" y="415"/>
                  <a:pt x="219" y="426"/>
                </a:cubicBezTo>
                <a:cubicBezTo>
                  <a:pt x="219" y="426"/>
                  <a:pt x="219" y="426"/>
                  <a:pt x="219" y="426"/>
                </a:cubicBezTo>
                <a:cubicBezTo>
                  <a:pt x="219" y="426"/>
                  <a:pt x="219" y="426"/>
                  <a:pt x="219" y="426"/>
                </a:cubicBezTo>
                <a:cubicBezTo>
                  <a:pt x="217" y="426"/>
                  <a:pt x="215" y="425"/>
                  <a:pt x="213" y="424"/>
                </a:cubicBezTo>
                <a:cubicBezTo>
                  <a:pt x="191" y="415"/>
                  <a:pt x="165" y="420"/>
                  <a:pt x="149" y="436"/>
                </a:cubicBezTo>
                <a:cubicBezTo>
                  <a:pt x="135" y="450"/>
                  <a:pt x="130" y="467"/>
                  <a:pt x="132" y="486"/>
                </a:cubicBezTo>
                <a:cubicBezTo>
                  <a:pt x="130" y="493"/>
                  <a:pt x="133" y="499"/>
                  <a:pt x="136" y="504"/>
                </a:cubicBezTo>
                <a:cubicBezTo>
                  <a:pt x="136" y="505"/>
                  <a:pt x="136" y="505"/>
                  <a:pt x="136" y="505"/>
                </a:cubicBezTo>
                <a:cubicBezTo>
                  <a:pt x="132" y="510"/>
                  <a:pt x="127" y="516"/>
                  <a:pt x="123" y="521"/>
                </a:cubicBezTo>
                <a:cubicBezTo>
                  <a:pt x="117" y="528"/>
                  <a:pt x="111" y="535"/>
                  <a:pt x="105" y="542"/>
                </a:cubicBezTo>
                <a:cubicBezTo>
                  <a:pt x="103" y="542"/>
                  <a:pt x="102" y="542"/>
                  <a:pt x="100" y="541"/>
                </a:cubicBezTo>
                <a:cubicBezTo>
                  <a:pt x="83" y="538"/>
                  <a:pt x="66" y="549"/>
                  <a:pt x="63" y="566"/>
                </a:cubicBezTo>
                <a:cubicBezTo>
                  <a:pt x="59" y="583"/>
                  <a:pt x="70" y="600"/>
                  <a:pt x="87" y="604"/>
                </a:cubicBezTo>
                <a:cubicBezTo>
                  <a:pt x="104" y="608"/>
                  <a:pt x="121" y="597"/>
                  <a:pt x="125" y="580"/>
                </a:cubicBezTo>
                <a:cubicBezTo>
                  <a:pt x="127" y="570"/>
                  <a:pt x="124" y="561"/>
                  <a:pt x="120" y="553"/>
                </a:cubicBezTo>
                <a:cubicBezTo>
                  <a:pt x="120" y="553"/>
                  <a:pt x="120" y="553"/>
                  <a:pt x="120" y="553"/>
                </a:cubicBezTo>
                <a:cubicBezTo>
                  <a:pt x="120" y="553"/>
                  <a:pt x="120" y="553"/>
                  <a:pt x="120" y="553"/>
                </a:cubicBezTo>
                <a:cubicBezTo>
                  <a:pt x="129" y="542"/>
                  <a:pt x="138" y="531"/>
                  <a:pt x="148" y="519"/>
                </a:cubicBezTo>
                <a:cubicBezTo>
                  <a:pt x="148" y="519"/>
                  <a:pt x="148" y="519"/>
                  <a:pt x="148" y="519"/>
                </a:cubicBezTo>
                <a:cubicBezTo>
                  <a:pt x="148" y="519"/>
                  <a:pt x="148" y="519"/>
                  <a:pt x="148" y="519"/>
                </a:cubicBezTo>
                <a:cubicBezTo>
                  <a:pt x="149" y="520"/>
                  <a:pt x="150" y="521"/>
                  <a:pt x="151" y="522"/>
                </a:cubicBezTo>
                <a:cubicBezTo>
                  <a:pt x="174" y="542"/>
                  <a:pt x="207" y="541"/>
                  <a:pt x="229" y="521"/>
                </a:cubicBezTo>
                <a:cubicBezTo>
                  <a:pt x="252" y="500"/>
                  <a:pt x="255" y="468"/>
                  <a:pt x="237" y="443"/>
                </a:cubicBezTo>
                <a:cubicBezTo>
                  <a:pt x="236" y="441"/>
                  <a:pt x="234" y="440"/>
                  <a:pt x="234" y="437"/>
                </a:cubicBezTo>
                <a:cubicBezTo>
                  <a:pt x="234" y="437"/>
                  <a:pt x="234" y="437"/>
                  <a:pt x="234" y="437"/>
                </a:cubicBezTo>
                <a:cubicBezTo>
                  <a:pt x="234" y="437"/>
                  <a:pt x="234" y="437"/>
                  <a:pt x="234" y="437"/>
                </a:cubicBezTo>
                <a:cubicBezTo>
                  <a:pt x="243" y="427"/>
                  <a:pt x="252" y="417"/>
                  <a:pt x="261" y="407"/>
                </a:cubicBezTo>
                <a:cubicBezTo>
                  <a:pt x="261" y="407"/>
                  <a:pt x="261" y="407"/>
                  <a:pt x="261" y="407"/>
                </a:cubicBezTo>
                <a:cubicBezTo>
                  <a:pt x="261" y="407"/>
                  <a:pt x="261" y="407"/>
                  <a:pt x="261" y="407"/>
                </a:cubicBezTo>
                <a:cubicBezTo>
                  <a:pt x="265" y="409"/>
                  <a:pt x="269" y="411"/>
                  <a:pt x="273" y="413"/>
                </a:cubicBezTo>
                <a:cubicBezTo>
                  <a:pt x="290" y="418"/>
                  <a:pt x="306" y="413"/>
                  <a:pt x="318" y="400"/>
                </a:cubicBezTo>
                <a:cubicBezTo>
                  <a:pt x="318" y="400"/>
                  <a:pt x="318" y="400"/>
                  <a:pt x="318" y="400"/>
                </a:cubicBezTo>
                <a:cubicBezTo>
                  <a:pt x="318" y="400"/>
                  <a:pt x="318" y="400"/>
                  <a:pt x="318" y="400"/>
                </a:cubicBezTo>
                <a:cubicBezTo>
                  <a:pt x="333" y="408"/>
                  <a:pt x="347" y="416"/>
                  <a:pt x="362" y="423"/>
                </a:cubicBezTo>
                <a:cubicBezTo>
                  <a:pt x="362" y="423"/>
                  <a:pt x="362" y="423"/>
                  <a:pt x="362" y="423"/>
                </a:cubicBezTo>
                <a:cubicBezTo>
                  <a:pt x="357" y="439"/>
                  <a:pt x="361" y="452"/>
                  <a:pt x="370" y="464"/>
                </a:cubicBezTo>
                <a:cubicBezTo>
                  <a:pt x="370" y="464"/>
                  <a:pt x="370" y="464"/>
                  <a:pt x="370" y="464"/>
                </a:cubicBezTo>
                <a:cubicBezTo>
                  <a:pt x="370" y="464"/>
                  <a:pt x="370" y="464"/>
                  <a:pt x="370" y="464"/>
                </a:cubicBezTo>
                <a:cubicBezTo>
                  <a:pt x="350" y="477"/>
                  <a:pt x="329" y="489"/>
                  <a:pt x="308" y="501"/>
                </a:cubicBezTo>
                <a:cubicBezTo>
                  <a:pt x="308" y="501"/>
                  <a:pt x="308" y="501"/>
                  <a:pt x="308" y="501"/>
                </a:cubicBezTo>
                <a:cubicBezTo>
                  <a:pt x="308" y="501"/>
                  <a:pt x="308" y="501"/>
                  <a:pt x="308" y="501"/>
                </a:cubicBezTo>
                <a:cubicBezTo>
                  <a:pt x="307" y="500"/>
                  <a:pt x="305" y="499"/>
                  <a:pt x="304" y="499"/>
                </a:cubicBezTo>
                <a:cubicBezTo>
                  <a:pt x="288" y="492"/>
                  <a:pt x="271" y="498"/>
                  <a:pt x="263" y="513"/>
                </a:cubicBezTo>
                <a:cubicBezTo>
                  <a:pt x="255" y="527"/>
                  <a:pt x="259" y="545"/>
                  <a:pt x="273" y="554"/>
                </a:cubicBezTo>
                <a:cubicBezTo>
                  <a:pt x="286" y="564"/>
                  <a:pt x="304" y="562"/>
                  <a:pt x="315" y="550"/>
                </a:cubicBezTo>
                <a:cubicBezTo>
                  <a:pt x="324" y="539"/>
                  <a:pt x="325" y="527"/>
                  <a:pt x="321" y="515"/>
                </a:cubicBezTo>
                <a:cubicBezTo>
                  <a:pt x="343" y="502"/>
                  <a:pt x="365" y="489"/>
                  <a:pt x="387" y="476"/>
                </a:cubicBezTo>
                <a:cubicBezTo>
                  <a:pt x="387" y="476"/>
                  <a:pt x="387" y="476"/>
                  <a:pt x="387" y="476"/>
                </a:cubicBezTo>
                <a:cubicBezTo>
                  <a:pt x="390" y="476"/>
                  <a:pt x="393" y="477"/>
                  <a:pt x="397" y="478"/>
                </a:cubicBezTo>
                <a:cubicBezTo>
                  <a:pt x="396" y="487"/>
                  <a:pt x="396" y="496"/>
                  <a:pt x="395" y="505"/>
                </a:cubicBezTo>
                <a:cubicBezTo>
                  <a:pt x="395" y="505"/>
                  <a:pt x="395" y="505"/>
                  <a:pt x="395" y="505"/>
                </a:cubicBezTo>
                <a:cubicBezTo>
                  <a:pt x="395" y="505"/>
                  <a:pt x="395" y="505"/>
                  <a:pt x="395" y="505"/>
                </a:cubicBezTo>
                <a:cubicBezTo>
                  <a:pt x="395" y="508"/>
                  <a:pt x="392" y="508"/>
                  <a:pt x="389" y="509"/>
                </a:cubicBezTo>
                <a:cubicBezTo>
                  <a:pt x="367" y="515"/>
                  <a:pt x="352" y="528"/>
                  <a:pt x="346" y="550"/>
                </a:cubicBezTo>
                <a:cubicBezTo>
                  <a:pt x="339" y="572"/>
                  <a:pt x="345" y="592"/>
                  <a:pt x="361" y="608"/>
                </a:cubicBezTo>
                <a:cubicBezTo>
                  <a:pt x="370" y="617"/>
                  <a:pt x="382" y="622"/>
                  <a:pt x="394" y="625"/>
                </a:cubicBezTo>
                <a:cubicBezTo>
                  <a:pt x="394" y="625"/>
                  <a:pt x="394" y="625"/>
                  <a:pt x="394" y="625"/>
                </a:cubicBezTo>
                <a:cubicBezTo>
                  <a:pt x="394" y="635"/>
                  <a:pt x="395" y="644"/>
                  <a:pt x="396" y="654"/>
                </a:cubicBezTo>
                <a:cubicBezTo>
                  <a:pt x="393" y="655"/>
                  <a:pt x="391" y="656"/>
                  <a:pt x="389" y="657"/>
                </a:cubicBezTo>
                <a:cubicBezTo>
                  <a:pt x="375" y="666"/>
                  <a:pt x="370" y="683"/>
                  <a:pt x="377" y="698"/>
                </a:cubicBezTo>
                <a:cubicBezTo>
                  <a:pt x="384" y="713"/>
                  <a:pt x="401" y="720"/>
                  <a:pt x="416" y="715"/>
                </a:cubicBezTo>
                <a:cubicBezTo>
                  <a:pt x="432" y="710"/>
                  <a:pt x="441" y="694"/>
                  <a:pt x="437" y="678"/>
                </a:cubicBezTo>
                <a:cubicBezTo>
                  <a:pt x="434" y="665"/>
                  <a:pt x="425" y="658"/>
                  <a:pt x="414" y="653"/>
                </a:cubicBezTo>
                <a:cubicBezTo>
                  <a:pt x="413" y="646"/>
                  <a:pt x="413" y="639"/>
                  <a:pt x="412" y="632"/>
                </a:cubicBezTo>
                <a:cubicBezTo>
                  <a:pt x="412" y="631"/>
                  <a:pt x="412" y="631"/>
                  <a:pt x="412" y="630"/>
                </a:cubicBezTo>
                <a:cubicBezTo>
                  <a:pt x="412" y="625"/>
                  <a:pt x="416" y="623"/>
                  <a:pt x="421" y="621"/>
                </a:cubicBezTo>
                <a:cubicBezTo>
                  <a:pt x="444" y="614"/>
                  <a:pt x="459" y="592"/>
                  <a:pt x="460" y="568"/>
                </a:cubicBezTo>
                <a:cubicBezTo>
                  <a:pt x="461" y="546"/>
                  <a:pt x="448" y="522"/>
                  <a:pt x="427" y="514"/>
                </a:cubicBezTo>
                <a:cubicBezTo>
                  <a:pt x="416" y="510"/>
                  <a:pt x="412" y="505"/>
                  <a:pt x="414" y="495"/>
                </a:cubicBezTo>
                <a:cubicBezTo>
                  <a:pt x="414" y="495"/>
                  <a:pt x="414" y="495"/>
                  <a:pt x="414" y="495"/>
                </a:cubicBezTo>
                <a:cubicBezTo>
                  <a:pt x="414" y="495"/>
                  <a:pt x="414" y="495"/>
                  <a:pt x="414" y="495"/>
                </a:cubicBezTo>
                <a:cubicBezTo>
                  <a:pt x="414" y="488"/>
                  <a:pt x="415" y="482"/>
                  <a:pt x="415" y="476"/>
                </a:cubicBezTo>
                <a:cubicBezTo>
                  <a:pt x="415" y="476"/>
                  <a:pt x="415" y="476"/>
                  <a:pt x="415" y="476"/>
                </a:cubicBezTo>
                <a:cubicBezTo>
                  <a:pt x="415" y="476"/>
                  <a:pt x="415" y="476"/>
                  <a:pt x="415" y="476"/>
                </a:cubicBezTo>
                <a:cubicBezTo>
                  <a:pt x="431" y="470"/>
                  <a:pt x="441" y="458"/>
                  <a:pt x="444" y="441"/>
                </a:cubicBezTo>
                <a:cubicBezTo>
                  <a:pt x="445" y="437"/>
                  <a:pt x="445" y="434"/>
                  <a:pt x="445" y="431"/>
                </a:cubicBezTo>
                <a:cubicBezTo>
                  <a:pt x="445" y="430"/>
                  <a:pt x="445" y="430"/>
                  <a:pt x="445" y="429"/>
                </a:cubicBezTo>
                <a:cubicBezTo>
                  <a:pt x="452" y="428"/>
                  <a:pt x="458" y="425"/>
                  <a:pt x="463" y="420"/>
                </a:cubicBezTo>
                <a:cubicBezTo>
                  <a:pt x="464" y="419"/>
                  <a:pt x="465" y="419"/>
                  <a:pt x="466" y="419"/>
                </a:cubicBezTo>
                <a:cubicBezTo>
                  <a:pt x="470" y="419"/>
                  <a:pt x="475" y="418"/>
                  <a:pt x="478" y="414"/>
                </a:cubicBezTo>
                <a:cubicBezTo>
                  <a:pt x="483" y="411"/>
                  <a:pt x="489" y="409"/>
                  <a:pt x="494" y="406"/>
                </a:cubicBezTo>
                <a:cubicBezTo>
                  <a:pt x="501" y="410"/>
                  <a:pt x="508" y="413"/>
                  <a:pt x="515" y="415"/>
                </a:cubicBezTo>
                <a:cubicBezTo>
                  <a:pt x="515" y="415"/>
                  <a:pt x="515" y="415"/>
                  <a:pt x="515" y="415"/>
                </a:cubicBezTo>
                <a:cubicBezTo>
                  <a:pt x="515" y="432"/>
                  <a:pt x="515" y="450"/>
                  <a:pt x="515" y="467"/>
                </a:cubicBezTo>
                <a:cubicBezTo>
                  <a:pt x="515" y="467"/>
                  <a:pt x="515" y="467"/>
                  <a:pt x="515" y="467"/>
                </a:cubicBezTo>
                <a:cubicBezTo>
                  <a:pt x="515" y="467"/>
                  <a:pt x="515" y="467"/>
                  <a:pt x="515" y="467"/>
                </a:cubicBezTo>
                <a:cubicBezTo>
                  <a:pt x="514" y="469"/>
                  <a:pt x="512" y="470"/>
                  <a:pt x="511" y="471"/>
                </a:cubicBezTo>
                <a:cubicBezTo>
                  <a:pt x="495" y="483"/>
                  <a:pt x="494" y="507"/>
                  <a:pt x="510" y="521"/>
                </a:cubicBezTo>
                <a:cubicBezTo>
                  <a:pt x="521" y="530"/>
                  <a:pt x="534" y="530"/>
                  <a:pt x="550" y="522"/>
                </a:cubicBezTo>
                <a:cubicBezTo>
                  <a:pt x="563" y="515"/>
                  <a:pt x="569" y="495"/>
                  <a:pt x="560" y="484"/>
                </a:cubicBezTo>
                <a:cubicBezTo>
                  <a:pt x="555" y="472"/>
                  <a:pt x="545" y="466"/>
                  <a:pt x="533" y="464"/>
                </a:cubicBezTo>
                <a:cubicBezTo>
                  <a:pt x="533" y="447"/>
                  <a:pt x="533" y="430"/>
                  <a:pt x="533" y="413"/>
                </a:cubicBezTo>
                <a:cubicBezTo>
                  <a:pt x="533" y="413"/>
                  <a:pt x="533" y="413"/>
                  <a:pt x="533" y="413"/>
                </a:cubicBezTo>
                <a:cubicBezTo>
                  <a:pt x="539" y="411"/>
                  <a:pt x="545" y="407"/>
                  <a:pt x="550" y="403"/>
                </a:cubicBezTo>
                <a:cubicBezTo>
                  <a:pt x="563" y="414"/>
                  <a:pt x="577" y="425"/>
                  <a:pt x="590" y="436"/>
                </a:cubicBezTo>
                <a:cubicBezTo>
                  <a:pt x="590" y="436"/>
                  <a:pt x="590" y="436"/>
                  <a:pt x="590" y="436"/>
                </a:cubicBezTo>
                <a:cubicBezTo>
                  <a:pt x="590" y="436"/>
                  <a:pt x="590" y="436"/>
                  <a:pt x="590" y="436"/>
                </a:cubicBezTo>
                <a:cubicBezTo>
                  <a:pt x="591" y="438"/>
                  <a:pt x="590" y="440"/>
                  <a:pt x="589" y="442"/>
                </a:cubicBezTo>
                <a:cubicBezTo>
                  <a:pt x="586" y="451"/>
                  <a:pt x="585" y="460"/>
                  <a:pt x="587" y="470"/>
                </a:cubicBezTo>
                <a:cubicBezTo>
                  <a:pt x="592" y="498"/>
                  <a:pt x="615" y="519"/>
                  <a:pt x="643" y="519"/>
                </a:cubicBezTo>
                <a:cubicBezTo>
                  <a:pt x="672" y="520"/>
                  <a:pt x="696" y="501"/>
                  <a:pt x="702" y="471"/>
                </a:cubicBezTo>
                <a:cubicBezTo>
                  <a:pt x="711" y="472"/>
                  <a:pt x="720" y="472"/>
                  <a:pt x="729" y="472"/>
                </a:cubicBezTo>
                <a:cubicBezTo>
                  <a:pt x="730" y="474"/>
                  <a:pt x="731" y="477"/>
                  <a:pt x="732" y="479"/>
                </a:cubicBezTo>
                <a:cubicBezTo>
                  <a:pt x="738" y="491"/>
                  <a:pt x="751" y="498"/>
                  <a:pt x="765" y="496"/>
                </a:cubicBezTo>
                <a:cubicBezTo>
                  <a:pt x="779" y="494"/>
                  <a:pt x="789" y="483"/>
                  <a:pt x="792" y="470"/>
                </a:cubicBezTo>
                <a:cubicBezTo>
                  <a:pt x="794" y="456"/>
                  <a:pt x="788" y="443"/>
                  <a:pt x="776" y="436"/>
                </a:cubicBezTo>
                <a:close/>
                <a:moveTo>
                  <a:pt x="481" y="391"/>
                </a:moveTo>
                <a:cubicBezTo>
                  <a:pt x="481" y="391"/>
                  <a:pt x="481" y="391"/>
                  <a:pt x="481" y="392"/>
                </a:cubicBezTo>
                <a:cubicBezTo>
                  <a:pt x="473" y="393"/>
                  <a:pt x="466" y="398"/>
                  <a:pt x="458" y="401"/>
                </a:cubicBezTo>
                <a:cubicBezTo>
                  <a:pt x="451" y="405"/>
                  <a:pt x="443" y="406"/>
                  <a:pt x="437" y="412"/>
                </a:cubicBezTo>
                <a:cubicBezTo>
                  <a:pt x="431" y="407"/>
                  <a:pt x="427" y="400"/>
                  <a:pt x="419" y="398"/>
                </a:cubicBezTo>
                <a:cubicBezTo>
                  <a:pt x="419" y="398"/>
                  <a:pt x="419" y="398"/>
                  <a:pt x="419" y="398"/>
                </a:cubicBezTo>
                <a:cubicBezTo>
                  <a:pt x="419" y="397"/>
                  <a:pt x="418" y="396"/>
                  <a:pt x="418" y="396"/>
                </a:cubicBezTo>
                <a:cubicBezTo>
                  <a:pt x="402" y="389"/>
                  <a:pt x="384" y="393"/>
                  <a:pt x="370" y="406"/>
                </a:cubicBezTo>
                <a:cubicBezTo>
                  <a:pt x="369" y="406"/>
                  <a:pt x="369" y="405"/>
                  <a:pt x="368" y="405"/>
                </a:cubicBezTo>
                <a:cubicBezTo>
                  <a:pt x="356" y="398"/>
                  <a:pt x="344" y="391"/>
                  <a:pt x="332" y="385"/>
                </a:cubicBezTo>
                <a:cubicBezTo>
                  <a:pt x="331" y="385"/>
                  <a:pt x="330" y="384"/>
                  <a:pt x="329" y="384"/>
                </a:cubicBezTo>
                <a:cubicBezTo>
                  <a:pt x="329" y="384"/>
                  <a:pt x="329" y="384"/>
                  <a:pt x="329" y="384"/>
                </a:cubicBezTo>
                <a:cubicBezTo>
                  <a:pt x="330" y="380"/>
                  <a:pt x="329" y="377"/>
                  <a:pt x="329" y="373"/>
                </a:cubicBezTo>
                <a:cubicBezTo>
                  <a:pt x="331" y="354"/>
                  <a:pt x="316" y="334"/>
                  <a:pt x="295" y="330"/>
                </a:cubicBezTo>
                <a:cubicBezTo>
                  <a:pt x="296" y="329"/>
                  <a:pt x="296" y="328"/>
                  <a:pt x="296" y="327"/>
                </a:cubicBezTo>
                <a:cubicBezTo>
                  <a:pt x="295" y="318"/>
                  <a:pt x="295" y="310"/>
                  <a:pt x="295" y="302"/>
                </a:cubicBezTo>
                <a:cubicBezTo>
                  <a:pt x="294" y="301"/>
                  <a:pt x="294" y="300"/>
                  <a:pt x="294" y="300"/>
                </a:cubicBezTo>
                <a:cubicBezTo>
                  <a:pt x="297" y="299"/>
                  <a:pt x="300" y="298"/>
                  <a:pt x="303" y="297"/>
                </a:cubicBezTo>
                <a:cubicBezTo>
                  <a:pt x="317" y="290"/>
                  <a:pt x="325" y="280"/>
                  <a:pt x="329" y="265"/>
                </a:cubicBezTo>
                <a:cubicBezTo>
                  <a:pt x="330" y="257"/>
                  <a:pt x="330" y="249"/>
                  <a:pt x="327" y="242"/>
                </a:cubicBezTo>
                <a:cubicBezTo>
                  <a:pt x="327" y="241"/>
                  <a:pt x="327" y="241"/>
                  <a:pt x="327" y="241"/>
                </a:cubicBezTo>
                <a:cubicBezTo>
                  <a:pt x="335" y="237"/>
                  <a:pt x="343" y="231"/>
                  <a:pt x="349" y="224"/>
                </a:cubicBezTo>
                <a:cubicBezTo>
                  <a:pt x="349" y="224"/>
                  <a:pt x="349" y="224"/>
                  <a:pt x="349" y="224"/>
                </a:cubicBezTo>
                <a:cubicBezTo>
                  <a:pt x="351" y="227"/>
                  <a:pt x="353" y="229"/>
                  <a:pt x="355" y="232"/>
                </a:cubicBezTo>
                <a:cubicBezTo>
                  <a:pt x="370" y="251"/>
                  <a:pt x="395" y="259"/>
                  <a:pt x="417" y="253"/>
                </a:cubicBezTo>
                <a:cubicBezTo>
                  <a:pt x="434" y="248"/>
                  <a:pt x="447" y="238"/>
                  <a:pt x="455" y="223"/>
                </a:cubicBezTo>
                <a:cubicBezTo>
                  <a:pt x="462" y="231"/>
                  <a:pt x="471" y="235"/>
                  <a:pt x="480" y="240"/>
                </a:cubicBezTo>
                <a:cubicBezTo>
                  <a:pt x="480" y="240"/>
                  <a:pt x="480" y="240"/>
                  <a:pt x="480" y="240"/>
                </a:cubicBezTo>
                <a:cubicBezTo>
                  <a:pt x="470" y="268"/>
                  <a:pt x="486" y="295"/>
                  <a:pt x="515" y="300"/>
                </a:cubicBezTo>
                <a:cubicBezTo>
                  <a:pt x="513" y="310"/>
                  <a:pt x="512" y="320"/>
                  <a:pt x="516" y="330"/>
                </a:cubicBezTo>
                <a:cubicBezTo>
                  <a:pt x="487" y="333"/>
                  <a:pt x="470" y="361"/>
                  <a:pt x="481" y="391"/>
                </a:cubicBezTo>
                <a:close/>
              </a:path>
            </a:pathLst>
          </a:custGeom>
          <a:solidFill>
            <a:srgbClr val="E32D9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8" name="Freeform 5">
            <a:extLst>
              <a:ext uri="{FF2B5EF4-FFF2-40B4-BE49-F238E27FC236}">
                <a16:creationId xmlns:a16="http://schemas.microsoft.com/office/drawing/2014/main" id="{17C23F5D-F247-4ADE-92A9-5BF6B7688E3C}"/>
              </a:ext>
            </a:extLst>
          </p:cNvPr>
          <p:cNvSpPr>
            <a:spLocks noEditPoints="1"/>
          </p:cNvSpPr>
          <p:nvPr/>
        </p:nvSpPr>
        <p:spPr bwMode="auto">
          <a:xfrm>
            <a:off x="1521017" y="3003891"/>
            <a:ext cx="793751" cy="720725"/>
          </a:xfrm>
          <a:custGeom>
            <a:avLst/>
            <a:gdLst>
              <a:gd name="T0" fmla="*/ 719 w 794"/>
              <a:gd name="T1" fmla="*/ 454 h 720"/>
              <a:gd name="T2" fmla="*/ 601 w 794"/>
              <a:gd name="T3" fmla="*/ 421 h 720"/>
              <a:gd name="T4" fmla="*/ 558 w 794"/>
              <a:gd name="T5" fmla="*/ 353 h 720"/>
              <a:gd name="T6" fmla="*/ 587 w 794"/>
              <a:gd name="T7" fmla="*/ 265 h 720"/>
              <a:gd name="T8" fmla="*/ 730 w 794"/>
              <a:gd name="T9" fmla="*/ 266 h 720"/>
              <a:gd name="T10" fmla="*/ 729 w 794"/>
              <a:gd name="T11" fmla="*/ 246 h 720"/>
              <a:gd name="T12" fmla="*/ 697 w 794"/>
              <a:gd name="T13" fmla="*/ 226 h 720"/>
              <a:gd name="T14" fmla="*/ 660 w 794"/>
              <a:gd name="T15" fmla="*/ 197 h 720"/>
              <a:gd name="T16" fmla="*/ 587 w 794"/>
              <a:gd name="T17" fmla="*/ 243 h 720"/>
              <a:gd name="T18" fmla="*/ 535 w 794"/>
              <a:gd name="T19" fmla="*/ 217 h 720"/>
              <a:gd name="T20" fmla="*/ 537 w 794"/>
              <a:gd name="T21" fmla="*/ 114 h 720"/>
              <a:gd name="T22" fmla="*/ 492 w 794"/>
              <a:gd name="T23" fmla="*/ 225 h 720"/>
              <a:gd name="T24" fmla="*/ 349 w 794"/>
              <a:gd name="T25" fmla="*/ 168 h 720"/>
              <a:gd name="T26" fmla="*/ 276 w 794"/>
              <a:gd name="T27" fmla="*/ 215 h 720"/>
              <a:gd name="T28" fmla="*/ 272 w 794"/>
              <a:gd name="T29" fmla="*/ 124 h 720"/>
              <a:gd name="T30" fmla="*/ 366 w 794"/>
              <a:gd name="T31" fmla="*/ 57 h 720"/>
              <a:gd name="T32" fmla="*/ 262 w 794"/>
              <a:gd name="T33" fmla="*/ 108 h 720"/>
              <a:gd name="T34" fmla="*/ 242 w 794"/>
              <a:gd name="T35" fmla="*/ 1 h 720"/>
              <a:gd name="T36" fmla="*/ 190 w 794"/>
              <a:gd name="T37" fmla="*/ 128 h 720"/>
              <a:gd name="T38" fmla="*/ 160 w 794"/>
              <a:gd name="T39" fmla="*/ 124 h 720"/>
              <a:gd name="T40" fmla="*/ 131 w 794"/>
              <a:gd name="T41" fmla="*/ 86 h 720"/>
              <a:gd name="T42" fmla="*/ 67 w 794"/>
              <a:gd name="T43" fmla="*/ 184 h 720"/>
              <a:gd name="T44" fmla="*/ 2 w 794"/>
              <a:gd name="T45" fmla="*/ 252 h 720"/>
              <a:gd name="T46" fmla="*/ 112 w 794"/>
              <a:gd name="T47" fmla="*/ 195 h 720"/>
              <a:gd name="T48" fmla="*/ 169 w 794"/>
              <a:gd name="T49" fmla="*/ 148 h 720"/>
              <a:gd name="T50" fmla="*/ 197 w 794"/>
              <a:gd name="T51" fmla="*/ 161 h 720"/>
              <a:gd name="T52" fmla="*/ 218 w 794"/>
              <a:gd name="T53" fmla="*/ 177 h 720"/>
              <a:gd name="T54" fmla="*/ 250 w 794"/>
              <a:gd name="T55" fmla="*/ 203 h 720"/>
              <a:gd name="T56" fmla="*/ 189 w 794"/>
              <a:gd name="T57" fmla="*/ 245 h 720"/>
              <a:gd name="T58" fmla="*/ 158 w 794"/>
              <a:gd name="T59" fmla="*/ 286 h 720"/>
              <a:gd name="T60" fmla="*/ 276 w 794"/>
              <a:gd name="T61" fmla="*/ 332 h 720"/>
              <a:gd name="T62" fmla="*/ 181 w 794"/>
              <a:gd name="T63" fmla="*/ 361 h 720"/>
              <a:gd name="T64" fmla="*/ 143 w 794"/>
              <a:gd name="T65" fmla="*/ 391 h 720"/>
              <a:gd name="T66" fmla="*/ 219 w 794"/>
              <a:gd name="T67" fmla="*/ 426 h 720"/>
              <a:gd name="T68" fmla="*/ 136 w 794"/>
              <a:gd name="T69" fmla="*/ 504 h 720"/>
              <a:gd name="T70" fmla="*/ 63 w 794"/>
              <a:gd name="T71" fmla="*/ 566 h 720"/>
              <a:gd name="T72" fmla="*/ 120 w 794"/>
              <a:gd name="T73" fmla="*/ 553 h 720"/>
              <a:gd name="T74" fmla="*/ 229 w 794"/>
              <a:gd name="T75" fmla="*/ 521 h 720"/>
              <a:gd name="T76" fmla="*/ 261 w 794"/>
              <a:gd name="T77" fmla="*/ 407 h 720"/>
              <a:gd name="T78" fmla="*/ 318 w 794"/>
              <a:gd name="T79" fmla="*/ 400 h 720"/>
              <a:gd name="T80" fmla="*/ 370 w 794"/>
              <a:gd name="T81" fmla="*/ 464 h 720"/>
              <a:gd name="T82" fmla="*/ 304 w 794"/>
              <a:gd name="T83" fmla="*/ 499 h 720"/>
              <a:gd name="T84" fmla="*/ 387 w 794"/>
              <a:gd name="T85" fmla="*/ 476 h 720"/>
              <a:gd name="T86" fmla="*/ 395 w 794"/>
              <a:gd name="T87" fmla="*/ 505 h 720"/>
              <a:gd name="T88" fmla="*/ 394 w 794"/>
              <a:gd name="T89" fmla="*/ 625 h 720"/>
              <a:gd name="T90" fmla="*/ 437 w 794"/>
              <a:gd name="T91" fmla="*/ 678 h 720"/>
              <a:gd name="T92" fmla="*/ 460 w 794"/>
              <a:gd name="T93" fmla="*/ 568 h 720"/>
              <a:gd name="T94" fmla="*/ 415 w 794"/>
              <a:gd name="T95" fmla="*/ 476 h 720"/>
              <a:gd name="T96" fmla="*/ 445 w 794"/>
              <a:gd name="T97" fmla="*/ 429 h 720"/>
              <a:gd name="T98" fmla="*/ 515 w 794"/>
              <a:gd name="T99" fmla="*/ 415 h 720"/>
              <a:gd name="T100" fmla="*/ 511 w 794"/>
              <a:gd name="T101" fmla="*/ 471 h 720"/>
              <a:gd name="T102" fmla="*/ 533 w 794"/>
              <a:gd name="T103" fmla="*/ 413 h 720"/>
              <a:gd name="T104" fmla="*/ 590 w 794"/>
              <a:gd name="T105" fmla="*/ 436 h 720"/>
              <a:gd name="T106" fmla="*/ 729 w 794"/>
              <a:gd name="T107" fmla="*/ 472 h 720"/>
              <a:gd name="T108" fmla="*/ 481 w 794"/>
              <a:gd name="T109" fmla="*/ 391 h 720"/>
              <a:gd name="T110" fmla="*/ 419 w 794"/>
              <a:gd name="T111" fmla="*/ 398 h 720"/>
              <a:gd name="T112" fmla="*/ 329 w 794"/>
              <a:gd name="T113" fmla="*/ 384 h 720"/>
              <a:gd name="T114" fmla="*/ 295 w 794"/>
              <a:gd name="T115" fmla="*/ 302 h 720"/>
              <a:gd name="T116" fmla="*/ 327 w 794"/>
              <a:gd name="T117" fmla="*/ 241 h 720"/>
              <a:gd name="T118" fmla="*/ 455 w 794"/>
              <a:gd name="T119" fmla="*/ 223 h 720"/>
              <a:gd name="T120" fmla="*/ 481 w 794"/>
              <a:gd name="T121" fmla="*/ 391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794" h="720">
                <a:moveTo>
                  <a:pt x="776" y="436"/>
                </a:moveTo>
                <a:cubicBezTo>
                  <a:pt x="762" y="428"/>
                  <a:pt x="739" y="431"/>
                  <a:pt x="729" y="454"/>
                </a:cubicBezTo>
                <a:cubicBezTo>
                  <a:pt x="726" y="454"/>
                  <a:pt x="723" y="454"/>
                  <a:pt x="719" y="454"/>
                </a:cubicBezTo>
                <a:cubicBezTo>
                  <a:pt x="719" y="454"/>
                  <a:pt x="719" y="454"/>
                  <a:pt x="719" y="454"/>
                </a:cubicBezTo>
                <a:cubicBezTo>
                  <a:pt x="719" y="454"/>
                  <a:pt x="719" y="454"/>
                  <a:pt x="719" y="454"/>
                </a:cubicBezTo>
                <a:cubicBezTo>
                  <a:pt x="716" y="452"/>
                  <a:pt x="713" y="453"/>
                  <a:pt x="710" y="453"/>
                </a:cubicBezTo>
                <a:cubicBezTo>
                  <a:pt x="705" y="453"/>
                  <a:pt x="703" y="452"/>
                  <a:pt x="701" y="446"/>
                </a:cubicBezTo>
                <a:cubicBezTo>
                  <a:pt x="694" y="416"/>
                  <a:pt x="664" y="398"/>
                  <a:pt x="634" y="403"/>
                </a:cubicBezTo>
                <a:cubicBezTo>
                  <a:pt x="621" y="406"/>
                  <a:pt x="610" y="413"/>
                  <a:pt x="601" y="421"/>
                </a:cubicBezTo>
                <a:cubicBezTo>
                  <a:pt x="601" y="421"/>
                  <a:pt x="601" y="421"/>
                  <a:pt x="601" y="421"/>
                </a:cubicBezTo>
                <a:cubicBezTo>
                  <a:pt x="601" y="421"/>
                  <a:pt x="601" y="421"/>
                  <a:pt x="601" y="421"/>
                </a:cubicBezTo>
                <a:cubicBezTo>
                  <a:pt x="587" y="410"/>
                  <a:pt x="574" y="399"/>
                  <a:pt x="560" y="388"/>
                </a:cubicBezTo>
                <a:cubicBezTo>
                  <a:pt x="560" y="388"/>
                  <a:pt x="560" y="388"/>
                  <a:pt x="560" y="388"/>
                </a:cubicBezTo>
                <a:cubicBezTo>
                  <a:pt x="560" y="388"/>
                  <a:pt x="560" y="388"/>
                  <a:pt x="560" y="388"/>
                </a:cubicBezTo>
                <a:cubicBezTo>
                  <a:pt x="563" y="376"/>
                  <a:pt x="564" y="364"/>
                  <a:pt x="558" y="353"/>
                </a:cubicBezTo>
                <a:cubicBezTo>
                  <a:pt x="552" y="343"/>
                  <a:pt x="544" y="337"/>
                  <a:pt x="534" y="333"/>
                </a:cubicBezTo>
                <a:cubicBezTo>
                  <a:pt x="534" y="321"/>
                  <a:pt x="534" y="309"/>
                  <a:pt x="533" y="297"/>
                </a:cubicBezTo>
                <a:cubicBezTo>
                  <a:pt x="533" y="297"/>
                  <a:pt x="533" y="297"/>
                  <a:pt x="533" y="297"/>
                </a:cubicBezTo>
                <a:cubicBezTo>
                  <a:pt x="548" y="291"/>
                  <a:pt x="558" y="281"/>
                  <a:pt x="562" y="265"/>
                </a:cubicBezTo>
                <a:cubicBezTo>
                  <a:pt x="571" y="265"/>
                  <a:pt x="579" y="265"/>
                  <a:pt x="587" y="265"/>
                </a:cubicBezTo>
                <a:cubicBezTo>
                  <a:pt x="589" y="273"/>
                  <a:pt x="592" y="280"/>
                  <a:pt x="597" y="287"/>
                </a:cubicBezTo>
                <a:cubicBezTo>
                  <a:pt x="611" y="305"/>
                  <a:pt x="629" y="314"/>
                  <a:pt x="652" y="311"/>
                </a:cubicBezTo>
                <a:cubicBezTo>
                  <a:pt x="675" y="308"/>
                  <a:pt x="692" y="295"/>
                  <a:pt x="700" y="272"/>
                </a:cubicBezTo>
                <a:cubicBezTo>
                  <a:pt x="702" y="267"/>
                  <a:pt x="704" y="266"/>
                  <a:pt x="708" y="266"/>
                </a:cubicBezTo>
                <a:cubicBezTo>
                  <a:pt x="716" y="266"/>
                  <a:pt x="723" y="266"/>
                  <a:pt x="730" y="266"/>
                </a:cubicBezTo>
                <a:cubicBezTo>
                  <a:pt x="731" y="268"/>
                  <a:pt x="732" y="269"/>
                  <a:pt x="733" y="271"/>
                </a:cubicBezTo>
                <a:cubicBezTo>
                  <a:pt x="740" y="284"/>
                  <a:pt x="757" y="290"/>
                  <a:pt x="771" y="285"/>
                </a:cubicBezTo>
                <a:cubicBezTo>
                  <a:pt x="786" y="279"/>
                  <a:pt x="794" y="264"/>
                  <a:pt x="792" y="249"/>
                </a:cubicBezTo>
                <a:cubicBezTo>
                  <a:pt x="789" y="234"/>
                  <a:pt x="775" y="222"/>
                  <a:pt x="760" y="223"/>
                </a:cubicBezTo>
                <a:cubicBezTo>
                  <a:pt x="744" y="223"/>
                  <a:pt x="734" y="232"/>
                  <a:pt x="729" y="246"/>
                </a:cubicBezTo>
                <a:cubicBezTo>
                  <a:pt x="728" y="247"/>
                  <a:pt x="728" y="247"/>
                  <a:pt x="728" y="247"/>
                </a:cubicBezTo>
                <a:cubicBezTo>
                  <a:pt x="720" y="248"/>
                  <a:pt x="712" y="248"/>
                  <a:pt x="705" y="248"/>
                </a:cubicBezTo>
                <a:cubicBezTo>
                  <a:pt x="704" y="247"/>
                  <a:pt x="704" y="245"/>
                  <a:pt x="703" y="245"/>
                </a:cubicBezTo>
                <a:cubicBezTo>
                  <a:pt x="703" y="244"/>
                  <a:pt x="703" y="244"/>
                  <a:pt x="702" y="244"/>
                </a:cubicBezTo>
                <a:cubicBezTo>
                  <a:pt x="705" y="237"/>
                  <a:pt x="702" y="231"/>
                  <a:pt x="697" y="226"/>
                </a:cubicBezTo>
                <a:cubicBezTo>
                  <a:pt x="696" y="224"/>
                  <a:pt x="694" y="222"/>
                  <a:pt x="693" y="221"/>
                </a:cubicBezTo>
                <a:cubicBezTo>
                  <a:pt x="693" y="221"/>
                  <a:pt x="693" y="221"/>
                  <a:pt x="693" y="221"/>
                </a:cubicBezTo>
                <a:cubicBezTo>
                  <a:pt x="692" y="217"/>
                  <a:pt x="689" y="216"/>
                  <a:pt x="688" y="213"/>
                </a:cubicBezTo>
                <a:cubicBezTo>
                  <a:pt x="687" y="212"/>
                  <a:pt x="687" y="212"/>
                  <a:pt x="686" y="212"/>
                </a:cubicBezTo>
                <a:cubicBezTo>
                  <a:pt x="679" y="204"/>
                  <a:pt x="670" y="199"/>
                  <a:pt x="660" y="197"/>
                </a:cubicBezTo>
                <a:cubicBezTo>
                  <a:pt x="660" y="197"/>
                  <a:pt x="660" y="197"/>
                  <a:pt x="660" y="197"/>
                </a:cubicBezTo>
                <a:cubicBezTo>
                  <a:pt x="660" y="196"/>
                  <a:pt x="660" y="196"/>
                  <a:pt x="659" y="196"/>
                </a:cubicBezTo>
                <a:cubicBezTo>
                  <a:pt x="658" y="195"/>
                  <a:pt x="657" y="195"/>
                  <a:pt x="655" y="195"/>
                </a:cubicBezTo>
                <a:cubicBezTo>
                  <a:pt x="647" y="190"/>
                  <a:pt x="628" y="192"/>
                  <a:pt x="621" y="199"/>
                </a:cubicBezTo>
                <a:cubicBezTo>
                  <a:pt x="603" y="209"/>
                  <a:pt x="591" y="222"/>
                  <a:pt x="587" y="243"/>
                </a:cubicBezTo>
                <a:cubicBezTo>
                  <a:pt x="587" y="246"/>
                  <a:pt x="585" y="246"/>
                  <a:pt x="583" y="246"/>
                </a:cubicBezTo>
                <a:cubicBezTo>
                  <a:pt x="576" y="246"/>
                  <a:pt x="569" y="246"/>
                  <a:pt x="562" y="246"/>
                </a:cubicBezTo>
                <a:cubicBezTo>
                  <a:pt x="562" y="247"/>
                  <a:pt x="562" y="247"/>
                  <a:pt x="562" y="247"/>
                </a:cubicBezTo>
                <a:cubicBezTo>
                  <a:pt x="562" y="247"/>
                  <a:pt x="562" y="247"/>
                  <a:pt x="562" y="246"/>
                </a:cubicBezTo>
                <a:cubicBezTo>
                  <a:pt x="557" y="233"/>
                  <a:pt x="549" y="223"/>
                  <a:pt x="535" y="217"/>
                </a:cubicBezTo>
                <a:cubicBezTo>
                  <a:pt x="534" y="202"/>
                  <a:pt x="533" y="187"/>
                  <a:pt x="532" y="173"/>
                </a:cubicBezTo>
                <a:cubicBezTo>
                  <a:pt x="550" y="163"/>
                  <a:pt x="555" y="152"/>
                  <a:pt x="551" y="132"/>
                </a:cubicBezTo>
                <a:cubicBezTo>
                  <a:pt x="550" y="129"/>
                  <a:pt x="551" y="126"/>
                  <a:pt x="548" y="125"/>
                </a:cubicBezTo>
                <a:cubicBezTo>
                  <a:pt x="545" y="122"/>
                  <a:pt x="543" y="119"/>
                  <a:pt x="541" y="117"/>
                </a:cubicBezTo>
                <a:cubicBezTo>
                  <a:pt x="540" y="115"/>
                  <a:pt x="539" y="114"/>
                  <a:pt x="537" y="114"/>
                </a:cubicBezTo>
                <a:cubicBezTo>
                  <a:pt x="536" y="114"/>
                  <a:pt x="535" y="114"/>
                  <a:pt x="534" y="114"/>
                </a:cubicBezTo>
                <a:cubicBezTo>
                  <a:pt x="512" y="104"/>
                  <a:pt x="488" y="120"/>
                  <a:pt x="489" y="144"/>
                </a:cubicBezTo>
                <a:cubicBezTo>
                  <a:pt x="490" y="160"/>
                  <a:pt x="500" y="169"/>
                  <a:pt x="514" y="174"/>
                </a:cubicBezTo>
                <a:cubicBezTo>
                  <a:pt x="515" y="188"/>
                  <a:pt x="516" y="201"/>
                  <a:pt x="517" y="214"/>
                </a:cubicBezTo>
                <a:cubicBezTo>
                  <a:pt x="508" y="216"/>
                  <a:pt x="500" y="219"/>
                  <a:pt x="492" y="225"/>
                </a:cubicBezTo>
                <a:cubicBezTo>
                  <a:pt x="482" y="218"/>
                  <a:pt x="471" y="211"/>
                  <a:pt x="460" y="205"/>
                </a:cubicBezTo>
                <a:cubicBezTo>
                  <a:pt x="460" y="205"/>
                  <a:pt x="460" y="205"/>
                  <a:pt x="460" y="205"/>
                </a:cubicBezTo>
                <a:cubicBezTo>
                  <a:pt x="460" y="204"/>
                  <a:pt x="460" y="203"/>
                  <a:pt x="460" y="203"/>
                </a:cubicBezTo>
                <a:cubicBezTo>
                  <a:pt x="463" y="174"/>
                  <a:pt x="446" y="147"/>
                  <a:pt x="419" y="139"/>
                </a:cubicBezTo>
                <a:cubicBezTo>
                  <a:pt x="392" y="130"/>
                  <a:pt x="363" y="142"/>
                  <a:pt x="349" y="168"/>
                </a:cubicBezTo>
                <a:cubicBezTo>
                  <a:pt x="343" y="180"/>
                  <a:pt x="343" y="192"/>
                  <a:pt x="343" y="205"/>
                </a:cubicBezTo>
                <a:cubicBezTo>
                  <a:pt x="343" y="205"/>
                  <a:pt x="343" y="205"/>
                  <a:pt x="343" y="205"/>
                </a:cubicBezTo>
                <a:cubicBezTo>
                  <a:pt x="343" y="205"/>
                  <a:pt x="343" y="205"/>
                  <a:pt x="343" y="205"/>
                </a:cubicBezTo>
                <a:cubicBezTo>
                  <a:pt x="334" y="212"/>
                  <a:pt x="325" y="219"/>
                  <a:pt x="316" y="226"/>
                </a:cubicBezTo>
                <a:cubicBezTo>
                  <a:pt x="304" y="216"/>
                  <a:pt x="291" y="213"/>
                  <a:pt x="276" y="215"/>
                </a:cubicBezTo>
                <a:cubicBezTo>
                  <a:pt x="276" y="215"/>
                  <a:pt x="276" y="215"/>
                  <a:pt x="276" y="215"/>
                </a:cubicBezTo>
                <a:cubicBezTo>
                  <a:pt x="269" y="201"/>
                  <a:pt x="262" y="187"/>
                  <a:pt x="256" y="172"/>
                </a:cubicBezTo>
                <a:cubicBezTo>
                  <a:pt x="256" y="172"/>
                  <a:pt x="256" y="172"/>
                  <a:pt x="256" y="172"/>
                </a:cubicBezTo>
                <a:cubicBezTo>
                  <a:pt x="271" y="160"/>
                  <a:pt x="277" y="143"/>
                  <a:pt x="272" y="124"/>
                </a:cubicBezTo>
                <a:cubicBezTo>
                  <a:pt x="272" y="124"/>
                  <a:pt x="272" y="124"/>
                  <a:pt x="272" y="124"/>
                </a:cubicBezTo>
                <a:cubicBezTo>
                  <a:pt x="272" y="124"/>
                  <a:pt x="272" y="124"/>
                  <a:pt x="272" y="124"/>
                </a:cubicBezTo>
                <a:cubicBezTo>
                  <a:pt x="286" y="114"/>
                  <a:pt x="300" y="105"/>
                  <a:pt x="314" y="95"/>
                </a:cubicBezTo>
                <a:cubicBezTo>
                  <a:pt x="316" y="97"/>
                  <a:pt x="317" y="99"/>
                  <a:pt x="319" y="100"/>
                </a:cubicBezTo>
                <a:cubicBezTo>
                  <a:pt x="331" y="113"/>
                  <a:pt x="351" y="114"/>
                  <a:pt x="363" y="102"/>
                </a:cubicBezTo>
                <a:cubicBezTo>
                  <a:pt x="376" y="90"/>
                  <a:pt x="377" y="70"/>
                  <a:pt x="366" y="57"/>
                </a:cubicBezTo>
                <a:cubicBezTo>
                  <a:pt x="356" y="47"/>
                  <a:pt x="345" y="44"/>
                  <a:pt x="332" y="48"/>
                </a:cubicBezTo>
                <a:cubicBezTo>
                  <a:pt x="318" y="52"/>
                  <a:pt x="311" y="63"/>
                  <a:pt x="310" y="77"/>
                </a:cubicBezTo>
                <a:cubicBezTo>
                  <a:pt x="294" y="87"/>
                  <a:pt x="278" y="98"/>
                  <a:pt x="262" y="108"/>
                </a:cubicBezTo>
                <a:cubicBezTo>
                  <a:pt x="262" y="108"/>
                  <a:pt x="262" y="108"/>
                  <a:pt x="262" y="108"/>
                </a:cubicBezTo>
                <a:cubicBezTo>
                  <a:pt x="262" y="108"/>
                  <a:pt x="262" y="108"/>
                  <a:pt x="262" y="108"/>
                </a:cubicBezTo>
                <a:cubicBezTo>
                  <a:pt x="256" y="102"/>
                  <a:pt x="248" y="98"/>
                  <a:pt x="239" y="96"/>
                </a:cubicBezTo>
                <a:cubicBezTo>
                  <a:pt x="240" y="86"/>
                  <a:pt x="240" y="76"/>
                  <a:pt x="241" y="66"/>
                </a:cubicBezTo>
                <a:cubicBezTo>
                  <a:pt x="243" y="65"/>
                  <a:pt x="244" y="65"/>
                  <a:pt x="246" y="65"/>
                </a:cubicBezTo>
                <a:cubicBezTo>
                  <a:pt x="261" y="61"/>
                  <a:pt x="272" y="47"/>
                  <a:pt x="271" y="32"/>
                </a:cubicBezTo>
                <a:cubicBezTo>
                  <a:pt x="270" y="16"/>
                  <a:pt x="258" y="3"/>
                  <a:pt x="242" y="1"/>
                </a:cubicBezTo>
                <a:cubicBezTo>
                  <a:pt x="227" y="0"/>
                  <a:pt x="212" y="10"/>
                  <a:pt x="208" y="25"/>
                </a:cubicBezTo>
                <a:cubicBezTo>
                  <a:pt x="204" y="41"/>
                  <a:pt x="210" y="53"/>
                  <a:pt x="223" y="62"/>
                </a:cubicBezTo>
                <a:cubicBezTo>
                  <a:pt x="223" y="73"/>
                  <a:pt x="222" y="85"/>
                  <a:pt x="221" y="96"/>
                </a:cubicBezTo>
                <a:cubicBezTo>
                  <a:pt x="221" y="96"/>
                  <a:pt x="221" y="96"/>
                  <a:pt x="221" y="96"/>
                </a:cubicBezTo>
                <a:cubicBezTo>
                  <a:pt x="205" y="101"/>
                  <a:pt x="196" y="112"/>
                  <a:pt x="190" y="128"/>
                </a:cubicBezTo>
                <a:cubicBezTo>
                  <a:pt x="190" y="128"/>
                  <a:pt x="190" y="128"/>
                  <a:pt x="189" y="128"/>
                </a:cubicBezTo>
                <a:cubicBezTo>
                  <a:pt x="187" y="129"/>
                  <a:pt x="184" y="128"/>
                  <a:pt x="182" y="127"/>
                </a:cubicBezTo>
                <a:cubicBezTo>
                  <a:pt x="175" y="127"/>
                  <a:pt x="168" y="125"/>
                  <a:pt x="161" y="128"/>
                </a:cubicBezTo>
                <a:cubicBezTo>
                  <a:pt x="160" y="127"/>
                  <a:pt x="160" y="126"/>
                  <a:pt x="160" y="124"/>
                </a:cubicBezTo>
                <a:cubicBezTo>
                  <a:pt x="160" y="124"/>
                  <a:pt x="160" y="124"/>
                  <a:pt x="160" y="124"/>
                </a:cubicBezTo>
                <a:cubicBezTo>
                  <a:pt x="160" y="123"/>
                  <a:pt x="160" y="123"/>
                  <a:pt x="160" y="122"/>
                </a:cubicBezTo>
                <a:cubicBezTo>
                  <a:pt x="158" y="118"/>
                  <a:pt x="157" y="113"/>
                  <a:pt x="154" y="110"/>
                </a:cubicBezTo>
                <a:cubicBezTo>
                  <a:pt x="149" y="100"/>
                  <a:pt x="142" y="91"/>
                  <a:pt x="131" y="86"/>
                </a:cubicBezTo>
                <a:cubicBezTo>
                  <a:pt x="131" y="86"/>
                  <a:pt x="131" y="86"/>
                  <a:pt x="131" y="86"/>
                </a:cubicBezTo>
                <a:cubicBezTo>
                  <a:pt x="131" y="86"/>
                  <a:pt x="131" y="86"/>
                  <a:pt x="131" y="86"/>
                </a:cubicBezTo>
                <a:cubicBezTo>
                  <a:pt x="111" y="74"/>
                  <a:pt x="86" y="76"/>
                  <a:pt x="67" y="90"/>
                </a:cubicBezTo>
                <a:cubicBezTo>
                  <a:pt x="48" y="106"/>
                  <a:pt x="41" y="126"/>
                  <a:pt x="46" y="151"/>
                </a:cubicBezTo>
                <a:cubicBezTo>
                  <a:pt x="49" y="165"/>
                  <a:pt x="57" y="175"/>
                  <a:pt x="67" y="184"/>
                </a:cubicBezTo>
                <a:cubicBezTo>
                  <a:pt x="67" y="184"/>
                  <a:pt x="67" y="184"/>
                  <a:pt x="67" y="184"/>
                </a:cubicBezTo>
                <a:cubicBezTo>
                  <a:pt x="67" y="184"/>
                  <a:pt x="67" y="184"/>
                  <a:pt x="67" y="184"/>
                </a:cubicBezTo>
                <a:cubicBezTo>
                  <a:pt x="59" y="197"/>
                  <a:pt x="51" y="210"/>
                  <a:pt x="43" y="223"/>
                </a:cubicBezTo>
                <a:cubicBezTo>
                  <a:pt x="43" y="223"/>
                  <a:pt x="43" y="223"/>
                  <a:pt x="43" y="223"/>
                </a:cubicBezTo>
                <a:cubicBezTo>
                  <a:pt x="43" y="223"/>
                  <a:pt x="43" y="223"/>
                  <a:pt x="43" y="223"/>
                </a:cubicBezTo>
                <a:cubicBezTo>
                  <a:pt x="42" y="223"/>
                  <a:pt x="40" y="223"/>
                  <a:pt x="38" y="223"/>
                </a:cubicBezTo>
                <a:cubicBezTo>
                  <a:pt x="20" y="220"/>
                  <a:pt x="4" y="233"/>
                  <a:pt x="2" y="252"/>
                </a:cubicBezTo>
                <a:cubicBezTo>
                  <a:pt x="0" y="269"/>
                  <a:pt x="13" y="285"/>
                  <a:pt x="30" y="286"/>
                </a:cubicBezTo>
                <a:cubicBezTo>
                  <a:pt x="49" y="288"/>
                  <a:pt x="64" y="275"/>
                  <a:pt x="65" y="256"/>
                </a:cubicBezTo>
                <a:cubicBezTo>
                  <a:pt x="66" y="248"/>
                  <a:pt x="62" y="240"/>
                  <a:pt x="58" y="233"/>
                </a:cubicBezTo>
                <a:cubicBezTo>
                  <a:pt x="67" y="220"/>
                  <a:pt x="75" y="206"/>
                  <a:pt x="83" y="193"/>
                </a:cubicBezTo>
                <a:cubicBezTo>
                  <a:pt x="93" y="195"/>
                  <a:pt x="102" y="196"/>
                  <a:pt x="112" y="195"/>
                </a:cubicBezTo>
                <a:cubicBezTo>
                  <a:pt x="134" y="191"/>
                  <a:pt x="149" y="178"/>
                  <a:pt x="158" y="157"/>
                </a:cubicBezTo>
                <a:cubicBezTo>
                  <a:pt x="159" y="156"/>
                  <a:pt x="159" y="156"/>
                  <a:pt x="158" y="155"/>
                </a:cubicBezTo>
                <a:cubicBezTo>
                  <a:pt x="158" y="155"/>
                  <a:pt x="158" y="155"/>
                  <a:pt x="158" y="155"/>
                </a:cubicBezTo>
                <a:cubicBezTo>
                  <a:pt x="159" y="151"/>
                  <a:pt x="160" y="149"/>
                  <a:pt x="163" y="147"/>
                </a:cubicBezTo>
                <a:cubicBezTo>
                  <a:pt x="165" y="148"/>
                  <a:pt x="166" y="148"/>
                  <a:pt x="169" y="148"/>
                </a:cubicBezTo>
                <a:cubicBezTo>
                  <a:pt x="176" y="148"/>
                  <a:pt x="183" y="149"/>
                  <a:pt x="190" y="146"/>
                </a:cubicBezTo>
                <a:cubicBezTo>
                  <a:pt x="190" y="147"/>
                  <a:pt x="190" y="147"/>
                  <a:pt x="191" y="147"/>
                </a:cubicBezTo>
                <a:cubicBezTo>
                  <a:pt x="191" y="149"/>
                  <a:pt x="191" y="150"/>
                  <a:pt x="192" y="151"/>
                </a:cubicBezTo>
                <a:cubicBezTo>
                  <a:pt x="192" y="152"/>
                  <a:pt x="192" y="152"/>
                  <a:pt x="193" y="152"/>
                </a:cubicBezTo>
                <a:cubicBezTo>
                  <a:pt x="193" y="155"/>
                  <a:pt x="196" y="158"/>
                  <a:pt x="197" y="161"/>
                </a:cubicBezTo>
                <a:cubicBezTo>
                  <a:pt x="197" y="162"/>
                  <a:pt x="198" y="162"/>
                  <a:pt x="198" y="163"/>
                </a:cubicBezTo>
                <a:cubicBezTo>
                  <a:pt x="202" y="171"/>
                  <a:pt x="208" y="176"/>
                  <a:pt x="217" y="177"/>
                </a:cubicBezTo>
                <a:cubicBezTo>
                  <a:pt x="217" y="177"/>
                  <a:pt x="218" y="177"/>
                  <a:pt x="218" y="177"/>
                </a:cubicBezTo>
                <a:cubicBezTo>
                  <a:pt x="218" y="177"/>
                  <a:pt x="218" y="177"/>
                  <a:pt x="218" y="177"/>
                </a:cubicBezTo>
                <a:cubicBezTo>
                  <a:pt x="218" y="177"/>
                  <a:pt x="218" y="177"/>
                  <a:pt x="218" y="177"/>
                </a:cubicBezTo>
                <a:cubicBezTo>
                  <a:pt x="219" y="177"/>
                  <a:pt x="219" y="178"/>
                  <a:pt x="220" y="178"/>
                </a:cubicBezTo>
                <a:cubicBezTo>
                  <a:pt x="225" y="183"/>
                  <a:pt x="232" y="181"/>
                  <a:pt x="239" y="181"/>
                </a:cubicBezTo>
                <a:cubicBezTo>
                  <a:pt x="239" y="181"/>
                  <a:pt x="239" y="181"/>
                  <a:pt x="240" y="181"/>
                </a:cubicBezTo>
                <a:cubicBezTo>
                  <a:pt x="242" y="186"/>
                  <a:pt x="245" y="192"/>
                  <a:pt x="247" y="198"/>
                </a:cubicBezTo>
                <a:cubicBezTo>
                  <a:pt x="249" y="200"/>
                  <a:pt x="249" y="202"/>
                  <a:pt x="250" y="203"/>
                </a:cubicBezTo>
                <a:cubicBezTo>
                  <a:pt x="251" y="211"/>
                  <a:pt x="254" y="217"/>
                  <a:pt x="259" y="222"/>
                </a:cubicBezTo>
                <a:cubicBezTo>
                  <a:pt x="256" y="226"/>
                  <a:pt x="251" y="229"/>
                  <a:pt x="250" y="234"/>
                </a:cubicBezTo>
                <a:cubicBezTo>
                  <a:pt x="249" y="237"/>
                  <a:pt x="247" y="241"/>
                  <a:pt x="246" y="244"/>
                </a:cubicBezTo>
                <a:cubicBezTo>
                  <a:pt x="227" y="244"/>
                  <a:pt x="208" y="244"/>
                  <a:pt x="189" y="245"/>
                </a:cubicBezTo>
                <a:cubicBezTo>
                  <a:pt x="189" y="245"/>
                  <a:pt x="189" y="245"/>
                  <a:pt x="189" y="245"/>
                </a:cubicBezTo>
                <a:cubicBezTo>
                  <a:pt x="189" y="245"/>
                  <a:pt x="189" y="245"/>
                  <a:pt x="189" y="245"/>
                </a:cubicBezTo>
                <a:cubicBezTo>
                  <a:pt x="188" y="243"/>
                  <a:pt x="187" y="241"/>
                  <a:pt x="186" y="239"/>
                </a:cubicBezTo>
                <a:cubicBezTo>
                  <a:pt x="178" y="225"/>
                  <a:pt x="162" y="219"/>
                  <a:pt x="147" y="224"/>
                </a:cubicBezTo>
                <a:cubicBezTo>
                  <a:pt x="132" y="230"/>
                  <a:pt x="124" y="245"/>
                  <a:pt x="126" y="260"/>
                </a:cubicBezTo>
                <a:cubicBezTo>
                  <a:pt x="129" y="276"/>
                  <a:pt x="143" y="287"/>
                  <a:pt x="158" y="286"/>
                </a:cubicBezTo>
                <a:cubicBezTo>
                  <a:pt x="173" y="286"/>
                  <a:pt x="182" y="278"/>
                  <a:pt x="189" y="265"/>
                </a:cubicBezTo>
                <a:cubicBezTo>
                  <a:pt x="207" y="265"/>
                  <a:pt x="226" y="265"/>
                  <a:pt x="245" y="265"/>
                </a:cubicBezTo>
                <a:cubicBezTo>
                  <a:pt x="249" y="281"/>
                  <a:pt x="259" y="291"/>
                  <a:pt x="274" y="297"/>
                </a:cubicBezTo>
                <a:cubicBezTo>
                  <a:pt x="274" y="297"/>
                  <a:pt x="274" y="297"/>
                  <a:pt x="274" y="297"/>
                </a:cubicBezTo>
                <a:cubicBezTo>
                  <a:pt x="275" y="309"/>
                  <a:pt x="275" y="320"/>
                  <a:pt x="276" y="332"/>
                </a:cubicBezTo>
                <a:cubicBezTo>
                  <a:pt x="276" y="332"/>
                  <a:pt x="276" y="332"/>
                  <a:pt x="276" y="332"/>
                </a:cubicBezTo>
                <a:cubicBezTo>
                  <a:pt x="276" y="332"/>
                  <a:pt x="276" y="332"/>
                  <a:pt x="276" y="332"/>
                </a:cubicBezTo>
                <a:cubicBezTo>
                  <a:pt x="262" y="336"/>
                  <a:pt x="252" y="345"/>
                  <a:pt x="246" y="358"/>
                </a:cubicBezTo>
                <a:cubicBezTo>
                  <a:pt x="224" y="359"/>
                  <a:pt x="202" y="360"/>
                  <a:pt x="181" y="361"/>
                </a:cubicBezTo>
                <a:cubicBezTo>
                  <a:pt x="181" y="361"/>
                  <a:pt x="181" y="361"/>
                  <a:pt x="181" y="361"/>
                </a:cubicBezTo>
                <a:cubicBezTo>
                  <a:pt x="181" y="361"/>
                  <a:pt x="181" y="361"/>
                  <a:pt x="181" y="361"/>
                </a:cubicBezTo>
                <a:cubicBezTo>
                  <a:pt x="180" y="359"/>
                  <a:pt x="180" y="357"/>
                  <a:pt x="180" y="355"/>
                </a:cubicBezTo>
                <a:cubicBezTo>
                  <a:pt x="177" y="338"/>
                  <a:pt x="164" y="326"/>
                  <a:pt x="147" y="327"/>
                </a:cubicBezTo>
                <a:cubicBezTo>
                  <a:pt x="131" y="328"/>
                  <a:pt x="118" y="341"/>
                  <a:pt x="116" y="356"/>
                </a:cubicBezTo>
                <a:cubicBezTo>
                  <a:pt x="115" y="373"/>
                  <a:pt x="126" y="388"/>
                  <a:pt x="143" y="391"/>
                </a:cubicBezTo>
                <a:cubicBezTo>
                  <a:pt x="156" y="393"/>
                  <a:pt x="165" y="388"/>
                  <a:pt x="174" y="379"/>
                </a:cubicBezTo>
                <a:cubicBezTo>
                  <a:pt x="197" y="378"/>
                  <a:pt x="221" y="378"/>
                  <a:pt x="244" y="377"/>
                </a:cubicBezTo>
                <a:cubicBezTo>
                  <a:pt x="246" y="382"/>
                  <a:pt x="247" y="387"/>
                  <a:pt x="249" y="393"/>
                </a:cubicBezTo>
                <a:cubicBezTo>
                  <a:pt x="239" y="404"/>
                  <a:pt x="229" y="415"/>
                  <a:pt x="219" y="426"/>
                </a:cubicBezTo>
                <a:cubicBezTo>
                  <a:pt x="219" y="426"/>
                  <a:pt x="219" y="426"/>
                  <a:pt x="219" y="426"/>
                </a:cubicBezTo>
                <a:cubicBezTo>
                  <a:pt x="219" y="426"/>
                  <a:pt x="219" y="426"/>
                  <a:pt x="219" y="426"/>
                </a:cubicBezTo>
                <a:cubicBezTo>
                  <a:pt x="217" y="426"/>
                  <a:pt x="215" y="425"/>
                  <a:pt x="213" y="424"/>
                </a:cubicBezTo>
                <a:cubicBezTo>
                  <a:pt x="191" y="415"/>
                  <a:pt x="165" y="420"/>
                  <a:pt x="149" y="436"/>
                </a:cubicBezTo>
                <a:cubicBezTo>
                  <a:pt x="135" y="450"/>
                  <a:pt x="130" y="467"/>
                  <a:pt x="132" y="486"/>
                </a:cubicBezTo>
                <a:cubicBezTo>
                  <a:pt x="130" y="493"/>
                  <a:pt x="133" y="499"/>
                  <a:pt x="136" y="504"/>
                </a:cubicBezTo>
                <a:cubicBezTo>
                  <a:pt x="136" y="505"/>
                  <a:pt x="136" y="505"/>
                  <a:pt x="136" y="505"/>
                </a:cubicBezTo>
                <a:cubicBezTo>
                  <a:pt x="132" y="510"/>
                  <a:pt x="127" y="516"/>
                  <a:pt x="123" y="521"/>
                </a:cubicBezTo>
                <a:cubicBezTo>
                  <a:pt x="117" y="528"/>
                  <a:pt x="111" y="535"/>
                  <a:pt x="105" y="542"/>
                </a:cubicBezTo>
                <a:cubicBezTo>
                  <a:pt x="103" y="542"/>
                  <a:pt x="102" y="542"/>
                  <a:pt x="100" y="541"/>
                </a:cubicBezTo>
                <a:cubicBezTo>
                  <a:pt x="83" y="538"/>
                  <a:pt x="66" y="549"/>
                  <a:pt x="63" y="566"/>
                </a:cubicBezTo>
                <a:cubicBezTo>
                  <a:pt x="59" y="583"/>
                  <a:pt x="70" y="600"/>
                  <a:pt x="87" y="604"/>
                </a:cubicBezTo>
                <a:cubicBezTo>
                  <a:pt x="104" y="608"/>
                  <a:pt x="121" y="597"/>
                  <a:pt x="125" y="580"/>
                </a:cubicBezTo>
                <a:cubicBezTo>
                  <a:pt x="127" y="570"/>
                  <a:pt x="124" y="561"/>
                  <a:pt x="120" y="553"/>
                </a:cubicBezTo>
                <a:cubicBezTo>
                  <a:pt x="120" y="553"/>
                  <a:pt x="120" y="553"/>
                  <a:pt x="120" y="553"/>
                </a:cubicBezTo>
                <a:cubicBezTo>
                  <a:pt x="120" y="553"/>
                  <a:pt x="120" y="553"/>
                  <a:pt x="120" y="553"/>
                </a:cubicBezTo>
                <a:cubicBezTo>
                  <a:pt x="129" y="542"/>
                  <a:pt x="138" y="531"/>
                  <a:pt x="148" y="519"/>
                </a:cubicBezTo>
                <a:cubicBezTo>
                  <a:pt x="148" y="519"/>
                  <a:pt x="148" y="519"/>
                  <a:pt x="148" y="519"/>
                </a:cubicBezTo>
                <a:cubicBezTo>
                  <a:pt x="148" y="519"/>
                  <a:pt x="148" y="519"/>
                  <a:pt x="148" y="519"/>
                </a:cubicBezTo>
                <a:cubicBezTo>
                  <a:pt x="149" y="520"/>
                  <a:pt x="150" y="521"/>
                  <a:pt x="151" y="522"/>
                </a:cubicBezTo>
                <a:cubicBezTo>
                  <a:pt x="174" y="542"/>
                  <a:pt x="207" y="541"/>
                  <a:pt x="229" y="521"/>
                </a:cubicBezTo>
                <a:cubicBezTo>
                  <a:pt x="252" y="500"/>
                  <a:pt x="255" y="468"/>
                  <a:pt x="237" y="443"/>
                </a:cubicBezTo>
                <a:cubicBezTo>
                  <a:pt x="236" y="441"/>
                  <a:pt x="234" y="440"/>
                  <a:pt x="234" y="437"/>
                </a:cubicBezTo>
                <a:cubicBezTo>
                  <a:pt x="234" y="437"/>
                  <a:pt x="234" y="437"/>
                  <a:pt x="234" y="437"/>
                </a:cubicBezTo>
                <a:cubicBezTo>
                  <a:pt x="234" y="437"/>
                  <a:pt x="234" y="437"/>
                  <a:pt x="234" y="437"/>
                </a:cubicBezTo>
                <a:cubicBezTo>
                  <a:pt x="243" y="427"/>
                  <a:pt x="252" y="417"/>
                  <a:pt x="261" y="407"/>
                </a:cubicBezTo>
                <a:cubicBezTo>
                  <a:pt x="261" y="407"/>
                  <a:pt x="261" y="407"/>
                  <a:pt x="261" y="407"/>
                </a:cubicBezTo>
                <a:cubicBezTo>
                  <a:pt x="261" y="407"/>
                  <a:pt x="261" y="407"/>
                  <a:pt x="261" y="407"/>
                </a:cubicBezTo>
                <a:cubicBezTo>
                  <a:pt x="265" y="409"/>
                  <a:pt x="269" y="411"/>
                  <a:pt x="273" y="413"/>
                </a:cubicBezTo>
                <a:cubicBezTo>
                  <a:pt x="290" y="418"/>
                  <a:pt x="306" y="413"/>
                  <a:pt x="318" y="400"/>
                </a:cubicBezTo>
                <a:cubicBezTo>
                  <a:pt x="318" y="400"/>
                  <a:pt x="318" y="400"/>
                  <a:pt x="318" y="400"/>
                </a:cubicBezTo>
                <a:cubicBezTo>
                  <a:pt x="318" y="400"/>
                  <a:pt x="318" y="400"/>
                  <a:pt x="318" y="400"/>
                </a:cubicBezTo>
                <a:cubicBezTo>
                  <a:pt x="333" y="408"/>
                  <a:pt x="347" y="416"/>
                  <a:pt x="362" y="423"/>
                </a:cubicBezTo>
                <a:cubicBezTo>
                  <a:pt x="362" y="423"/>
                  <a:pt x="362" y="423"/>
                  <a:pt x="362" y="423"/>
                </a:cubicBezTo>
                <a:cubicBezTo>
                  <a:pt x="357" y="439"/>
                  <a:pt x="361" y="452"/>
                  <a:pt x="370" y="464"/>
                </a:cubicBezTo>
                <a:cubicBezTo>
                  <a:pt x="370" y="464"/>
                  <a:pt x="370" y="464"/>
                  <a:pt x="370" y="464"/>
                </a:cubicBezTo>
                <a:cubicBezTo>
                  <a:pt x="370" y="464"/>
                  <a:pt x="370" y="464"/>
                  <a:pt x="370" y="464"/>
                </a:cubicBezTo>
                <a:cubicBezTo>
                  <a:pt x="350" y="477"/>
                  <a:pt x="329" y="489"/>
                  <a:pt x="308" y="501"/>
                </a:cubicBezTo>
                <a:cubicBezTo>
                  <a:pt x="308" y="501"/>
                  <a:pt x="308" y="501"/>
                  <a:pt x="308" y="501"/>
                </a:cubicBezTo>
                <a:cubicBezTo>
                  <a:pt x="308" y="501"/>
                  <a:pt x="308" y="501"/>
                  <a:pt x="308" y="501"/>
                </a:cubicBezTo>
                <a:cubicBezTo>
                  <a:pt x="307" y="500"/>
                  <a:pt x="305" y="499"/>
                  <a:pt x="304" y="499"/>
                </a:cubicBezTo>
                <a:cubicBezTo>
                  <a:pt x="288" y="492"/>
                  <a:pt x="271" y="498"/>
                  <a:pt x="263" y="513"/>
                </a:cubicBezTo>
                <a:cubicBezTo>
                  <a:pt x="255" y="527"/>
                  <a:pt x="259" y="545"/>
                  <a:pt x="273" y="554"/>
                </a:cubicBezTo>
                <a:cubicBezTo>
                  <a:pt x="286" y="564"/>
                  <a:pt x="304" y="562"/>
                  <a:pt x="315" y="550"/>
                </a:cubicBezTo>
                <a:cubicBezTo>
                  <a:pt x="324" y="539"/>
                  <a:pt x="325" y="527"/>
                  <a:pt x="321" y="515"/>
                </a:cubicBezTo>
                <a:cubicBezTo>
                  <a:pt x="343" y="502"/>
                  <a:pt x="365" y="489"/>
                  <a:pt x="387" y="476"/>
                </a:cubicBezTo>
                <a:cubicBezTo>
                  <a:pt x="387" y="476"/>
                  <a:pt x="387" y="476"/>
                  <a:pt x="387" y="476"/>
                </a:cubicBezTo>
                <a:cubicBezTo>
                  <a:pt x="390" y="476"/>
                  <a:pt x="393" y="477"/>
                  <a:pt x="397" y="478"/>
                </a:cubicBezTo>
                <a:cubicBezTo>
                  <a:pt x="396" y="487"/>
                  <a:pt x="396" y="496"/>
                  <a:pt x="395" y="505"/>
                </a:cubicBezTo>
                <a:cubicBezTo>
                  <a:pt x="395" y="505"/>
                  <a:pt x="395" y="505"/>
                  <a:pt x="395" y="505"/>
                </a:cubicBezTo>
                <a:cubicBezTo>
                  <a:pt x="395" y="505"/>
                  <a:pt x="395" y="505"/>
                  <a:pt x="395" y="505"/>
                </a:cubicBezTo>
                <a:cubicBezTo>
                  <a:pt x="395" y="508"/>
                  <a:pt x="392" y="508"/>
                  <a:pt x="389" y="509"/>
                </a:cubicBezTo>
                <a:cubicBezTo>
                  <a:pt x="367" y="515"/>
                  <a:pt x="352" y="528"/>
                  <a:pt x="346" y="550"/>
                </a:cubicBezTo>
                <a:cubicBezTo>
                  <a:pt x="339" y="572"/>
                  <a:pt x="345" y="592"/>
                  <a:pt x="361" y="608"/>
                </a:cubicBezTo>
                <a:cubicBezTo>
                  <a:pt x="370" y="617"/>
                  <a:pt x="382" y="622"/>
                  <a:pt x="394" y="625"/>
                </a:cubicBezTo>
                <a:cubicBezTo>
                  <a:pt x="394" y="625"/>
                  <a:pt x="394" y="625"/>
                  <a:pt x="394" y="625"/>
                </a:cubicBezTo>
                <a:cubicBezTo>
                  <a:pt x="394" y="635"/>
                  <a:pt x="395" y="644"/>
                  <a:pt x="396" y="654"/>
                </a:cubicBezTo>
                <a:cubicBezTo>
                  <a:pt x="393" y="655"/>
                  <a:pt x="391" y="656"/>
                  <a:pt x="389" y="657"/>
                </a:cubicBezTo>
                <a:cubicBezTo>
                  <a:pt x="375" y="666"/>
                  <a:pt x="370" y="683"/>
                  <a:pt x="377" y="698"/>
                </a:cubicBezTo>
                <a:cubicBezTo>
                  <a:pt x="384" y="713"/>
                  <a:pt x="401" y="720"/>
                  <a:pt x="416" y="715"/>
                </a:cubicBezTo>
                <a:cubicBezTo>
                  <a:pt x="432" y="710"/>
                  <a:pt x="441" y="694"/>
                  <a:pt x="437" y="678"/>
                </a:cubicBezTo>
                <a:cubicBezTo>
                  <a:pt x="434" y="665"/>
                  <a:pt x="425" y="658"/>
                  <a:pt x="414" y="653"/>
                </a:cubicBezTo>
                <a:cubicBezTo>
                  <a:pt x="413" y="646"/>
                  <a:pt x="413" y="639"/>
                  <a:pt x="412" y="632"/>
                </a:cubicBezTo>
                <a:cubicBezTo>
                  <a:pt x="412" y="631"/>
                  <a:pt x="412" y="631"/>
                  <a:pt x="412" y="630"/>
                </a:cubicBezTo>
                <a:cubicBezTo>
                  <a:pt x="412" y="625"/>
                  <a:pt x="416" y="623"/>
                  <a:pt x="421" y="621"/>
                </a:cubicBezTo>
                <a:cubicBezTo>
                  <a:pt x="444" y="614"/>
                  <a:pt x="459" y="592"/>
                  <a:pt x="460" y="568"/>
                </a:cubicBezTo>
                <a:cubicBezTo>
                  <a:pt x="461" y="546"/>
                  <a:pt x="448" y="522"/>
                  <a:pt x="427" y="514"/>
                </a:cubicBezTo>
                <a:cubicBezTo>
                  <a:pt x="416" y="510"/>
                  <a:pt x="412" y="505"/>
                  <a:pt x="414" y="495"/>
                </a:cubicBezTo>
                <a:cubicBezTo>
                  <a:pt x="414" y="495"/>
                  <a:pt x="414" y="495"/>
                  <a:pt x="414" y="495"/>
                </a:cubicBezTo>
                <a:cubicBezTo>
                  <a:pt x="414" y="495"/>
                  <a:pt x="414" y="495"/>
                  <a:pt x="414" y="495"/>
                </a:cubicBezTo>
                <a:cubicBezTo>
                  <a:pt x="414" y="488"/>
                  <a:pt x="415" y="482"/>
                  <a:pt x="415" y="476"/>
                </a:cubicBezTo>
                <a:cubicBezTo>
                  <a:pt x="415" y="476"/>
                  <a:pt x="415" y="476"/>
                  <a:pt x="415" y="476"/>
                </a:cubicBezTo>
                <a:cubicBezTo>
                  <a:pt x="415" y="476"/>
                  <a:pt x="415" y="476"/>
                  <a:pt x="415" y="476"/>
                </a:cubicBezTo>
                <a:cubicBezTo>
                  <a:pt x="431" y="470"/>
                  <a:pt x="441" y="458"/>
                  <a:pt x="444" y="441"/>
                </a:cubicBezTo>
                <a:cubicBezTo>
                  <a:pt x="445" y="437"/>
                  <a:pt x="445" y="434"/>
                  <a:pt x="445" y="431"/>
                </a:cubicBezTo>
                <a:cubicBezTo>
                  <a:pt x="445" y="430"/>
                  <a:pt x="445" y="430"/>
                  <a:pt x="445" y="429"/>
                </a:cubicBezTo>
                <a:cubicBezTo>
                  <a:pt x="452" y="428"/>
                  <a:pt x="458" y="425"/>
                  <a:pt x="463" y="420"/>
                </a:cubicBezTo>
                <a:cubicBezTo>
                  <a:pt x="464" y="419"/>
                  <a:pt x="465" y="419"/>
                  <a:pt x="466" y="419"/>
                </a:cubicBezTo>
                <a:cubicBezTo>
                  <a:pt x="470" y="419"/>
                  <a:pt x="475" y="418"/>
                  <a:pt x="478" y="414"/>
                </a:cubicBezTo>
                <a:cubicBezTo>
                  <a:pt x="483" y="411"/>
                  <a:pt x="489" y="409"/>
                  <a:pt x="494" y="406"/>
                </a:cubicBezTo>
                <a:cubicBezTo>
                  <a:pt x="501" y="410"/>
                  <a:pt x="508" y="413"/>
                  <a:pt x="515" y="415"/>
                </a:cubicBezTo>
                <a:cubicBezTo>
                  <a:pt x="515" y="415"/>
                  <a:pt x="515" y="415"/>
                  <a:pt x="515" y="415"/>
                </a:cubicBezTo>
                <a:cubicBezTo>
                  <a:pt x="515" y="432"/>
                  <a:pt x="515" y="450"/>
                  <a:pt x="515" y="467"/>
                </a:cubicBezTo>
                <a:cubicBezTo>
                  <a:pt x="515" y="467"/>
                  <a:pt x="515" y="467"/>
                  <a:pt x="515" y="467"/>
                </a:cubicBezTo>
                <a:cubicBezTo>
                  <a:pt x="515" y="467"/>
                  <a:pt x="515" y="467"/>
                  <a:pt x="515" y="467"/>
                </a:cubicBezTo>
                <a:cubicBezTo>
                  <a:pt x="514" y="469"/>
                  <a:pt x="512" y="470"/>
                  <a:pt x="511" y="471"/>
                </a:cubicBezTo>
                <a:cubicBezTo>
                  <a:pt x="495" y="483"/>
                  <a:pt x="494" y="507"/>
                  <a:pt x="510" y="521"/>
                </a:cubicBezTo>
                <a:cubicBezTo>
                  <a:pt x="521" y="530"/>
                  <a:pt x="534" y="530"/>
                  <a:pt x="550" y="522"/>
                </a:cubicBezTo>
                <a:cubicBezTo>
                  <a:pt x="563" y="515"/>
                  <a:pt x="569" y="495"/>
                  <a:pt x="560" y="484"/>
                </a:cubicBezTo>
                <a:cubicBezTo>
                  <a:pt x="555" y="472"/>
                  <a:pt x="545" y="466"/>
                  <a:pt x="533" y="464"/>
                </a:cubicBezTo>
                <a:cubicBezTo>
                  <a:pt x="533" y="447"/>
                  <a:pt x="533" y="430"/>
                  <a:pt x="533" y="413"/>
                </a:cubicBezTo>
                <a:cubicBezTo>
                  <a:pt x="533" y="413"/>
                  <a:pt x="533" y="413"/>
                  <a:pt x="533" y="413"/>
                </a:cubicBezTo>
                <a:cubicBezTo>
                  <a:pt x="539" y="411"/>
                  <a:pt x="545" y="407"/>
                  <a:pt x="550" y="403"/>
                </a:cubicBezTo>
                <a:cubicBezTo>
                  <a:pt x="563" y="414"/>
                  <a:pt x="577" y="425"/>
                  <a:pt x="590" y="436"/>
                </a:cubicBezTo>
                <a:cubicBezTo>
                  <a:pt x="590" y="436"/>
                  <a:pt x="590" y="436"/>
                  <a:pt x="590" y="436"/>
                </a:cubicBezTo>
                <a:cubicBezTo>
                  <a:pt x="590" y="436"/>
                  <a:pt x="590" y="436"/>
                  <a:pt x="590" y="436"/>
                </a:cubicBezTo>
                <a:cubicBezTo>
                  <a:pt x="591" y="438"/>
                  <a:pt x="590" y="440"/>
                  <a:pt x="589" y="442"/>
                </a:cubicBezTo>
                <a:cubicBezTo>
                  <a:pt x="586" y="451"/>
                  <a:pt x="585" y="460"/>
                  <a:pt x="587" y="470"/>
                </a:cubicBezTo>
                <a:cubicBezTo>
                  <a:pt x="592" y="498"/>
                  <a:pt x="615" y="519"/>
                  <a:pt x="643" y="519"/>
                </a:cubicBezTo>
                <a:cubicBezTo>
                  <a:pt x="672" y="520"/>
                  <a:pt x="696" y="501"/>
                  <a:pt x="702" y="471"/>
                </a:cubicBezTo>
                <a:cubicBezTo>
                  <a:pt x="711" y="472"/>
                  <a:pt x="720" y="472"/>
                  <a:pt x="729" y="472"/>
                </a:cubicBezTo>
                <a:cubicBezTo>
                  <a:pt x="730" y="474"/>
                  <a:pt x="731" y="477"/>
                  <a:pt x="732" y="479"/>
                </a:cubicBezTo>
                <a:cubicBezTo>
                  <a:pt x="738" y="491"/>
                  <a:pt x="751" y="498"/>
                  <a:pt x="765" y="496"/>
                </a:cubicBezTo>
                <a:cubicBezTo>
                  <a:pt x="779" y="494"/>
                  <a:pt x="789" y="483"/>
                  <a:pt x="792" y="470"/>
                </a:cubicBezTo>
                <a:cubicBezTo>
                  <a:pt x="794" y="456"/>
                  <a:pt x="788" y="443"/>
                  <a:pt x="776" y="436"/>
                </a:cubicBezTo>
                <a:close/>
                <a:moveTo>
                  <a:pt x="481" y="391"/>
                </a:moveTo>
                <a:cubicBezTo>
                  <a:pt x="481" y="391"/>
                  <a:pt x="481" y="391"/>
                  <a:pt x="481" y="392"/>
                </a:cubicBezTo>
                <a:cubicBezTo>
                  <a:pt x="473" y="393"/>
                  <a:pt x="466" y="398"/>
                  <a:pt x="458" y="401"/>
                </a:cubicBezTo>
                <a:cubicBezTo>
                  <a:pt x="451" y="405"/>
                  <a:pt x="443" y="406"/>
                  <a:pt x="437" y="412"/>
                </a:cubicBezTo>
                <a:cubicBezTo>
                  <a:pt x="431" y="407"/>
                  <a:pt x="427" y="400"/>
                  <a:pt x="419" y="398"/>
                </a:cubicBezTo>
                <a:cubicBezTo>
                  <a:pt x="419" y="398"/>
                  <a:pt x="419" y="398"/>
                  <a:pt x="419" y="398"/>
                </a:cubicBezTo>
                <a:cubicBezTo>
                  <a:pt x="419" y="397"/>
                  <a:pt x="418" y="396"/>
                  <a:pt x="418" y="396"/>
                </a:cubicBezTo>
                <a:cubicBezTo>
                  <a:pt x="402" y="389"/>
                  <a:pt x="384" y="393"/>
                  <a:pt x="370" y="406"/>
                </a:cubicBezTo>
                <a:cubicBezTo>
                  <a:pt x="369" y="406"/>
                  <a:pt x="369" y="405"/>
                  <a:pt x="368" y="405"/>
                </a:cubicBezTo>
                <a:cubicBezTo>
                  <a:pt x="356" y="398"/>
                  <a:pt x="344" y="391"/>
                  <a:pt x="332" y="385"/>
                </a:cubicBezTo>
                <a:cubicBezTo>
                  <a:pt x="331" y="385"/>
                  <a:pt x="330" y="384"/>
                  <a:pt x="329" y="384"/>
                </a:cubicBezTo>
                <a:cubicBezTo>
                  <a:pt x="329" y="384"/>
                  <a:pt x="329" y="384"/>
                  <a:pt x="329" y="384"/>
                </a:cubicBezTo>
                <a:cubicBezTo>
                  <a:pt x="330" y="380"/>
                  <a:pt x="329" y="377"/>
                  <a:pt x="329" y="373"/>
                </a:cubicBezTo>
                <a:cubicBezTo>
                  <a:pt x="331" y="354"/>
                  <a:pt x="316" y="334"/>
                  <a:pt x="295" y="330"/>
                </a:cubicBezTo>
                <a:cubicBezTo>
                  <a:pt x="296" y="329"/>
                  <a:pt x="296" y="328"/>
                  <a:pt x="296" y="327"/>
                </a:cubicBezTo>
                <a:cubicBezTo>
                  <a:pt x="295" y="318"/>
                  <a:pt x="295" y="310"/>
                  <a:pt x="295" y="302"/>
                </a:cubicBezTo>
                <a:cubicBezTo>
                  <a:pt x="294" y="301"/>
                  <a:pt x="294" y="300"/>
                  <a:pt x="294" y="300"/>
                </a:cubicBezTo>
                <a:cubicBezTo>
                  <a:pt x="297" y="299"/>
                  <a:pt x="300" y="298"/>
                  <a:pt x="303" y="297"/>
                </a:cubicBezTo>
                <a:cubicBezTo>
                  <a:pt x="317" y="290"/>
                  <a:pt x="325" y="280"/>
                  <a:pt x="329" y="265"/>
                </a:cubicBezTo>
                <a:cubicBezTo>
                  <a:pt x="330" y="257"/>
                  <a:pt x="330" y="249"/>
                  <a:pt x="327" y="242"/>
                </a:cubicBezTo>
                <a:cubicBezTo>
                  <a:pt x="327" y="241"/>
                  <a:pt x="327" y="241"/>
                  <a:pt x="327" y="241"/>
                </a:cubicBezTo>
                <a:cubicBezTo>
                  <a:pt x="335" y="237"/>
                  <a:pt x="343" y="231"/>
                  <a:pt x="349" y="224"/>
                </a:cubicBezTo>
                <a:cubicBezTo>
                  <a:pt x="349" y="224"/>
                  <a:pt x="349" y="224"/>
                  <a:pt x="349" y="224"/>
                </a:cubicBezTo>
                <a:cubicBezTo>
                  <a:pt x="351" y="227"/>
                  <a:pt x="353" y="229"/>
                  <a:pt x="355" y="232"/>
                </a:cubicBezTo>
                <a:cubicBezTo>
                  <a:pt x="370" y="251"/>
                  <a:pt x="395" y="259"/>
                  <a:pt x="417" y="253"/>
                </a:cubicBezTo>
                <a:cubicBezTo>
                  <a:pt x="434" y="248"/>
                  <a:pt x="447" y="238"/>
                  <a:pt x="455" y="223"/>
                </a:cubicBezTo>
                <a:cubicBezTo>
                  <a:pt x="462" y="231"/>
                  <a:pt x="471" y="235"/>
                  <a:pt x="480" y="240"/>
                </a:cubicBezTo>
                <a:cubicBezTo>
                  <a:pt x="480" y="240"/>
                  <a:pt x="480" y="240"/>
                  <a:pt x="480" y="240"/>
                </a:cubicBezTo>
                <a:cubicBezTo>
                  <a:pt x="470" y="268"/>
                  <a:pt x="486" y="295"/>
                  <a:pt x="515" y="300"/>
                </a:cubicBezTo>
                <a:cubicBezTo>
                  <a:pt x="513" y="310"/>
                  <a:pt x="512" y="320"/>
                  <a:pt x="516" y="330"/>
                </a:cubicBezTo>
                <a:cubicBezTo>
                  <a:pt x="487" y="333"/>
                  <a:pt x="470" y="361"/>
                  <a:pt x="481" y="391"/>
                </a:cubicBezTo>
                <a:close/>
              </a:path>
            </a:pathLst>
          </a:custGeom>
          <a:solidFill>
            <a:srgbClr val="E32D9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grpSp>
        <p:nvGrpSpPr>
          <p:cNvPr id="79" name="Grupo 78">
            <a:extLst>
              <a:ext uri="{FF2B5EF4-FFF2-40B4-BE49-F238E27FC236}">
                <a16:creationId xmlns:a16="http://schemas.microsoft.com/office/drawing/2014/main" id="{A81EC1E7-67AC-4EA6-4407-AB5D8DAE7BE6}"/>
              </a:ext>
            </a:extLst>
          </p:cNvPr>
          <p:cNvGrpSpPr/>
          <p:nvPr/>
        </p:nvGrpSpPr>
        <p:grpSpPr>
          <a:xfrm>
            <a:off x="3122613" y="1874838"/>
            <a:ext cx="2989263" cy="2709863"/>
            <a:chOff x="3122613" y="1874838"/>
            <a:chExt cx="2989263" cy="2709863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9C185BDF-A899-16EC-68BD-9E4F011DFC0C}"/>
                </a:ext>
              </a:extLst>
            </p:cNvPr>
            <p:cNvSpPr/>
            <p:nvPr/>
          </p:nvSpPr>
          <p:spPr bwMode="auto">
            <a:xfrm>
              <a:off x="4398963" y="3733801"/>
              <a:ext cx="458788" cy="522288"/>
            </a:xfrm>
            <a:custGeom>
              <a:avLst/>
              <a:gdLst>
                <a:gd name="T0" fmla="*/ 55 w 122"/>
                <a:gd name="T1" fmla="*/ 131 h 139"/>
                <a:gd name="T2" fmla="*/ 22 w 122"/>
                <a:gd name="T3" fmla="*/ 114 h 139"/>
                <a:gd name="T4" fmla="*/ 6 w 122"/>
                <a:gd name="T5" fmla="*/ 56 h 139"/>
                <a:gd name="T6" fmla="*/ 50 w 122"/>
                <a:gd name="T7" fmla="*/ 15 h 139"/>
                <a:gd name="T8" fmla="*/ 56 w 122"/>
                <a:gd name="T9" fmla="*/ 11 h 139"/>
                <a:gd name="T10" fmla="*/ 60 w 122"/>
                <a:gd name="T11" fmla="*/ 11 h 139"/>
                <a:gd name="T12" fmla="*/ 70 w 122"/>
                <a:gd name="T13" fmla="*/ 12 h 139"/>
                <a:gd name="T14" fmla="*/ 72 w 122"/>
                <a:gd name="T15" fmla="*/ 3 h 139"/>
                <a:gd name="T16" fmla="*/ 75 w 122"/>
                <a:gd name="T17" fmla="*/ 1 h 139"/>
                <a:gd name="T18" fmla="*/ 87 w 122"/>
                <a:gd name="T19" fmla="*/ 20 h 139"/>
                <a:gd name="T20" fmla="*/ 121 w 122"/>
                <a:gd name="T21" fmla="*/ 74 h 139"/>
                <a:gd name="T22" fmla="*/ 82 w 122"/>
                <a:gd name="T23" fmla="*/ 127 h 139"/>
                <a:gd name="T24" fmla="*/ 73 w 122"/>
                <a:gd name="T25" fmla="*/ 138 h 139"/>
                <a:gd name="T26" fmla="*/ 71 w 122"/>
                <a:gd name="T27" fmla="*/ 136 h 139"/>
                <a:gd name="T28" fmla="*/ 66 w 122"/>
                <a:gd name="T29" fmla="*/ 132 h 139"/>
                <a:gd name="T30" fmla="*/ 55 w 122"/>
                <a:gd name="T31" fmla="*/ 13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139">
                  <a:moveTo>
                    <a:pt x="55" y="131"/>
                  </a:moveTo>
                  <a:cubicBezTo>
                    <a:pt x="42" y="128"/>
                    <a:pt x="31" y="123"/>
                    <a:pt x="22" y="114"/>
                  </a:cubicBezTo>
                  <a:cubicBezTo>
                    <a:pt x="6" y="98"/>
                    <a:pt x="0" y="78"/>
                    <a:pt x="6" y="56"/>
                  </a:cubicBezTo>
                  <a:cubicBezTo>
                    <a:pt x="13" y="34"/>
                    <a:pt x="28" y="21"/>
                    <a:pt x="50" y="15"/>
                  </a:cubicBezTo>
                  <a:cubicBezTo>
                    <a:pt x="53" y="14"/>
                    <a:pt x="55" y="14"/>
                    <a:pt x="56" y="11"/>
                  </a:cubicBezTo>
                  <a:cubicBezTo>
                    <a:pt x="57" y="11"/>
                    <a:pt x="59" y="11"/>
                    <a:pt x="60" y="11"/>
                  </a:cubicBezTo>
                  <a:cubicBezTo>
                    <a:pt x="63" y="12"/>
                    <a:pt x="67" y="13"/>
                    <a:pt x="70" y="12"/>
                  </a:cubicBezTo>
                  <a:cubicBezTo>
                    <a:pt x="74" y="10"/>
                    <a:pt x="71" y="6"/>
                    <a:pt x="72" y="3"/>
                  </a:cubicBezTo>
                  <a:cubicBezTo>
                    <a:pt x="73" y="2"/>
                    <a:pt x="73" y="0"/>
                    <a:pt x="75" y="1"/>
                  </a:cubicBezTo>
                  <a:cubicBezTo>
                    <a:pt x="73" y="11"/>
                    <a:pt x="77" y="16"/>
                    <a:pt x="87" y="20"/>
                  </a:cubicBezTo>
                  <a:cubicBezTo>
                    <a:pt x="108" y="28"/>
                    <a:pt x="122" y="52"/>
                    <a:pt x="121" y="74"/>
                  </a:cubicBezTo>
                  <a:cubicBezTo>
                    <a:pt x="120" y="98"/>
                    <a:pt x="105" y="120"/>
                    <a:pt x="82" y="127"/>
                  </a:cubicBezTo>
                  <a:cubicBezTo>
                    <a:pt x="76" y="129"/>
                    <a:pt x="72" y="132"/>
                    <a:pt x="73" y="138"/>
                  </a:cubicBezTo>
                  <a:cubicBezTo>
                    <a:pt x="71" y="139"/>
                    <a:pt x="71" y="137"/>
                    <a:pt x="71" y="136"/>
                  </a:cubicBezTo>
                  <a:cubicBezTo>
                    <a:pt x="70" y="133"/>
                    <a:pt x="68" y="132"/>
                    <a:pt x="66" y="132"/>
                  </a:cubicBezTo>
                  <a:cubicBezTo>
                    <a:pt x="62" y="132"/>
                    <a:pt x="58" y="133"/>
                    <a:pt x="55" y="131"/>
                  </a:cubicBezTo>
                  <a:close/>
                </a:path>
              </a:pathLst>
            </a:custGeom>
            <a:solidFill>
              <a:srgbClr val="409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6B41A6C1-F9CC-E16F-17FA-2DD817A05690}"/>
                </a:ext>
              </a:extLst>
            </p:cNvPr>
            <p:cNvSpPr/>
            <p:nvPr/>
          </p:nvSpPr>
          <p:spPr bwMode="auto">
            <a:xfrm>
              <a:off x="5324476" y="3371851"/>
              <a:ext cx="504825" cy="460375"/>
            </a:xfrm>
            <a:custGeom>
              <a:avLst/>
              <a:gdLst>
                <a:gd name="T0" fmla="*/ 16 w 134"/>
                <a:gd name="T1" fmla="*/ 23 h 122"/>
                <a:gd name="T2" fmla="*/ 48 w 134"/>
                <a:gd name="T3" fmla="*/ 5 h 122"/>
                <a:gd name="T4" fmla="*/ 116 w 134"/>
                <a:gd name="T5" fmla="*/ 48 h 122"/>
                <a:gd name="T6" fmla="*/ 125 w 134"/>
                <a:gd name="T7" fmla="*/ 55 h 122"/>
                <a:gd name="T8" fmla="*/ 134 w 134"/>
                <a:gd name="T9" fmla="*/ 56 h 122"/>
                <a:gd name="T10" fmla="*/ 130 w 134"/>
                <a:gd name="T11" fmla="*/ 58 h 122"/>
                <a:gd name="T12" fmla="*/ 120 w 134"/>
                <a:gd name="T13" fmla="*/ 67 h 122"/>
                <a:gd name="T14" fmla="*/ 117 w 134"/>
                <a:gd name="T15" fmla="*/ 73 h 122"/>
                <a:gd name="T16" fmla="*/ 58 w 134"/>
                <a:gd name="T17" fmla="*/ 121 h 122"/>
                <a:gd name="T18" fmla="*/ 2 w 134"/>
                <a:gd name="T19" fmla="*/ 72 h 122"/>
                <a:gd name="T20" fmla="*/ 4 w 134"/>
                <a:gd name="T21" fmla="*/ 44 h 122"/>
                <a:gd name="T22" fmla="*/ 5 w 134"/>
                <a:gd name="T23" fmla="*/ 38 h 122"/>
                <a:gd name="T24" fmla="*/ 16 w 134"/>
                <a:gd name="T25" fmla="*/ 2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4" h="122">
                  <a:moveTo>
                    <a:pt x="16" y="23"/>
                  </a:moveTo>
                  <a:cubicBezTo>
                    <a:pt x="25" y="15"/>
                    <a:pt x="35" y="8"/>
                    <a:pt x="48" y="5"/>
                  </a:cubicBezTo>
                  <a:cubicBezTo>
                    <a:pt x="79" y="0"/>
                    <a:pt x="109" y="18"/>
                    <a:pt x="116" y="48"/>
                  </a:cubicBezTo>
                  <a:cubicBezTo>
                    <a:pt x="117" y="54"/>
                    <a:pt x="119" y="55"/>
                    <a:pt x="125" y="55"/>
                  </a:cubicBezTo>
                  <a:cubicBezTo>
                    <a:pt x="128" y="55"/>
                    <a:pt x="131" y="54"/>
                    <a:pt x="134" y="56"/>
                  </a:cubicBezTo>
                  <a:cubicBezTo>
                    <a:pt x="133" y="57"/>
                    <a:pt x="132" y="58"/>
                    <a:pt x="130" y="58"/>
                  </a:cubicBezTo>
                  <a:cubicBezTo>
                    <a:pt x="123" y="57"/>
                    <a:pt x="119" y="60"/>
                    <a:pt x="120" y="67"/>
                  </a:cubicBezTo>
                  <a:cubicBezTo>
                    <a:pt x="120" y="70"/>
                    <a:pt x="119" y="72"/>
                    <a:pt x="117" y="73"/>
                  </a:cubicBezTo>
                  <a:cubicBezTo>
                    <a:pt x="111" y="103"/>
                    <a:pt x="87" y="122"/>
                    <a:pt x="58" y="121"/>
                  </a:cubicBezTo>
                  <a:cubicBezTo>
                    <a:pt x="30" y="121"/>
                    <a:pt x="7" y="100"/>
                    <a:pt x="2" y="72"/>
                  </a:cubicBezTo>
                  <a:cubicBezTo>
                    <a:pt x="0" y="62"/>
                    <a:pt x="1" y="53"/>
                    <a:pt x="4" y="44"/>
                  </a:cubicBezTo>
                  <a:cubicBezTo>
                    <a:pt x="5" y="42"/>
                    <a:pt x="6" y="40"/>
                    <a:pt x="5" y="38"/>
                  </a:cubicBezTo>
                  <a:cubicBezTo>
                    <a:pt x="8" y="32"/>
                    <a:pt x="10" y="27"/>
                    <a:pt x="16" y="23"/>
                  </a:cubicBezTo>
                  <a:close/>
                </a:path>
              </a:pathLst>
            </a:custGeom>
            <a:solidFill>
              <a:srgbClr val="409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C230C524-FCC1-1DC7-C443-B2FAA2932153}"/>
                </a:ext>
              </a:extLst>
            </p:cNvPr>
            <p:cNvSpPr/>
            <p:nvPr/>
          </p:nvSpPr>
          <p:spPr bwMode="auto">
            <a:xfrm>
              <a:off x="4413251" y="2363788"/>
              <a:ext cx="452438" cy="485775"/>
            </a:xfrm>
            <a:custGeom>
              <a:avLst/>
              <a:gdLst>
                <a:gd name="T0" fmla="*/ 0 w 120"/>
                <a:gd name="T1" fmla="*/ 75 h 129"/>
                <a:gd name="T2" fmla="*/ 6 w 120"/>
                <a:gd name="T3" fmla="*/ 38 h 129"/>
                <a:gd name="T4" fmla="*/ 76 w 120"/>
                <a:gd name="T5" fmla="*/ 9 h 129"/>
                <a:gd name="T6" fmla="*/ 117 w 120"/>
                <a:gd name="T7" fmla="*/ 73 h 129"/>
                <a:gd name="T8" fmla="*/ 117 w 120"/>
                <a:gd name="T9" fmla="*/ 75 h 129"/>
                <a:gd name="T10" fmla="*/ 112 w 120"/>
                <a:gd name="T11" fmla="*/ 92 h 129"/>
                <a:gd name="T12" fmla="*/ 74 w 120"/>
                <a:gd name="T13" fmla="*/ 123 h 129"/>
                <a:gd name="T14" fmla="*/ 12 w 120"/>
                <a:gd name="T15" fmla="*/ 102 h 129"/>
                <a:gd name="T16" fmla="*/ 5 w 120"/>
                <a:gd name="T17" fmla="*/ 94 h 129"/>
                <a:gd name="T18" fmla="*/ 0 w 120"/>
                <a:gd name="T19" fmla="*/ 7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0" h="129">
                  <a:moveTo>
                    <a:pt x="0" y="75"/>
                  </a:moveTo>
                  <a:cubicBezTo>
                    <a:pt x="0" y="62"/>
                    <a:pt x="0" y="50"/>
                    <a:pt x="6" y="38"/>
                  </a:cubicBezTo>
                  <a:cubicBezTo>
                    <a:pt x="20" y="12"/>
                    <a:pt x="49" y="0"/>
                    <a:pt x="76" y="9"/>
                  </a:cubicBezTo>
                  <a:cubicBezTo>
                    <a:pt x="103" y="17"/>
                    <a:pt x="120" y="44"/>
                    <a:pt x="117" y="73"/>
                  </a:cubicBezTo>
                  <a:cubicBezTo>
                    <a:pt x="116" y="73"/>
                    <a:pt x="117" y="74"/>
                    <a:pt x="117" y="75"/>
                  </a:cubicBezTo>
                  <a:cubicBezTo>
                    <a:pt x="118" y="81"/>
                    <a:pt x="115" y="87"/>
                    <a:pt x="112" y="92"/>
                  </a:cubicBezTo>
                  <a:cubicBezTo>
                    <a:pt x="104" y="108"/>
                    <a:pt x="91" y="118"/>
                    <a:pt x="74" y="123"/>
                  </a:cubicBezTo>
                  <a:cubicBezTo>
                    <a:pt x="52" y="129"/>
                    <a:pt x="26" y="121"/>
                    <a:pt x="12" y="102"/>
                  </a:cubicBezTo>
                  <a:cubicBezTo>
                    <a:pt x="10" y="99"/>
                    <a:pt x="7" y="97"/>
                    <a:pt x="5" y="94"/>
                  </a:cubicBezTo>
                  <a:cubicBezTo>
                    <a:pt x="4" y="88"/>
                    <a:pt x="0" y="82"/>
                    <a:pt x="0" y="75"/>
                  </a:cubicBezTo>
                  <a:close/>
                </a:path>
              </a:pathLst>
            </a:custGeom>
            <a:solidFill>
              <a:srgbClr val="409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12C1665D-6C44-8C9E-74C6-4FAA267D13BF}"/>
                </a:ext>
              </a:extLst>
            </p:cNvPr>
            <p:cNvSpPr/>
            <p:nvPr/>
          </p:nvSpPr>
          <p:spPr bwMode="auto">
            <a:xfrm>
              <a:off x="3611563" y="3436938"/>
              <a:ext cx="471488" cy="477838"/>
            </a:xfrm>
            <a:custGeom>
              <a:avLst/>
              <a:gdLst>
                <a:gd name="T0" fmla="*/ 104 w 125"/>
                <a:gd name="T1" fmla="*/ 22 h 127"/>
                <a:gd name="T2" fmla="*/ 107 w 125"/>
                <a:gd name="T3" fmla="*/ 28 h 127"/>
                <a:gd name="T4" fmla="*/ 99 w 125"/>
                <a:gd name="T5" fmla="*/ 106 h 127"/>
                <a:gd name="T6" fmla="*/ 21 w 125"/>
                <a:gd name="T7" fmla="*/ 107 h 127"/>
                <a:gd name="T8" fmla="*/ 18 w 125"/>
                <a:gd name="T9" fmla="*/ 104 h 127"/>
                <a:gd name="T10" fmla="*/ 6 w 125"/>
                <a:gd name="T11" fmla="*/ 89 h 127"/>
                <a:gd name="T12" fmla="*/ 1 w 125"/>
                <a:gd name="T13" fmla="*/ 71 h 127"/>
                <a:gd name="T14" fmla="*/ 19 w 125"/>
                <a:gd name="T15" fmla="*/ 21 h 127"/>
                <a:gd name="T16" fmla="*/ 83 w 125"/>
                <a:gd name="T17" fmla="*/ 9 h 127"/>
                <a:gd name="T18" fmla="*/ 89 w 125"/>
                <a:gd name="T19" fmla="*/ 11 h 127"/>
                <a:gd name="T20" fmla="*/ 104 w 125"/>
                <a:gd name="T21" fmla="*/ 22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5" h="127">
                  <a:moveTo>
                    <a:pt x="104" y="22"/>
                  </a:moveTo>
                  <a:cubicBezTo>
                    <a:pt x="103" y="25"/>
                    <a:pt x="105" y="26"/>
                    <a:pt x="107" y="28"/>
                  </a:cubicBezTo>
                  <a:cubicBezTo>
                    <a:pt x="125" y="53"/>
                    <a:pt x="122" y="85"/>
                    <a:pt x="99" y="106"/>
                  </a:cubicBezTo>
                  <a:cubicBezTo>
                    <a:pt x="77" y="126"/>
                    <a:pt x="44" y="127"/>
                    <a:pt x="21" y="107"/>
                  </a:cubicBezTo>
                  <a:cubicBezTo>
                    <a:pt x="20" y="106"/>
                    <a:pt x="19" y="105"/>
                    <a:pt x="18" y="104"/>
                  </a:cubicBezTo>
                  <a:cubicBezTo>
                    <a:pt x="12" y="101"/>
                    <a:pt x="9" y="95"/>
                    <a:pt x="6" y="89"/>
                  </a:cubicBezTo>
                  <a:cubicBezTo>
                    <a:pt x="3" y="84"/>
                    <a:pt x="0" y="78"/>
                    <a:pt x="1" y="71"/>
                  </a:cubicBezTo>
                  <a:cubicBezTo>
                    <a:pt x="0" y="52"/>
                    <a:pt x="5" y="35"/>
                    <a:pt x="19" y="21"/>
                  </a:cubicBezTo>
                  <a:cubicBezTo>
                    <a:pt x="35" y="5"/>
                    <a:pt x="61" y="0"/>
                    <a:pt x="83" y="9"/>
                  </a:cubicBezTo>
                  <a:cubicBezTo>
                    <a:pt x="85" y="10"/>
                    <a:pt x="87" y="11"/>
                    <a:pt x="89" y="11"/>
                  </a:cubicBezTo>
                  <a:cubicBezTo>
                    <a:pt x="95" y="13"/>
                    <a:pt x="99" y="18"/>
                    <a:pt x="104" y="22"/>
                  </a:cubicBezTo>
                  <a:close/>
                </a:path>
              </a:pathLst>
            </a:custGeom>
            <a:solidFill>
              <a:srgbClr val="409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D0C55CDD-20FD-7EBC-5839-6759AACC5353}"/>
                </a:ext>
              </a:extLst>
            </p:cNvPr>
            <p:cNvSpPr/>
            <p:nvPr/>
          </p:nvSpPr>
          <p:spPr bwMode="auto">
            <a:xfrm>
              <a:off x="5238751" y="2589213"/>
              <a:ext cx="631825" cy="466725"/>
            </a:xfrm>
            <a:custGeom>
              <a:avLst/>
              <a:gdLst>
                <a:gd name="T0" fmla="*/ 125 w 168"/>
                <a:gd name="T1" fmla="*/ 23 h 124"/>
                <a:gd name="T2" fmla="*/ 131 w 168"/>
                <a:gd name="T3" fmla="*/ 31 h 124"/>
                <a:gd name="T4" fmla="*/ 128 w 168"/>
                <a:gd name="T5" fmla="*/ 41 h 124"/>
                <a:gd name="T6" fmla="*/ 126 w 168"/>
                <a:gd name="T7" fmla="*/ 49 h 124"/>
                <a:gd name="T8" fmla="*/ 118 w 168"/>
                <a:gd name="T9" fmla="*/ 58 h 124"/>
                <a:gd name="T10" fmla="*/ 117 w 168"/>
                <a:gd name="T11" fmla="*/ 62 h 124"/>
                <a:gd name="T12" fmla="*/ 121 w 168"/>
                <a:gd name="T13" fmla="*/ 61 h 124"/>
                <a:gd name="T14" fmla="*/ 128 w 168"/>
                <a:gd name="T15" fmla="*/ 54 h 124"/>
                <a:gd name="T16" fmla="*/ 141 w 168"/>
                <a:gd name="T17" fmla="*/ 55 h 124"/>
                <a:gd name="T18" fmla="*/ 143 w 168"/>
                <a:gd name="T19" fmla="*/ 58 h 124"/>
                <a:gd name="T20" fmla="*/ 143 w 168"/>
                <a:gd name="T21" fmla="*/ 67 h 124"/>
                <a:gd name="T22" fmla="*/ 149 w 168"/>
                <a:gd name="T23" fmla="*/ 73 h 124"/>
                <a:gd name="T24" fmla="*/ 166 w 168"/>
                <a:gd name="T25" fmla="*/ 73 h 124"/>
                <a:gd name="T26" fmla="*/ 168 w 168"/>
                <a:gd name="T27" fmla="*/ 76 h 124"/>
                <a:gd name="T28" fmla="*/ 146 w 168"/>
                <a:gd name="T29" fmla="*/ 76 h 124"/>
                <a:gd name="T30" fmla="*/ 138 w 168"/>
                <a:gd name="T31" fmla="*/ 82 h 124"/>
                <a:gd name="T32" fmla="*/ 89 w 168"/>
                <a:gd name="T33" fmla="*/ 121 h 124"/>
                <a:gd name="T34" fmla="*/ 35 w 168"/>
                <a:gd name="T35" fmla="*/ 97 h 124"/>
                <a:gd name="T36" fmla="*/ 25 w 168"/>
                <a:gd name="T37" fmla="*/ 75 h 124"/>
                <a:gd name="T38" fmla="*/ 22 w 168"/>
                <a:gd name="T39" fmla="*/ 65 h 124"/>
                <a:gd name="T40" fmla="*/ 16 w 168"/>
                <a:gd name="T41" fmla="*/ 59 h 124"/>
                <a:gd name="T42" fmla="*/ 1 w 168"/>
                <a:gd name="T43" fmla="*/ 58 h 124"/>
                <a:gd name="T44" fmla="*/ 0 w 168"/>
                <a:gd name="T45" fmla="*/ 56 h 124"/>
                <a:gd name="T46" fmla="*/ 20 w 168"/>
                <a:gd name="T47" fmla="*/ 56 h 124"/>
                <a:gd name="T48" fmla="*/ 25 w 168"/>
                <a:gd name="T49" fmla="*/ 53 h 124"/>
                <a:gd name="T50" fmla="*/ 59 w 168"/>
                <a:gd name="T51" fmla="*/ 9 h 124"/>
                <a:gd name="T52" fmla="*/ 93 w 168"/>
                <a:gd name="T53" fmla="*/ 5 h 124"/>
                <a:gd name="T54" fmla="*/ 97 w 168"/>
                <a:gd name="T55" fmla="*/ 6 h 124"/>
                <a:gd name="T56" fmla="*/ 97 w 168"/>
                <a:gd name="T57" fmla="*/ 7 h 124"/>
                <a:gd name="T58" fmla="*/ 97 w 168"/>
                <a:gd name="T59" fmla="*/ 22 h 124"/>
                <a:gd name="T60" fmla="*/ 103 w 168"/>
                <a:gd name="T61" fmla="*/ 28 h 124"/>
                <a:gd name="T62" fmla="*/ 104 w 168"/>
                <a:gd name="T63" fmla="*/ 35 h 124"/>
                <a:gd name="T64" fmla="*/ 97 w 168"/>
                <a:gd name="T65" fmla="*/ 34 h 124"/>
                <a:gd name="T66" fmla="*/ 89 w 168"/>
                <a:gd name="T67" fmla="*/ 27 h 124"/>
                <a:gd name="T68" fmla="*/ 83 w 168"/>
                <a:gd name="T69" fmla="*/ 25 h 124"/>
                <a:gd name="T70" fmla="*/ 84 w 168"/>
                <a:gd name="T71" fmla="*/ 31 h 124"/>
                <a:gd name="T72" fmla="*/ 95 w 168"/>
                <a:gd name="T73" fmla="*/ 41 h 124"/>
                <a:gd name="T74" fmla="*/ 109 w 168"/>
                <a:gd name="T75" fmla="*/ 41 h 124"/>
                <a:gd name="T76" fmla="*/ 110 w 168"/>
                <a:gd name="T77" fmla="*/ 27 h 124"/>
                <a:gd name="T78" fmla="*/ 104 w 168"/>
                <a:gd name="T79" fmla="*/ 20 h 124"/>
                <a:gd name="T80" fmla="*/ 103 w 168"/>
                <a:gd name="T81" fmla="*/ 13 h 124"/>
                <a:gd name="T82" fmla="*/ 111 w 168"/>
                <a:gd name="T83" fmla="*/ 14 h 124"/>
                <a:gd name="T84" fmla="*/ 115 w 168"/>
                <a:gd name="T85" fmla="*/ 19 h 124"/>
                <a:gd name="T86" fmla="*/ 124 w 168"/>
                <a:gd name="T87" fmla="*/ 22 h 124"/>
                <a:gd name="T88" fmla="*/ 125 w 168"/>
                <a:gd name="T89" fmla="*/ 2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8" h="124">
                  <a:moveTo>
                    <a:pt x="125" y="23"/>
                  </a:moveTo>
                  <a:cubicBezTo>
                    <a:pt x="127" y="26"/>
                    <a:pt x="130" y="27"/>
                    <a:pt x="131" y="31"/>
                  </a:cubicBezTo>
                  <a:cubicBezTo>
                    <a:pt x="126" y="33"/>
                    <a:pt x="124" y="36"/>
                    <a:pt x="128" y="41"/>
                  </a:cubicBezTo>
                  <a:cubicBezTo>
                    <a:pt x="130" y="44"/>
                    <a:pt x="128" y="47"/>
                    <a:pt x="126" y="49"/>
                  </a:cubicBezTo>
                  <a:cubicBezTo>
                    <a:pt x="123" y="52"/>
                    <a:pt x="120" y="54"/>
                    <a:pt x="118" y="58"/>
                  </a:cubicBezTo>
                  <a:cubicBezTo>
                    <a:pt x="117" y="59"/>
                    <a:pt x="116" y="60"/>
                    <a:pt x="117" y="62"/>
                  </a:cubicBezTo>
                  <a:cubicBezTo>
                    <a:pt x="119" y="63"/>
                    <a:pt x="120" y="62"/>
                    <a:pt x="121" y="61"/>
                  </a:cubicBezTo>
                  <a:cubicBezTo>
                    <a:pt x="124" y="59"/>
                    <a:pt x="126" y="56"/>
                    <a:pt x="128" y="54"/>
                  </a:cubicBezTo>
                  <a:cubicBezTo>
                    <a:pt x="134" y="49"/>
                    <a:pt x="136" y="49"/>
                    <a:pt x="141" y="55"/>
                  </a:cubicBezTo>
                  <a:cubicBezTo>
                    <a:pt x="142" y="56"/>
                    <a:pt x="143" y="57"/>
                    <a:pt x="143" y="58"/>
                  </a:cubicBezTo>
                  <a:cubicBezTo>
                    <a:pt x="143" y="61"/>
                    <a:pt x="143" y="64"/>
                    <a:pt x="143" y="67"/>
                  </a:cubicBezTo>
                  <a:cubicBezTo>
                    <a:pt x="142" y="72"/>
                    <a:pt x="144" y="73"/>
                    <a:pt x="149" y="73"/>
                  </a:cubicBezTo>
                  <a:cubicBezTo>
                    <a:pt x="154" y="73"/>
                    <a:pt x="160" y="72"/>
                    <a:pt x="166" y="73"/>
                  </a:cubicBezTo>
                  <a:cubicBezTo>
                    <a:pt x="167" y="74"/>
                    <a:pt x="168" y="74"/>
                    <a:pt x="168" y="76"/>
                  </a:cubicBezTo>
                  <a:cubicBezTo>
                    <a:pt x="160" y="76"/>
                    <a:pt x="153" y="76"/>
                    <a:pt x="146" y="76"/>
                  </a:cubicBezTo>
                  <a:cubicBezTo>
                    <a:pt x="142" y="76"/>
                    <a:pt x="139" y="77"/>
                    <a:pt x="138" y="82"/>
                  </a:cubicBezTo>
                  <a:cubicBezTo>
                    <a:pt x="130" y="105"/>
                    <a:pt x="113" y="118"/>
                    <a:pt x="89" y="121"/>
                  </a:cubicBezTo>
                  <a:cubicBezTo>
                    <a:pt x="67" y="124"/>
                    <a:pt x="49" y="115"/>
                    <a:pt x="35" y="97"/>
                  </a:cubicBezTo>
                  <a:cubicBezTo>
                    <a:pt x="30" y="90"/>
                    <a:pt x="27" y="83"/>
                    <a:pt x="25" y="75"/>
                  </a:cubicBezTo>
                  <a:cubicBezTo>
                    <a:pt x="22" y="72"/>
                    <a:pt x="22" y="68"/>
                    <a:pt x="22" y="65"/>
                  </a:cubicBezTo>
                  <a:cubicBezTo>
                    <a:pt x="22" y="61"/>
                    <a:pt x="20" y="59"/>
                    <a:pt x="16" y="59"/>
                  </a:cubicBezTo>
                  <a:cubicBezTo>
                    <a:pt x="11" y="59"/>
                    <a:pt x="6" y="60"/>
                    <a:pt x="1" y="58"/>
                  </a:cubicBezTo>
                  <a:cubicBezTo>
                    <a:pt x="0" y="58"/>
                    <a:pt x="0" y="57"/>
                    <a:pt x="0" y="56"/>
                  </a:cubicBezTo>
                  <a:cubicBezTo>
                    <a:pt x="7" y="56"/>
                    <a:pt x="14" y="56"/>
                    <a:pt x="20" y="56"/>
                  </a:cubicBezTo>
                  <a:cubicBezTo>
                    <a:pt x="23" y="56"/>
                    <a:pt x="25" y="56"/>
                    <a:pt x="25" y="53"/>
                  </a:cubicBezTo>
                  <a:cubicBezTo>
                    <a:pt x="29" y="32"/>
                    <a:pt x="41" y="19"/>
                    <a:pt x="59" y="9"/>
                  </a:cubicBezTo>
                  <a:cubicBezTo>
                    <a:pt x="66" y="2"/>
                    <a:pt x="85" y="0"/>
                    <a:pt x="93" y="5"/>
                  </a:cubicBezTo>
                  <a:cubicBezTo>
                    <a:pt x="95" y="5"/>
                    <a:pt x="96" y="5"/>
                    <a:pt x="97" y="6"/>
                  </a:cubicBezTo>
                  <a:cubicBezTo>
                    <a:pt x="98" y="6"/>
                    <a:pt x="98" y="7"/>
                    <a:pt x="97" y="7"/>
                  </a:cubicBezTo>
                  <a:cubicBezTo>
                    <a:pt x="93" y="13"/>
                    <a:pt x="93" y="17"/>
                    <a:pt x="97" y="22"/>
                  </a:cubicBezTo>
                  <a:cubicBezTo>
                    <a:pt x="99" y="24"/>
                    <a:pt x="101" y="26"/>
                    <a:pt x="103" y="28"/>
                  </a:cubicBezTo>
                  <a:cubicBezTo>
                    <a:pt x="105" y="30"/>
                    <a:pt x="107" y="33"/>
                    <a:pt x="104" y="35"/>
                  </a:cubicBezTo>
                  <a:cubicBezTo>
                    <a:pt x="102" y="38"/>
                    <a:pt x="99" y="36"/>
                    <a:pt x="97" y="34"/>
                  </a:cubicBezTo>
                  <a:cubicBezTo>
                    <a:pt x="94" y="32"/>
                    <a:pt x="91" y="29"/>
                    <a:pt x="89" y="27"/>
                  </a:cubicBezTo>
                  <a:cubicBezTo>
                    <a:pt x="87" y="25"/>
                    <a:pt x="85" y="23"/>
                    <a:pt x="83" y="25"/>
                  </a:cubicBezTo>
                  <a:cubicBezTo>
                    <a:pt x="81" y="27"/>
                    <a:pt x="83" y="29"/>
                    <a:pt x="84" y="31"/>
                  </a:cubicBezTo>
                  <a:cubicBezTo>
                    <a:pt x="88" y="34"/>
                    <a:pt x="91" y="38"/>
                    <a:pt x="95" y="41"/>
                  </a:cubicBezTo>
                  <a:cubicBezTo>
                    <a:pt x="100" y="45"/>
                    <a:pt x="105" y="45"/>
                    <a:pt x="109" y="41"/>
                  </a:cubicBezTo>
                  <a:cubicBezTo>
                    <a:pt x="113" y="37"/>
                    <a:pt x="114" y="32"/>
                    <a:pt x="110" y="27"/>
                  </a:cubicBezTo>
                  <a:cubicBezTo>
                    <a:pt x="108" y="24"/>
                    <a:pt x="106" y="22"/>
                    <a:pt x="104" y="20"/>
                  </a:cubicBezTo>
                  <a:cubicBezTo>
                    <a:pt x="102" y="18"/>
                    <a:pt x="101" y="15"/>
                    <a:pt x="103" y="13"/>
                  </a:cubicBezTo>
                  <a:cubicBezTo>
                    <a:pt x="106" y="10"/>
                    <a:pt x="108" y="12"/>
                    <a:pt x="111" y="14"/>
                  </a:cubicBezTo>
                  <a:cubicBezTo>
                    <a:pt x="112" y="15"/>
                    <a:pt x="113" y="17"/>
                    <a:pt x="115" y="19"/>
                  </a:cubicBezTo>
                  <a:cubicBezTo>
                    <a:pt x="117" y="21"/>
                    <a:pt x="120" y="23"/>
                    <a:pt x="124" y="22"/>
                  </a:cubicBezTo>
                  <a:cubicBezTo>
                    <a:pt x="124" y="22"/>
                    <a:pt x="125" y="22"/>
                    <a:pt x="125" y="23"/>
                  </a:cubicBezTo>
                  <a:close/>
                </a:path>
              </a:pathLst>
            </a:custGeom>
            <a:solidFill>
              <a:srgbClr val="409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728B8282-EF10-BC7C-6662-928F894AD750}"/>
                </a:ext>
              </a:extLst>
            </p:cNvPr>
            <p:cNvSpPr/>
            <p:nvPr/>
          </p:nvSpPr>
          <p:spPr bwMode="auto">
            <a:xfrm>
              <a:off x="3276601" y="2152651"/>
              <a:ext cx="447675" cy="458788"/>
            </a:xfrm>
            <a:custGeom>
              <a:avLst/>
              <a:gdLst>
                <a:gd name="T0" fmla="*/ 26 w 119"/>
                <a:gd name="T1" fmla="*/ 110 h 122"/>
                <a:gd name="T2" fmla="*/ 5 w 119"/>
                <a:gd name="T3" fmla="*/ 77 h 122"/>
                <a:gd name="T4" fmla="*/ 26 w 119"/>
                <a:gd name="T5" fmla="*/ 16 h 122"/>
                <a:gd name="T6" fmla="*/ 90 w 119"/>
                <a:gd name="T7" fmla="*/ 12 h 122"/>
                <a:gd name="T8" fmla="*/ 79 w 119"/>
                <a:gd name="T9" fmla="*/ 25 h 122"/>
                <a:gd name="T10" fmla="*/ 75 w 119"/>
                <a:gd name="T11" fmla="*/ 29 h 122"/>
                <a:gd name="T12" fmla="*/ 73 w 119"/>
                <a:gd name="T13" fmla="*/ 35 h 122"/>
                <a:gd name="T14" fmla="*/ 78 w 119"/>
                <a:gd name="T15" fmla="*/ 37 h 122"/>
                <a:gd name="T16" fmla="*/ 93 w 119"/>
                <a:gd name="T17" fmla="*/ 52 h 122"/>
                <a:gd name="T18" fmla="*/ 96 w 119"/>
                <a:gd name="T19" fmla="*/ 57 h 122"/>
                <a:gd name="T20" fmla="*/ 99 w 119"/>
                <a:gd name="T21" fmla="*/ 53 h 122"/>
                <a:gd name="T22" fmla="*/ 99 w 119"/>
                <a:gd name="T23" fmla="*/ 45 h 122"/>
                <a:gd name="T24" fmla="*/ 107 w 119"/>
                <a:gd name="T25" fmla="*/ 37 h 122"/>
                <a:gd name="T26" fmla="*/ 113 w 119"/>
                <a:gd name="T27" fmla="*/ 36 h 122"/>
                <a:gd name="T28" fmla="*/ 119 w 119"/>
                <a:gd name="T29" fmla="*/ 48 h 122"/>
                <a:gd name="T30" fmla="*/ 119 w 119"/>
                <a:gd name="T31" fmla="*/ 50 h 122"/>
                <a:gd name="T32" fmla="*/ 107 w 119"/>
                <a:gd name="T33" fmla="*/ 62 h 122"/>
                <a:gd name="T34" fmla="*/ 108 w 119"/>
                <a:gd name="T35" fmla="*/ 70 h 122"/>
                <a:gd name="T36" fmla="*/ 117 w 119"/>
                <a:gd name="T37" fmla="*/ 81 h 122"/>
                <a:gd name="T38" fmla="*/ 117 w 119"/>
                <a:gd name="T39" fmla="*/ 83 h 122"/>
                <a:gd name="T40" fmla="*/ 70 w 119"/>
                <a:gd name="T41" fmla="*/ 121 h 122"/>
                <a:gd name="T42" fmla="*/ 42 w 119"/>
                <a:gd name="T43" fmla="*/ 119 h 122"/>
                <a:gd name="T44" fmla="*/ 26 w 119"/>
                <a:gd name="T45" fmla="*/ 11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9" h="122">
                  <a:moveTo>
                    <a:pt x="26" y="110"/>
                  </a:moveTo>
                  <a:cubicBezTo>
                    <a:pt x="16" y="101"/>
                    <a:pt x="8" y="91"/>
                    <a:pt x="5" y="77"/>
                  </a:cubicBezTo>
                  <a:cubicBezTo>
                    <a:pt x="0" y="52"/>
                    <a:pt x="7" y="32"/>
                    <a:pt x="26" y="16"/>
                  </a:cubicBezTo>
                  <a:cubicBezTo>
                    <a:pt x="45" y="2"/>
                    <a:pt x="70" y="0"/>
                    <a:pt x="90" y="12"/>
                  </a:cubicBezTo>
                  <a:cubicBezTo>
                    <a:pt x="88" y="18"/>
                    <a:pt x="83" y="21"/>
                    <a:pt x="79" y="25"/>
                  </a:cubicBezTo>
                  <a:cubicBezTo>
                    <a:pt x="78" y="27"/>
                    <a:pt x="76" y="28"/>
                    <a:pt x="75" y="29"/>
                  </a:cubicBezTo>
                  <a:cubicBezTo>
                    <a:pt x="74" y="31"/>
                    <a:pt x="72" y="33"/>
                    <a:pt x="73" y="35"/>
                  </a:cubicBezTo>
                  <a:cubicBezTo>
                    <a:pt x="74" y="37"/>
                    <a:pt x="76" y="37"/>
                    <a:pt x="78" y="37"/>
                  </a:cubicBezTo>
                  <a:cubicBezTo>
                    <a:pt x="93" y="38"/>
                    <a:pt x="93" y="38"/>
                    <a:pt x="93" y="52"/>
                  </a:cubicBezTo>
                  <a:cubicBezTo>
                    <a:pt x="93" y="54"/>
                    <a:pt x="93" y="57"/>
                    <a:pt x="96" y="57"/>
                  </a:cubicBezTo>
                  <a:cubicBezTo>
                    <a:pt x="98" y="57"/>
                    <a:pt x="98" y="55"/>
                    <a:pt x="99" y="53"/>
                  </a:cubicBezTo>
                  <a:cubicBezTo>
                    <a:pt x="99" y="50"/>
                    <a:pt x="99" y="48"/>
                    <a:pt x="99" y="45"/>
                  </a:cubicBezTo>
                  <a:cubicBezTo>
                    <a:pt x="99" y="40"/>
                    <a:pt x="101" y="37"/>
                    <a:pt x="107" y="37"/>
                  </a:cubicBezTo>
                  <a:cubicBezTo>
                    <a:pt x="109" y="37"/>
                    <a:pt x="111" y="36"/>
                    <a:pt x="113" y="36"/>
                  </a:cubicBezTo>
                  <a:cubicBezTo>
                    <a:pt x="116" y="39"/>
                    <a:pt x="117" y="44"/>
                    <a:pt x="119" y="48"/>
                  </a:cubicBezTo>
                  <a:cubicBezTo>
                    <a:pt x="119" y="49"/>
                    <a:pt x="119" y="49"/>
                    <a:pt x="119" y="50"/>
                  </a:cubicBezTo>
                  <a:cubicBezTo>
                    <a:pt x="116" y="55"/>
                    <a:pt x="111" y="58"/>
                    <a:pt x="107" y="62"/>
                  </a:cubicBezTo>
                  <a:cubicBezTo>
                    <a:pt x="104" y="65"/>
                    <a:pt x="104" y="68"/>
                    <a:pt x="108" y="70"/>
                  </a:cubicBezTo>
                  <a:cubicBezTo>
                    <a:pt x="112" y="73"/>
                    <a:pt x="113" y="78"/>
                    <a:pt x="117" y="81"/>
                  </a:cubicBezTo>
                  <a:cubicBezTo>
                    <a:pt x="118" y="82"/>
                    <a:pt x="117" y="82"/>
                    <a:pt x="117" y="83"/>
                  </a:cubicBezTo>
                  <a:cubicBezTo>
                    <a:pt x="108" y="104"/>
                    <a:pt x="93" y="117"/>
                    <a:pt x="70" y="121"/>
                  </a:cubicBezTo>
                  <a:cubicBezTo>
                    <a:pt x="61" y="122"/>
                    <a:pt x="52" y="121"/>
                    <a:pt x="42" y="119"/>
                  </a:cubicBezTo>
                  <a:cubicBezTo>
                    <a:pt x="36" y="118"/>
                    <a:pt x="31" y="115"/>
                    <a:pt x="26" y="110"/>
                  </a:cubicBezTo>
                  <a:close/>
                </a:path>
              </a:pathLst>
            </a:custGeom>
            <a:solidFill>
              <a:srgbClr val="4091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1" name="Freeform 11">
              <a:extLst>
                <a:ext uri="{FF2B5EF4-FFF2-40B4-BE49-F238E27FC236}">
                  <a16:creationId xmlns:a16="http://schemas.microsoft.com/office/drawing/2014/main" id="{FA0A4168-9B17-DAE0-A02F-5CDC23E7581B}"/>
                </a:ext>
              </a:extLst>
            </p:cNvPr>
            <p:cNvSpPr/>
            <p:nvPr/>
          </p:nvSpPr>
          <p:spPr bwMode="auto">
            <a:xfrm>
              <a:off x="4030663" y="2676526"/>
              <a:ext cx="334963" cy="334963"/>
            </a:xfrm>
            <a:custGeom>
              <a:avLst/>
              <a:gdLst>
                <a:gd name="T0" fmla="*/ 5 w 89"/>
                <a:gd name="T1" fmla="*/ 31 h 89"/>
                <a:gd name="T2" fmla="*/ 9 w 89"/>
                <a:gd name="T3" fmla="*/ 21 h 89"/>
                <a:gd name="T4" fmla="*/ 18 w 89"/>
                <a:gd name="T5" fmla="*/ 9 h 89"/>
                <a:gd name="T6" fmla="*/ 35 w 89"/>
                <a:gd name="T7" fmla="*/ 2 h 89"/>
                <a:gd name="T8" fmla="*/ 74 w 89"/>
                <a:gd name="T9" fmla="*/ 13 h 89"/>
                <a:gd name="T10" fmla="*/ 86 w 89"/>
                <a:gd name="T11" fmla="*/ 29 h 89"/>
                <a:gd name="T12" fmla="*/ 88 w 89"/>
                <a:gd name="T13" fmla="*/ 52 h 89"/>
                <a:gd name="T14" fmla="*/ 62 w 89"/>
                <a:gd name="T15" fmla="*/ 84 h 89"/>
                <a:gd name="T16" fmla="*/ 51 w 89"/>
                <a:gd name="T17" fmla="*/ 87 h 89"/>
                <a:gd name="T18" fmla="*/ 33 w 89"/>
                <a:gd name="T19" fmla="*/ 84 h 89"/>
                <a:gd name="T20" fmla="*/ 4 w 89"/>
                <a:gd name="T21" fmla="*/ 52 h 89"/>
                <a:gd name="T22" fmla="*/ 5 w 89"/>
                <a:gd name="T23" fmla="*/ 3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9" h="89">
                  <a:moveTo>
                    <a:pt x="5" y="31"/>
                  </a:moveTo>
                  <a:cubicBezTo>
                    <a:pt x="6" y="28"/>
                    <a:pt x="8" y="24"/>
                    <a:pt x="9" y="21"/>
                  </a:cubicBezTo>
                  <a:cubicBezTo>
                    <a:pt x="10" y="16"/>
                    <a:pt x="15" y="13"/>
                    <a:pt x="18" y="9"/>
                  </a:cubicBezTo>
                  <a:cubicBezTo>
                    <a:pt x="24" y="6"/>
                    <a:pt x="28" y="1"/>
                    <a:pt x="35" y="2"/>
                  </a:cubicBezTo>
                  <a:cubicBezTo>
                    <a:pt x="50" y="0"/>
                    <a:pt x="63" y="3"/>
                    <a:pt x="74" y="13"/>
                  </a:cubicBezTo>
                  <a:cubicBezTo>
                    <a:pt x="81" y="16"/>
                    <a:pt x="83" y="23"/>
                    <a:pt x="86" y="29"/>
                  </a:cubicBezTo>
                  <a:cubicBezTo>
                    <a:pt x="89" y="36"/>
                    <a:pt x="89" y="44"/>
                    <a:pt x="88" y="52"/>
                  </a:cubicBezTo>
                  <a:cubicBezTo>
                    <a:pt x="84" y="67"/>
                    <a:pt x="76" y="77"/>
                    <a:pt x="62" y="84"/>
                  </a:cubicBezTo>
                  <a:cubicBezTo>
                    <a:pt x="59" y="85"/>
                    <a:pt x="55" y="86"/>
                    <a:pt x="51" y="87"/>
                  </a:cubicBezTo>
                  <a:cubicBezTo>
                    <a:pt x="45" y="87"/>
                    <a:pt x="38" y="89"/>
                    <a:pt x="33" y="84"/>
                  </a:cubicBezTo>
                  <a:cubicBezTo>
                    <a:pt x="18" y="78"/>
                    <a:pt x="8" y="68"/>
                    <a:pt x="4" y="52"/>
                  </a:cubicBezTo>
                  <a:cubicBezTo>
                    <a:pt x="1" y="45"/>
                    <a:pt x="0" y="38"/>
                    <a:pt x="5" y="31"/>
                  </a:cubicBezTo>
                  <a:close/>
                </a:path>
              </a:pathLst>
            </a:custGeom>
            <a:solidFill>
              <a:srgbClr val="FAB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12">
              <a:extLst>
                <a:ext uri="{FF2B5EF4-FFF2-40B4-BE49-F238E27FC236}">
                  <a16:creationId xmlns:a16="http://schemas.microsoft.com/office/drawing/2014/main" id="{FECCA26E-C577-BD7D-65BB-809987C87D00}"/>
                </a:ext>
              </a:extLst>
            </p:cNvPr>
            <p:cNvSpPr/>
            <p:nvPr/>
          </p:nvSpPr>
          <p:spPr bwMode="auto">
            <a:xfrm>
              <a:off x="4892676" y="2668588"/>
              <a:ext cx="357188" cy="338138"/>
            </a:xfrm>
            <a:custGeom>
              <a:avLst/>
              <a:gdLst>
                <a:gd name="T0" fmla="*/ 92 w 95"/>
                <a:gd name="T1" fmla="*/ 35 h 90"/>
                <a:gd name="T2" fmla="*/ 92 w 95"/>
                <a:gd name="T3" fmla="*/ 36 h 90"/>
                <a:gd name="T4" fmla="*/ 92 w 95"/>
                <a:gd name="T5" fmla="*/ 54 h 90"/>
                <a:gd name="T6" fmla="*/ 63 w 95"/>
                <a:gd name="T7" fmla="*/ 86 h 90"/>
                <a:gd name="T8" fmla="*/ 46 w 95"/>
                <a:gd name="T9" fmla="*/ 89 h 90"/>
                <a:gd name="T10" fmla="*/ 10 w 95"/>
                <a:gd name="T11" fmla="*/ 29 h 90"/>
                <a:gd name="T12" fmla="*/ 22 w 95"/>
                <a:gd name="T13" fmla="*/ 14 h 90"/>
                <a:gd name="T14" fmla="*/ 47 w 95"/>
                <a:gd name="T15" fmla="*/ 3 h 90"/>
                <a:gd name="T16" fmla="*/ 65 w 95"/>
                <a:gd name="T17" fmla="*/ 6 h 90"/>
                <a:gd name="T18" fmla="*/ 92 w 95"/>
                <a:gd name="T19" fmla="*/ 3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90">
                  <a:moveTo>
                    <a:pt x="92" y="35"/>
                  </a:moveTo>
                  <a:cubicBezTo>
                    <a:pt x="92" y="36"/>
                    <a:pt x="92" y="36"/>
                    <a:pt x="92" y="36"/>
                  </a:cubicBezTo>
                  <a:cubicBezTo>
                    <a:pt x="95" y="42"/>
                    <a:pt x="95" y="48"/>
                    <a:pt x="92" y="54"/>
                  </a:cubicBezTo>
                  <a:cubicBezTo>
                    <a:pt x="88" y="70"/>
                    <a:pt x="78" y="80"/>
                    <a:pt x="63" y="86"/>
                  </a:cubicBezTo>
                  <a:cubicBezTo>
                    <a:pt x="58" y="90"/>
                    <a:pt x="52" y="89"/>
                    <a:pt x="46" y="89"/>
                  </a:cubicBezTo>
                  <a:cubicBezTo>
                    <a:pt x="17" y="85"/>
                    <a:pt x="0" y="58"/>
                    <a:pt x="10" y="29"/>
                  </a:cubicBezTo>
                  <a:cubicBezTo>
                    <a:pt x="13" y="23"/>
                    <a:pt x="16" y="17"/>
                    <a:pt x="22" y="14"/>
                  </a:cubicBezTo>
                  <a:cubicBezTo>
                    <a:pt x="29" y="8"/>
                    <a:pt x="38" y="5"/>
                    <a:pt x="47" y="3"/>
                  </a:cubicBezTo>
                  <a:cubicBezTo>
                    <a:pt x="53" y="0"/>
                    <a:pt x="59" y="2"/>
                    <a:pt x="65" y="6"/>
                  </a:cubicBezTo>
                  <a:cubicBezTo>
                    <a:pt x="78" y="12"/>
                    <a:pt x="87" y="22"/>
                    <a:pt x="92" y="35"/>
                  </a:cubicBezTo>
                  <a:close/>
                </a:path>
              </a:pathLst>
            </a:custGeom>
            <a:solidFill>
              <a:srgbClr val="FAB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13">
              <a:extLst>
                <a:ext uri="{FF2B5EF4-FFF2-40B4-BE49-F238E27FC236}">
                  <a16:creationId xmlns:a16="http://schemas.microsoft.com/office/drawing/2014/main" id="{FAD4FE2E-3076-83D0-4070-FA3A48DB72C2}"/>
                </a:ext>
              </a:extLst>
            </p:cNvPr>
            <p:cNvSpPr/>
            <p:nvPr/>
          </p:nvSpPr>
          <p:spPr bwMode="auto">
            <a:xfrm>
              <a:off x="4030663" y="3108326"/>
              <a:ext cx="338138" cy="339725"/>
            </a:xfrm>
            <a:custGeom>
              <a:avLst/>
              <a:gdLst>
                <a:gd name="T0" fmla="*/ 77 w 90"/>
                <a:gd name="T1" fmla="*/ 72 h 90"/>
                <a:gd name="T2" fmla="*/ 32 w 90"/>
                <a:gd name="T3" fmla="*/ 85 h 90"/>
                <a:gd name="T4" fmla="*/ 20 w 90"/>
                <a:gd name="T5" fmla="*/ 79 h 90"/>
                <a:gd name="T6" fmla="*/ 8 w 90"/>
                <a:gd name="T7" fmla="*/ 65 h 90"/>
                <a:gd name="T8" fmla="*/ 3 w 90"/>
                <a:gd name="T9" fmla="*/ 49 h 90"/>
                <a:gd name="T10" fmla="*/ 5 w 90"/>
                <a:gd name="T11" fmla="*/ 30 h 90"/>
                <a:gd name="T12" fmla="*/ 35 w 90"/>
                <a:gd name="T13" fmla="*/ 4 h 90"/>
                <a:gd name="T14" fmla="*/ 52 w 90"/>
                <a:gd name="T15" fmla="*/ 2 h 90"/>
                <a:gd name="T16" fmla="*/ 88 w 90"/>
                <a:gd name="T17" fmla="*/ 45 h 90"/>
                <a:gd name="T18" fmla="*/ 88 w 90"/>
                <a:gd name="T19" fmla="*/ 56 h 90"/>
                <a:gd name="T20" fmla="*/ 77 w 90"/>
                <a:gd name="T21" fmla="*/ 7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" h="90">
                  <a:moveTo>
                    <a:pt x="77" y="72"/>
                  </a:moveTo>
                  <a:cubicBezTo>
                    <a:pt x="64" y="85"/>
                    <a:pt x="49" y="90"/>
                    <a:pt x="32" y="85"/>
                  </a:cubicBezTo>
                  <a:cubicBezTo>
                    <a:pt x="27" y="83"/>
                    <a:pt x="24" y="81"/>
                    <a:pt x="20" y="79"/>
                  </a:cubicBezTo>
                  <a:cubicBezTo>
                    <a:pt x="13" y="76"/>
                    <a:pt x="9" y="72"/>
                    <a:pt x="8" y="65"/>
                  </a:cubicBezTo>
                  <a:cubicBezTo>
                    <a:pt x="6" y="59"/>
                    <a:pt x="4" y="54"/>
                    <a:pt x="3" y="49"/>
                  </a:cubicBezTo>
                  <a:cubicBezTo>
                    <a:pt x="1" y="42"/>
                    <a:pt x="0" y="36"/>
                    <a:pt x="5" y="30"/>
                  </a:cubicBezTo>
                  <a:cubicBezTo>
                    <a:pt x="11" y="17"/>
                    <a:pt x="21" y="8"/>
                    <a:pt x="35" y="4"/>
                  </a:cubicBezTo>
                  <a:cubicBezTo>
                    <a:pt x="40" y="0"/>
                    <a:pt x="46" y="2"/>
                    <a:pt x="52" y="2"/>
                  </a:cubicBezTo>
                  <a:cubicBezTo>
                    <a:pt x="73" y="5"/>
                    <a:pt x="90" y="25"/>
                    <a:pt x="88" y="45"/>
                  </a:cubicBezTo>
                  <a:cubicBezTo>
                    <a:pt x="88" y="49"/>
                    <a:pt x="88" y="52"/>
                    <a:pt x="88" y="56"/>
                  </a:cubicBezTo>
                  <a:cubicBezTo>
                    <a:pt x="85" y="62"/>
                    <a:pt x="84" y="69"/>
                    <a:pt x="77" y="72"/>
                  </a:cubicBezTo>
                  <a:close/>
                </a:path>
              </a:pathLst>
            </a:custGeom>
            <a:solidFill>
              <a:srgbClr val="FAB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14">
              <a:extLst>
                <a:ext uri="{FF2B5EF4-FFF2-40B4-BE49-F238E27FC236}">
                  <a16:creationId xmlns:a16="http://schemas.microsoft.com/office/drawing/2014/main" id="{F6F2EE6E-74C1-7417-26CD-5E01168FD743}"/>
                </a:ext>
              </a:extLst>
            </p:cNvPr>
            <p:cNvSpPr/>
            <p:nvPr/>
          </p:nvSpPr>
          <p:spPr bwMode="auto">
            <a:xfrm>
              <a:off x="4892676" y="3108326"/>
              <a:ext cx="352425" cy="342900"/>
            </a:xfrm>
            <a:custGeom>
              <a:avLst/>
              <a:gdLst>
                <a:gd name="T0" fmla="*/ 45 w 94"/>
                <a:gd name="T1" fmla="*/ 87 h 91"/>
                <a:gd name="T2" fmla="*/ 24 w 94"/>
                <a:gd name="T3" fmla="*/ 78 h 91"/>
                <a:gd name="T4" fmla="*/ 11 w 94"/>
                <a:gd name="T5" fmla="*/ 63 h 91"/>
                <a:gd name="T6" fmla="*/ 47 w 94"/>
                <a:gd name="T7" fmla="*/ 2 h 91"/>
                <a:gd name="T8" fmla="*/ 64 w 94"/>
                <a:gd name="T9" fmla="*/ 5 h 91"/>
                <a:gd name="T10" fmla="*/ 87 w 94"/>
                <a:gd name="T11" fmla="*/ 25 h 91"/>
                <a:gd name="T12" fmla="*/ 90 w 94"/>
                <a:gd name="T13" fmla="*/ 60 h 91"/>
                <a:gd name="T14" fmla="*/ 80 w 94"/>
                <a:gd name="T15" fmla="*/ 75 h 91"/>
                <a:gd name="T16" fmla="*/ 63 w 94"/>
                <a:gd name="T17" fmla="*/ 85 h 91"/>
                <a:gd name="T18" fmla="*/ 45 w 94"/>
                <a:gd name="T19" fmla="*/ 8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91">
                  <a:moveTo>
                    <a:pt x="45" y="87"/>
                  </a:moveTo>
                  <a:cubicBezTo>
                    <a:pt x="38" y="85"/>
                    <a:pt x="31" y="82"/>
                    <a:pt x="24" y="78"/>
                  </a:cubicBezTo>
                  <a:cubicBezTo>
                    <a:pt x="17" y="75"/>
                    <a:pt x="14" y="69"/>
                    <a:pt x="11" y="63"/>
                  </a:cubicBezTo>
                  <a:cubicBezTo>
                    <a:pt x="0" y="33"/>
                    <a:pt x="17" y="4"/>
                    <a:pt x="47" y="2"/>
                  </a:cubicBezTo>
                  <a:cubicBezTo>
                    <a:pt x="53" y="2"/>
                    <a:pt x="59" y="0"/>
                    <a:pt x="64" y="5"/>
                  </a:cubicBezTo>
                  <a:cubicBezTo>
                    <a:pt x="74" y="9"/>
                    <a:pt x="82" y="15"/>
                    <a:pt x="87" y="25"/>
                  </a:cubicBezTo>
                  <a:cubicBezTo>
                    <a:pt x="94" y="36"/>
                    <a:pt x="93" y="48"/>
                    <a:pt x="90" y="60"/>
                  </a:cubicBezTo>
                  <a:cubicBezTo>
                    <a:pt x="89" y="67"/>
                    <a:pt x="86" y="72"/>
                    <a:pt x="80" y="75"/>
                  </a:cubicBezTo>
                  <a:cubicBezTo>
                    <a:pt x="75" y="79"/>
                    <a:pt x="69" y="83"/>
                    <a:pt x="63" y="85"/>
                  </a:cubicBezTo>
                  <a:cubicBezTo>
                    <a:pt x="57" y="89"/>
                    <a:pt x="52" y="91"/>
                    <a:pt x="45" y="87"/>
                  </a:cubicBezTo>
                  <a:close/>
                </a:path>
              </a:pathLst>
            </a:custGeom>
            <a:solidFill>
              <a:srgbClr val="FAB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15">
              <a:extLst>
                <a:ext uri="{FF2B5EF4-FFF2-40B4-BE49-F238E27FC236}">
                  <a16:creationId xmlns:a16="http://schemas.microsoft.com/office/drawing/2014/main" id="{C1B7AFE2-FEF2-5743-8DCE-7CAB859C56AA}"/>
                </a:ext>
              </a:extLst>
            </p:cNvPr>
            <p:cNvSpPr/>
            <p:nvPr/>
          </p:nvSpPr>
          <p:spPr bwMode="auto">
            <a:xfrm>
              <a:off x="4467226" y="3338513"/>
              <a:ext cx="330200" cy="346075"/>
            </a:xfrm>
            <a:custGeom>
              <a:avLst/>
              <a:gdLst>
                <a:gd name="T0" fmla="*/ 87 w 88"/>
                <a:gd name="T1" fmla="*/ 52 h 92"/>
                <a:gd name="T2" fmla="*/ 58 w 88"/>
                <a:gd name="T3" fmla="*/ 87 h 92"/>
                <a:gd name="T4" fmla="*/ 39 w 88"/>
                <a:gd name="T5" fmla="*/ 89 h 92"/>
                <a:gd name="T6" fmla="*/ 30 w 88"/>
                <a:gd name="T7" fmla="*/ 87 h 92"/>
                <a:gd name="T8" fmla="*/ 13 w 88"/>
                <a:gd name="T9" fmla="*/ 75 h 92"/>
                <a:gd name="T10" fmla="*/ 4 w 88"/>
                <a:gd name="T11" fmla="*/ 34 h 92"/>
                <a:gd name="T12" fmla="*/ 12 w 88"/>
                <a:gd name="T13" fmla="*/ 17 h 92"/>
                <a:gd name="T14" fmla="*/ 61 w 88"/>
                <a:gd name="T15" fmla="*/ 7 h 92"/>
                <a:gd name="T16" fmla="*/ 62 w 88"/>
                <a:gd name="T17" fmla="*/ 9 h 92"/>
                <a:gd name="T18" fmla="*/ 74 w 88"/>
                <a:gd name="T19" fmla="*/ 31 h 92"/>
                <a:gd name="T20" fmla="*/ 84 w 88"/>
                <a:gd name="T21" fmla="*/ 32 h 92"/>
                <a:gd name="T22" fmla="*/ 88 w 88"/>
                <a:gd name="T23" fmla="*/ 42 h 92"/>
                <a:gd name="T24" fmla="*/ 87 w 88"/>
                <a:gd name="T25" fmla="*/ 5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" h="92">
                  <a:moveTo>
                    <a:pt x="87" y="52"/>
                  </a:moveTo>
                  <a:cubicBezTo>
                    <a:pt x="84" y="69"/>
                    <a:pt x="74" y="81"/>
                    <a:pt x="58" y="87"/>
                  </a:cubicBezTo>
                  <a:cubicBezTo>
                    <a:pt x="52" y="92"/>
                    <a:pt x="46" y="92"/>
                    <a:pt x="39" y="89"/>
                  </a:cubicBezTo>
                  <a:cubicBezTo>
                    <a:pt x="36" y="88"/>
                    <a:pt x="33" y="87"/>
                    <a:pt x="30" y="87"/>
                  </a:cubicBezTo>
                  <a:cubicBezTo>
                    <a:pt x="23" y="85"/>
                    <a:pt x="16" y="83"/>
                    <a:pt x="13" y="75"/>
                  </a:cubicBezTo>
                  <a:cubicBezTo>
                    <a:pt x="4" y="63"/>
                    <a:pt x="0" y="50"/>
                    <a:pt x="4" y="34"/>
                  </a:cubicBezTo>
                  <a:cubicBezTo>
                    <a:pt x="4" y="27"/>
                    <a:pt x="9" y="23"/>
                    <a:pt x="12" y="17"/>
                  </a:cubicBezTo>
                  <a:cubicBezTo>
                    <a:pt x="27" y="4"/>
                    <a:pt x="45" y="0"/>
                    <a:pt x="61" y="7"/>
                  </a:cubicBezTo>
                  <a:cubicBezTo>
                    <a:pt x="61" y="7"/>
                    <a:pt x="61" y="8"/>
                    <a:pt x="62" y="9"/>
                  </a:cubicBezTo>
                  <a:cubicBezTo>
                    <a:pt x="61" y="21"/>
                    <a:pt x="65" y="28"/>
                    <a:pt x="74" y="31"/>
                  </a:cubicBezTo>
                  <a:cubicBezTo>
                    <a:pt x="78" y="32"/>
                    <a:pt x="81" y="30"/>
                    <a:pt x="84" y="32"/>
                  </a:cubicBezTo>
                  <a:cubicBezTo>
                    <a:pt x="87" y="34"/>
                    <a:pt x="88" y="38"/>
                    <a:pt x="88" y="42"/>
                  </a:cubicBezTo>
                  <a:cubicBezTo>
                    <a:pt x="88" y="45"/>
                    <a:pt x="88" y="48"/>
                    <a:pt x="87" y="52"/>
                  </a:cubicBezTo>
                  <a:close/>
                </a:path>
              </a:pathLst>
            </a:custGeom>
            <a:solidFill>
              <a:srgbClr val="FAB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6" name="Freeform 16">
              <a:extLst>
                <a:ext uri="{FF2B5EF4-FFF2-40B4-BE49-F238E27FC236}">
                  <a16:creationId xmlns:a16="http://schemas.microsoft.com/office/drawing/2014/main" id="{25B32A6D-38CD-68B3-08C8-A017CD53380D}"/>
                </a:ext>
              </a:extLst>
            </p:cNvPr>
            <p:cNvSpPr/>
            <p:nvPr/>
          </p:nvSpPr>
          <p:spPr bwMode="auto">
            <a:xfrm>
              <a:off x="3822701" y="2220913"/>
              <a:ext cx="342900" cy="342900"/>
            </a:xfrm>
            <a:custGeom>
              <a:avLst/>
              <a:gdLst>
                <a:gd name="T0" fmla="*/ 86 w 91"/>
                <a:gd name="T1" fmla="*/ 32 h 91"/>
                <a:gd name="T2" fmla="*/ 69 w 91"/>
                <a:gd name="T3" fmla="*/ 80 h 91"/>
                <a:gd name="T4" fmla="*/ 52 w 91"/>
                <a:gd name="T5" fmla="*/ 89 h 91"/>
                <a:gd name="T6" fmla="*/ 33 w 91"/>
                <a:gd name="T7" fmla="*/ 86 h 91"/>
                <a:gd name="T8" fmla="*/ 32 w 91"/>
                <a:gd name="T9" fmla="*/ 85 h 91"/>
                <a:gd name="T10" fmla="*/ 31 w 91"/>
                <a:gd name="T11" fmla="*/ 80 h 91"/>
                <a:gd name="T12" fmla="*/ 9 w 91"/>
                <a:gd name="T13" fmla="*/ 60 h 91"/>
                <a:gd name="T14" fmla="*/ 7 w 91"/>
                <a:gd name="T15" fmla="*/ 60 h 91"/>
                <a:gd name="T16" fmla="*/ 6 w 91"/>
                <a:gd name="T17" fmla="*/ 59 h 91"/>
                <a:gd name="T18" fmla="*/ 4 w 91"/>
                <a:gd name="T19" fmla="*/ 55 h 91"/>
                <a:gd name="T20" fmla="*/ 3 w 91"/>
                <a:gd name="T21" fmla="*/ 53 h 91"/>
                <a:gd name="T22" fmla="*/ 4 w 91"/>
                <a:gd name="T23" fmla="*/ 36 h 91"/>
                <a:gd name="T24" fmla="*/ 35 w 91"/>
                <a:gd name="T25" fmla="*/ 4 h 91"/>
                <a:gd name="T26" fmla="*/ 53 w 91"/>
                <a:gd name="T27" fmla="*/ 4 h 91"/>
                <a:gd name="T28" fmla="*/ 76 w 91"/>
                <a:gd name="T29" fmla="*/ 16 h 91"/>
                <a:gd name="T30" fmla="*/ 86 w 91"/>
                <a:gd name="T31" fmla="*/ 32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1" h="91">
                  <a:moveTo>
                    <a:pt x="86" y="32"/>
                  </a:moveTo>
                  <a:cubicBezTo>
                    <a:pt x="91" y="51"/>
                    <a:pt x="85" y="68"/>
                    <a:pt x="69" y="80"/>
                  </a:cubicBezTo>
                  <a:cubicBezTo>
                    <a:pt x="65" y="86"/>
                    <a:pt x="58" y="87"/>
                    <a:pt x="52" y="89"/>
                  </a:cubicBezTo>
                  <a:cubicBezTo>
                    <a:pt x="46" y="89"/>
                    <a:pt x="39" y="91"/>
                    <a:pt x="33" y="86"/>
                  </a:cubicBezTo>
                  <a:cubicBezTo>
                    <a:pt x="33" y="86"/>
                    <a:pt x="32" y="85"/>
                    <a:pt x="32" y="85"/>
                  </a:cubicBezTo>
                  <a:cubicBezTo>
                    <a:pt x="31" y="84"/>
                    <a:pt x="31" y="82"/>
                    <a:pt x="31" y="80"/>
                  </a:cubicBezTo>
                  <a:cubicBezTo>
                    <a:pt x="31" y="66"/>
                    <a:pt x="23" y="59"/>
                    <a:pt x="9" y="60"/>
                  </a:cubicBezTo>
                  <a:cubicBezTo>
                    <a:pt x="8" y="60"/>
                    <a:pt x="8" y="60"/>
                    <a:pt x="7" y="60"/>
                  </a:cubicBezTo>
                  <a:cubicBezTo>
                    <a:pt x="6" y="60"/>
                    <a:pt x="6" y="60"/>
                    <a:pt x="6" y="59"/>
                  </a:cubicBezTo>
                  <a:cubicBezTo>
                    <a:pt x="5" y="58"/>
                    <a:pt x="5" y="57"/>
                    <a:pt x="4" y="55"/>
                  </a:cubicBezTo>
                  <a:cubicBezTo>
                    <a:pt x="4" y="55"/>
                    <a:pt x="3" y="54"/>
                    <a:pt x="3" y="53"/>
                  </a:cubicBezTo>
                  <a:cubicBezTo>
                    <a:pt x="2" y="47"/>
                    <a:pt x="0" y="41"/>
                    <a:pt x="4" y="36"/>
                  </a:cubicBezTo>
                  <a:cubicBezTo>
                    <a:pt x="9" y="20"/>
                    <a:pt x="19" y="9"/>
                    <a:pt x="35" y="4"/>
                  </a:cubicBezTo>
                  <a:cubicBezTo>
                    <a:pt x="41" y="0"/>
                    <a:pt x="47" y="0"/>
                    <a:pt x="53" y="4"/>
                  </a:cubicBezTo>
                  <a:cubicBezTo>
                    <a:pt x="62" y="6"/>
                    <a:pt x="70" y="10"/>
                    <a:pt x="76" y="16"/>
                  </a:cubicBezTo>
                  <a:cubicBezTo>
                    <a:pt x="82" y="19"/>
                    <a:pt x="85" y="25"/>
                    <a:pt x="86" y="32"/>
                  </a:cubicBezTo>
                  <a:close/>
                </a:path>
              </a:pathLst>
            </a:custGeom>
            <a:solidFill>
              <a:srgbClr val="FAB6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" name="Freeform 17">
              <a:extLst>
                <a:ext uri="{FF2B5EF4-FFF2-40B4-BE49-F238E27FC236}">
                  <a16:creationId xmlns:a16="http://schemas.microsoft.com/office/drawing/2014/main" id="{F4517E71-B43C-953C-D01A-68617E70C281}"/>
                </a:ext>
              </a:extLst>
            </p:cNvPr>
            <p:cNvSpPr/>
            <p:nvPr/>
          </p:nvSpPr>
          <p:spPr bwMode="auto">
            <a:xfrm>
              <a:off x="4514851" y="4316413"/>
              <a:ext cx="263525" cy="268288"/>
            </a:xfrm>
            <a:custGeom>
              <a:avLst/>
              <a:gdLst>
                <a:gd name="T0" fmla="*/ 44 w 70"/>
                <a:gd name="T1" fmla="*/ 4 h 71"/>
                <a:gd name="T2" fmla="*/ 67 w 70"/>
                <a:gd name="T3" fmla="*/ 29 h 71"/>
                <a:gd name="T4" fmla="*/ 46 w 70"/>
                <a:gd name="T5" fmla="*/ 66 h 71"/>
                <a:gd name="T6" fmla="*/ 7 w 70"/>
                <a:gd name="T7" fmla="*/ 49 h 71"/>
                <a:gd name="T8" fmla="*/ 19 w 70"/>
                <a:gd name="T9" fmla="*/ 8 h 71"/>
                <a:gd name="T10" fmla="*/ 25 w 70"/>
                <a:gd name="T11" fmla="*/ 5 h 71"/>
                <a:gd name="T12" fmla="*/ 44 w 70"/>
                <a:gd name="T13" fmla="*/ 4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71">
                  <a:moveTo>
                    <a:pt x="44" y="4"/>
                  </a:moveTo>
                  <a:cubicBezTo>
                    <a:pt x="55" y="9"/>
                    <a:pt x="64" y="16"/>
                    <a:pt x="67" y="29"/>
                  </a:cubicBezTo>
                  <a:cubicBezTo>
                    <a:pt x="70" y="45"/>
                    <a:pt x="61" y="61"/>
                    <a:pt x="46" y="66"/>
                  </a:cubicBezTo>
                  <a:cubicBezTo>
                    <a:pt x="30" y="71"/>
                    <a:pt x="13" y="64"/>
                    <a:pt x="7" y="49"/>
                  </a:cubicBezTo>
                  <a:cubicBezTo>
                    <a:pt x="0" y="34"/>
                    <a:pt x="5" y="17"/>
                    <a:pt x="19" y="8"/>
                  </a:cubicBezTo>
                  <a:cubicBezTo>
                    <a:pt x="21" y="7"/>
                    <a:pt x="23" y="6"/>
                    <a:pt x="25" y="5"/>
                  </a:cubicBezTo>
                  <a:cubicBezTo>
                    <a:pt x="31" y="1"/>
                    <a:pt x="37" y="0"/>
                    <a:pt x="44" y="4"/>
                  </a:cubicBezTo>
                  <a:close/>
                </a:path>
              </a:pathLst>
            </a:custGeom>
            <a:solidFill>
              <a:srgbClr val="AE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18">
              <a:extLst>
                <a:ext uri="{FF2B5EF4-FFF2-40B4-BE49-F238E27FC236}">
                  <a16:creationId xmlns:a16="http://schemas.microsoft.com/office/drawing/2014/main" id="{BC6EA286-564D-49E8-3980-246578D8A233}"/>
                </a:ext>
              </a:extLst>
            </p:cNvPr>
            <p:cNvSpPr/>
            <p:nvPr/>
          </p:nvSpPr>
          <p:spPr bwMode="auto">
            <a:xfrm>
              <a:off x="3586163" y="2698751"/>
              <a:ext cx="263525" cy="255588"/>
            </a:xfrm>
            <a:custGeom>
              <a:avLst/>
              <a:gdLst>
                <a:gd name="T0" fmla="*/ 66 w 70"/>
                <a:gd name="T1" fmla="*/ 46 h 68"/>
                <a:gd name="T2" fmla="*/ 35 w 70"/>
                <a:gd name="T3" fmla="*/ 67 h 68"/>
                <a:gd name="T4" fmla="*/ 3 w 70"/>
                <a:gd name="T5" fmla="*/ 41 h 68"/>
                <a:gd name="T6" fmla="*/ 24 w 70"/>
                <a:gd name="T7" fmla="*/ 5 h 68"/>
                <a:gd name="T8" fmla="*/ 63 w 70"/>
                <a:gd name="T9" fmla="*/ 20 h 68"/>
                <a:gd name="T10" fmla="*/ 66 w 70"/>
                <a:gd name="T11" fmla="*/ 26 h 68"/>
                <a:gd name="T12" fmla="*/ 66 w 70"/>
                <a:gd name="T13" fmla="*/ 46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68">
                  <a:moveTo>
                    <a:pt x="66" y="46"/>
                  </a:moveTo>
                  <a:cubicBezTo>
                    <a:pt x="59" y="59"/>
                    <a:pt x="50" y="67"/>
                    <a:pt x="35" y="67"/>
                  </a:cubicBezTo>
                  <a:cubicBezTo>
                    <a:pt x="19" y="68"/>
                    <a:pt x="6" y="57"/>
                    <a:pt x="3" y="41"/>
                  </a:cubicBezTo>
                  <a:cubicBezTo>
                    <a:pt x="0" y="26"/>
                    <a:pt x="9" y="11"/>
                    <a:pt x="24" y="5"/>
                  </a:cubicBezTo>
                  <a:cubicBezTo>
                    <a:pt x="39" y="0"/>
                    <a:pt x="55" y="6"/>
                    <a:pt x="63" y="20"/>
                  </a:cubicBezTo>
                  <a:cubicBezTo>
                    <a:pt x="64" y="22"/>
                    <a:pt x="65" y="24"/>
                    <a:pt x="66" y="26"/>
                  </a:cubicBezTo>
                  <a:cubicBezTo>
                    <a:pt x="70" y="32"/>
                    <a:pt x="70" y="39"/>
                    <a:pt x="66" y="46"/>
                  </a:cubicBezTo>
                  <a:close/>
                </a:path>
              </a:pathLst>
            </a:custGeom>
            <a:solidFill>
              <a:srgbClr val="AE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19">
              <a:extLst>
                <a:ext uri="{FF2B5EF4-FFF2-40B4-BE49-F238E27FC236}">
                  <a16:creationId xmlns:a16="http://schemas.microsoft.com/office/drawing/2014/main" id="{23FA6220-80A6-6D7B-C5BD-4B5487465E70}"/>
                </a:ext>
              </a:extLst>
            </p:cNvPr>
            <p:cNvSpPr/>
            <p:nvPr/>
          </p:nvSpPr>
          <p:spPr bwMode="auto">
            <a:xfrm>
              <a:off x="3890963" y="1874838"/>
              <a:ext cx="255588" cy="255588"/>
            </a:xfrm>
            <a:custGeom>
              <a:avLst/>
              <a:gdLst>
                <a:gd name="T0" fmla="*/ 19 w 68"/>
                <a:gd name="T1" fmla="*/ 62 h 68"/>
                <a:gd name="T2" fmla="*/ 4 w 68"/>
                <a:gd name="T3" fmla="*/ 25 h 68"/>
                <a:gd name="T4" fmla="*/ 38 w 68"/>
                <a:gd name="T5" fmla="*/ 1 h 68"/>
                <a:gd name="T6" fmla="*/ 67 w 68"/>
                <a:gd name="T7" fmla="*/ 32 h 68"/>
                <a:gd name="T8" fmla="*/ 42 w 68"/>
                <a:gd name="T9" fmla="*/ 65 h 68"/>
                <a:gd name="T10" fmla="*/ 37 w 68"/>
                <a:gd name="T11" fmla="*/ 66 h 68"/>
                <a:gd name="T12" fmla="*/ 19 w 68"/>
                <a:gd name="T13" fmla="*/ 6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8">
                  <a:moveTo>
                    <a:pt x="19" y="62"/>
                  </a:moveTo>
                  <a:cubicBezTo>
                    <a:pt x="6" y="53"/>
                    <a:pt x="0" y="41"/>
                    <a:pt x="4" y="25"/>
                  </a:cubicBezTo>
                  <a:cubicBezTo>
                    <a:pt x="8" y="10"/>
                    <a:pt x="23" y="0"/>
                    <a:pt x="38" y="1"/>
                  </a:cubicBezTo>
                  <a:cubicBezTo>
                    <a:pt x="54" y="3"/>
                    <a:pt x="66" y="16"/>
                    <a:pt x="67" y="32"/>
                  </a:cubicBezTo>
                  <a:cubicBezTo>
                    <a:pt x="68" y="47"/>
                    <a:pt x="57" y="61"/>
                    <a:pt x="42" y="65"/>
                  </a:cubicBezTo>
                  <a:cubicBezTo>
                    <a:pt x="40" y="65"/>
                    <a:pt x="39" y="65"/>
                    <a:pt x="37" y="66"/>
                  </a:cubicBezTo>
                  <a:cubicBezTo>
                    <a:pt x="30" y="68"/>
                    <a:pt x="24" y="67"/>
                    <a:pt x="19" y="62"/>
                  </a:cubicBezTo>
                  <a:close/>
                </a:path>
              </a:pathLst>
            </a:custGeom>
            <a:solidFill>
              <a:srgbClr val="AE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20">
              <a:extLst>
                <a:ext uri="{FF2B5EF4-FFF2-40B4-BE49-F238E27FC236}">
                  <a16:creationId xmlns:a16="http://schemas.microsoft.com/office/drawing/2014/main" id="{D43FF685-0608-F9B4-D455-82A4FF6BF2DA}"/>
                </a:ext>
              </a:extLst>
            </p:cNvPr>
            <p:cNvSpPr/>
            <p:nvPr/>
          </p:nvSpPr>
          <p:spPr bwMode="auto">
            <a:xfrm>
              <a:off x="3341688" y="3898901"/>
              <a:ext cx="258763" cy="263525"/>
            </a:xfrm>
            <a:custGeom>
              <a:avLst/>
              <a:gdLst>
                <a:gd name="T0" fmla="*/ 62 w 69"/>
                <a:gd name="T1" fmla="*/ 15 h 70"/>
                <a:gd name="T2" fmla="*/ 67 w 69"/>
                <a:gd name="T3" fmla="*/ 42 h 70"/>
                <a:gd name="T4" fmla="*/ 29 w 69"/>
                <a:gd name="T5" fmla="*/ 66 h 70"/>
                <a:gd name="T6" fmla="*/ 4 w 69"/>
                <a:gd name="T7" fmla="*/ 28 h 70"/>
                <a:gd name="T8" fmla="*/ 42 w 69"/>
                <a:gd name="T9" fmla="*/ 3 h 70"/>
                <a:gd name="T10" fmla="*/ 47 w 69"/>
                <a:gd name="T11" fmla="*/ 4 h 70"/>
                <a:gd name="T12" fmla="*/ 62 w 69"/>
                <a:gd name="T13" fmla="*/ 1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70">
                  <a:moveTo>
                    <a:pt x="62" y="15"/>
                  </a:moveTo>
                  <a:cubicBezTo>
                    <a:pt x="66" y="23"/>
                    <a:pt x="69" y="32"/>
                    <a:pt x="67" y="42"/>
                  </a:cubicBezTo>
                  <a:cubicBezTo>
                    <a:pt x="63" y="59"/>
                    <a:pt x="46" y="70"/>
                    <a:pt x="29" y="66"/>
                  </a:cubicBezTo>
                  <a:cubicBezTo>
                    <a:pt x="11" y="62"/>
                    <a:pt x="0" y="45"/>
                    <a:pt x="4" y="28"/>
                  </a:cubicBezTo>
                  <a:cubicBezTo>
                    <a:pt x="8" y="11"/>
                    <a:pt x="25" y="0"/>
                    <a:pt x="42" y="3"/>
                  </a:cubicBezTo>
                  <a:cubicBezTo>
                    <a:pt x="44" y="4"/>
                    <a:pt x="45" y="4"/>
                    <a:pt x="47" y="4"/>
                  </a:cubicBezTo>
                  <a:cubicBezTo>
                    <a:pt x="54" y="5"/>
                    <a:pt x="59" y="9"/>
                    <a:pt x="62" y="15"/>
                  </a:cubicBezTo>
                  <a:close/>
                </a:path>
              </a:pathLst>
            </a:custGeom>
            <a:solidFill>
              <a:srgbClr val="AE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21">
              <a:extLst>
                <a:ext uri="{FF2B5EF4-FFF2-40B4-BE49-F238E27FC236}">
                  <a16:creationId xmlns:a16="http://schemas.microsoft.com/office/drawing/2014/main" id="{A26EF518-23AE-33D1-C771-F53B25A9C66A}"/>
                </a:ext>
              </a:extLst>
            </p:cNvPr>
            <p:cNvSpPr/>
            <p:nvPr/>
          </p:nvSpPr>
          <p:spPr bwMode="auto">
            <a:xfrm>
              <a:off x="4981576" y="3613151"/>
              <a:ext cx="282575" cy="255588"/>
            </a:xfrm>
            <a:custGeom>
              <a:avLst/>
              <a:gdLst>
                <a:gd name="T0" fmla="*/ 39 w 75"/>
                <a:gd name="T1" fmla="*/ 2 h 68"/>
                <a:gd name="T2" fmla="*/ 66 w 75"/>
                <a:gd name="T3" fmla="*/ 22 h 68"/>
                <a:gd name="T4" fmla="*/ 56 w 75"/>
                <a:gd name="T5" fmla="*/ 60 h 68"/>
                <a:gd name="T6" fmla="*/ 16 w 75"/>
                <a:gd name="T7" fmla="*/ 59 h 68"/>
                <a:gd name="T8" fmla="*/ 17 w 75"/>
                <a:gd name="T9" fmla="*/ 9 h 68"/>
                <a:gd name="T10" fmla="*/ 21 w 75"/>
                <a:gd name="T11" fmla="*/ 5 h 68"/>
                <a:gd name="T12" fmla="*/ 39 w 75"/>
                <a:gd name="T13" fmla="*/ 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68">
                  <a:moveTo>
                    <a:pt x="39" y="2"/>
                  </a:moveTo>
                  <a:cubicBezTo>
                    <a:pt x="51" y="4"/>
                    <a:pt x="61" y="10"/>
                    <a:pt x="66" y="22"/>
                  </a:cubicBezTo>
                  <a:cubicBezTo>
                    <a:pt x="75" y="33"/>
                    <a:pt x="69" y="53"/>
                    <a:pt x="56" y="60"/>
                  </a:cubicBezTo>
                  <a:cubicBezTo>
                    <a:pt x="40" y="68"/>
                    <a:pt x="27" y="68"/>
                    <a:pt x="16" y="59"/>
                  </a:cubicBezTo>
                  <a:cubicBezTo>
                    <a:pt x="0" y="45"/>
                    <a:pt x="1" y="21"/>
                    <a:pt x="17" y="9"/>
                  </a:cubicBezTo>
                  <a:cubicBezTo>
                    <a:pt x="18" y="8"/>
                    <a:pt x="20" y="7"/>
                    <a:pt x="21" y="5"/>
                  </a:cubicBezTo>
                  <a:cubicBezTo>
                    <a:pt x="26" y="1"/>
                    <a:pt x="32" y="0"/>
                    <a:pt x="39" y="2"/>
                  </a:cubicBezTo>
                  <a:close/>
                </a:path>
              </a:pathLst>
            </a:custGeom>
            <a:solidFill>
              <a:srgbClr val="AD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22">
              <a:extLst>
                <a:ext uri="{FF2B5EF4-FFF2-40B4-BE49-F238E27FC236}">
                  <a16:creationId xmlns:a16="http://schemas.microsoft.com/office/drawing/2014/main" id="{44341079-A3C3-089C-C2A8-7D74EDA03CA8}"/>
                </a:ext>
              </a:extLst>
            </p:cNvPr>
            <p:cNvSpPr/>
            <p:nvPr/>
          </p:nvSpPr>
          <p:spPr bwMode="auto">
            <a:xfrm>
              <a:off x="3122613" y="2701926"/>
              <a:ext cx="249238" cy="257175"/>
            </a:xfrm>
            <a:custGeom>
              <a:avLst/>
              <a:gdLst>
                <a:gd name="T0" fmla="*/ 58 w 66"/>
                <a:gd name="T1" fmla="*/ 13 h 68"/>
                <a:gd name="T2" fmla="*/ 65 w 66"/>
                <a:gd name="T3" fmla="*/ 36 h 68"/>
                <a:gd name="T4" fmla="*/ 30 w 66"/>
                <a:gd name="T5" fmla="*/ 66 h 68"/>
                <a:gd name="T6" fmla="*/ 1 w 66"/>
                <a:gd name="T7" fmla="*/ 31 h 68"/>
                <a:gd name="T8" fmla="*/ 38 w 66"/>
                <a:gd name="T9" fmla="*/ 3 h 68"/>
                <a:gd name="T10" fmla="*/ 43 w 66"/>
                <a:gd name="T11" fmla="*/ 3 h 68"/>
                <a:gd name="T12" fmla="*/ 58 w 66"/>
                <a:gd name="T13" fmla="*/ 1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68">
                  <a:moveTo>
                    <a:pt x="58" y="13"/>
                  </a:moveTo>
                  <a:cubicBezTo>
                    <a:pt x="62" y="20"/>
                    <a:pt x="66" y="28"/>
                    <a:pt x="65" y="36"/>
                  </a:cubicBezTo>
                  <a:cubicBezTo>
                    <a:pt x="64" y="55"/>
                    <a:pt x="49" y="68"/>
                    <a:pt x="30" y="66"/>
                  </a:cubicBezTo>
                  <a:cubicBezTo>
                    <a:pt x="13" y="65"/>
                    <a:pt x="0" y="49"/>
                    <a:pt x="1" y="31"/>
                  </a:cubicBezTo>
                  <a:cubicBezTo>
                    <a:pt x="3" y="13"/>
                    <a:pt x="20" y="0"/>
                    <a:pt x="38" y="3"/>
                  </a:cubicBezTo>
                  <a:cubicBezTo>
                    <a:pt x="40" y="3"/>
                    <a:pt x="41" y="3"/>
                    <a:pt x="43" y="3"/>
                  </a:cubicBezTo>
                  <a:cubicBezTo>
                    <a:pt x="50" y="4"/>
                    <a:pt x="55" y="7"/>
                    <a:pt x="58" y="13"/>
                  </a:cubicBezTo>
                  <a:close/>
                </a:path>
              </a:pathLst>
            </a:custGeom>
            <a:solidFill>
              <a:srgbClr val="AE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23">
              <a:extLst>
                <a:ext uri="{FF2B5EF4-FFF2-40B4-BE49-F238E27FC236}">
                  <a16:creationId xmlns:a16="http://schemas.microsoft.com/office/drawing/2014/main" id="{054C5A37-85C8-7A86-548E-643571B35134}"/>
                </a:ext>
              </a:extLst>
            </p:cNvPr>
            <p:cNvSpPr/>
            <p:nvPr/>
          </p:nvSpPr>
          <p:spPr bwMode="auto">
            <a:xfrm>
              <a:off x="3556001" y="3101976"/>
              <a:ext cx="252413" cy="250825"/>
            </a:xfrm>
            <a:custGeom>
              <a:avLst/>
              <a:gdLst>
                <a:gd name="T0" fmla="*/ 59 w 67"/>
                <a:gd name="T1" fmla="*/ 53 h 67"/>
                <a:gd name="T2" fmla="*/ 28 w 67"/>
                <a:gd name="T3" fmla="*/ 65 h 67"/>
                <a:gd name="T4" fmla="*/ 1 w 67"/>
                <a:gd name="T5" fmla="*/ 30 h 67"/>
                <a:gd name="T6" fmla="*/ 31 w 67"/>
                <a:gd name="T7" fmla="*/ 1 h 67"/>
                <a:gd name="T8" fmla="*/ 65 w 67"/>
                <a:gd name="T9" fmla="*/ 29 h 67"/>
                <a:gd name="T10" fmla="*/ 65 w 67"/>
                <a:gd name="T11" fmla="*/ 35 h 67"/>
                <a:gd name="T12" fmla="*/ 59 w 67"/>
                <a:gd name="T13" fmla="*/ 5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67">
                  <a:moveTo>
                    <a:pt x="59" y="53"/>
                  </a:moveTo>
                  <a:cubicBezTo>
                    <a:pt x="50" y="62"/>
                    <a:pt x="40" y="67"/>
                    <a:pt x="28" y="65"/>
                  </a:cubicBezTo>
                  <a:cubicBezTo>
                    <a:pt x="11" y="62"/>
                    <a:pt x="0" y="47"/>
                    <a:pt x="1" y="30"/>
                  </a:cubicBezTo>
                  <a:cubicBezTo>
                    <a:pt x="2" y="15"/>
                    <a:pt x="15" y="2"/>
                    <a:pt x="31" y="1"/>
                  </a:cubicBezTo>
                  <a:cubicBezTo>
                    <a:pt x="49" y="0"/>
                    <a:pt x="62" y="12"/>
                    <a:pt x="65" y="29"/>
                  </a:cubicBezTo>
                  <a:cubicBezTo>
                    <a:pt x="65" y="31"/>
                    <a:pt x="65" y="33"/>
                    <a:pt x="65" y="35"/>
                  </a:cubicBezTo>
                  <a:cubicBezTo>
                    <a:pt x="67" y="42"/>
                    <a:pt x="64" y="49"/>
                    <a:pt x="59" y="53"/>
                  </a:cubicBezTo>
                  <a:close/>
                </a:path>
              </a:pathLst>
            </a:custGeom>
            <a:solidFill>
              <a:srgbClr val="AE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24">
              <a:extLst>
                <a:ext uri="{FF2B5EF4-FFF2-40B4-BE49-F238E27FC236}">
                  <a16:creationId xmlns:a16="http://schemas.microsoft.com/office/drawing/2014/main" id="{53AF4FD8-3528-EC66-79AA-19F4D55D2CC2}"/>
                </a:ext>
              </a:extLst>
            </p:cNvPr>
            <p:cNvSpPr/>
            <p:nvPr/>
          </p:nvSpPr>
          <p:spPr bwMode="auto">
            <a:xfrm>
              <a:off x="4959351" y="2265363"/>
              <a:ext cx="252413" cy="279400"/>
            </a:xfrm>
            <a:custGeom>
              <a:avLst/>
              <a:gdLst>
                <a:gd name="T0" fmla="*/ 63 w 67"/>
                <a:gd name="T1" fmla="*/ 28 h 74"/>
                <a:gd name="T2" fmla="*/ 44 w 67"/>
                <a:gd name="T3" fmla="*/ 69 h 74"/>
                <a:gd name="T4" fmla="*/ 26 w 67"/>
                <a:gd name="T5" fmla="*/ 70 h 74"/>
                <a:gd name="T6" fmla="*/ 1 w 67"/>
                <a:gd name="T7" fmla="*/ 40 h 74"/>
                <a:gd name="T8" fmla="*/ 46 w 67"/>
                <a:gd name="T9" fmla="*/ 10 h 74"/>
                <a:gd name="T10" fmla="*/ 49 w 67"/>
                <a:gd name="T11" fmla="*/ 10 h 74"/>
                <a:gd name="T12" fmla="*/ 53 w 67"/>
                <a:gd name="T13" fmla="*/ 13 h 74"/>
                <a:gd name="T14" fmla="*/ 60 w 67"/>
                <a:gd name="T15" fmla="*/ 21 h 74"/>
                <a:gd name="T16" fmla="*/ 63 w 67"/>
                <a:gd name="T17" fmla="*/ 2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74">
                  <a:moveTo>
                    <a:pt x="63" y="28"/>
                  </a:moveTo>
                  <a:cubicBezTo>
                    <a:pt x="67" y="48"/>
                    <a:pt x="62" y="59"/>
                    <a:pt x="44" y="69"/>
                  </a:cubicBezTo>
                  <a:cubicBezTo>
                    <a:pt x="39" y="74"/>
                    <a:pt x="32" y="73"/>
                    <a:pt x="26" y="70"/>
                  </a:cubicBezTo>
                  <a:cubicBezTo>
                    <a:pt x="11" y="65"/>
                    <a:pt x="2" y="56"/>
                    <a:pt x="1" y="40"/>
                  </a:cubicBezTo>
                  <a:cubicBezTo>
                    <a:pt x="0" y="16"/>
                    <a:pt x="24" y="0"/>
                    <a:pt x="46" y="10"/>
                  </a:cubicBezTo>
                  <a:cubicBezTo>
                    <a:pt x="47" y="10"/>
                    <a:pt x="48" y="10"/>
                    <a:pt x="49" y="10"/>
                  </a:cubicBezTo>
                  <a:cubicBezTo>
                    <a:pt x="51" y="10"/>
                    <a:pt x="52" y="11"/>
                    <a:pt x="53" y="13"/>
                  </a:cubicBezTo>
                  <a:cubicBezTo>
                    <a:pt x="55" y="15"/>
                    <a:pt x="57" y="18"/>
                    <a:pt x="60" y="21"/>
                  </a:cubicBezTo>
                  <a:cubicBezTo>
                    <a:pt x="63" y="22"/>
                    <a:pt x="62" y="25"/>
                    <a:pt x="63" y="28"/>
                  </a:cubicBezTo>
                  <a:close/>
                </a:path>
              </a:pathLst>
            </a:custGeom>
            <a:solidFill>
              <a:srgbClr val="AE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25">
              <a:extLst>
                <a:ext uri="{FF2B5EF4-FFF2-40B4-BE49-F238E27FC236}">
                  <a16:creationId xmlns:a16="http://schemas.microsoft.com/office/drawing/2014/main" id="{A4E506DB-96D6-88D7-DD34-7F448A60EFB4}"/>
                </a:ext>
              </a:extLst>
            </p:cNvPr>
            <p:cNvSpPr/>
            <p:nvPr/>
          </p:nvSpPr>
          <p:spPr bwMode="auto">
            <a:xfrm>
              <a:off x="4083051" y="3725863"/>
              <a:ext cx="263525" cy="271463"/>
            </a:xfrm>
            <a:custGeom>
              <a:avLst/>
              <a:gdLst>
                <a:gd name="T0" fmla="*/ 65 w 70"/>
                <a:gd name="T1" fmla="*/ 23 h 72"/>
                <a:gd name="T2" fmla="*/ 60 w 70"/>
                <a:gd name="T3" fmla="*/ 58 h 72"/>
                <a:gd name="T4" fmla="*/ 17 w 70"/>
                <a:gd name="T5" fmla="*/ 62 h 72"/>
                <a:gd name="T6" fmla="*/ 8 w 70"/>
                <a:gd name="T7" fmla="*/ 21 h 72"/>
                <a:gd name="T8" fmla="*/ 48 w 70"/>
                <a:gd name="T9" fmla="*/ 7 h 72"/>
                <a:gd name="T10" fmla="*/ 53 w 70"/>
                <a:gd name="T11" fmla="*/ 9 h 72"/>
                <a:gd name="T12" fmla="*/ 65 w 70"/>
                <a:gd name="T13" fmla="*/ 2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72">
                  <a:moveTo>
                    <a:pt x="65" y="23"/>
                  </a:moveTo>
                  <a:cubicBezTo>
                    <a:pt x="70" y="35"/>
                    <a:pt x="69" y="47"/>
                    <a:pt x="60" y="58"/>
                  </a:cubicBezTo>
                  <a:cubicBezTo>
                    <a:pt x="49" y="70"/>
                    <a:pt x="31" y="72"/>
                    <a:pt x="17" y="62"/>
                  </a:cubicBezTo>
                  <a:cubicBezTo>
                    <a:pt x="4" y="53"/>
                    <a:pt x="0" y="35"/>
                    <a:pt x="8" y="21"/>
                  </a:cubicBezTo>
                  <a:cubicBezTo>
                    <a:pt x="16" y="6"/>
                    <a:pt x="33" y="0"/>
                    <a:pt x="48" y="7"/>
                  </a:cubicBezTo>
                  <a:cubicBezTo>
                    <a:pt x="50" y="7"/>
                    <a:pt x="52" y="8"/>
                    <a:pt x="53" y="9"/>
                  </a:cubicBezTo>
                  <a:cubicBezTo>
                    <a:pt x="59" y="12"/>
                    <a:pt x="64" y="16"/>
                    <a:pt x="65" y="23"/>
                  </a:cubicBezTo>
                  <a:close/>
                </a:path>
              </a:pathLst>
            </a:custGeom>
            <a:solidFill>
              <a:srgbClr val="AE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26">
              <a:extLst>
                <a:ext uri="{FF2B5EF4-FFF2-40B4-BE49-F238E27FC236}">
                  <a16:creationId xmlns:a16="http://schemas.microsoft.com/office/drawing/2014/main" id="{66A99C4C-AC55-1A65-4396-B94F4C462522}"/>
                </a:ext>
              </a:extLst>
            </p:cNvPr>
            <p:cNvSpPr/>
            <p:nvPr/>
          </p:nvSpPr>
          <p:spPr bwMode="auto">
            <a:xfrm>
              <a:off x="4281488" y="2039938"/>
              <a:ext cx="260350" cy="263525"/>
            </a:xfrm>
            <a:custGeom>
              <a:avLst/>
              <a:gdLst>
                <a:gd name="T0" fmla="*/ 1 w 69"/>
                <a:gd name="T1" fmla="*/ 33 h 70"/>
                <a:gd name="T2" fmla="*/ 24 w 69"/>
                <a:gd name="T3" fmla="*/ 4 h 70"/>
                <a:gd name="T4" fmla="*/ 57 w 69"/>
                <a:gd name="T5" fmla="*/ 13 h 70"/>
                <a:gd name="T6" fmla="*/ 55 w 69"/>
                <a:gd name="T7" fmla="*/ 58 h 70"/>
                <a:gd name="T8" fmla="*/ 10 w 69"/>
                <a:gd name="T9" fmla="*/ 56 h 70"/>
                <a:gd name="T10" fmla="*/ 6 w 69"/>
                <a:gd name="T11" fmla="*/ 51 h 70"/>
                <a:gd name="T12" fmla="*/ 1 w 69"/>
                <a:gd name="T13" fmla="*/ 33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70">
                  <a:moveTo>
                    <a:pt x="1" y="33"/>
                  </a:moveTo>
                  <a:cubicBezTo>
                    <a:pt x="3" y="19"/>
                    <a:pt x="10" y="8"/>
                    <a:pt x="24" y="4"/>
                  </a:cubicBezTo>
                  <a:cubicBezTo>
                    <a:pt x="37" y="0"/>
                    <a:pt x="48" y="3"/>
                    <a:pt x="57" y="13"/>
                  </a:cubicBezTo>
                  <a:cubicBezTo>
                    <a:pt x="69" y="26"/>
                    <a:pt x="68" y="46"/>
                    <a:pt x="55" y="58"/>
                  </a:cubicBezTo>
                  <a:cubicBezTo>
                    <a:pt x="43" y="70"/>
                    <a:pt x="22" y="69"/>
                    <a:pt x="10" y="56"/>
                  </a:cubicBezTo>
                  <a:cubicBezTo>
                    <a:pt x="9" y="55"/>
                    <a:pt x="7" y="53"/>
                    <a:pt x="6" y="51"/>
                  </a:cubicBezTo>
                  <a:cubicBezTo>
                    <a:pt x="0" y="46"/>
                    <a:pt x="0" y="40"/>
                    <a:pt x="1" y="33"/>
                  </a:cubicBezTo>
                  <a:close/>
                </a:path>
              </a:pathLst>
            </a:custGeom>
            <a:solidFill>
              <a:srgbClr val="AE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27">
              <a:extLst>
                <a:ext uri="{FF2B5EF4-FFF2-40B4-BE49-F238E27FC236}">
                  <a16:creationId xmlns:a16="http://schemas.microsoft.com/office/drawing/2014/main" id="{3F65A35D-88E9-E630-2F62-3F13CEA28B9F}"/>
                </a:ext>
              </a:extLst>
            </p:cNvPr>
            <p:cNvSpPr/>
            <p:nvPr/>
          </p:nvSpPr>
          <p:spPr bwMode="auto">
            <a:xfrm>
              <a:off x="5851526" y="3484563"/>
              <a:ext cx="260350" cy="263525"/>
            </a:xfrm>
            <a:custGeom>
              <a:avLst/>
              <a:gdLst>
                <a:gd name="T0" fmla="*/ 4 w 69"/>
                <a:gd name="T1" fmla="*/ 26 h 70"/>
                <a:gd name="T2" fmla="*/ 51 w 69"/>
                <a:gd name="T3" fmla="*/ 8 h 70"/>
                <a:gd name="T4" fmla="*/ 66 w 69"/>
                <a:gd name="T5" fmla="*/ 42 h 70"/>
                <a:gd name="T6" fmla="*/ 40 w 69"/>
                <a:gd name="T7" fmla="*/ 68 h 70"/>
                <a:gd name="T8" fmla="*/ 7 w 69"/>
                <a:gd name="T9" fmla="*/ 51 h 70"/>
                <a:gd name="T10" fmla="*/ 4 w 69"/>
                <a:gd name="T11" fmla="*/ 44 h 70"/>
                <a:gd name="T12" fmla="*/ 4 w 69"/>
                <a:gd name="T13" fmla="*/ 2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70">
                  <a:moveTo>
                    <a:pt x="4" y="26"/>
                  </a:moveTo>
                  <a:cubicBezTo>
                    <a:pt x="14" y="3"/>
                    <a:pt x="37" y="0"/>
                    <a:pt x="51" y="8"/>
                  </a:cubicBezTo>
                  <a:cubicBezTo>
                    <a:pt x="63" y="15"/>
                    <a:pt x="69" y="28"/>
                    <a:pt x="66" y="42"/>
                  </a:cubicBezTo>
                  <a:cubicBezTo>
                    <a:pt x="64" y="55"/>
                    <a:pt x="53" y="66"/>
                    <a:pt x="40" y="68"/>
                  </a:cubicBezTo>
                  <a:cubicBezTo>
                    <a:pt x="26" y="70"/>
                    <a:pt x="13" y="63"/>
                    <a:pt x="7" y="51"/>
                  </a:cubicBezTo>
                  <a:cubicBezTo>
                    <a:pt x="5" y="49"/>
                    <a:pt x="5" y="46"/>
                    <a:pt x="4" y="44"/>
                  </a:cubicBezTo>
                  <a:cubicBezTo>
                    <a:pt x="1" y="38"/>
                    <a:pt x="0" y="32"/>
                    <a:pt x="4" y="26"/>
                  </a:cubicBezTo>
                  <a:close/>
                </a:path>
              </a:pathLst>
            </a:custGeom>
            <a:solidFill>
              <a:srgbClr val="AE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28">
              <a:extLst>
                <a:ext uri="{FF2B5EF4-FFF2-40B4-BE49-F238E27FC236}">
                  <a16:creationId xmlns:a16="http://schemas.microsoft.com/office/drawing/2014/main" id="{823996E7-B0F5-D9E1-1601-F260000681A8}"/>
                </a:ext>
              </a:extLst>
            </p:cNvPr>
            <p:cNvSpPr/>
            <p:nvPr/>
          </p:nvSpPr>
          <p:spPr bwMode="auto">
            <a:xfrm>
              <a:off x="5851526" y="2709863"/>
              <a:ext cx="260350" cy="255588"/>
            </a:xfrm>
            <a:custGeom>
              <a:avLst/>
              <a:gdLst>
                <a:gd name="T0" fmla="*/ 5 w 69"/>
                <a:gd name="T1" fmla="*/ 44 h 68"/>
                <a:gd name="T2" fmla="*/ 4 w 69"/>
                <a:gd name="T3" fmla="*/ 43 h 68"/>
                <a:gd name="T4" fmla="*/ 2 w 69"/>
                <a:gd name="T5" fmla="*/ 26 h 68"/>
                <a:gd name="T6" fmla="*/ 4 w 69"/>
                <a:gd name="T7" fmla="*/ 24 h 68"/>
                <a:gd name="T8" fmla="*/ 34 w 69"/>
                <a:gd name="T9" fmla="*/ 1 h 68"/>
                <a:gd name="T10" fmla="*/ 66 w 69"/>
                <a:gd name="T11" fmla="*/ 27 h 68"/>
                <a:gd name="T12" fmla="*/ 46 w 69"/>
                <a:gd name="T13" fmla="*/ 63 h 68"/>
                <a:gd name="T14" fmla="*/ 7 w 69"/>
                <a:gd name="T15" fmla="*/ 49 h 68"/>
                <a:gd name="T16" fmla="*/ 5 w 69"/>
                <a:gd name="T17" fmla="*/ 4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" h="68">
                  <a:moveTo>
                    <a:pt x="5" y="44"/>
                  </a:moveTo>
                  <a:cubicBezTo>
                    <a:pt x="4" y="43"/>
                    <a:pt x="4" y="43"/>
                    <a:pt x="4" y="43"/>
                  </a:cubicBezTo>
                  <a:cubicBezTo>
                    <a:pt x="0" y="37"/>
                    <a:pt x="2" y="32"/>
                    <a:pt x="2" y="26"/>
                  </a:cubicBezTo>
                  <a:cubicBezTo>
                    <a:pt x="3" y="25"/>
                    <a:pt x="3" y="25"/>
                    <a:pt x="4" y="24"/>
                  </a:cubicBezTo>
                  <a:cubicBezTo>
                    <a:pt x="9" y="10"/>
                    <a:pt x="19" y="1"/>
                    <a:pt x="34" y="1"/>
                  </a:cubicBezTo>
                  <a:cubicBezTo>
                    <a:pt x="50" y="0"/>
                    <a:pt x="64" y="11"/>
                    <a:pt x="66" y="27"/>
                  </a:cubicBezTo>
                  <a:cubicBezTo>
                    <a:pt x="69" y="42"/>
                    <a:pt x="61" y="57"/>
                    <a:pt x="46" y="63"/>
                  </a:cubicBezTo>
                  <a:cubicBezTo>
                    <a:pt x="32" y="68"/>
                    <a:pt x="15" y="62"/>
                    <a:pt x="7" y="49"/>
                  </a:cubicBezTo>
                  <a:cubicBezTo>
                    <a:pt x="6" y="47"/>
                    <a:pt x="6" y="46"/>
                    <a:pt x="5" y="44"/>
                  </a:cubicBezTo>
                  <a:close/>
                </a:path>
              </a:pathLst>
            </a:custGeom>
            <a:solidFill>
              <a:srgbClr val="AE1E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29">
              <a:extLst>
                <a:ext uri="{FF2B5EF4-FFF2-40B4-BE49-F238E27FC236}">
                  <a16:creationId xmlns:a16="http://schemas.microsoft.com/office/drawing/2014/main" id="{85CDB499-2F96-09FB-18D8-8EB636C9BE4C}"/>
                </a:ext>
              </a:extLst>
            </p:cNvPr>
            <p:cNvSpPr/>
            <p:nvPr/>
          </p:nvSpPr>
          <p:spPr bwMode="auto">
            <a:xfrm>
              <a:off x="4281488" y="3621088"/>
              <a:ext cx="298450" cy="192088"/>
            </a:xfrm>
            <a:custGeom>
              <a:avLst/>
              <a:gdLst>
                <a:gd name="T0" fmla="*/ 12 w 79"/>
                <a:gd name="T1" fmla="*/ 51 h 51"/>
                <a:gd name="T2" fmla="*/ 0 w 79"/>
                <a:gd name="T3" fmla="*/ 37 h 51"/>
                <a:gd name="T4" fmla="*/ 62 w 79"/>
                <a:gd name="T5" fmla="*/ 0 h 51"/>
                <a:gd name="T6" fmla="*/ 79 w 79"/>
                <a:gd name="T7" fmla="*/ 12 h 51"/>
                <a:gd name="T8" fmla="*/ 12 w 79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51">
                  <a:moveTo>
                    <a:pt x="12" y="51"/>
                  </a:moveTo>
                  <a:cubicBezTo>
                    <a:pt x="9" y="45"/>
                    <a:pt x="5" y="41"/>
                    <a:pt x="0" y="37"/>
                  </a:cubicBezTo>
                  <a:cubicBezTo>
                    <a:pt x="21" y="25"/>
                    <a:pt x="42" y="13"/>
                    <a:pt x="62" y="0"/>
                  </a:cubicBezTo>
                  <a:cubicBezTo>
                    <a:pt x="67" y="5"/>
                    <a:pt x="73" y="9"/>
                    <a:pt x="79" y="12"/>
                  </a:cubicBezTo>
                  <a:cubicBezTo>
                    <a:pt x="57" y="25"/>
                    <a:pt x="35" y="38"/>
                    <a:pt x="12" y="51"/>
                  </a:cubicBezTo>
                  <a:close/>
                </a:path>
              </a:pathLst>
            </a:custGeom>
            <a:solidFill>
              <a:srgbClr val="402B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30">
              <a:extLst>
                <a:ext uri="{FF2B5EF4-FFF2-40B4-BE49-F238E27FC236}">
                  <a16:creationId xmlns:a16="http://schemas.microsoft.com/office/drawing/2014/main" id="{BF2FEDE2-3F37-AE0D-D3A7-42B36BC713B7}"/>
                </a:ext>
              </a:extLst>
            </p:cNvPr>
            <p:cNvSpPr/>
            <p:nvPr/>
          </p:nvSpPr>
          <p:spPr bwMode="auto">
            <a:xfrm>
              <a:off x="3778251" y="3221038"/>
              <a:ext cx="269875" cy="79375"/>
            </a:xfrm>
            <a:custGeom>
              <a:avLst/>
              <a:gdLst>
                <a:gd name="T0" fmla="*/ 0 w 72"/>
                <a:gd name="T1" fmla="*/ 21 h 21"/>
                <a:gd name="T2" fmla="*/ 6 w 72"/>
                <a:gd name="T3" fmla="*/ 3 h 21"/>
                <a:gd name="T4" fmla="*/ 72 w 72"/>
                <a:gd name="T5" fmla="*/ 0 h 21"/>
                <a:gd name="T6" fmla="*/ 70 w 72"/>
                <a:gd name="T7" fmla="*/ 19 h 21"/>
                <a:gd name="T8" fmla="*/ 0 w 72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21">
                  <a:moveTo>
                    <a:pt x="0" y="21"/>
                  </a:moveTo>
                  <a:cubicBezTo>
                    <a:pt x="3" y="16"/>
                    <a:pt x="5" y="10"/>
                    <a:pt x="6" y="3"/>
                  </a:cubicBezTo>
                  <a:cubicBezTo>
                    <a:pt x="28" y="2"/>
                    <a:pt x="50" y="1"/>
                    <a:pt x="72" y="0"/>
                  </a:cubicBezTo>
                  <a:cubicBezTo>
                    <a:pt x="71" y="6"/>
                    <a:pt x="70" y="12"/>
                    <a:pt x="70" y="19"/>
                  </a:cubicBezTo>
                  <a:cubicBezTo>
                    <a:pt x="46" y="20"/>
                    <a:pt x="23" y="20"/>
                    <a:pt x="0" y="21"/>
                  </a:cubicBezTo>
                  <a:close/>
                </a:path>
              </a:pathLst>
            </a:custGeom>
            <a:solidFill>
              <a:srgbClr val="402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31">
              <a:extLst>
                <a:ext uri="{FF2B5EF4-FFF2-40B4-BE49-F238E27FC236}">
                  <a16:creationId xmlns:a16="http://schemas.microsoft.com/office/drawing/2014/main" id="{2B48631E-C82F-DF3B-45E9-1A2DBC51721E}"/>
                </a:ext>
              </a:extLst>
            </p:cNvPr>
            <p:cNvSpPr/>
            <p:nvPr/>
          </p:nvSpPr>
          <p:spPr bwMode="auto">
            <a:xfrm>
              <a:off x="3833813" y="2792413"/>
              <a:ext cx="214313" cy="79375"/>
            </a:xfrm>
            <a:custGeom>
              <a:avLst/>
              <a:gdLst>
                <a:gd name="T0" fmla="*/ 0 w 57"/>
                <a:gd name="T1" fmla="*/ 21 h 21"/>
                <a:gd name="T2" fmla="*/ 0 w 57"/>
                <a:gd name="T3" fmla="*/ 1 h 21"/>
                <a:gd name="T4" fmla="*/ 57 w 57"/>
                <a:gd name="T5" fmla="*/ 0 h 21"/>
                <a:gd name="T6" fmla="*/ 56 w 57"/>
                <a:gd name="T7" fmla="*/ 21 h 21"/>
                <a:gd name="T8" fmla="*/ 0 w 57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21">
                  <a:moveTo>
                    <a:pt x="0" y="21"/>
                  </a:moveTo>
                  <a:cubicBezTo>
                    <a:pt x="1" y="14"/>
                    <a:pt x="1" y="7"/>
                    <a:pt x="0" y="1"/>
                  </a:cubicBezTo>
                  <a:cubicBezTo>
                    <a:pt x="19" y="0"/>
                    <a:pt x="38" y="0"/>
                    <a:pt x="57" y="0"/>
                  </a:cubicBezTo>
                  <a:cubicBezTo>
                    <a:pt x="55" y="7"/>
                    <a:pt x="55" y="14"/>
                    <a:pt x="56" y="21"/>
                  </a:cubicBezTo>
                  <a:cubicBezTo>
                    <a:pt x="37" y="21"/>
                    <a:pt x="18" y="21"/>
                    <a:pt x="0" y="21"/>
                  </a:cubicBezTo>
                  <a:close/>
                </a:path>
              </a:pathLst>
            </a:custGeom>
            <a:solidFill>
              <a:srgbClr val="402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32">
              <a:extLst>
                <a:ext uri="{FF2B5EF4-FFF2-40B4-BE49-F238E27FC236}">
                  <a16:creationId xmlns:a16="http://schemas.microsoft.com/office/drawing/2014/main" id="{BCF9C0CC-7F3B-1924-1951-43F2AA5E4267}"/>
                </a:ext>
              </a:extLst>
            </p:cNvPr>
            <p:cNvSpPr/>
            <p:nvPr/>
          </p:nvSpPr>
          <p:spPr bwMode="auto">
            <a:xfrm>
              <a:off x="4108451" y="2163763"/>
              <a:ext cx="196850" cy="177800"/>
            </a:xfrm>
            <a:custGeom>
              <a:avLst/>
              <a:gdLst>
                <a:gd name="T0" fmla="*/ 47 w 52"/>
                <a:gd name="T1" fmla="*/ 0 h 47"/>
                <a:gd name="T2" fmla="*/ 52 w 52"/>
                <a:gd name="T3" fmla="*/ 18 h 47"/>
                <a:gd name="T4" fmla="*/ 10 w 52"/>
                <a:gd name="T5" fmla="*/ 47 h 47"/>
                <a:gd name="T6" fmla="*/ 0 w 52"/>
                <a:gd name="T7" fmla="*/ 31 h 47"/>
                <a:gd name="T8" fmla="*/ 47 w 52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47">
                  <a:moveTo>
                    <a:pt x="47" y="0"/>
                  </a:moveTo>
                  <a:cubicBezTo>
                    <a:pt x="48" y="6"/>
                    <a:pt x="49" y="13"/>
                    <a:pt x="52" y="18"/>
                  </a:cubicBezTo>
                  <a:cubicBezTo>
                    <a:pt x="38" y="28"/>
                    <a:pt x="24" y="37"/>
                    <a:pt x="10" y="47"/>
                  </a:cubicBezTo>
                  <a:cubicBezTo>
                    <a:pt x="7" y="41"/>
                    <a:pt x="4" y="36"/>
                    <a:pt x="0" y="31"/>
                  </a:cubicBezTo>
                  <a:cubicBezTo>
                    <a:pt x="16" y="21"/>
                    <a:pt x="32" y="10"/>
                    <a:pt x="47" y="0"/>
                  </a:cubicBezTo>
                  <a:close/>
                </a:path>
              </a:pathLst>
            </a:custGeom>
            <a:solidFill>
              <a:srgbClr val="402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33">
              <a:extLst>
                <a:ext uri="{FF2B5EF4-FFF2-40B4-BE49-F238E27FC236}">
                  <a16:creationId xmlns:a16="http://schemas.microsoft.com/office/drawing/2014/main" id="{743F8687-48ED-5446-8580-FA14E0A011E3}"/>
                </a:ext>
              </a:extLst>
            </p:cNvPr>
            <p:cNvSpPr/>
            <p:nvPr/>
          </p:nvSpPr>
          <p:spPr bwMode="auto">
            <a:xfrm>
              <a:off x="5192713" y="3335338"/>
              <a:ext cx="192088" cy="179388"/>
            </a:xfrm>
            <a:custGeom>
              <a:avLst/>
              <a:gdLst>
                <a:gd name="T0" fmla="*/ 0 w 51"/>
                <a:gd name="T1" fmla="*/ 15 h 48"/>
                <a:gd name="T2" fmla="*/ 10 w 51"/>
                <a:gd name="T3" fmla="*/ 0 h 48"/>
                <a:gd name="T4" fmla="*/ 51 w 51"/>
                <a:gd name="T5" fmla="*/ 33 h 48"/>
                <a:gd name="T6" fmla="*/ 40 w 51"/>
                <a:gd name="T7" fmla="*/ 48 h 48"/>
                <a:gd name="T8" fmla="*/ 0 w 51"/>
                <a:gd name="T9" fmla="*/ 1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48">
                  <a:moveTo>
                    <a:pt x="0" y="15"/>
                  </a:moveTo>
                  <a:cubicBezTo>
                    <a:pt x="4" y="11"/>
                    <a:pt x="7" y="6"/>
                    <a:pt x="10" y="0"/>
                  </a:cubicBezTo>
                  <a:cubicBezTo>
                    <a:pt x="24" y="11"/>
                    <a:pt x="37" y="22"/>
                    <a:pt x="51" y="33"/>
                  </a:cubicBezTo>
                  <a:cubicBezTo>
                    <a:pt x="47" y="38"/>
                    <a:pt x="45" y="44"/>
                    <a:pt x="40" y="48"/>
                  </a:cubicBezTo>
                  <a:cubicBezTo>
                    <a:pt x="27" y="37"/>
                    <a:pt x="13" y="26"/>
                    <a:pt x="0" y="15"/>
                  </a:cubicBezTo>
                  <a:close/>
                </a:path>
              </a:pathLst>
            </a:custGeom>
            <a:solidFill>
              <a:srgbClr val="402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34">
              <a:extLst>
                <a:ext uri="{FF2B5EF4-FFF2-40B4-BE49-F238E27FC236}">
                  <a16:creationId xmlns:a16="http://schemas.microsoft.com/office/drawing/2014/main" id="{A684A095-78D5-DC7F-A57F-E6ACFF1E7975}"/>
                </a:ext>
              </a:extLst>
            </p:cNvPr>
            <p:cNvSpPr/>
            <p:nvPr/>
          </p:nvSpPr>
          <p:spPr bwMode="auto">
            <a:xfrm>
              <a:off x="4764088" y="3346451"/>
              <a:ext cx="217488" cy="146050"/>
            </a:xfrm>
            <a:custGeom>
              <a:avLst/>
              <a:gdLst>
                <a:gd name="T0" fmla="*/ 8 w 58"/>
                <a:gd name="T1" fmla="*/ 39 h 39"/>
                <a:gd name="T2" fmla="*/ 5 w 58"/>
                <a:gd name="T3" fmla="*/ 30 h 39"/>
                <a:gd name="T4" fmla="*/ 0 w 58"/>
                <a:gd name="T5" fmla="*/ 21 h 39"/>
                <a:gd name="T6" fmla="*/ 22 w 58"/>
                <a:gd name="T7" fmla="*/ 10 h 39"/>
                <a:gd name="T8" fmla="*/ 47 w 58"/>
                <a:gd name="T9" fmla="*/ 0 h 39"/>
                <a:gd name="T10" fmla="*/ 58 w 58"/>
                <a:gd name="T11" fmla="*/ 15 h 39"/>
                <a:gd name="T12" fmla="*/ 42 w 58"/>
                <a:gd name="T13" fmla="*/ 23 h 39"/>
                <a:gd name="T14" fmla="*/ 30 w 58"/>
                <a:gd name="T15" fmla="*/ 28 h 39"/>
                <a:gd name="T16" fmla="*/ 27 w 58"/>
                <a:gd name="T17" fmla="*/ 29 h 39"/>
                <a:gd name="T18" fmla="*/ 8 w 58"/>
                <a:gd name="T1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39">
                  <a:moveTo>
                    <a:pt x="8" y="39"/>
                  </a:moveTo>
                  <a:cubicBezTo>
                    <a:pt x="6" y="36"/>
                    <a:pt x="6" y="33"/>
                    <a:pt x="5" y="30"/>
                  </a:cubicBezTo>
                  <a:cubicBezTo>
                    <a:pt x="2" y="27"/>
                    <a:pt x="0" y="25"/>
                    <a:pt x="0" y="21"/>
                  </a:cubicBezTo>
                  <a:cubicBezTo>
                    <a:pt x="6" y="15"/>
                    <a:pt x="15" y="14"/>
                    <a:pt x="22" y="10"/>
                  </a:cubicBezTo>
                  <a:cubicBezTo>
                    <a:pt x="30" y="7"/>
                    <a:pt x="37" y="1"/>
                    <a:pt x="47" y="0"/>
                  </a:cubicBezTo>
                  <a:cubicBezTo>
                    <a:pt x="50" y="6"/>
                    <a:pt x="54" y="11"/>
                    <a:pt x="58" y="15"/>
                  </a:cubicBezTo>
                  <a:cubicBezTo>
                    <a:pt x="53" y="18"/>
                    <a:pt x="47" y="20"/>
                    <a:pt x="42" y="23"/>
                  </a:cubicBezTo>
                  <a:cubicBezTo>
                    <a:pt x="39" y="27"/>
                    <a:pt x="34" y="28"/>
                    <a:pt x="30" y="28"/>
                  </a:cubicBezTo>
                  <a:cubicBezTo>
                    <a:pt x="29" y="28"/>
                    <a:pt x="28" y="28"/>
                    <a:pt x="27" y="29"/>
                  </a:cubicBezTo>
                  <a:cubicBezTo>
                    <a:pt x="22" y="35"/>
                    <a:pt x="15" y="37"/>
                    <a:pt x="8" y="39"/>
                  </a:cubicBezTo>
                  <a:close/>
                </a:path>
              </a:pathLst>
            </a:custGeom>
            <a:solidFill>
              <a:srgbClr val="3F2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35">
              <a:extLst>
                <a:ext uri="{FF2B5EF4-FFF2-40B4-BE49-F238E27FC236}">
                  <a16:creationId xmlns:a16="http://schemas.microsoft.com/office/drawing/2014/main" id="{10915C3D-2263-D15B-DD34-35C02B95573B}"/>
                </a:ext>
              </a:extLst>
            </p:cNvPr>
            <p:cNvSpPr/>
            <p:nvPr/>
          </p:nvSpPr>
          <p:spPr bwMode="auto">
            <a:xfrm>
              <a:off x="3540126" y="2198688"/>
              <a:ext cx="161925" cy="179388"/>
            </a:xfrm>
            <a:custGeom>
              <a:avLst/>
              <a:gdLst>
                <a:gd name="T0" fmla="*/ 43 w 43"/>
                <a:gd name="T1" fmla="*/ 24 h 48"/>
                <a:gd name="T2" fmla="*/ 37 w 43"/>
                <a:gd name="T3" fmla="*/ 27 h 48"/>
                <a:gd name="T4" fmla="*/ 31 w 43"/>
                <a:gd name="T5" fmla="*/ 34 h 48"/>
                <a:gd name="T6" fmla="*/ 30 w 43"/>
                <a:gd name="T7" fmla="*/ 44 h 48"/>
                <a:gd name="T8" fmla="*/ 25 w 43"/>
                <a:gd name="T9" fmla="*/ 48 h 48"/>
                <a:gd name="T10" fmla="*/ 21 w 43"/>
                <a:gd name="T11" fmla="*/ 43 h 48"/>
                <a:gd name="T12" fmla="*/ 22 w 43"/>
                <a:gd name="T13" fmla="*/ 33 h 48"/>
                <a:gd name="T14" fmla="*/ 16 w 43"/>
                <a:gd name="T15" fmla="*/ 27 h 48"/>
                <a:gd name="T16" fmla="*/ 6 w 43"/>
                <a:gd name="T17" fmla="*/ 27 h 48"/>
                <a:gd name="T18" fmla="*/ 1 w 43"/>
                <a:gd name="T19" fmla="*/ 24 h 48"/>
                <a:gd name="T20" fmla="*/ 2 w 43"/>
                <a:gd name="T21" fmla="*/ 18 h 48"/>
                <a:gd name="T22" fmla="*/ 20 w 43"/>
                <a:gd name="T23" fmla="*/ 0 h 48"/>
                <a:gd name="T24" fmla="*/ 43 w 43"/>
                <a:gd name="T25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3" h="48">
                  <a:moveTo>
                    <a:pt x="43" y="24"/>
                  </a:moveTo>
                  <a:cubicBezTo>
                    <a:pt x="42" y="26"/>
                    <a:pt x="40" y="27"/>
                    <a:pt x="37" y="27"/>
                  </a:cubicBezTo>
                  <a:cubicBezTo>
                    <a:pt x="32" y="26"/>
                    <a:pt x="31" y="29"/>
                    <a:pt x="31" y="34"/>
                  </a:cubicBezTo>
                  <a:cubicBezTo>
                    <a:pt x="31" y="37"/>
                    <a:pt x="31" y="41"/>
                    <a:pt x="30" y="44"/>
                  </a:cubicBezTo>
                  <a:cubicBezTo>
                    <a:pt x="29" y="46"/>
                    <a:pt x="28" y="48"/>
                    <a:pt x="25" y="48"/>
                  </a:cubicBezTo>
                  <a:cubicBezTo>
                    <a:pt x="22" y="48"/>
                    <a:pt x="21" y="45"/>
                    <a:pt x="21" y="43"/>
                  </a:cubicBezTo>
                  <a:cubicBezTo>
                    <a:pt x="21" y="40"/>
                    <a:pt x="21" y="36"/>
                    <a:pt x="22" y="33"/>
                  </a:cubicBezTo>
                  <a:cubicBezTo>
                    <a:pt x="22" y="29"/>
                    <a:pt x="20" y="26"/>
                    <a:pt x="16" y="27"/>
                  </a:cubicBezTo>
                  <a:cubicBezTo>
                    <a:pt x="12" y="27"/>
                    <a:pt x="9" y="27"/>
                    <a:pt x="6" y="27"/>
                  </a:cubicBezTo>
                  <a:cubicBezTo>
                    <a:pt x="4" y="27"/>
                    <a:pt x="2" y="27"/>
                    <a:pt x="1" y="24"/>
                  </a:cubicBezTo>
                  <a:cubicBezTo>
                    <a:pt x="0" y="22"/>
                    <a:pt x="0" y="20"/>
                    <a:pt x="2" y="18"/>
                  </a:cubicBezTo>
                  <a:cubicBezTo>
                    <a:pt x="8" y="12"/>
                    <a:pt x="14" y="6"/>
                    <a:pt x="20" y="0"/>
                  </a:cubicBezTo>
                  <a:cubicBezTo>
                    <a:pt x="31" y="5"/>
                    <a:pt x="38" y="14"/>
                    <a:pt x="43" y="24"/>
                  </a:cubicBezTo>
                  <a:close/>
                </a:path>
              </a:pathLst>
            </a:custGeom>
            <a:solidFill>
              <a:srgbClr val="3984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36">
              <a:extLst>
                <a:ext uri="{FF2B5EF4-FFF2-40B4-BE49-F238E27FC236}">
                  <a16:creationId xmlns:a16="http://schemas.microsoft.com/office/drawing/2014/main" id="{FCFDF11E-2B24-8CCA-8296-59151370CA0C}"/>
                </a:ext>
              </a:extLst>
            </p:cNvPr>
            <p:cNvSpPr/>
            <p:nvPr/>
          </p:nvSpPr>
          <p:spPr bwMode="auto">
            <a:xfrm>
              <a:off x="5060951" y="3429001"/>
              <a:ext cx="68263" cy="203200"/>
            </a:xfrm>
            <a:custGeom>
              <a:avLst/>
              <a:gdLst>
                <a:gd name="T0" fmla="*/ 18 w 18"/>
                <a:gd name="T1" fmla="*/ 51 h 54"/>
                <a:gd name="T2" fmla="*/ 0 w 18"/>
                <a:gd name="T3" fmla="*/ 54 h 54"/>
                <a:gd name="T4" fmla="*/ 0 w 18"/>
                <a:gd name="T5" fmla="*/ 2 h 54"/>
                <a:gd name="T6" fmla="*/ 18 w 18"/>
                <a:gd name="T7" fmla="*/ 0 h 54"/>
                <a:gd name="T8" fmla="*/ 18 w 18"/>
                <a:gd name="T9" fmla="*/ 5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4">
                  <a:moveTo>
                    <a:pt x="18" y="51"/>
                  </a:moveTo>
                  <a:cubicBezTo>
                    <a:pt x="12" y="52"/>
                    <a:pt x="6" y="52"/>
                    <a:pt x="0" y="54"/>
                  </a:cubicBezTo>
                  <a:cubicBezTo>
                    <a:pt x="0" y="37"/>
                    <a:pt x="0" y="19"/>
                    <a:pt x="0" y="2"/>
                  </a:cubicBezTo>
                  <a:cubicBezTo>
                    <a:pt x="6" y="2"/>
                    <a:pt x="12" y="2"/>
                    <a:pt x="18" y="0"/>
                  </a:cubicBezTo>
                  <a:cubicBezTo>
                    <a:pt x="18" y="17"/>
                    <a:pt x="18" y="34"/>
                    <a:pt x="18" y="51"/>
                  </a:cubicBezTo>
                  <a:close/>
                </a:path>
              </a:pathLst>
            </a:custGeom>
            <a:solidFill>
              <a:srgbClr val="402B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37">
              <a:extLst>
                <a:ext uri="{FF2B5EF4-FFF2-40B4-BE49-F238E27FC236}">
                  <a16:creationId xmlns:a16="http://schemas.microsoft.com/office/drawing/2014/main" id="{5157E87E-7369-5EA0-88C3-35D73D424E50}"/>
                </a:ext>
              </a:extLst>
            </p:cNvPr>
            <p:cNvSpPr/>
            <p:nvPr/>
          </p:nvSpPr>
          <p:spPr bwMode="auto">
            <a:xfrm>
              <a:off x="4319588" y="3319463"/>
              <a:ext cx="195263" cy="147638"/>
            </a:xfrm>
            <a:custGeom>
              <a:avLst/>
              <a:gdLst>
                <a:gd name="T0" fmla="*/ 52 w 52"/>
                <a:gd name="T1" fmla="*/ 24 h 39"/>
                <a:gd name="T2" fmla="*/ 43 w 52"/>
                <a:gd name="T3" fmla="*/ 39 h 39"/>
                <a:gd name="T4" fmla="*/ 0 w 52"/>
                <a:gd name="T5" fmla="*/ 16 h 39"/>
                <a:gd name="T6" fmla="*/ 9 w 52"/>
                <a:gd name="T7" fmla="*/ 0 h 39"/>
                <a:gd name="T8" fmla="*/ 14 w 52"/>
                <a:gd name="T9" fmla="*/ 1 h 39"/>
                <a:gd name="T10" fmla="*/ 50 w 52"/>
                <a:gd name="T11" fmla="*/ 21 h 39"/>
                <a:gd name="T12" fmla="*/ 52 w 52"/>
                <a:gd name="T13" fmla="*/ 2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9">
                  <a:moveTo>
                    <a:pt x="52" y="24"/>
                  </a:moveTo>
                  <a:cubicBezTo>
                    <a:pt x="49" y="29"/>
                    <a:pt x="46" y="34"/>
                    <a:pt x="43" y="39"/>
                  </a:cubicBezTo>
                  <a:cubicBezTo>
                    <a:pt x="29" y="32"/>
                    <a:pt x="15" y="24"/>
                    <a:pt x="0" y="16"/>
                  </a:cubicBezTo>
                  <a:cubicBezTo>
                    <a:pt x="4" y="11"/>
                    <a:pt x="6" y="6"/>
                    <a:pt x="9" y="0"/>
                  </a:cubicBezTo>
                  <a:cubicBezTo>
                    <a:pt x="11" y="0"/>
                    <a:pt x="12" y="0"/>
                    <a:pt x="14" y="1"/>
                  </a:cubicBezTo>
                  <a:cubicBezTo>
                    <a:pt x="26" y="7"/>
                    <a:pt x="38" y="14"/>
                    <a:pt x="50" y="21"/>
                  </a:cubicBezTo>
                  <a:cubicBezTo>
                    <a:pt x="51" y="21"/>
                    <a:pt x="52" y="22"/>
                    <a:pt x="52" y="24"/>
                  </a:cubicBezTo>
                  <a:close/>
                </a:path>
              </a:pathLst>
            </a:custGeom>
            <a:solidFill>
              <a:srgbClr val="402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38">
              <a:extLst>
                <a:ext uri="{FF2B5EF4-FFF2-40B4-BE49-F238E27FC236}">
                  <a16:creationId xmlns:a16="http://schemas.microsoft.com/office/drawing/2014/main" id="{9383E6C9-DBE3-666A-3ED9-55BC29478D23}"/>
                </a:ext>
              </a:extLst>
            </p:cNvPr>
            <p:cNvSpPr/>
            <p:nvPr/>
          </p:nvSpPr>
          <p:spPr bwMode="auto">
            <a:xfrm>
              <a:off x="4022726" y="2522538"/>
              <a:ext cx="139700" cy="190500"/>
            </a:xfrm>
            <a:custGeom>
              <a:avLst/>
              <a:gdLst>
                <a:gd name="T0" fmla="*/ 8 w 37"/>
                <a:gd name="T1" fmla="*/ 26 h 51"/>
                <a:gd name="T2" fmla="*/ 0 w 37"/>
                <a:gd name="T3" fmla="*/ 7 h 51"/>
                <a:gd name="T4" fmla="*/ 16 w 37"/>
                <a:gd name="T5" fmla="*/ 0 h 51"/>
                <a:gd name="T6" fmla="*/ 37 w 37"/>
                <a:gd name="T7" fmla="*/ 43 h 51"/>
                <a:gd name="T8" fmla="*/ 21 w 37"/>
                <a:gd name="T9" fmla="*/ 51 h 51"/>
                <a:gd name="T10" fmla="*/ 11 w 37"/>
                <a:gd name="T11" fmla="*/ 31 h 51"/>
                <a:gd name="T12" fmla="*/ 8 w 37"/>
                <a:gd name="T13" fmla="*/ 2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51">
                  <a:moveTo>
                    <a:pt x="8" y="26"/>
                  </a:moveTo>
                  <a:cubicBezTo>
                    <a:pt x="5" y="20"/>
                    <a:pt x="3" y="14"/>
                    <a:pt x="0" y="7"/>
                  </a:cubicBezTo>
                  <a:cubicBezTo>
                    <a:pt x="5" y="5"/>
                    <a:pt x="11" y="3"/>
                    <a:pt x="16" y="0"/>
                  </a:cubicBezTo>
                  <a:cubicBezTo>
                    <a:pt x="23" y="15"/>
                    <a:pt x="30" y="29"/>
                    <a:pt x="37" y="43"/>
                  </a:cubicBezTo>
                  <a:cubicBezTo>
                    <a:pt x="31" y="45"/>
                    <a:pt x="26" y="48"/>
                    <a:pt x="21" y="51"/>
                  </a:cubicBezTo>
                  <a:cubicBezTo>
                    <a:pt x="15" y="46"/>
                    <a:pt x="12" y="39"/>
                    <a:pt x="11" y="31"/>
                  </a:cubicBezTo>
                  <a:cubicBezTo>
                    <a:pt x="10" y="30"/>
                    <a:pt x="10" y="28"/>
                    <a:pt x="8" y="26"/>
                  </a:cubicBezTo>
                  <a:close/>
                </a:path>
              </a:pathLst>
            </a:custGeom>
            <a:solidFill>
              <a:srgbClr val="3F2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39">
              <a:extLst>
                <a:ext uri="{FF2B5EF4-FFF2-40B4-BE49-F238E27FC236}">
                  <a16:creationId xmlns:a16="http://schemas.microsoft.com/office/drawing/2014/main" id="{FAE5932C-39AB-5A70-A40F-D892D51695AB}"/>
                </a:ext>
              </a:extLst>
            </p:cNvPr>
            <p:cNvSpPr/>
            <p:nvPr/>
          </p:nvSpPr>
          <p:spPr bwMode="auto">
            <a:xfrm>
              <a:off x="3517901" y="3771901"/>
              <a:ext cx="161925" cy="184150"/>
            </a:xfrm>
            <a:custGeom>
              <a:avLst/>
              <a:gdLst>
                <a:gd name="T0" fmla="*/ 17 w 43"/>
                <a:gd name="T1" fmla="*/ 17 h 49"/>
                <a:gd name="T2" fmla="*/ 32 w 43"/>
                <a:gd name="T3" fmla="*/ 0 h 49"/>
                <a:gd name="T4" fmla="*/ 43 w 43"/>
                <a:gd name="T5" fmla="*/ 15 h 49"/>
                <a:gd name="T6" fmla="*/ 15 w 43"/>
                <a:gd name="T7" fmla="*/ 49 h 49"/>
                <a:gd name="T8" fmla="*/ 0 w 43"/>
                <a:gd name="T9" fmla="*/ 38 h 49"/>
                <a:gd name="T10" fmla="*/ 17 w 43"/>
                <a:gd name="T11" fmla="*/ 1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49">
                  <a:moveTo>
                    <a:pt x="17" y="17"/>
                  </a:moveTo>
                  <a:cubicBezTo>
                    <a:pt x="22" y="11"/>
                    <a:pt x="27" y="6"/>
                    <a:pt x="32" y="0"/>
                  </a:cubicBezTo>
                  <a:cubicBezTo>
                    <a:pt x="35" y="5"/>
                    <a:pt x="39" y="10"/>
                    <a:pt x="43" y="15"/>
                  </a:cubicBezTo>
                  <a:cubicBezTo>
                    <a:pt x="33" y="27"/>
                    <a:pt x="24" y="38"/>
                    <a:pt x="15" y="49"/>
                  </a:cubicBezTo>
                  <a:cubicBezTo>
                    <a:pt x="10" y="45"/>
                    <a:pt x="5" y="41"/>
                    <a:pt x="0" y="38"/>
                  </a:cubicBezTo>
                  <a:cubicBezTo>
                    <a:pt x="6" y="31"/>
                    <a:pt x="12" y="24"/>
                    <a:pt x="17" y="17"/>
                  </a:cubicBezTo>
                  <a:close/>
                </a:path>
              </a:pathLst>
            </a:custGeom>
            <a:solidFill>
              <a:srgbClr val="3D2A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40">
              <a:extLst>
                <a:ext uri="{FF2B5EF4-FFF2-40B4-BE49-F238E27FC236}">
                  <a16:creationId xmlns:a16="http://schemas.microsoft.com/office/drawing/2014/main" id="{3EA3CDFF-856A-F85C-C5CE-930E885AA024}"/>
                </a:ext>
              </a:extLst>
            </p:cNvPr>
            <p:cNvSpPr/>
            <p:nvPr/>
          </p:nvSpPr>
          <p:spPr bwMode="auto">
            <a:xfrm>
              <a:off x="3284538" y="2566988"/>
              <a:ext cx="150813" cy="184150"/>
            </a:xfrm>
            <a:custGeom>
              <a:avLst/>
              <a:gdLst>
                <a:gd name="T0" fmla="*/ 15 w 40"/>
                <a:gd name="T1" fmla="*/ 49 h 49"/>
                <a:gd name="T2" fmla="*/ 0 w 40"/>
                <a:gd name="T3" fmla="*/ 39 h 49"/>
                <a:gd name="T4" fmla="*/ 24 w 40"/>
                <a:gd name="T5" fmla="*/ 0 h 49"/>
                <a:gd name="T6" fmla="*/ 40 w 40"/>
                <a:gd name="T7" fmla="*/ 9 h 49"/>
                <a:gd name="T8" fmla="*/ 15 w 40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9">
                  <a:moveTo>
                    <a:pt x="15" y="49"/>
                  </a:moveTo>
                  <a:cubicBezTo>
                    <a:pt x="10" y="45"/>
                    <a:pt x="6" y="42"/>
                    <a:pt x="0" y="39"/>
                  </a:cubicBezTo>
                  <a:cubicBezTo>
                    <a:pt x="8" y="26"/>
                    <a:pt x="16" y="13"/>
                    <a:pt x="24" y="0"/>
                  </a:cubicBezTo>
                  <a:cubicBezTo>
                    <a:pt x="30" y="3"/>
                    <a:pt x="35" y="6"/>
                    <a:pt x="40" y="9"/>
                  </a:cubicBezTo>
                  <a:cubicBezTo>
                    <a:pt x="32" y="22"/>
                    <a:pt x="23" y="36"/>
                    <a:pt x="15" y="49"/>
                  </a:cubicBezTo>
                  <a:close/>
                </a:path>
              </a:pathLst>
            </a:custGeom>
            <a:solidFill>
              <a:srgbClr val="402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41">
              <a:extLst>
                <a:ext uri="{FF2B5EF4-FFF2-40B4-BE49-F238E27FC236}">
                  <a16:creationId xmlns:a16="http://schemas.microsoft.com/office/drawing/2014/main" id="{87AC7551-794D-767A-6568-4B654E1B6A2B}"/>
                </a:ext>
              </a:extLst>
            </p:cNvPr>
            <p:cNvSpPr/>
            <p:nvPr/>
          </p:nvSpPr>
          <p:spPr bwMode="auto">
            <a:xfrm>
              <a:off x="3946526" y="3352801"/>
              <a:ext cx="158750" cy="166688"/>
            </a:xfrm>
            <a:custGeom>
              <a:avLst/>
              <a:gdLst>
                <a:gd name="T0" fmla="*/ 30 w 42"/>
                <a:gd name="T1" fmla="*/ 0 h 44"/>
                <a:gd name="T2" fmla="*/ 42 w 42"/>
                <a:gd name="T3" fmla="*/ 14 h 44"/>
                <a:gd name="T4" fmla="*/ 15 w 42"/>
                <a:gd name="T5" fmla="*/ 44 h 44"/>
                <a:gd name="T6" fmla="*/ 0 w 42"/>
                <a:gd name="T7" fmla="*/ 33 h 44"/>
                <a:gd name="T8" fmla="*/ 30 w 42"/>
                <a:gd name="T9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4">
                  <a:moveTo>
                    <a:pt x="30" y="0"/>
                  </a:moveTo>
                  <a:cubicBezTo>
                    <a:pt x="33" y="5"/>
                    <a:pt x="37" y="10"/>
                    <a:pt x="42" y="14"/>
                  </a:cubicBezTo>
                  <a:cubicBezTo>
                    <a:pt x="33" y="24"/>
                    <a:pt x="24" y="34"/>
                    <a:pt x="15" y="44"/>
                  </a:cubicBezTo>
                  <a:cubicBezTo>
                    <a:pt x="9" y="42"/>
                    <a:pt x="5" y="37"/>
                    <a:pt x="0" y="33"/>
                  </a:cubicBezTo>
                  <a:cubicBezTo>
                    <a:pt x="10" y="22"/>
                    <a:pt x="20" y="11"/>
                    <a:pt x="30" y="0"/>
                  </a:cubicBezTo>
                  <a:close/>
                </a:path>
              </a:pathLst>
            </a:custGeom>
            <a:solidFill>
              <a:srgbClr val="402C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" name="Freeform 42">
              <a:extLst>
                <a:ext uri="{FF2B5EF4-FFF2-40B4-BE49-F238E27FC236}">
                  <a16:creationId xmlns:a16="http://schemas.microsoft.com/office/drawing/2014/main" id="{E666834D-40D7-A91F-3965-F169D713DAA9}"/>
                </a:ext>
              </a:extLst>
            </p:cNvPr>
            <p:cNvSpPr/>
            <p:nvPr/>
          </p:nvSpPr>
          <p:spPr bwMode="auto">
            <a:xfrm>
              <a:off x="5057776" y="2525713"/>
              <a:ext cx="79375" cy="165100"/>
            </a:xfrm>
            <a:custGeom>
              <a:avLst/>
              <a:gdLst>
                <a:gd name="T0" fmla="*/ 0 w 21"/>
                <a:gd name="T1" fmla="*/ 1 h 44"/>
                <a:gd name="T2" fmla="*/ 18 w 21"/>
                <a:gd name="T3" fmla="*/ 0 h 44"/>
                <a:gd name="T4" fmla="*/ 21 w 21"/>
                <a:gd name="T5" fmla="*/ 44 h 44"/>
                <a:gd name="T6" fmla="*/ 3 w 21"/>
                <a:gd name="T7" fmla="*/ 41 h 44"/>
                <a:gd name="T8" fmla="*/ 0 w 21"/>
                <a:gd name="T9" fmla="*/ 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44">
                  <a:moveTo>
                    <a:pt x="0" y="1"/>
                  </a:moveTo>
                  <a:cubicBezTo>
                    <a:pt x="6" y="1"/>
                    <a:pt x="12" y="2"/>
                    <a:pt x="18" y="0"/>
                  </a:cubicBezTo>
                  <a:cubicBezTo>
                    <a:pt x="19" y="14"/>
                    <a:pt x="20" y="29"/>
                    <a:pt x="21" y="44"/>
                  </a:cubicBezTo>
                  <a:cubicBezTo>
                    <a:pt x="15" y="42"/>
                    <a:pt x="9" y="41"/>
                    <a:pt x="3" y="41"/>
                  </a:cubicBezTo>
                  <a:cubicBezTo>
                    <a:pt x="2" y="28"/>
                    <a:pt x="1" y="15"/>
                    <a:pt x="0" y="1"/>
                  </a:cubicBezTo>
                  <a:close/>
                </a:path>
              </a:pathLst>
            </a:custGeom>
            <a:solidFill>
              <a:srgbClr val="412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" name="Freeform 43">
              <a:extLst>
                <a:ext uri="{FF2B5EF4-FFF2-40B4-BE49-F238E27FC236}">
                  <a16:creationId xmlns:a16="http://schemas.microsoft.com/office/drawing/2014/main" id="{B5FBBC88-9879-BF8B-5253-6F25D1969D95}"/>
                </a:ext>
              </a:extLst>
            </p:cNvPr>
            <p:cNvSpPr/>
            <p:nvPr/>
          </p:nvSpPr>
          <p:spPr bwMode="auto">
            <a:xfrm>
              <a:off x="4832351" y="2646363"/>
              <a:ext cx="142875" cy="131763"/>
            </a:xfrm>
            <a:custGeom>
              <a:avLst/>
              <a:gdLst>
                <a:gd name="T0" fmla="*/ 38 w 38"/>
                <a:gd name="T1" fmla="*/ 20 h 35"/>
                <a:gd name="T2" fmla="*/ 28 w 38"/>
                <a:gd name="T3" fmla="*/ 35 h 35"/>
                <a:gd name="T4" fmla="*/ 27 w 38"/>
                <a:gd name="T5" fmla="*/ 35 h 35"/>
                <a:gd name="T6" fmla="*/ 0 w 38"/>
                <a:gd name="T7" fmla="*/ 17 h 35"/>
                <a:gd name="T8" fmla="*/ 6 w 38"/>
                <a:gd name="T9" fmla="*/ 0 h 35"/>
                <a:gd name="T10" fmla="*/ 38 w 38"/>
                <a:gd name="T11" fmla="*/ 2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35">
                  <a:moveTo>
                    <a:pt x="38" y="20"/>
                  </a:moveTo>
                  <a:cubicBezTo>
                    <a:pt x="34" y="25"/>
                    <a:pt x="31" y="29"/>
                    <a:pt x="28" y="35"/>
                  </a:cubicBezTo>
                  <a:cubicBezTo>
                    <a:pt x="28" y="35"/>
                    <a:pt x="27" y="35"/>
                    <a:pt x="27" y="35"/>
                  </a:cubicBezTo>
                  <a:cubicBezTo>
                    <a:pt x="17" y="31"/>
                    <a:pt x="7" y="26"/>
                    <a:pt x="0" y="17"/>
                  </a:cubicBezTo>
                  <a:cubicBezTo>
                    <a:pt x="2" y="11"/>
                    <a:pt x="4" y="5"/>
                    <a:pt x="6" y="0"/>
                  </a:cubicBezTo>
                  <a:cubicBezTo>
                    <a:pt x="16" y="6"/>
                    <a:pt x="27" y="13"/>
                    <a:pt x="38" y="20"/>
                  </a:cubicBezTo>
                  <a:close/>
                </a:path>
              </a:pathLst>
            </a:custGeom>
            <a:solidFill>
              <a:srgbClr val="402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" name="Freeform 44">
              <a:extLst>
                <a:ext uri="{FF2B5EF4-FFF2-40B4-BE49-F238E27FC236}">
                  <a16:creationId xmlns:a16="http://schemas.microsoft.com/office/drawing/2014/main" id="{8E32BA7F-D267-05DD-34C7-7541C9FF46B5}"/>
                </a:ext>
              </a:extLst>
            </p:cNvPr>
            <p:cNvSpPr/>
            <p:nvPr/>
          </p:nvSpPr>
          <p:spPr bwMode="auto">
            <a:xfrm>
              <a:off x="5049838" y="2992438"/>
              <a:ext cx="82550" cy="134938"/>
            </a:xfrm>
            <a:custGeom>
              <a:avLst/>
              <a:gdLst>
                <a:gd name="T0" fmla="*/ 22 w 22"/>
                <a:gd name="T1" fmla="*/ 36 h 36"/>
                <a:gd name="T2" fmla="*/ 4 w 22"/>
                <a:gd name="T3" fmla="*/ 34 h 36"/>
                <a:gd name="T4" fmla="*/ 3 w 22"/>
                <a:gd name="T5" fmla="*/ 1 h 36"/>
                <a:gd name="T6" fmla="*/ 21 w 22"/>
                <a:gd name="T7" fmla="*/ 0 h 36"/>
                <a:gd name="T8" fmla="*/ 22 w 22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36">
                  <a:moveTo>
                    <a:pt x="22" y="36"/>
                  </a:moveTo>
                  <a:cubicBezTo>
                    <a:pt x="16" y="34"/>
                    <a:pt x="10" y="34"/>
                    <a:pt x="4" y="34"/>
                  </a:cubicBezTo>
                  <a:cubicBezTo>
                    <a:pt x="0" y="23"/>
                    <a:pt x="0" y="12"/>
                    <a:pt x="3" y="1"/>
                  </a:cubicBezTo>
                  <a:cubicBezTo>
                    <a:pt x="9" y="2"/>
                    <a:pt x="15" y="1"/>
                    <a:pt x="21" y="0"/>
                  </a:cubicBezTo>
                  <a:cubicBezTo>
                    <a:pt x="21" y="12"/>
                    <a:pt x="22" y="24"/>
                    <a:pt x="22" y="36"/>
                  </a:cubicBezTo>
                  <a:close/>
                </a:path>
              </a:pathLst>
            </a:custGeom>
            <a:solidFill>
              <a:srgbClr val="412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" name="Freeform 45">
              <a:extLst>
                <a:ext uri="{FF2B5EF4-FFF2-40B4-BE49-F238E27FC236}">
                  <a16:creationId xmlns:a16="http://schemas.microsoft.com/office/drawing/2014/main" id="{49C29206-0635-2DB5-5CD2-BDBB8309D8D3}"/>
                </a:ext>
              </a:extLst>
            </p:cNvPr>
            <p:cNvSpPr/>
            <p:nvPr/>
          </p:nvSpPr>
          <p:spPr bwMode="auto">
            <a:xfrm>
              <a:off x="4154488" y="2992438"/>
              <a:ext cx="82550" cy="131763"/>
            </a:xfrm>
            <a:custGeom>
              <a:avLst/>
              <a:gdLst>
                <a:gd name="T0" fmla="*/ 20 w 22"/>
                <a:gd name="T1" fmla="*/ 34 h 35"/>
                <a:gd name="T2" fmla="*/ 2 w 22"/>
                <a:gd name="T3" fmla="*/ 35 h 35"/>
                <a:gd name="T4" fmla="*/ 0 w 22"/>
                <a:gd name="T5" fmla="*/ 0 h 35"/>
                <a:gd name="T6" fmla="*/ 18 w 22"/>
                <a:gd name="T7" fmla="*/ 1 h 35"/>
                <a:gd name="T8" fmla="*/ 20 w 22"/>
                <a:gd name="T9" fmla="*/ 5 h 35"/>
                <a:gd name="T10" fmla="*/ 22 w 22"/>
                <a:gd name="T11" fmla="*/ 30 h 35"/>
                <a:gd name="T12" fmla="*/ 20 w 22"/>
                <a:gd name="T13" fmla="*/ 3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35">
                  <a:moveTo>
                    <a:pt x="20" y="34"/>
                  </a:moveTo>
                  <a:cubicBezTo>
                    <a:pt x="14" y="34"/>
                    <a:pt x="8" y="34"/>
                    <a:pt x="2" y="35"/>
                  </a:cubicBezTo>
                  <a:cubicBezTo>
                    <a:pt x="1" y="23"/>
                    <a:pt x="1" y="12"/>
                    <a:pt x="0" y="0"/>
                  </a:cubicBezTo>
                  <a:cubicBezTo>
                    <a:pt x="6" y="1"/>
                    <a:pt x="12" y="2"/>
                    <a:pt x="18" y="1"/>
                  </a:cubicBezTo>
                  <a:cubicBezTo>
                    <a:pt x="20" y="2"/>
                    <a:pt x="20" y="4"/>
                    <a:pt x="20" y="5"/>
                  </a:cubicBezTo>
                  <a:cubicBezTo>
                    <a:pt x="21" y="13"/>
                    <a:pt x="21" y="21"/>
                    <a:pt x="22" y="30"/>
                  </a:cubicBezTo>
                  <a:cubicBezTo>
                    <a:pt x="22" y="31"/>
                    <a:pt x="21" y="33"/>
                    <a:pt x="20" y="34"/>
                  </a:cubicBezTo>
                  <a:close/>
                </a:path>
              </a:pathLst>
            </a:custGeom>
            <a:solidFill>
              <a:srgbClr val="412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" name="Freeform 46">
              <a:extLst>
                <a:ext uri="{FF2B5EF4-FFF2-40B4-BE49-F238E27FC236}">
                  <a16:creationId xmlns:a16="http://schemas.microsoft.com/office/drawing/2014/main" id="{729A239A-5C23-00B6-060A-0F9F7EA175C1}"/>
                </a:ext>
              </a:extLst>
            </p:cNvPr>
            <p:cNvSpPr/>
            <p:nvPr/>
          </p:nvSpPr>
          <p:spPr bwMode="auto">
            <a:xfrm>
              <a:off x="4308476" y="2646363"/>
              <a:ext cx="128588" cy="134938"/>
            </a:xfrm>
            <a:custGeom>
              <a:avLst/>
              <a:gdLst>
                <a:gd name="T0" fmla="*/ 11 w 34"/>
                <a:gd name="T1" fmla="*/ 36 h 36"/>
                <a:gd name="T2" fmla="*/ 0 w 34"/>
                <a:gd name="T3" fmla="*/ 21 h 36"/>
                <a:gd name="T4" fmla="*/ 28 w 34"/>
                <a:gd name="T5" fmla="*/ 0 h 36"/>
                <a:gd name="T6" fmla="*/ 34 w 34"/>
                <a:gd name="T7" fmla="*/ 18 h 36"/>
                <a:gd name="T8" fmla="*/ 11 w 34"/>
                <a:gd name="T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36">
                  <a:moveTo>
                    <a:pt x="11" y="36"/>
                  </a:moveTo>
                  <a:cubicBezTo>
                    <a:pt x="8" y="31"/>
                    <a:pt x="4" y="26"/>
                    <a:pt x="0" y="21"/>
                  </a:cubicBezTo>
                  <a:cubicBezTo>
                    <a:pt x="10" y="14"/>
                    <a:pt x="19" y="7"/>
                    <a:pt x="28" y="0"/>
                  </a:cubicBezTo>
                  <a:cubicBezTo>
                    <a:pt x="30" y="6"/>
                    <a:pt x="33" y="12"/>
                    <a:pt x="34" y="18"/>
                  </a:cubicBezTo>
                  <a:cubicBezTo>
                    <a:pt x="28" y="26"/>
                    <a:pt x="20" y="32"/>
                    <a:pt x="11" y="36"/>
                  </a:cubicBezTo>
                  <a:close/>
                </a:path>
              </a:pathLst>
            </a:custGeom>
            <a:solidFill>
              <a:srgbClr val="402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" name="Freeform 47">
              <a:extLst>
                <a:ext uri="{FF2B5EF4-FFF2-40B4-BE49-F238E27FC236}">
                  <a16:creationId xmlns:a16="http://schemas.microsoft.com/office/drawing/2014/main" id="{087C4619-B0BC-0A49-5678-F8908075416B}"/>
                </a:ext>
              </a:extLst>
            </p:cNvPr>
            <p:cNvSpPr/>
            <p:nvPr/>
          </p:nvSpPr>
          <p:spPr bwMode="auto">
            <a:xfrm>
              <a:off x="3954463" y="2108201"/>
              <a:ext cx="76200" cy="127000"/>
            </a:xfrm>
            <a:custGeom>
              <a:avLst/>
              <a:gdLst>
                <a:gd name="T0" fmla="*/ 2 w 20"/>
                <a:gd name="T1" fmla="*/ 0 h 34"/>
                <a:gd name="T2" fmla="*/ 20 w 20"/>
                <a:gd name="T3" fmla="*/ 4 h 34"/>
                <a:gd name="T4" fmla="*/ 18 w 20"/>
                <a:gd name="T5" fmla="*/ 34 h 34"/>
                <a:gd name="T6" fmla="*/ 0 w 20"/>
                <a:gd name="T7" fmla="*/ 34 h 34"/>
                <a:gd name="T8" fmla="*/ 2 w 20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34">
                  <a:moveTo>
                    <a:pt x="2" y="0"/>
                  </a:moveTo>
                  <a:cubicBezTo>
                    <a:pt x="8" y="2"/>
                    <a:pt x="14" y="3"/>
                    <a:pt x="20" y="4"/>
                  </a:cubicBezTo>
                  <a:cubicBezTo>
                    <a:pt x="19" y="14"/>
                    <a:pt x="19" y="24"/>
                    <a:pt x="18" y="34"/>
                  </a:cubicBezTo>
                  <a:cubicBezTo>
                    <a:pt x="12" y="33"/>
                    <a:pt x="6" y="33"/>
                    <a:pt x="0" y="34"/>
                  </a:cubicBezTo>
                  <a:cubicBezTo>
                    <a:pt x="1" y="23"/>
                    <a:pt x="1" y="11"/>
                    <a:pt x="2" y="0"/>
                  </a:cubicBezTo>
                  <a:close/>
                </a:path>
              </a:pathLst>
            </a:custGeom>
            <a:solidFill>
              <a:srgbClr val="412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" name="Freeform 48">
              <a:extLst>
                <a:ext uri="{FF2B5EF4-FFF2-40B4-BE49-F238E27FC236}">
                  <a16:creationId xmlns:a16="http://schemas.microsoft.com/office/drawing/2014/main" id="{14FDE618-1768-FBCF-2C15-6747E24C0220}"/>
                </a:ext>
              </a:extLst>
            </p:cNvPr>
            <p:cNvSpPr/>
            <p:nvPr/>
          </p:nvSpPr>
          <p:spPr bwMode="auto">
            <a:xfrm>
              <a:off x="4610101" y="3665538"/>
              <a:ext cx="74613" cy="125413"/>
            </a:xfrm>
            <a:custGeom>
              <a:avLst/>
              <a:gdLst>
                <a:gd name="T0" fmla="*/ 1 w 20"/>
                <a:gd name="T1" fmla="*/ 2 h 33"/>
                <a:gd name="T2" fmla="*/ 20 w 20"/>
                <a:gd name="T3" fmla="*/ 0 h 33"/>
                <a:gd name="T4" fmla="*/ 19 w 20"/>
                <a:gd name="T5" fmla="*/ 19 h 33"/>
                <a:gd name="T6" fmla="*/ 18 w 20"/>
                <a:gd name="T7" fmla="*/ 21 h 33"/>
                <a:gd name="T8" fmla="*/ 16 w 20"/>
                <a:gd name="T9" fmla="*/ 32 h 33"/>
                <a:gd name="T10" fmla="*/ 1 w 20"/>
                <a:gd name="T11" fmla="*/ 31 h 33"/>
                <a:gd name="T12" fmla="*/ 0 w 20"/>
                <a:gd name="T13" fmla="*/ 29 h 33"/>
                <a:gd name="T14" fmla="*/ 1 w 20"/>
                <a:gd name="T15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33">
                  <a:moveTo>
                    <a:pt x="1" y="2"/>
                  </a:moveTo>
                  <a:cubicBezTo>
                    <a:pt x="8" y="2"/>
                    <a:pt x="14" y="2"/>
                    <a:pt x="20" y="0"/>
                  </a:cubicBezTo>
                  <a:cubicBezTo>
                    <a:pt x="19" y="6"/>
                    <a:pt x="19" y="12"/>
                    <a:pt x="19" y="19"/>
                  </a:cubicBezTo>
                  <a:cubicBezTo>
                    <a:pt x="18" y="19"/>
                    <a:pt x="18" y="20"/>
                    <a:pt x="18" y="21"/>
                  </a:cubicBezTo>
                  <a:cubicBezTo>
                    <a:pt x="17" y="25"/>
                    <a:pt x="20" y="31"/>
                    <a:pt x="16" y="32"/>
                  </a:cubicBezTo>
                  <a:cubicBezTo>
                    <a:pt x="12" y="33"/>
                    <a:pt x="6" y="32"/>
                    <a:pt x="1" y="31"/>
                  </a:cubicBezTo>
                  <a:cubicBezTo>
                    <a:pt x="1" y="31"/>
                    <a:pt x="0" y="30"/>
                    <a:pt x="0" y="29"/>
                  </a:cubicBezTo>
                  <a:cubicBezTo>
                    <a:pt x="0" y="20"/>
                    <a:pt x="1" y="11"/>
                    <a:pt x="1" y="2"/>
                  </a:cubicBezTo>
                  <a:close/>
                </a:path>
              </a:pathLst>
            </a:custGeom>
            <a:solidFill>
              <a:srgbClr val="402B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" name="Freeform 49">
              <a:extLst>
                <a:ext uri="{FF2B5EF4-FFF2-40B4-BE49-F238E27FC236}">
                  <a16:creationId xmlns:a16="http://schemas.microsoft.com/office/drawing/2014/main" id="{E415D7B3-75E3-4863-2EC3-369199DAEFA6}"/>
                </a:ext>
              </a:extLst>
            </p:cNvPr>
            <p:cNvSpPr/>
            <p:nvPr/>
          </p:nvSpPr>
          <p:spPr bwMode="auto">
            <a:xfrm>
              <a:off x="4605338" y="4219576"/>
              <a:ext cx="76200" cy="115888"/>
            </a:xfrm>
            <a:custGeom>
              <a:avLst/>
              <a:gdLst>
                <a:gd name="T0" fmla="*/ 20 w 20"/>
                <a:gd name="T1" fmla="*/ 30 h 31"/>
                <a:gd name="T2" fmla="*/ 1 w 20"/>
                <a:gd name="T3" fmla="*/ 31 h 31"/>
                <a:gd name="T4" fmla="*/ 0 w 20"/>
                <a:gd name="T5" fmla="*/ 2 h 31"/>
                <a:gd name="T6" fmla="*/ 8 w 20"/>
                <a:gd name="T7" fmla="*/ 2 h 31"/>
                <a:gd name="T8" fmla="*/ 18 w 20"/>
                <a:gd name="T9" fmla="*/ 9 h 31"/>
                <a:gd name="T10" fmla="*/ 20 w 20"/>
                <a:gd name="T11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31">
                  <a:moveTo>
                    <a:pt x="20" y="30"/>
                  </a:moveTo>
                  <a:cubicBezTo>
                    <a:pt x="14" y="30"/>
                    <a:pt x="7" y="29"/>
                    <a:pt x="1" y="31"/>
                  </a:cubicBezTo>
                  <a:cubicBezTo>
                    <a:pt x="1" y="21"/>
                    <a:pt x="0" y="12"/>
                    <a:pt x="0" y="2"/>
                  </a:cubicBezTo>
                  <a:cubicBezTo>
                    <a:pt x="3" y="2"/>
                    <a:pt x="6" y="2"/>
                    <a:pt x="8" y="2"/>
                  </a:cubicBezTo>
                  <a:cubicBezTo>
                    <a:pt x="15" y="0"/>
                    <a:pt x="18" y="2"/>
                    <a:pt x="18" y="9"/>
                  </a:cubicBezTo>
                  <a:cubicBezTo>
                    <a:pt x="19" y="16"/>
                    <a:pt x="19" y="23"/>
                    <a:pt x="20" y="30"/>
                  </a:cubicBezTo>
                  <a:close/>
                </a:path>
              </a:pathLst>
            </a:custGeom>
            <a:solidFill>
              <a:srgbClr val="402C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" name="Freeform 50">
              <a:extLst>
                <a:ext uri="{FF2B5EF4-FFF2-40B4-BE49-F238E27FC236}">
                  <a16:creationId xmlns:a16="http://schemas.microsoft.com/office/drawing/2014/main" id="{FD99D2CE-B3D8-F927-315B-4422C575B2DC}"/>
                </a:ext>
              </a:extLst>
            </p:cNvPr>
            <p:cNvSpPr/>
            <p:nvPr/>
          </p:nvSpPr>
          <p:spPr bwMode="auto">
            <a:xfrm>
              <a:off x="3717926" y="2344738"/>
              <a:ext cx="120650" cy="90488"/>
            </a:xfrm>
            <a:custGeom>
              <a:avLst/>
              <a:gdLst>
                <a:gd name="T0" fmla="*/ 32 w 32"/>
                <a:gd name="T1" fmla="*/ 3 h 24"/>
                <a:gd name="T2" fmla="*/ 32 w 32"/>
                <a:gd name="T3" fmla="*/ 21 h 24"/>
                <a:gd name="T4" fmla="*/ 11 w 32"/>
                <a:gd name="T5" fmla="*/ 23 h 24"/>
                <a:gd name="T6" fmla="*/ 1 w 32"/>
                <a:gd name="T7" fmla="*/ 11 h 24"/>
                <a:gd name="T8" fmla="*/ 2 w 32"/>
                <a:gd name="T9" fmla="*/ 4 h 24"/>
                <a:gd name="T10" fmla="*/ 24 w 32"/>
                <a:gd name="T11" fmla="*/ 2 h 24"/>
                <a:gd name="T12" fmla="*/ 31 w 32"/>
                <a:gd name="T13" fmla="*/ 3 h 24"/>
                <a:gd name="T14" fmla="*/ 32 w 32"/>
                <a:gd name="T15" fmla="*/ 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24">
                  <a:moveTo>
                    <a:pt x="32" y="3"/>
                  </a:moveTo>
                  <a:cubicBezTo>
                    <a:pt x="32" y="9"/>
                    <a:pt x="32" y="15"/>
                    <a:pt x="32" y="21"/>
                  </a:cubicBezTo>
                  <a:cubicBezTo>
                    <a:pt x="25" y="24"/>
                    <a:pt x="18" y="23"/>
                    <a:pt x="11" y="23"/>
                  </a:cubicBezTo>
                  <a:cubicBezTo>
                    <a:pt x="1" y="22"/>
                    <a:pt x="0" y="21"/>
                    <a:pt x="1" y="11"/>
                  </a:cubicBezTo>
                  <a:cubicBezTo>
                    <a:pt x="1" y="9"/>
                    <a:pt x="1" y="6"/>
                    <a:pt x="2" y="4"/>
                  </a:cubicBezTo>
                  <a:cubicBezTo>
                    <a:pt x="9" y="0"/>
                    <a:pt x="17" y="2"/>
                    <a:pt x="24" y="2"/>
                  </a:cubicBezTo>
                  <a:cubicBezTo>
                    <a:pt x="26" y="3"/>
                    <a:pt x="29" y="4"/>
                    <a:pt x="31" y="3"/>
                  </a:cubicBezTo>
                  <a:cubicBezTo>
                    <a:pt x="31" y="3"/>
                    <a:pt x="32" y="3"/>
                    <a:pt x="32" y="3"/>
                  </a:cubicBezTo>
                  <a:close/>
                </a:path>
              </a:pathLst>
            </a:custGeom>
            <a:solidFill>
              <a:srgbClr val="3E2A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1" name="Freeform 51">
              <a:extLst>
                <a:ext uri="{FF2B5EF4-FFF2-40B4-BE49-F238E27FC236}">
                  <a16:creationId xmlns:a16="http://schemas.microsoft.com/office/drawing/2014/main" id="{80DD5A81-E6EF-1833-256E-55C3551528BD}"/>
                </a:ext>
              </a:extLst>
            </p:cNvPr>
            <p:cNvSpPr/>
            <p:nvPr/>
          </p:nvSpPr>
          <p:spPr bwMode="auto">
            <a:xfrm>
              <a:off x="5765801" y="3582988"/>
              <a:ext cx="101600" cy="68263"/>
            </a:xfrm>
            <a:custGeom>
              <a:avLst/>
              <a:gdLst>
                <a:gd name="T0" fmla="*/ 27 w 27"/>
                <a:gd name="T1" fmla="*/ 0 h 18"/>
                <a:gd name="T2" fmla="*/ 27 w 27"/>
                <a:gd name="T3" fmla="*/ 18 h 18"/>
                <a:gd name="T4" fmla="*/ 0 w 27"/>
                <a:gd name="T5" fmla="*/ 17 h 18"/>
                <a:gd name="T6" fmla="*/ 1 w 27"/>
                <a:gd name="T7" fmla="*/ 4 h 18"/>
                <a:gd name="T8" fmla="*/ 6 w 27"/>
                <a:gd name="T9" fmla="*/ 0 h 18"/>
                <a:gd name="T10" fmla="*/ 17 w 27"/>
                <a:gd name="T11" fmla="*/ 0 h 18"/>
                <a:gd name="T12" fmla="*/ 27 w 27"/>
                <a:gd name="T1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8">
                  <a:moveTo>
                    <a:pt x="27" y="0"/>
                  </a:moveTo>
                  <a:cubicBezTo>
                    <a:pt x="26" y="6"/>
                    <a:pt x="26" y="12"/>
                    <a:pt x="27" y="18"/>
                  </a:cubicBezTo>
                  <a:cubicBezTo>
                    <a:pt x="18" y="18"/>
                    <a:pt x="9" y="18"/>
                    <a:pt x="0" y="17"/>
                  </a:cubicBezTo>
                  <a:cubicBezTo>
                    <a:pt x="1" y="13"/>
                    <a:pt x="1" y="9"/>
                    <a:pt x="1" y="4"/>
                  </a:cubicBezTo>
                  <a:cubicBezTo>
                    <a:pt x="1" y="0"/>
                    <a:pt x="3" y="0"/>
                    <a:pt x="6" y="0"/>
                  </a:cubicBezTo>
                  <a:cubicBezTo>
                    <a:pt x="10" y="0"/>
                    <a:pt x="13" y="0"/>
                    <a:pt x="17" y="0"/>
                  </a:cubicBezTo>
                  <a:cubicBezTo>
                    <a:pt x="20" y="0"/>
                    <a:pt x="24" y="0"/>
                    <a:pt x="27" y="0"/>
                  </a:cubicBezTo>
                  <a:close/>
                </a:path>
              </a:pathLst>
            </a:custGeom>
            <a:solidFill>
              <a:srgbClr val="402B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2" name="Freeform 52">
              <a:extLst>
                <a:ext uri="{FF2B5EF4-FFF2-40B4-BE49-F238E27FC236}">
                  <a16:creationId xmlns:a16="http://schemas.microsoft.com/office/drawing/2014/main" id="{E9F58B66-9CEF-2E33-5941-04A4578B6E5B}"/>
                </a:ext>
              </a:extLst>
            </p:cNvPr>
            <p:cNvSpPr/>
            <p:nvPr/>
          </p:nvSpPr>
          <p:spPr bwMode="auto">
            <a:xfrm>
              <a:off x="5238751" y="2803526"/>
              <a:ext cx="93663" cy="68263"/>
            </a:xfrm>
            <a:custGeom>
              <a:avLst/>
              <a:gdLst>
                <a:gd name="T0" fmla="*/ 0 w 25"/>
                <a:gd name="T1" fmla="*/ 18 h 18"/>
                <a:gd name="T2" fmla="*/ 0 w 25"/>
                <a:gd name="T3" fmla="*/ 0 h 18"/>
                <a:gd name="T4" fmla="*/ 19 w 25"/>
                <a:gd name="T5" fmla="*/ 0 h 18"/>
                <a:gd name="T6" fmla="*/ 24 w 25"/>
                <a:gd name="T7" fmla="*/ 4 h 18"/>
                <a:gd name="T8" fmla="*/ 25 w 25"/>
                <a:gd name="T9" fmla="*/ 18 h 18"/>
                <a:gd name="T10" fmla="*/ 0 w 25"/>
                <a:gd name="T11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18">
                  <a:moveTo>
                    <a:pt x="0" y="18"/>
                  </a:moveTo>
                  <a:cubicBezTo>
                    <a:pt x="0" y="12"/>
                    <a:pt x="0" y="6"/>
                    <a:pt x="0" y="0"/>
                  </a:cubicBezTo>
                  <a:cubicBezTo>
                    <a:pt x="6" y="0"/>
                    <a:pt x="13" y="0"/>
                    <a:pt x="19" y="0"/>
                  </a:cubicBezTo>
                  <a:cubicBezTo>
                    <a:pt x="22" y="0"/>
                    <a:pt x="24" y="1"/>
                    <a:pt x="24" y="4"/>
                  </a:cubicBezTo>
                  <a:cubicBezTo>
                    <a:pt x="24" y="9"/>
                    <a:pt x="25" y="13"/>
                    <a:pt x="25" y="18"/>
                  </a:cubicBezTo>
                  <a:cubicBezTo>
                    <a:pt x="17" y="18"/>
                    <a:pt x="8" y="18"/>
                    <a:pt x="0" y="18"/>
                  </a:cubicBezTo>
                  <a:close/>
                </a:path>
              </a:pathLst>
            </a:custGeom>
            <a:solidFill>
              <a:srgbClr val="412D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3" name="Freeform 53">
              <a:extLst>
                <a:ext uri="{FF2B5EF4-FFF2-40B4-BE49-F238E27FC236}">
                  <a16:creationId xmlns:a16="http://schemas.microsoft.com/office/drawing/2014/main" id="{A8ED634D-2BE6-D9B8-94FD-8B3175D59D06}"/>
                </a:ext>
              </a:extLst>
            </p:cNvPr>
            <p:cNvSpPr/>
            <p:nvPr/>
          </p:nvSpPr>
          <p:spPr bwMode="auto">
            <a:xfrm>
              <a:off x="3849688" y="2432051"/>
              <a:ext cx="104775" cy="107950"/>
            </a:xfrm>
            <a:custGeom>
              <a:avLst/>
              <a:gdLst>
                <a:gd name="T0" fmla="*/ 3 w 28"/>
                <a:gd name="T1" fmla="*/ 13 h 29"/>
                <a:gd name="T2" fmla="*/ 0 w 28"/>
                <a:gd name="T3" fmla="*/ 3 h 29"/>
                <a:gd name="T4" fmla="*/ 25 w 28"/>
                <a:gd name="T5" fmla="*/ 29 h 29"/>
                <a:gd name="T6" fmla="*/ 24 w 28"/>
                <a:gd name="T7" fmla="*/ 29 h 29"/>
                <a:gd name="T8" fmla="*/ 5 w 28"/>
                <a:gd name="T9" fmla="*/ 15 h 29"/>
                <a:gd name="T10" fmla="*/ 3 w 28"/>
                <a:gd name="T11" fmla="*/ 1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8">
                  <a:moveTo>
                    <a:pt x="3" y="13"/>
                  </a:moveTo>
                  <a:cubicBezTo>
                    <a:pt x="2" y="10"/>
                    <a:pt x="0" y="7"/>
                    <a:pt x="0" y="3"/>
                  </a:cubicBezTo>
                  <a:cubicBezTo>
                    <a:pt x="17" y="0"/>
                    <a:pt x="28" y="10"/>
                    <a:pt x="25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15" y="28"/>
                    <a:pt x="9" y="23"/>
                    <a:pt x="5" y="15"/>
                  </a:cubicBezTo>
                  <a:cubicBezTo>
                    <a:pt x="5" y="14"/>
                    <a:pt x="4" y="14"/>
                    <a:pt x="3" y="13"/>
                  </a:cubicBezTo>
                  <a:close/>
                </a:path>
              </a:pathLst>
            </a:custGeom>
            <a:solidFill>
              <a:srgbClr val="E6A6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4" name="Freeform 54">
              <a:extLst>
                <a:ext uri="{FF2B5EF4-FFF2-40B4-BE49-F238E27FC236}">
                  <a16:creationId xmlns:a16="http://schemas.microsoft.com/office/drawing/2014/main" id="{163D8A4A-88D8-83CE-8BC7-E148ED93B88B}"/>
                </a:ext>
              </a:extLst>
            </p:cNvPr>
            <p:cNvSpPr/>
            <p:nvPr/>
          </p:nvSpPr>
          <p:spPr bwMode="auto">
            <a:xfrm>
              <a:off x="5667376" y="2706688"/>
              <a:ext cx="109538" cy="131763"/>
            </a:xfrm>
            <a:custGeom>
              <a:avLst/>
              <a:gdLst>
                <a:gd name="T0" fmla="*/ 26 w 29"/>
                <a:gd name="T1" fmla="*/ 24 h 35"/>
                <a:gd name="T2" fmla="*/ 15 w 29"/>
                <a:gd name="T3" fmla="*/ 24 h 35"/>
                <a:gd name="T4" fmla="*/ 8 w 29"/>
                <a:gd name="T5" fmla="*/ 32 h 35"/>
                <a:gd name="T6" fmla="*/ 2 w 29"/>
                <a:gd name="T7" fmla="*/ 33 h 35"/>
                <a:gd name="T8" fmla="*/ 2 w 29"/>
                <a:gd name="T9" fmla="*/ 26 h 35"/>
                <a:gd name="T10" fmla="*/ 11 w 29"/>
                <a:gd name="T11" fmla="*/ 17 h 35"/>
                <a:gd name="T12" fmla="*/ 12 w 29"/>
                <a:gd name="T13" fmla="*/ 9 h 35"/>
                <a:gd name="T14" fmla="*/ 10 w 29"/>
                <a:gd name="T15" fmla="*/ 3 h 35"/>
                <a:gd name="T16" fmla="*/ 17 w 29"/>
                <a:gd name="T17" fmla="*/ 0 h 35"/>
                <a:gd name="T18" fmla="*/ 21 w 29"/>
                <a:gd name="T19" fmla="*/ 5 h 35"/>
                <a:gd name="T20" fmla="*/ 26 w 29"/>
                <a:gd name="T21" fmla="*/ 2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35">
                  <a:moveTo>
                    <a:pt x="26" y="24"/>
                  </a:moveTo>
                  <a:cubicBezTo>
                    <a:pt x="22" y="20"/>
                    <a:pt x="19" y="20"/>
                    <a:pt x="15" y="24"/>
                  </a:cubicBezTo>
                  <a:cubicBezTo>
                    <a:pt x="13" y="27"/>
                    <a:pt x="10" y="30"/>
                    <a:pt x="8" y="32"/>
                  </a:cubicBezTo>
                  <a:cubicBezTo>
                    <a:pt x="6" y="33"/>
                    <a:pt x="4" y="35"/>
                    <a:pt x="2" y="33"/>
                  </a:cubicBezTo>
                  <a:cubicBezTo>
                    <a:pt x="0" y="31"/>
                    <a:pt x="0" y="28"/>
                    <a:pt x="2" y="26"/>
                  </a:cubicBezTo>
                  <a:cubicBezTo>
                    <a:pt x="5" y="23"/>
                    <a:pt x="8" y="20"/>
                    <a:pt x="11" y="17"/>
                  </a:cubicBezTo>
                  <a:cubicBezTo>
                    <a:pt x="13" y="14"/>
                    <a:pt x="15" y="12"/>
                    <a:pt x="12" y="9"/>
                  </a:cubicBezTo>
                  <a:cubicBezTo>
                    <a:pt x="10" y="8"/>
                    <a:pt x="8" y="6"/>
                    <a:pt x="10" y="3"/>
                  </a:cubicBezTo>
                  <a:cubicBezTo>
                    <a:pt x="11" y="0"/>
                    <a:pt x="14" y="0"/>
                    <a:pt x="17" y="0"/>
                  </a:cubicBezTo>
                  <a:cubicBezTo>
                    <a:pt x="18" y="1"/>
                    <a:pt x="20" y="3"/>
                    <a:pt x="21" y="5"/>
                  </a:cubicBezTo>
                  <a:cubicBezTo>
                    <a:pt x="26" y="10"/>
                    <a:pt x="29" y="16"/>
                    <a:pt x="26" y="24"/>
                  </a:cubicBezTo>
                  <a:close/>
                </a:path>
              </a:pathLst>
            </a:custGeom>
            <a:solidFill>
              <a:srgbClr val="3A84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5" name="Freeform 55">
              <a:extLst>
                <a:ext uri="{FF2B5EF4-FFF2-40B4-BE49-F238E27FC236}">
                  <a16:creationId xmlns:a16="http://schemas.microsoft.com/office/drawing/2014/main" id="{D989D294-CF1D-410E-1F00-CAE3C6359214}"/>
                </a:ext>
              </a:extLst>
            </p:cNvPr>
            <p:cNvSpPr/>
            <p:nvPr/>
          </p:nvSpPr>
          <p:spPr bwMode="auto">
            <a:xfrm>
              <a:off x="5535613" y="2616201"/>
              <a:ext cx="169863" cy="150813"/>
            </a:xfrm>
            <a:custGeom>
              <a:avLst/>
              <a:gdLst>
                <a:gd name="T0" fmla="*/ 18 w 45"/>
                <a:gd name="T1" fmla="*/ 0 h 40"/>
                <a:gd name="T2" fmla="*/ 45 w 45"/>
                <a:gd name="T3" fmla="*/ 15 h 40"/>
                <a:gd name="T4" fmla="*/ 40 w 45"/>
                <a:gd name="T5" fmla="*/ 17 h 40"/>
                <a:gd name="T6" fmla="*/ 31 w 45"/>
                <a:gd name="T7" fmla="*/ 8 h 40"/>
                <a:gd name="T8" fmla="*/ 25 w 45"/>
                <a:gd name="T9" fmla="*/ 7 h 40"/>
                <a:gd name="T10" fmla="*/ 26 w 45"/>
                <a:gd name="T11" fmla="*/ 12 h 40"/>
                <a:gd name="T12" fmla="*/ 32 w 45"/>
                <a:gd name="T13" fmla="*/ 18 h 40"/>
                <a:gd name="T14" fmla="*/ 32 w 45"/>
                <a:gd name="T15" fmla="*/ 34 h 40"/>
                <a:gd name="T16" fmla="*/ 14 w 45"/>
                <a:gd name="T17" fmla="*/ 35 h 40"/>
                <a:gd name="T18" fmla="*/ 3 w 45"/>
                <a:gd name="T19" fmla="*/ 24 h 40"/>
                <a:gd name="T20" fmla="*/ 3 w 45"/>
                <a:gd name="T21" fmla="*/ 16 h 40"/>
                <a:gd name="T22" fmla="*/ 10 w 45"/>
                <a:gd name="T23" fmla="*/ 17 h 40"/>
                <a:gd name="T24" fmla="*/ 19 w 45"/>
                <a:gd name="T25" fmla="*/ 27 h 40"/>
                <a:gd name="T26" fmla="*/ 25 w 45"/>
                <a:gd name="T27" fmla="*/ 27 h 40"/>
                <a:gd name="T28" fmla="*/ 23 w 45"/>
                <a:gd name="T29" fmla="*/ 23 h 40"/>
                <a:gd name="T30" fmla="*/ 13 w 45"/>
                <a:gd name="T31" fmla="*/ 10 h 40"/>
                <a:gd name="T32" fmla="*/ 18 w 45"/>
                <a:gd name="T33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" h="40">
                  <a:moveTo>
                    <a:pt x="18" y="0"/>
                  </a:moveTo>
                  <a:cubicBezTo>
                    <a:pt x="29" y="2"/>
                    <a:pt x="38" y="7"/>
                    <a:pt x="45" y="15"/>
                  </a:cubicBezTo>
                  <a:cubicBezTo>
                    <a:pt x="44" y="18"/>
                    <a:pt x="42" y="18"/>
                    <a:pt x="40" y="17"/>
                  </a:cubicBezTo>
                  <a:cubicBezTo>
                    <a:pt x="36" y="14"/>
                    <a:pt x="34" y="11"/>
                    <a:pt x="31" y="8"/>
                  </a:cubicBezTo>
                  <a:cubicBezTo>
                    <a:pt x="29" y="6"/>
                    <a:pt x="27" y="4"/>
                    <a:pt x="25" y="7"/>
                  </a:cubicBezTo>
                  <a:cubicBezTo>
                    <a:pt x="23" y="9"/>
                    <a:pt x="25" y="11"/>
                    <a:pt x="26" y="12"/>
                  </a:cubicBezTo>
                  <a:cubicBezTo>
                    <a:pt x="29" y="14"/>
                    <a:pt x="30" y="16"/>
                    <a:pt x="32" y="18"/>
                  </a:cubicBezTo>
                  <a:cubicBezTo>
                    <a:pt x="37" y="24"/>
                    <a:pt x="37" y="30"/>
                    <a:pt x="32" y="34"/>
                  </a:cubicBezTo>
                  <a:cubicBezTo>
                    <a:pt x="27" y="40"/>
                    <a:pt x="20" y="40"/>
                    <a:pt x="14" y="35"/>
                  </a:cubicBezTo>
                  <a:cubicBezTo>
                    <a:pt x="10" y="32"/>
                    <a:pt x="7" y="28"/>
                    <a:pt x="3" y="24"/>
                  </a:cubicBezTo>
                  <a:cubicBezTo>
                    <a:pt x="0" y="21"/>
                    <a:pt x="0" y="19"/>
                    <a:pt x="3" y="16"/>
                  </a:cubicBezTo>
                  <a:cubicBezTo>
                    <a:pt x="6" y="13"/>
                    <a:pt x="8" y="15"/>
                    <a:pt x="10" y="17"/>
                  </a:cubicBezTo>
                  <a:cubicBezTo>
                    <a:pt x="13" y="20"/>
                    <a:pt x="16" y="23"/>
                    <a:pt x="19" y="27"/>
                  </a:cubicBezTo>
                  <a:cubicBezTo>
                    <a:pt x="21" y="28"/>
                    <a:pt x="22" y="30"/>
                    <a:pt x="25" y="27"/>
                  </a:cubicBezTo>
                  <a:cubicBezTo>
                    <a:pt x="27" y="25"/>
                    <a:pt x="24" y="24"/>
                    <a:pt x="23" y="23"/>
                  </a:cubicBezTo>
                  <a:cubicBezTo>
                    <a:pt x="20" y="19"/>
                    <a:pt x="14" y="16"/>
                    <a:pt x="13" y="10"/>
                  </a:cubicBezTo>
                  <a:cubicBezTo>
                    <a:pt x="13" y="5"/>
                    <a:pt x="12" y="1"/>
                    <a:pt x="18" y="0"/>
                  </a:cubicBezTo>
                  <a:close/>
                </a:path>
              </a:pathLst>
            </a:custGeom>
            <a:solidFill>
              <a:srgbClr val="3A84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6" name="Freeform 56">
              <a:extLst>
                <a:ext uri="{FF2B5EF4-FFF2-40B4-BE49-F238E27FC236}">
                  <a16:creationId xmlns:a16="http://schemas.microsoft.com/office/drawing/2014/main" id="{F36E073A-5BC5-6D27-75DD-25302915AE40}"/>
                </a:ext>
              </a:extLst>
            </p:cNvPr>
            <p:cNvSpPr/>
            <p:nvPr/>
          </p:nvSpPr>
          <p:spPr bwMode="auto">
            <a:xfrm>
              <a:off x="5761038" y="2803526"/>
              <a:ext cx="106363" cy="68263"/>
            </a:xfrm>
            <a:custGeom>
              <a:avLst/>
              <a:gdLst>
                <a:gd name="T0" fmla="*/ 2 w 28"/>
                <a:gd name="T1" fmla="*/ 1 h 18"/>
                <a:gd name="T2" fmla="*/ 28 w 28"/>
                <a:gd name="T3" fmla="*/ 0 h 18"/>
                <a:gd name="T4" fmla="*/ 28 w 28"/>
                <a:gd name="T5" fmla="*/ 18 h 18"/>
                <a:gd name="T6" fmla="*/ 5 w 28"/>
                <a:gd name="T7" fmla="*/ 18 h 18"/>
                <a:gd name="T8" fmla="*/ 1 w 28"/>
                <a:gd name="T9" fmla="*/ 14 h 18"/>
                <a:gd name="T10" fmla="*/ 2 w 28"/>
                <a:gd name="T11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18">
                  <a:moveTo>
                    <a:pt x="2" y="1"/>
                  </a:moveTo>
                  <a:cubicBezTo>
                    <a:pt x="11" y="1"/>
                    <a:pt x="19" y="1"/>
                    <a:pt x="28" y="0"/>
                  </a:cubicBezTo>
                  <a:cubicBezTo>
                    <a:pt x="27" y="6"/>
                    <a:pt x="27" y="12"/>
                    <a:pt x="28" y="18"/>
                  </a:cubicBezTo>
                  <a:cubicBezTo>
                    <a:pt x="20" y="18"/>
                    <a:pt x="13" y="18"/>
                    <a:pt x="5" y="18"/>
                  </a:cubicBezTo>
                  <a:cubicBezTo>
                    <a:pt x="2" y="18"/>
                    <a:pt x="0" y="17"/>
                    <a:pt x="1" y="14"/>
                  </a:cubicBezTo>
                  <a:cubicBezTo>
                    <a:pt x="3" y="9"/>
                    <a:pt x="2" y="5"/>
                    <a:pt x="2" y="1"/>
                  </a:cubicBezTo>
                  <a:close/>
                </a:path>
              </a:pathLst>
            </a:custGeom>
            <a:solidFill>
              <a:srgbClr val="412D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7" name="Freeform 57">
              <a:extLst>
                <a:ext uri="{FF2B5EF4-FFF2-40B4-BE49-F238E27FC236}">
                  <a16:creationId xmlns:a16="http://schemas.microsoft.com/office/drawing/2014/main" id="{6BA3BD38-4C8E-71C8-C636-0B5857420A1A}"/>
                </a:ext>
              </a:extLst>
            </p:cNvPr>
            <p:cNvSpPr/>
            <p:nvPr/>
          </p:nvSpPr>
          <p:spPr bwMode="auto">
            <a:xfrm>
              <a:off x="3657601" y="2336801"/>
              <a:ext cx="96838" cy="120650"/>
            </a:xfrm>
            <a:custGeom>
              <a:avLst/>
              <a:gdLst>
                <a:gd name="T0" fmla="*/ 26 w 26"/>
                <a:gd name="T1" fmla="*/ 24 h 32"/>
                <a:gd name="T2" fmla="*/ 16 w 26"/>
                <a:gd name="T3" fmla="*/ 32 h 32"/>
                <a:gd name="T4" fmla="*/ 10 w 26"/>
                <a:gd name="T5" fmla="*/ 27 h 32"/>
                <a:gd name="T6" fmla="*/ 4 w 26"/>
                <a:gd name="T7" fmla="*/ 22 h 32"/>
                <a:gd name="T8" fmla="*/ 3 w 26"/>
                <a:gd name="T9" fmla="*/ 14 h 32"/>
                <a:gd name="T10" fmla="*/ 17 w 26"/>
                <a:gd name="T11" fmla="*/ 0 h 32"/>
                <a:gd name="T12" fmla="*/ 19 w 26"/>
                <a:gd name="T13" fmla="*/ 6 h 32"/>
                <a:gd name="T14" fmla="*/ 19 w 26"/>
                <a:gd name="T15" fmla="*/ 15 h 32"/>
                <a:gd name="T16" fmla="*/ 26 w 26"/>
                <a:gd name="T17" fmla="*/ 2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32">
                  <a:moveTo>
                    <a:pt x="26" y="24"/>
                  </a:moveTo>
                  <a:cubicBezTo>
                    <a:pt x="20" y="23"/>
                    <a:pt x="17" y="27"/>
                    <a:pt x="16" y="32"/>
                  </a:cubicBezTo>
                  <a:cubicBezTo>
                    <a:pt x="13" y="32"/>
                    <a:pt x="11" y="30"/>
                    <a:pt x="10" y="27"/>
                  </a:cubicBezTo>
                  <a:cubicBezTo>
                    <a:pt x="9" y="25"/>
                    <a:pt x="7" y="23"/>
                    <a:pt x="4" y="22"/>
                  </a:cubicBezTo>
                  <a:cubicBezTo>
                    <a:pt x="0" y="20"/>
                    <a:pt x="0" y="17"/>
                    <a:pt x="3" y="14"/>
                  </a:cubicBezTo>
                  <a:cubicBezTo>
                    <a:pt x="8" y="9"/>
                    <a:pt x="13" y="5"/>
                    <a:pt x="17" y="0"/>
                  </a:cubicBezTo>
                  <a:cubicBezTo>
                    <a:pt x="18" y="2"/>
                    <a:pt x="18" y="4"/>
                    <a:pt x="19" y="6"/>
                  </a:cubicBezTo>
                  <a:cubicBezTo>
                    <a:pt x="19" y="9"/>
                    <a:pt x="19" y="12"/>
                    <a:pt x="19" y="15"/>
                  </a:cubicBezTo>
                  <a:cubicBezTo>
                    <a:pt x="18" y="22"/>
                    <a:pt x="20" y="24"/>
                    <a:pt x="26" y="24"/>
                  </a:cubicBezTo>
                  <a:close/>
                </a:path>
              </a:pathLst>
            </a:custGeom>
            <a:solidFill>
              <a:srgbClr val="3A83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8" name="Freeform 58">
              <a:extLst>
                <a:ext uri="{FF2B5EF4-FFF2-40B4-BE49-F238E27FC236}">
                  <a16:creationId xmlns:a16="http://schemas.microsoft.com/office/drawing/2014/main" id="{6911A4F8-9CDB-D87C-7D96-588A5FE11EC8}"/>
                </a:ext>
              </a:extLst>
            </p:cNvPr>
            <p:cNvSpPr/>
            <p:nvPr/>
          </p:nvSpPr>
          <p:spPr bwMode="auto">
            <a:xfrm>
              <a:off x="4684713" y="3371851"/>
              <a:ext cx="98425" cy="98425"/>
            </a:xfrm>
            <a:custGeom>
              <a:avLst/>
              <a:gdLst>
                <a:gd name="T0" fmla="*/ 3 w 26"/>
                <a:gd name="T1" fmla="*/ 0 h 26"/>
                <a:gd name="T2" fmla="*/ 22 w 26"/>
                <a:gd name="T3" fmla="*/ 14 h 26"/>
                <a:gd name="T4" fmla="*/ 26 w 26"/>
                <a:gd name="T5" fmla="*/ 23 h 26"/>
                <a:gd name="T6" fmla="*/ 6 w 26"/>
                <a:gd name="T7" fmla="*/ 17 h 26"/>
                <a:gd name="T8" fmla="*/ 3 w 26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3" y="0"/>
                  </a:moveTo>
                  <a:cubicBezTo>
                    <a:pt x="11" y="2"/>
                    <a:pt x="16" y="9"/>
                    <a:pt x="22" y="14"/>
                  </a:cubicBezTo>
                  <a:cubicBezTo>
                    <a:pt x="23" y="17"/>
                    <a:pt x="24" y="20"/>
                    <a:pt x="26" y="23"/>
                  </a:cubicBezTo>
                  <a:cubicBezTo>
                    <a:pt x="17" y="26"/>
                    <a:pt x="11" y="22"/>
                    <a:pt x="6" y="17"/>
                  </a:cubicBezTo>
                  <a:cubicBezTo>
                    <a:pt x="2" y="12"/>
                    <a:pt x="0" y="6"/>
                    <a:pt x="3" y="0"/>
                  </a:cubicBezTo>
                  <a:close/>
                </a:path>
              </a:pathLst>
            </a:custGeom>
            <a:solidFill>
              <a:srgbClr val="E6A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48667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79512" y="1179522"/>
            <a:ext cx="23762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600" b="1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ارائه پاورپوینت مدرن</a:t>
            </a:r>
            <a:endParaRPr lang="ko-KR" altLang="en-US" sz="1600" b="1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2684" y="2107611"/>
            <a:ext cx="237626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 آسان برای تغییر رنگ، عکس و متن. ارائه پاورپوینت مدرنی را دریافت کنید که به زیبایی طراحی شده است.</a:t>
            </a:r>
          </a:p>
          <a:p>
            <a:pPr algn="ctr"/>
            <a:endParaRPr lang="fa-IR" altLang="ko-KR" sz="1200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ctr"/>
            <a:r>
              <a: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rPr>
              <a:t>آسان برای تغییر رنگ، عکس و متن. شما به سادگی می توانید مخاطبان خود را تحت تاثیر قرار دهید و یک محصول منحصر به فرد اضافه کنید.</a:t>
            </a:r>
            <a:endParaRPr lang="en-US" altLang="ko-KR" sz="12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9512" y="188235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1400" b="1" dirty="0">
                <a:solidFill>
                  <a:schemeClr val="bg1"/>
                </a:solidFill>
                <a:cs typeface="B Nazanin" panose="00000400000000000000" pitchFamily="2" charset="-78"/>
              </a:rPr>
              <a:t>متن شما در اینجا</a:t>
            </a:r>
            <a:endParaRPr lang="ko-KR" altLang="en-US" sz="1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pic>
        <p:nvPicPr>
          <p:cNvPr id="12290" name="Picture 2" descr="Construir moléculas &quot;imposibles&quot; átomo a átomo - INVDES">
            <a:extLst>
              <a:ext uri="{FF2B5EF4-FFF2-40B4-BE49-F238E27FC236}">
                <a16:creationId xmlns:a16="http://schemas.microsoft.com/office/drawing/2014/main" id="{3661E33A-165D-447D-B095-AC1E5DA13081}"/>
              </a:ext>
            </a:extLst>
          </p:cNvPr>
          <p:cNvPicPr>
            <a:picLocks noGrp="1" noChangeAspect="1" noChangeArrowheads="1"/>
          </p:cNvPicPr>
          <p:nvPr>
            <p:ph type="pic" idx="10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331" name="Grupo 12330">
            <a:extLst>
              <a:ext uri="{FF2B5EF4-FFF2-40B4-BE49-F238E27FC236}">
                <a16:creationId xmlns:a16="http://schemas.microsoft.com/office/drawing/2014/main" id="{C359380A-472C-4A2D-F5C6-8E2C43256FB2}"/>
              </a:ext>
            </a:extLst>
          </p:cNvPr>
          <p:cNvGrpSpPr/>
          <p:nvPr/>
        </p:nvGrpSpPr>
        <p:grpSpPr>
          <a:xfrm>
            <a:off x="788987" y="149226"/>
            <a:ext cx="1450976" cy="1087437"/>
            <a:chOff x="788987" y="149226"/>
            <a:chExt cx="1450976" cy="1087437"/>
          </a:xfrm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8844A7F9-2370-6006-347C-2A89C6EB46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8987" y="149226"/>
              <a:ext cx="1450976" cy="1087437"/>
            </a:xfrm>
            <a:custGeom>
              <a:avLst/>
              <a:gdLst>
                <a:gd name="T0" fmla="*/ 627 w 677"/>
                <a:gd name="T1" fmla="*/ 202 h 507"/>
                <a:gd name="T2" fmla="*/ 592 w 677"/>
                <a:gd name="T3" fmla="*/ 160 h 507"/>
                <a:gd name="T4" fmla="*/ 582 w 677"/>
                <a:gd name="T5" fmla="*/ 114 h 507"/>
                <a:gd name="T6" fmla="*/ 521 w 677"/>
                <a:gd name="T7" fmla="*/ 49 h 507"/>
                <a:gd name="T8" fmla="*/ 485 w 677"/>
                <a:gd name="T9" fmla="*/ 35 h 507"/>
                <a:gd name="T10" fmla="*/ 407 w 677"/>
                <a:gd name="T11" fmla="*/ 55 h 507"/>
                <a:gd name="T12" fmla="*/ 376 w 677"/>
                <a:gd name="T13" fmla="*/ 67 h 507"/>
                <a:gd name="T14" fmla="*/ 304 w 677"/>
                <a:gd name="T15" fmla="*/ 65 h 507"/>
                <a:gd name="T16" fmla="*/ 256 w 677"/>
                <a:gd name="T17" fmla="*/ 64 h 507"/>
                <a:gd name="T18" fmla="*/ 311 w 677"/>
                <a:gd name="T19" fmla="*/ 97 h 507"/>
                <a:gd name="T20" fmla="*/ 346 w 677"/>
                <a:gd name="T21" fmla="*/ 146 h 507"/>
                <a:gd name="T22" fmla="*/ 325 w 677"/>
                <a:gd name="T23" fmla="*/ 210 h 507"/>
                <a:gd name="T24" fmla="*/ 228 w 677"/>
                <a:gd name="T25" fmla="*/ 267 h 507"/>
                <a:gd name="T26" fmla="*/ 191 w 677"/>
                <a:gd name="T27" fmla="*/ 270 h 507"/>
                <a:gd name="T28" fmla="*/ 178 w 677"/>
                <a:gd name="T29" fmla="*/ 235 h 507"/>
                <a:gd name="T30" fmla="*/ 191 w 677"/>
                <a:gd name="T31" fmla="*/ 183 h 507"/>
                <a:gd name="T32" fmla="*/ 194 w 677"/>
                <a:gd name="T33" fmla="*/ 124 h 507"/>
                <a:gd name="T34" fmla="*/ 159 w 677"/>
                <a:gd name="T35" fmla="*/ 161 h 507"/>
                <a:gd name="T36" fmla="*/ 92 w 677"/>
                <a:gd name="T37" fmla="*/ 150 h 507"/>
                <a:gd name="T38" fmla="*/ 53 w 677"/>
                <a:gd name="T39" fmla="*/ 118 h 507"/>
                <a:gd name="T40" fmla="*/ 77 w 677"/>
                <a:gd name="T41" fmla="*/ 181 h 507"/>
                <a:gd name="T42" fmla="*/ 137 w 677"/>
                <a:gd name="T43" fmla="*/ 260 h 507"/>
                <a:gd name="T44" fmla="*/ 145 w 677"/>
                <a:gd name="T45" fmla="*/ 325 h 507"/>
                <a:gd name="T46" fmla="*/ 113 w 677"/>
                <a:gd name="T47" fmla="*/ 364 h 507"/>
                <a:gd name="T48" fmla="*/ 11 w 677"/>
                <a:gd name="T49" fmla="*/ 412 h 507"/>
                <a:gd name="T50" fmla="*/ 65 w 677"/>
                <a:gd name="T51" fmla="*/ 442 h 507"/>
                <a:gd name="T52" fmla="*/ 106 w 677"/>
                <a:gd name="T53" fmla="*/ 456 h 507"/>
                <a:gd name="T54" fmla="*/ 130 w 677"/>
                <a:gd name="T55" fmla="*/ 492 h 507"/>
                <a:gd name="T56" fmla="*/ 153 w 677"/>
                <a:gd name="T57" fmla="*/ 453 h 507"/>
                <a:gd name="T58" fmla="*/ 142 w 677"/>
                <a:gd name="T59" fmla="*/ 400 h 507"/>
                <a:gd name="T60" fmla="*/ 179 w 677"/>
                <a:gd name="T61" fmla="*/ 362 h 507"/>
                <a:gd name="T62" fmla="*/ 226 w 677"/>
                <a:gd name="T63" fmla="*/ 363 h 507"/>
                <a:gd name="T64" fmla="*/ 276 w 677"/>
                <a:gd name="T65" fmla="*/ 337 h 507"/>
                <a:gd name="T66" fmla="*/ 337 w 677"/>
                <a:gd name="T67" fmla="*/ 246 h 507"/>
                <a:gd name="T68" fmla="*/ 387 w 677"/>
                <a:gd name="T69" fmla="*/ 241 h 507"/>
                <a:gd name="T70" fmla="*/ 442 w 677"/>
                <a:gd name="T71" fmla="*/ 291 h 507"/>
                <a:gd name="T72" fmla="*/ 441 w 677"/>
                <a:gd name="T73" fmla="*/ 335 h 507"/>
                <a:gd name="T74" fmla="*/ 496 w 677"/>
                <a:gd name="T75" fmla="*/ 366 h 507"/>
                <a:gd name="T76" fmla="*/ 467 w 677"/>
                <a:gd name="T77" fmla="*/ 307 h 507"/>
                <a:gd name="T78" fmla="*/ 527 w 677"/>
                <a:gd name="T79" fmla="*/ 238 h 507"/>
                <a:gd name="T80" fmla="*/ 592 w 677"/>
                <a:gd name="T81" fmla="*/ 233 h 507"/>
                <a:gd name="T82" fmla="*/ 619 w 677"/>
                <a:gd name="T83" fmla="*/ 240 h 507"/>
                <a:gd name="T84" fmla="*/ 544 w 677"/>
                <a:gd name="T85" fmla="*/ 154 h 507"/>
                <a:gd name="T86" fmla="*/ 512 w 677"/>
                <a:gd name="T87" fmla="*/ 211 h 507"/>
                <a:gd name="T88" fmla="*/ 433 w 677"/>
                <a:gd name="T89" fmla="*/ 223 h 507"/>
                <a:gd name="T90" fmla="*/ 399 w 677"/>
                <a:gd name="T91" fmla="*/ 213 h 507"/>
                <a:gd name="T92" fmla="*/ 373 w 677"/>
                <a:gd name="T93" fmla="*/ 144 h 507"/>
                <a:gd name="T94" fmla="*/ 397 w 677"/>
                <a:gd name="T95" fmla="*/ 89 h 507"/>
                <a:gd name="T96" fmla="*/ 425 w 677"/>
                <a:gd name="T97" fmla="*/ 76 h 507"/>
                <a:gd name="T98" fmla="*/ 492 w 677"/>
                <a:gd name="T99" fmla="*/ 67 h 507"/>
                <a:gd name="T100" fmla="*/ 542 w 677"/>
                <a:gd name="T101" fmla="*/ 127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77" h="507">
                  <a:moveTo>
                    <a:pt x="672" y="223"/>
                  </a:moveTo>
                  <a:cubicBezTo>
                    <a:pt x="668" y="210"/>
                    <a:pt x="658" y="204"/>
                    <a:pt x="644" y="206"/>
                  </a:cubicBezTo>
                  <a:cubicBezTo>
                    <a:pt x="638" y="207"/>
                    <a:pt x="632" y="207"/>
                    <a:pt x="627" y="202"/>
                  </a:cubicBezTo>
                  <a:cubicBezTo>
                    <a:pt x="623" y="198"/>
                    <a:pt x="618" y="196"/>
                    <a:pt x="613" y="195"/>
                  </a:cubicBezTo>
                  <a:cubicBezTo>
                    <a:pt x="609" y="194"/>
                    <a:pt x="608" y="192"/>
                    <a:pt x="608" y="189"/>
                  </a:cubicBezTo>
                  <a:cubicBezTo>
                    <a:pt x="605" y="178"/>
                    <a:pt x="603" y="165"/>
                    <a:pt x="592" y="160"/>
                  </a:cubicBezTo>
                  <a:cubicBezTo>
                    <a:pt x="583" y="155"/>
                    <a:pt x="580" y="148"/>
                    <a:pt x="579" y="139"/>
                  </a:cubicBezTo>
                  <a:cubicBezTo>
                    <a:pt x="579" y="136"/>
                    <a:pt x="578" y="133"/>
                    <a:pt x="577" y="130"/>
                  </a:cubicBezTo>
                  <a:cubicBezTo>
                    <a:pt x="574" y="123"/>
                    <a:pt x="572" y="117"/>
                    <a:pt x="582" y="114"/>
                  </a:cubicBezTo>
                  <a:cubicBezTo>
                    <a:pt x="585" y="113"/>
                    <a:pt x="587" y="110"/>
                    <a:pt x="588" y="108"/>
                  </a:cubicBezTo>
                  <a:cubicBezTo>
                    <a:pt x="601" y="90"/>
                    <a:pt x="597" y="64"/>
                    <a:pt x="580" y="50"/>
                  </a:cubicBezTo>
                  <a:cubicBezTo>
                    <a:pt x="561" y="35"/>
                    <a:pt x="540" y="35"/>
                    <a:pt x="521" y="49"/>
                  </a:cubicBezTo>
                  <a:cubicBezTo>
                    <a:pt x="519" y="51"/>
                    <a:pt x="518" y="49"/>
                    <a:pt x="516" y="48"/>
                  </a:cubicBezTo>
                  <a:cubicBezTo>
                    <a:pt x="508" y="43"/>
                    <a:pt x="500" y="37"/>
                    <a:pt x="489" y="38"/>
                  </a:cubicBezTo>
                  <a:cubicBezTo>
                    <a:pt x="487" y="38"/>
                    <a:pt x="486" y="37"/>
                    <a:pt x="485" y="35"/>
                  </a:cubicBezTo>
                  <a:cubicBezTo>
                    <a:pt x="480" y="19"/>
                    <a:pt x="468" y="10"/>
                    <a:pt x="452" y="6"/>
                  </a:cubicBezTo>
                  <a:cubicBezTo>
                    <a:pt x="429" y="0"/>
                    <a:pt x="407" y="16"/>
                    <a:pt x="406" y="38"/>
                  </a:cubicBezTo>
                  <a:cubicBezTo>
                    <a:pt x="406" y="44"/>
                    <a:pt x="411" y="50"/>
                    <a:pt x="407" y="55"/>
                  </a:cubicBezTo>
                  <a:cubicBezTo>
                    <a:pt x="403" y="59"/>
                    <a:pt x="396" y="61"/>
                    <a:pt x="391" y="63"/>
                  </a:cubicBezTo>
                  <a:cubicBezTo>
                    <a:pt x="388" y="65"/>
                    <a:pt x="385" y="66"/>
                    <a:pt x="383" y="67"/>
                  </a:cubicBezTo>
                  <a:cubicBezTo>
                    <a:pt x="380" y="70"/>
                    <a:pt x="379" y="69"/>
                    <a:pt x="376" y="67"/>
                  </a:cubicBezTo>
                  <a:cubicBezTo>
                    <a:pt x="364" y="60"/>
                    <a:pt x="351" y="57"/>
                    <a:pt x="339" y="65"/>
                  </a:cubicBezTo>
                  <a:cubicBezTo>
                    <a:pt x="330" y="71"/>
                    <a:pt x="323" y="71"/>
                    <a:pt x="314" y="68"/>
                  </a:cubicBezTo>
                  <a:cubicBezTo>
                    <a:pt x="311" y="67"/>
                    <a:pt x="307" y="66"/>
                    <a:pt x="304" y="65"/>
                  </a:cubicBezTo>
                  <a:cubicBezTo>
                    <a:pt x="301" y="64"/>
                    <a:pt x="299" y="62"/>
                    <a:pt x="299" y="59"/>
                  </a:cubicBezTo>
                  <a:cubicBezTo>
                    <a:pt x="296" y="47"/>
                    <a:pt x="287" y="40"/>
                    <a:pt x="276" y="41"/>
                  </a:cubicBezTo>
                  <a:cubicBezTo>
                    <a:pt x="265" y="42"/>
                    <a:pt x="257" y="51"/>
                    <a:pt x="256" y="64"/>
                  </a:cubicBezTo>
                  <a:cubicBezTo>
                    <a:pt x="256" y="75"/>
                    <a:pt x="263" y="85"/>
                    <a:pt x="275" y="85"/>
                  </a:cubicBezTo>
                  <a:cubicBezTo>
                    <a:pt x="286" y="85"/>
                    <a:pt x="294" y="91"/>
                    <a:pt x="303" y="94"/>
                  </a:cubicBezTo>
                  <a:cubicBezTo>
                    <a:pt x="306" y="95"/>
                    <a:pt x="309" y="97"/>
                    <a:pt x="311" y="97"/>
                  </a:cubicBezTo>
                  <a:cubicBezTo>
                    <a:pt x="315" y="98"/>
                    <a:pt x="316" y="100"/>
                    <a:pt x="316" y="104"/>
                  </a:cubicBezTo>
                  <a:cubicBezTo>
                    <a:pt x="318" y="121"/>
                    <a:pt x="326" y="134"/>
                    <a:pt x="342" y="141"/>
                  </a:cubicBezTo>
                  <a:cubicBezTo>
                    <a:pt x="345" y="142"/>
                    <a:pt x="346" y="143"/>
                    <a:pt x="346" y="146"/>
                  </a:cubicBezTo>
                  <a:cubicBezTo>
                    <a:pt x="345" y="153"/>
                    <a:pt x="345" y="159"/>
                    <a:pt x="347" y="166"/>
                  </a:cubicBezTo>
                  <a:cubicBezTo>
                    <a:pt x="348" y="169"/>
                    <a:pt x="347" y="171"/>
                    <a:pt x="344" y="173"/>
                  </a:cubicBezTo>
                  <a:cubicBezTo>
                    <a:pt x="331" y="182"/>
                    <a:pt x="324" y="194"/>
                    <a:pt x="325" y="210"/>
                  </a:cubicBezTo>
                  <a:cubicBezTo>
                    <a:pt x="326" y="214"/>
                    <a:pt x="324" y="215"/>
                    <a:pt x="321" y="217"/>
                  </a:cubicBezTo>
                  <a:cubicBezTo>
                    <a:pt x="306" y="227"/>
                    <a:pt x="291" y="239"/>
                    <a:pt x="282" y="256"/>
                  </a:cubicBezTo>
                  <a:cubicBezTo>
                    <a:pt x="260" y="245"/>
                    <a:pt x="244" y="248"/>
                    <a:pt x="228" y="267"/>
                  </a:cubicBezTo>
                  <a:cubicBezTo>
                    <a:pt x="226" y="269"/>
                    <a:pt x="224" y="271"/>
                    <a:pt x="222" y="274"/>
                  </a:cubicBezTo>
                  <a:cubicBezTo>
                    <a:pt x="220" y="277"/>
                    <a:pt x="219" y="277"/>
                    <a:pt x="216" y="275"/>
                  </a:cubicBezTo>
                  <a:cubicBezTo>
                    <a:pt x="208" y="270"/>
                    <a:pt x="200" y="267"/>
                    <a:pt x="191" y="270"/>
                  </a:cubicBezTo>
                  <a:cubicBezTo>
                    <a:pt x="187" y="270"/>
                    <a:pt x="188" y="268"/>
                    <a:pt x="187" y="266"/>
                  </a:cubicBezTo>
                  <a:cubicBezTo>
                    <a:pt x="185" y="258"/>
                    <a:pt x="182" y="251"/>
                    <a:pt x="178" y="244"/>
                  </a:cubicBezTo>
                  <a:cubicBezTo>
                    <a:pt x="176" y="241"/>
                    <a:pt x="176" y="238"/>
                    <a:pt x="178" y="235"/>
                  </a:cubicBezTo>
                  <a:cubicBezTo>
                    <a:pt x="183" y="225"/>
                    <a:pt x="185" y="214"/>
                    <a:pt x="182" y="203"/>
                  </a:cubicBezTo>
                  <a:cubicBezTo>
                    <a:pt x="180" y="195"/>
                    <a:pt x="179" y="189"/>
                    <a:pt x="188" y="186"/>
                  </a:cubicBezTo>
                  <a:cubicBezTo>
                    <a:pt x="190" y="185"/>
                    <a:pt x="191" y="184"/>
                    <a:pt x="191" y="183"/>
                  </a:cubicBezTo>
                  <a:cubicBezTo>
                    <a:pt x="193" y="179"/>
                    <a:pt x="196" y="179"/>
                    <a:pt x="200" y="179"/>
                  </a:cubicBezTo>
                  <a:cubicBezTo>
                    <a:pt x="209" y="181"/>
                    <a:pt x="216" y="176"/>
                    <a:pt x="219" y="167"/>
                  </a:cubicBezTo>
                  <a:cubicBezTo>
                    <a:pt x="224" y="148"/>
                    <a:pt x="213" y="129"/>
                    <a:pt x="194" y="124"/>
                  </a:cubicBezTo>
                  <a:cubicBezTo>
                    <a:pt x="185" y="121"/>
                    <a:pt x="178" y="125"/>
                    <a:pt x="175" y="135"/>
                  </a:cubicBezTo>
                  <a:cubicBezTo>
                    <a:pt x="173" y="141"/>
                    <a:pt x="171" y="146"/>
                    <a:pt x="172" y="153"/>
                  </a:cubicBezTo>
                  <a:cubicBezTo>
                    <a:pt x="172" y="156"/>
                    <a:pt x="162" y="163"/>
                    <a:pt x="159" y="161"/>
                  </a:cubicBezTo>
                  <a:cubicBezTo>
                    <a:pt x="143" y="152"/>
                    <a:pt x="128" y="155"/>
                    <a:pt x="112" y="163"/>
                  </a:cubicBezTo>
                  <a:cubicBezTo>
                    <a:pt x="109" y="165"/>
                    <a:pt x="107" y="165"/>
                    <a:pt x="104" y="162"/>
                  </a:cubicBezTo>
                  <a:cubicBezTo>
                    <a:pt x="101" y="157"/>
                    <a:pt x="97" y="154"/>
                    <a:pt x="92" y="150"/>
                  </a:cubicBezTo>
                  <a:cubicBezTo>
                    <a:pt x="90" y="148"/>
                    <a:pt x="87" y="146"/>
                    <a:pt x="89" y="142"/>
                  </a:cubicBezTo>
                  <a:cubicBezTo>
                    <a:pt x="91" y="138"/>
                    <a:pt x="89" y="134"/>
                    <a:pt x="86" y="130"/>
                  </a:cubicBezTo>
                  <a:cubicBezTo>
                    <a:pt x="80" y="121"/>
                    <a:pt x="64" y="115"/>
                    <a:pt x="53" y="118"/>
                  </a:cubicBezTo>
                  <a:cubicBezTo>
                    <a:pt x="43" y="121"/>
                    <a:pt x="38" y="129"/>
                    <a:pt x="37" y="143"/>
                  </a:cubicBezTo>
                  <a:cubicBezTo>
                    <a:pt x="36" y="158"/>
                    <a:pt x="46" y="173"/>
                    <a:pt x="59" y="172"/>
                  </a:cubicBezTo>
                  <a:cubicBezTo>
                    <a:pt x="69" y="170"/>
                    <a:pt x="72" y="176"/>
                    <a:pt x="77" y="181"/>
                  </a:cubicBezTo>
                  <a:cubicBezTo>
                    <a:pt x="79" y="183"/>
                    <a:pt x="81" y="185"/>
                    <a:pt x="83" y="186"/>
                  </a:cubicBezTo>
                  <a:cubicBezTo>
                    <a:pt x="87" y="188"/>
                    <a:pt x="88" y="191"/>
                    <a:pt x="87" y="195"/>
                  </a:cubicBezTo>
                  <a:cubicBezTo>
                    <a:pt x="79" y="221"/>
                    <a:pt x="99" y="262"/>
                    <a:pt x="137" y="260"/>
                  </a:cubicBezTo>
                  <a:cubicBezTo>
                    <a:pt x="139" y="260"/>
                    <a:pt x="141" y="261"/>
                    <a:pt x="142" y="263"/>
                  </a:cubicBezTo>
                  <a:cubicBezTo>
                    <a:pt x="148" y="271"/>
                    <a:pt x="154" y="278"/>
                    <a:pt x="160" y="285"/>
                  </a:cubicBezTo>
                  <a:cubicBezTo>
                    <a:pt x="149" y="297"/>
                    <a:pt x="141" y="310"/>
                    <a:pt x="145" y="325"/>
                  </a:cubicBezTo>
                  <a:cubicBezTo>
                    <a:pt x="148" y="338"/>
                    <a:pt x="142" y="345"/>
                    <a:pt x="135" y="352"/>
                  </a:cubicBezTo>
                  <a:cubicBezTo>
                    <a:pt x="131" y="356"/>
                    <a:pt x="126" y="359"/>
                    <a:pt x="122" y="363"/>
                  </a:cubicBezTo>
                  <a:cubicBezTo>
                    <a:pt x="119" y="366"/>
                    <a:pt x="117" y="366"/>
                    <a:pt x="113" y="364"/>
                  </a:cubicBezTo>
                  <a:cubicBezTo>
                    <a:pt x="86" y="348"/>
                    <a:pt x="53" y="366"/>
                    <a:pt x="52" y="397"/>
                  </a:cubicBezTo>
                  <a:cubicBezTo>
                    <a:pt x="52" y="405"/>
                    <a:pt x="45" y="409"/>
                    <a:pt x="38" y="406"/>
                  </a:cubicBezTo>
                  <a:cubicBezTo>
                    <a:pt x="28" y="402"/>
                    <a:pt x="17" y="404"/>
                    <a:pt x="11" y="412"/>
                  </a:cubicBezTo>
                  <a:cubicBezTo>
                    <a:pt x="0" y="427"/>
                    <a:pt x="3" y="439"/>
                    <a:pt x="15" y="451"/>
                  </a:cubicBezTo>
                  <a:cubicBezTo>
                    <a:pt x="23" y="459"/>
                    <a:pt x="36" y="459"/>
                    <a:pt x="45" y="451"/>
                  </a:cubicBezTo>
                  <a:cubicBezTo>
                    <a:pt x="51" y="445"/>
                    <a:pt x="59" y="446"/>
                    <a:pt x="65" y="442"/>
                  </a:cubicBezTo>
                  <a:cubicBezTo>
                    <a:pt x="66" y="442"/>
                    <a:pt x="67" y="442"/>
                    <a:pt x="68" y="443"/>
                  </a:cubicBezTo>
                  <a:cubicBezTo>
                    <a:pt x="77" y="453"/>
                    <a:pt x="89" y="454"/>
                    <a:pt x="101" y="453"/>
                  </a:cubicBezTo>
                  <a:cubicBezTo>
                    <a:pt x="104" y="453"/>
                    <a:pt x="105" y="453"/>
                    <a:pt x="106" y="456"/>
                  </a:cubicBezTo>
                  <a:cubicBezTo>
                    <a:pt x="108" y="462"/>
                    <a:pt x="112" y="467"/>
                    <a:pt x="117" y="470"/>
                  </a:cubicBezTo>
                  <a:cubicBezTo>
                    <a:pt x="123" y="474"/>
                    <a:pt x="129" y="477"/>
                    <a:pt x="127" y="486"/>
                  </a:cubicBezTo>
                  <a:cubicBezTo>
                    <a:pt x="127" y="488"/>
                    <a:pt x="129" y="490"/>
                    <a:pt x="130" y="492"/>
                  </a:cubicBezTo>
                  <a:cubicBezTo>
                    <a:pt x="136" y="502"/>
                    <a:pt x="149" y="507"/>
                    <a:pt x="160" y="503"/>
                  </a:cubicBezTo>
                  <a:cubicBezTo>
                    <a:pt x="171" y="499"/>
                    <a:pt x="177" y="487"/>
                    <a:pt x="176" y="475"/>
                  </a:cubicBezTo>
                  <a:cubicBezTo>
                    <a:pt x="174" y="460"/>
                    <a:pt x="167" y="454"/>
                    <a:pt x="153" y="453"/>
                  </a:cubicBezTo>
                  <a:cubicBezTo>
                    <a:pt x="151" y="453"/>
                    <a:pt x="138" y="440"/>
                    <a:pt x="138" y="439"/>
                  </a:cubicBezTo>
                  <a:cubicBezTo>
                    <a:pt x="138" y="438"/>
                    <a:pt x="138" y="437"/>
                    <a:pt x="139" y="436"/>
                  </a:cubicBezTo>
                  <a:cubicBezTo>
                    <a:pt x="145" y="425"/>
                    <a:pt x="146" y="413"/>
                    <a:pt x="142" y="400"/>
                  </a:cubicBezTo>
                  <a:cubicBezTo>
                    <a:pt x="141" y="398"/>
                    <a:pt x="142" y="396"/>
                    <a:pt x="144" y="394"/>
                  </a:cubicBezTo>
                  <a:cubicBezTo>
                    <a:pt x="154" y="386"/>
                    <a:pt x="163" y="376"/>
                    <a:pt x="170" y="365"/>
                  </a:cubicBezTo>
                  <a:cubicBezTo>
                    <a:pt x="173" y="361"/>
                    <a:pt x="175" y="361"/>
                    <a:pt x="179" y="362"/>
                  </a:cubicBezTo>
                  <a:cubicBezTo>
                    <a:pt x="190" y="364"/>
                    <a:pt x="199" y="361"/>
                    <a:pt x="207" y="354"/>
                  </a:cubicBezTo>
                  <a:cubicBezTo>
                    <a:pt x="208" y="353"/>
                    <a:pt x="209" y="351"/>
                    <a:pt x="211" y="352"/>
                  </a:cubicBezTo>
                  <a:cubicBezTo>
                    <a:pt x="215" y="356"/>
                    <a:pt x="223" y="357"/>
                    <a:pt x="226" y="363"/>
                  </a:cubicBezTo>
                  <a:cubicBezTo>
                    <a:pt x="232" y="375"/>
                    <a:pt x="248" y="380"/>
                    <a:pt x="261" y="375"/>
                  </a:cubicBezTo>
                  <a:cubicBezTo>
                    <a:pt x="272" y="370"/>
                    <a:pt x="278" y="358"/>
                    <a:pt x="273" y="344"/>
                  </a:cubicBezTo>
                  <a:cubicBezTo>
                    <a:pt x="271" y="340"/>
                    <a:pt x="272" y="339"/>
                    <a:pt x="276" y="337"/>
                  </a:cubicBezTo>
                  <a:cubicBezTo>
                    <a:pt x="299" y="326"/>
                    <a:pt x="307" y="310"/>
                    <a:pt x="301" y="286"/>
                  </a:cubicBezTo>
                  <a:cubicBezTo>
                    <a:pt x="300" y="283"/>
                    <a:pt x="301" y="281"/>
                    <a:pt x="303" y="279"/>
                  </a:cubicBezTo>
                  <a:cubicBezTo>
                    <a:pt x="313" y="267"/>
                    <a:pt x="323" y="255"/>
                    <a:pt x="337" y="246"/>
                  </a:cubicBezTo>
                  <a:cubicBezTo>
                    <a:pt x="341" y="244"/>
                    <a:pt x="342" y="241"/>
                    <a:pt x="347" y="244"/>
                  </a:cubicBezTo>
                  <a:cubicBezTo>
                    <a:pt x="359" y="250"/>
                    <a:pt x="372" y="251"/>
                    <a:pt x="383" y="242"/>
                  </a:cubicBezTo>
                  <a:cubicBezTo>
                    <a:pt x="384" y="241"/>
                    <a:pt x="385" y="240"/>
                    <a:pt x="387" y="241"/>
                  </a:cubicBezTo>
                  <a:cubicBezTo>
                    <a:pt x="396" y="250"/>
                    <a:pt x="409" y="253"/>
                    <a:pt x="421" y="258"/>
                  </a:cubicBezTo>
                  <a:cubicBezTo>
                    <a:pt x="423" y="260"/>
                    <a:pt x="425" y="260"/>
                    <a:pt x="426" y="263"/>
                  </a:cubicBezTo>
                  <a:cubicBezTo>
                    <a:pt x="428" y="275"/>
                    <a:pt x="433" y="284"/>
                    <a:pt x="442" y="291"/>
                  </a:cubicBezTo>
                  <a:cubicBezTo>
                    <a:pt x="443" y="291"/>
                    <a:pt x="445" y="292"/>
                    <a:pt x="445" y="294"/>
                  </a:cubicBezTo>
                  <a:cubicBezTo>
                    <a:pt x="443" y="307"/>
                    <a:pt x="442" y="320"/>
                    <a:pt x="443" y="333"/>
                  </a:cubicBezTo>
                  <a:cubicBezTo>
                    <a:pt x="443" y="334"/>
                    <a:pt x="442" y="335"/>
                    <a:pt x="441" y="335"/>
                  </a:cubicBezTo>
                  <a:cubicBezTo>
                    <a:pt x="437" y="342"/>
                    <a:pt x="436" y="349"/>
                    <a:pt x="437" y="356"/>
                  </a:cubicBezTo>
                  <a:cubicBezTo>
                    <a:pt x="437" y="372"/>
                    <a:pt x="447" y="383"/>
                    <a:pt x="461" y="385"/>
                  </a:cubicBezTo>
                  <a:cubicBezTo>
                    <a:pt x="475" y="388"/>
                    <a:pt x="490" y="379"/>
                    <a:pt x="496" y="366"/>
                  </a:cubicBezTo>
                  <a:cubicBezTo>
                    <a:pt x="501" y="353"/>
                    <a:pt x="497" y="341"/>
                    <a:pt x="482" y="333"/>
                  </a:cubicBezTo>
                  <a:cubicBezTo>
                    <a:pt x="471" y="327"/>
                    <a:pt x="468" y="320"/>
                    <a:pt x="468" y="310"/>
                  </a:cubicBezTo>
                  <a:cubicBezTo>
                    <a:pt x="468" y="309"/>
                    <a:pt x="468" y="308"/>
                    <a:pt x="467" y="307"/>
                  </a:cubicBezTo>
                  <a:cubicBezTo>
                    <a:pt x="465" y="301"/>
                    <a:pt x="467" y="299"/>
                    <a:pt x="473" y="299"/>
                  </a:cubicBezTo>
                  <a:cubicBezTo>
                    <a:pt x="493" y="297"/>
                    <a:pt x="511" y="283"/>
                    <a:pt x="511" y="265"/>
                  </a:cubicBezTo>
                  <a:cubicBezTo>
                    <a:pt x="511" y="252"/>
                    <a:pt x="518" y="245"/>
                    <a:pt x="527" y="238"/>
                  </a:cubicBezTo>
                  <a:cubicBezTo>
                    <a:pt x="528" y="237"/>
                    <a:pt x="529" y="236"/>
                    <a:pt x="530" y="235"/>
                  </a:cubicBezTo>
                  <a:cubicBezTo>
                    <a:pt x="532" y="232"/>
                    <a:pt x="534" y="232"/>
                    <a:pt x="538" y="234"/>
                  </a:cubicBezTo>
                  <a:cubicBezTo>
                    <a:pt x="556" y="243"/>
                    <a:pt x="574" y="243"/>
                    <a:pt x="592" y="233"/>
                  </a:cubicBezTo>
                  <a:cubicBezTo>
                    <a:pt x="596" y="231"/>
                    <a:pt x="599" y="228"/>
                    <a:pt x="598" y="223"/>
                  </a:cubicBezTo>
                  <a:cubicBezTo>
                    <a:pt x="603" y="227"/>
                    <a:pt x="608" y="231"/>
                    <a:pt x="613" y="233"/>
                  </a:cubicBezTo>
                  <a:cubicBezTo>
                    <a:pt x="617" y="234"/>
                    <a:pt x="618" y="236"/>
                    <a:pt x="619" y="240"/>
                  </a:cubicBezTo>
                  <a:cubicBezTo>
                    <a:pt x="625" y="255"/>
                    <a:pt x="641" y="262"/>
                    <a:pt x="658" y="256"/>
                  </a:cubicBezTo>
                  <a:cubicBezTo>
                    <a:pt x="672" y="251"/>
                    <a:pt x="677" y="240"/>
                    <a:pt x="672" y="223"/>
                  </a:cubicBezTo>
                  <a:close/>
                  <a:moveTo>
                    <a:pt x="544" y="154"/>
                  </a:moveTo>
                  <a:cubicBezTo>
                    <a:pt x="538" y="156"/>
                    <a:pt x="532" y="160"/>
                    <a:pt x="527" y="165"/>
                  </a:cubicBezTo>
                  <a:cubicBezTo>
                    <a:pt x="516" y="176"/>
                    <a:pt x="511" y="189"/>
                    <a:pt x="514" y="205"/>
                  </a:cubicBezTo>
                  <a:cubicBezTo>
                    <a:pt x="515" y="208"/>
                    <a:pt x="514" y="209"/>
                    <a:pt x="512" y="211"/>
                  </a:cubicBezTo>
                  <a:cubicBezTo>
                    <a:pt x="504" y="217"/>
                    <a:pt x="498" y="222"/>
                    <a:pt x="487" y="214"/>
                  </a:cubicBezTo>
                  <a:cubicBezTo>
                    <a:pt x="475" y="206"/>
                    <a:pt x="460" y="208"/>
                    <a:pt x="447" y="211"/>
                  </a:cubicBezTo>
                  <a:cubicBezTo>
                    <a:pt x="440" y="212"/>
                    <a:pt x="438" y="219"/>
                    <a:pt x="433" y="223"/>
                  </a:cubicBezTo>
                  <a:cubicBezTo>
                    <a:pt x="430" y="225"/>
                    <a:pt x="429" y="226"/>
                    <a:pt x="425" y="224"/>
                  </a:cubicBezTo>
                  <a:cubicBezTo>
                    <a:pt x="418" y="220"/>
                    <a:pt x="411" y="218"/>
                    <a:pt x="404" y="217"/>
                  </a:cubicBezTo>
                  <a:cubicBezTo>
                    <a:pt x="401" y="217"/>
                    <a:pt x="399" y="216"/>
                    <a:pt x="399" y="213"/>
                  </a:cubicBezTo>
                  <a:cubicBezTo>
                    <a:pt x="399" y="199"/>
                    <a:pt x="394" y="188"/>
                    <a:pt x="384" y="179"/>
                  </a:cubicBezTo>
                  <a:cubicBezTo>
                    <a:pt x="381" y="176"/>
                    <a:pt x="380" y="173"/>
                    <a:pt x="379" y="169"/>
                  </a:cubicBezTo>
                  <a:cubicBezTo>
                    <a:pt x="378" y="160"/>
                    <a:pt x="377" y="152"/>
                    <a:pt x="373" y="144"/>
                  </a:cubicBezTo>
                  <a:cubicBezTo>
                    <a:pt x="372" y="141"/>
                    <a:pt x="373" y="140"/>
                    <a:pt x="375" y="139"/>
                  </a:cubicBezTo>
                  <a:cubicBezTo>
                    <a:pt x="393" y="131"/>
                    <a:pt x="401" y="112"/>
                    <a:pt x="395" y="93"/>
                  </a:cubicBezTo>
                  <a:cubicBezTo>
                    <a:pt x="395" y="91"/>
                    <a:pt x="395" y="90"/>
                    <a:pt x="397" y="89"/>
                  </a:cubicBezTo>
                  <a:cubicBezTo>
                    <a:pt x="405" y="84"/>
                    <a:pt x="414" y="81"/>
                    <a:pt x="420" y="75"/>
                  </a:cubicBezTo>
                  <a:cubicBezTo>
                    <a:pt x="421" y="74"/>
                    <a:pt x="421" y="74"/>
                    <a:pt x="422" y="74"/>
                  </a:cubicBezTo>
                  <a:cubicBezTo>
                    <a:pt x="423" y="75"/>
                    <a:pt x="424" y="75"/>
                    <a:pt x="425" y="76"/>
                  </a:cubicBezTo>
                  <a:cubicBezTo>
                    <a:pt x="439" y="82"/>
                    <a:pt x="453" y="83"/>
                    <a:pt x="467" y="79"/>
                  </a:cubicBezTo>
                  <a:cubicBezTo>
                    <a:pt x="473" y="77"/>
                    <a:pt x="479" y="75"/>
                    <a:pt x="482" y="69"/>
                  </a:cubicBezTo>
                  <a:cubicBezTo>
                    <a:pt x="485" y="64"/>
                    <a:pt x="488" y="65"/>
                    <a:pt x="492" y="67"/>
                  </a:cubicBezTo>
                  <a:cubicBezTo>
                    <a:pt x="503" y="71"/>
                    <a:pt x="511" y="75"/>
                    <a:pt x="513" y="90"/>
                  </a:cubicBezTo>
                  <a:cubicBezTo>
                    <a:pt x="515" y="104"/>
                    <a:pt x="524" y="117"/>
                    <a:pt x="539" y="123"/>
                  </a:cubicBezTo>
                  <a:cubicBezTo>
                    <a:pt x="541" y="124"/>
                    <a:pt x="542" y="125"/>
                    <a:pt x="542" y="127"/>
                  </a:cubicBezTo>
                  <a:cubicBezTo>
                    <a:pt x="544" y="134"/>
                    <a:pt x="545" y="141"/>
                    <a:pt x="547" y="148"/>
                  </a:cubicBezTo>
                  <a:cubicBezTo>
                    <a:pt x="548" y="151"/>
                    <a:pt x="547" y="153"/>
                    <a:pt x="544" y="154"/>
                  </a:cubicBezTo>
                  <a:close/>
                </a:path>
              </a:pathLst>
            </a:custGeom>
            <a:solidFill>
              <a:srgbClr val="0203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FBE3E1A-5540-A834-71B8-8132E254E2E6}"/>
                </a:ext>
              </a:extLst>
            </p:cNvPr>
            <p:cNvSpPr/>
            <p:nvPr/>
          </p:nvSpPr>
          <p:spPr bwMode="auto">
            <a:xfrm>
              <a:off x="989013" y="493713"/>
              <a:ext cx="166688" cy="141287"/>
            </a:xfrm>
            <a:custGeom>
              <a:avLst/>
              <a:gdLst>
                <a:gd name="T0" fmla="*/ 2 w 78"/>
                <a:gd name="T1" fmla="*/ 36 h 66"/>
                <a:gd name="T2" fmla="*/ 48 w 78"/>
                <a:gd name="T3" fmla="*/ 3 h 66"/>
                <a:gd name="T4" fmla="*/ 55 w 78"/>
                <a:gd name="T5" fmla="*/ 4 h 66"/>
                <a:gd name="T6" fmla="*/ 63 w 78"/>
                <a:gd name="T7" fmla="*/ 14 h 66"/>
                <a:gd name="T8" fmla="*/ 71 w 78"/>
                <a:gd name="T9" fmla="*/ 29 h 66"/>
                <a:gd name="T10" fmla="*/ 78 w 78"/>
                <a:gd name="T11" fmla="*/ 38 h 66"/>
                <a:gd name="T12" fmla="*/ 63 w 78"/>
                <a:gd name="T13" fmla="*/ 55 h 66"/>
                <a:gd name="T14" fmla="*/ 57 w 78"/>
                <a:gd name="T15" fmla="*/ 57 h 66"/>
                <a:gd name="T16" fmla="*/ 32 w 78"/>
                <a:gd name="T17" fmla="*/ 58 h 66"/>
                <a:gd name="T18" fmla="*/ 42 w 78"/>
                <a:gd name="T19" fmla="*/ 60 h 66"/>
                <a:gd name="T20" fmla="*/ 44 w 78"/>
                <a:gd name="T21" fmla="*/ 63 h 66"/>
                <a:gd name="T22" fmla="*/ 37 w 78"/>
                <a:gd name="T23" fmla="*/ 65 h 66"/>
                <a:gd name="T24" fmla="*/ 31 w 78"/>
                <a:gd name="T25" fmla="*/ 64 h 66"/>
                <a:gd name="T26" fmla="*/ 3 w 78"/>
                <a:gd name="T27" fmla="*/ 45 h 66"/>
                <a:gd name="T28" fmla="*/ 2 w 78"/>
                <a:gd name="T29" fmla="*/ 3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8" h="66">
                  <a:moveTo>
                    <a:pt x="2" y="36"/>
                  </a:moveTo>
                  <a:cubicBezTo>
                    <a:pt x="5" y="16"/>
                    <a:pt x="27" y="0"/>
                    <a:pt x="48" y="3"/>
                  </a:cubicBezTo>
                  <a:cubicBezTo>
                    <a:pt x="51" y="3"/>
                    <a:pt x="53" y="3"/>
                    <a:pt x="55" y="4"/>
                  </a:cubicBezTo>
                  <a:cubicBezTo>
                    <a:pt x="61" y="4"/>
                    <a:pt x="66" y="5"/>
                    <a:pt x="63" y="14"/>
                  </a:cubicBezTo>
                  <a:cubicBezTo>
                    <a:pt x="61" y="21"/>
                    <a:pt x="65" y="26"/>
                    <a:pt x="71" y="29"/>
                  </a:cubicBezTo>
                  <a:cubicBezTo>
                    <a:pt x="76" y="31"/>
                    <a:pt x="77" y="34"/>
                    <a:pt x="78" y="38"/>
                  </a:cubicBezTo>
                  <a:cubicBezTo>
                    <a:pt x="74" y="45"/>
                    <a:pt x="68" y="50"/>
                    <a:pt x="63" y="55"/>
                  </a:cubicBezTo>
                  <a:cubicBezTo>
                    <a:pt x="61" y="57"/>
                    <a:pt x="59" y="57"/>
                    <a:pt x="57" y="57"/>
                  </a:cubicBezTo>
                  <a:cubicBezTo>
                    <a:pt x="49" y="59"/>
                    <a:pt x="41" y="61"/>
                    <a:pt x="32" y="58"/>
                  </a:cubicBezTo>
                  <a:cubicBezTo>
                    <a:pt x="36" y="59"/>
                    <a:pt x="39" y="59"/>
                    <a:pt x="42" y="60"/>
                  </a:cubicBezTo>
                  <a:cubicBezTo>
                    <a:pt x="43" y="61"/>
                    <a:pt x="45" y="62"/>
                    <a:pt x="44" y="63"/>
                  </a:cubicBezTo>
                  <a:cubicBezTo>
                    <a:pt x="43" y="66"/>
                    <a:pt x="40" y="65"/>
                    <a:pt x="37" y="65"/>
                  </a:cubicBezTo>
                  <a:cubicBezTo>
                    <a:pt x="35" y="65"/>
                    <a:pt x="33" y="64"/>
                    <a:pt x="31" y="64"/>
                  </a:cubicBezTo>
                  <a:cubicBezTo>
                    <a:pt x="18" y="63"/>
                    <a:pt x="10" y="55"/>
                    <a:pt x="3" y="45"/>
                  </a:cubicBezTo>
                  <a:cubicBezTo>
                    <a:pt x="2" y="42"/>
                    <a:pt x="0" y="39"/>
                    <a:pt x="2" y="36"/>
                  </a:cubicBezTo>
                  <a:close/>
                </a:path>
              </a:pathLst>
            </a:custGeom>
            <a:solidFill>
              <a:srgbClr val="90D1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" name="Freeform 7">
              <a:extLst>
                <a:ext uri="{FF2B5EF4-FFF2-40B4-BE49-F238E27FC236}">
                  <a16:creationId xmlns:a16="http://schemas.microsoft.com/office/drawing/2014/main" id="{E7A5D138-42A8-6B69-93AD-FC08B0948860}"/>
                </a:ext>
              </a:extLst>
            </p:cNvPr>
            <p:cNvSpPr/>
            <p:nvPr/>
          </p:nvSpPr>
          <p:spPr bwMode="auto">
            <a:xfrm>
              <a:off x="1722438" y="620713"/>
              <a:ext cx="144463" cy="147637"/>
            </a:xfrm>
            <a:custGeom>
              <a:avLst/>
              <a:gdLst>
                <a:gd name="T0" fmla="*/ 0 w 68"/>
                <a:gd name="T1" fmla="*/ 18 h 69"/>
                <a:gd name="T2" fmla="*/ 16 w 68"/>
                <a:gd name="T3" fmla="*/ 2 h 69"/>
                <a:gd name="T4" fmla="*/ 45 w 68"/>
                <a:gd name="T5" fmla="*/ 2 h 69"/>
                <a:gd name="T6" fmla="*/ 67 w 68"/>
                <a:gd name="T7" fmla="*/ 37 h 69"/>
                <a:gd name="T8" fmla="*/ 61 w 68"/>
                <a:gd name="T9" fmla="*/ 56 h 69"/>
                <a:gd name="T10" fmla="*/ 0 w 68"/>
                <a:gd name="T11" fmla="*/ 1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8" h="69">
                  <a:moveTo>
                    <a:pt x="0" y="18"/>
                  </a:moveTo>
                  <a:cubicBezTo>
                    <a:pt x="0" y="8"/>
                    <a:pt x="9" y="5"/>
                    <a:pt x="16" y="2"/>
                  </a:cubicBezTo>
                  <a:cubicBezTo>
                    <a:pt x="26" y="0"/>
                    <a:pt x="36" y="0"/>
                    <a:pt x="45" y="2"/>
                  </a:cubicBezTo>
                  <a:cubicBezTo>
                    <a:pt x="60" y="7"/>
                    <a:pt x="67" y="18"/>
                    <a:pt x="67" y="37"/>
                  </a:cubicBezTo>
                  <a:cubicBezTo>
                    <a:pt x="68" y="45"/>
                    <a:pt x="67" y="51"/>
                    <a:pt x="61" y="56"/>
                  </a:cubicBezTo>
                  <a:cubicBezTo>
                    <a:pt x="27" y="69"/>
                    <a:pt x="1" y="44"/>
                    <a:pt x="0" y="18"/>
                  </a:cubicBezTo>
                  <a:close/>
                </a:path>
              </a:pathLst>
            </a:custGeom>
            <a:solidFill>
              <a:srgbClr val="EC63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78AD6E18-93E2-E83F-E83D-5FD84B7F33AD}"/>
                </a:ext>
              </a:extLst>
            </p:cNvPr>
            <p:cNvSpPr/>
            <p:nvPr/>
          </p:nvSpPr>
          <p:spPr bwMode="auto">
            <a:xfrm>
              <a:off x="1903413" y="469900"/>
              <a:ext cx="169863" cy="134937"/>
            </a:xfrm>
            <a:custGeom>
              <a:avLst/>
              <a:gdLst>
                <a:gd name="T0" fmla="*/ 5 w 79"/>
                <a:gd name="T1" fmla="*/ 58 h 63"/>
                <a:gd name="T2" fmla="*/ 5 w 79"/>
                <a:gd name="T3" fmla="*/ 31 h 63"/>
                <a:gd name="T4" fmla="*/ 65 w 79"/>
                <a:gd name="T5" fmla="*/ 12 h 63"/>
                <a:gd name="T6" fmla="*/ 78 w 79"/>
                <a:gd name="T7" fmla="*/ 29 h 63"/>
                <a:gd name="T8" fmla="*/ 76 w 79"/>
                <a:gd name="T9" fmla="*/ 35 h 63"/>
                <a:gd name="T10" fmla="*/ 32 w 79"/>
                <a:gd name="T11" fmla="*/ 59 h 63"/>
                <a:gd name="T12" fmla="*/ 21 w 79"/>
                <a:gd name="T13" fmla="*/ 49 h 63"/>
                <a:gd name="T14" fmla="*/ 25 w 79"/>
                <a:gd name="T15" fmla="*/ 59 h 63"/>
                <a:gd name="T16" fmla="*/ 5 w 79"/>
                <a:gd name="T17" fmla="*/ 58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9" h="62">
                  <a:moveTo>
                    <a:pt x="5" y="58"/>
                  </a:moveTo>
                  <a:cubicBezTo>
                    <a:pt x="0" y="49"/>
                    <a:pt x="1" y="40"/>
                    <a:pt x="5" y="31"/>
                  </a:cubicBezTo>
                  <a:cubicBezTo>
                    <a:pt x="16" y="9"/>
                    <a:pt x="44" y="0"/>
                    <a:pt x="65" y="12"/>
                  </a:cubicBezTo>
                  <a:cubicBezTo>
                    <a:pt x="72" y="16"/>
                    <a:pt x="76" y="21"/>
                    <a:pt x="78" y="29"/>
                  </a:cubicBezTo>
                  <a:cubicBezTo>
                    <a:pt x="79" y="31"/>
                    <a:pt x="78" y="33"/>
                    <a:pt x="76" y="35"/>
                  </a:cubicBezTo>
                  <a:cubicBezTo>
                    <a:pt x="63" y="46"/>
                    <a:pt x="49" y="56"/>
                    <a:pt x="32" y="59"/>
                  </a:cubicBezTo>
                  <a:cubicBezTo>
                    <a:pt x="26" y="57"/>
                    <a:pt x="24" y="53"/>
                    <a:pt x="21" y="49"/>
                  </a:cubicBezTo>
                  <a:cubicBezTo>
                    <a:pt x="21" y="53"/>
                    <a:pt x="27" y="55"/>
                    <a:pt x="25" y="59"/>
                  </a:cubicBezTo>
                  <a:cubicBezTo>
                    <a:pt x="18" y="61"/>
                    <a:pt x="11" y="63"/>
                    <a:pt x="5" y="58"/>
                  </a:cubicBezTo>
                  <a:close/>
                </a:path>
              </a:pathLst>
            </a:custGeom>
            <a:solidFill>
              <a:srgbClr val="90D1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72F1ABAC-40C5-9B35-F35A-8DABA671C011}"/>
                </a:ext>
              </a:extLst>
            </p:cNvPr>
            <p:cNvSpPr/>
            <p:nvPr/>
          </p:nvSpPr>
          <p:spPr bwMode="auto">
            <a:xfrm>
              <a:off x="1895475" y="244475"/>
              <a:ext cx="165100" cy="125412"/>
            </a:xfrm>
            <a:custGeom>
              <a:avLst/>
              <a:gdLst>
                <a:gd name="T0" fmla="*/ 10 w 77"/>
                <a:gd name="T1" fmla="*/ 57 h 58"/>
                <a:gd name="T2" fmla="*/ 4 w 77"/>
                <a:gd name="T3" fmla="*/ 21 h 58"/>
                <a:gd name="T4" fmla="*/ 34 w 77"/>
                <a:gd name="T5" fmla="*/ 1 h 58"/>
                <a:gd name="T6" fmla="*/ 70 w 77"/>
                <a:gd name="T7" fmla="*/ 51 h 58"/>
                <a:gd name="T8" fmla="*/ 69 w 77"/>
                <a:gd name="T9" fmla="*/ 53 h 58"/>
                <a:gd name="T10" fmla="*/ 66 w 77"/>
                <a:gd name="T11" fmla="*/ 53 h 58"/>
                <a:gd name="T12" fmla="*/ 15 w 77"/>
                <a:gd name="T13" fmla="*/ 57 h 58"/>
                <a:gd name="T14" fmla="*/ 10 w 77"/>
                <a:gd name="T15" fmla="*/ 5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7">
                  <a:moveTo>
                    <a:pt x="10" y="57"/>
                  </a:moveTo>
                  <a:cubicBezTo>
                    <a:pt x="3" y="46"/>
                    <a:pt x="0" y="34"/>
                    <a:pt x="4" y="21"/>
                  </a:cubicBezTo>
                  <a:cubicBezTo>
                    <a:pt x="8" y="6"/>
                    <a:pt x="19" y="0"/>
                    <a:pt x="34" y="1"/>
                  </a:cubicBezTo>
                  <a:cubicBezTo>
                    <a:pt x="62" y="4"/>
                    <a:pt x="77" y="26"/>
                    <a:pt x="70" y="51"/>
                  </a:cubicBezTo>
                  <a:cubicBezTo>
                    <a:pt x="70" y="52"/>
                    <a:pt x="70" y="52"/>
                    <a:pt x="69" y="53"/>
                  </a:cubicBezTo>
                  <a:cubicBezTo>
                    <a:pt x="68" y="53"/>
                    <a:pt x="67" y="53"/>
                    <a:pt x="66" y="53"/>
                  </a:cubicBezTo>
                  <a:cubicBezTo>
                    <a:pt x="48" y="46"/>
                    <a:pt x="31" y="47"/>
                    <a:pt x="15" y="57"/>
                  </a:cubicBezTo>
                  <a:cubicBezTo>
                    <a:pt x="14" y="57"/>
                    <a:pt x="12" y="58"/>
                    <a:pt x="10" y="57"/>
                  </a:cubicBezTo>
                  <a:close/>
                </a:path>
              </a:pathLst>
            </a:custGeom>
            <a:solidFill>
              <a:srgbClr val="EC63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4AE2A94D-0A87-B1F5-E36F-F0A508E394F1}"/>
                </a:ext>
              </a:extLst>
            </p:cNvPr>
            <p:cNvSpPr/>
            <p:nvPr/>
          </p:nvSpPr>
          <p:spPr bwMode="auto">
            <a:xfrm>
              <a:off x="1111250" y="773113"/>
              <a:ext cx="173038" cy="141287"/>
            </a:xfrm>
            <a:custGeom>
              <a:avLst/>
              <a:gdLst>
                <a:gd name="T0" fmla="*/ 72 w 81"/>
                <a:gd name="T1" fmla="*/ 1 h 66"/>
                <a:gd name="T2" fmla="*/ 80 w 81"/>
                <a:gd name="T3" fmla="*/ 21 h 66"/>
                <a:gd name="T4" fmla="*/ 69 w 81"/>
                <a:gd name="T5" fmla="*/ 29 h 66"/>
                <a:gd name="T6" fmla="*/ 53 w 81"/>
                <a:gd name="T7" fmla="*/ 33 h 66"/>
                <a:gd name="T8" fmla="*/ 52 w 81"/>
                <a:gd name="T9" fmla="*/ 52 h 66"/>
                <a:gd name="T10" fmla="*/ 50 w 81"/>
                <a:gd name="T11" fmla="*/ 60 h 66"/>
                <a:gd name="T12" fmla="*/ 10 w 81"/>
                <a:gd name="T13" fmla="*/ 51 h 66"/>
                <a:gd name="T14" fmla="*/ 9 w 81"/>
                <a:gd name="T15" fmla="*/ 9 h 66"/>
                <a:gd name="T16" fmla="*/ 16 w 81"/>
                <a:gd name="T17" fmla="*/ 13 h 66"/>
                <a:gd name="T18" fmla="*/ 28 w 81"/>
                <a:gd name="T19" fmla="*/ 21 h 66"/>
                <a:gd name="T20" fmla="*/ 33 w 81"/>
                <a:gd name="T21" fmla="*/ 27 h 66"/>
                <a:gd name="T22" fmla="*/ 31 w 81"/>
                <a:gd name="T23" fmla="*/ 21 h 66"/>
                <a:gd name="T24" fmla="*/ 55 w 81"/>
                <a:gd name="T25" fmla="*/ 15 h 66"/>
                <a:gd name="T26" fmla="*/ 60 w 81"/>
                <a:gd name="T27" fmla="*/ 12 h 66"/>
                <a:gd name="T28" fmla="*/ 67 w 81"/>
                <a:gd name="T29" fmla="*/ 4 h 66"/>
                <a:gd name="T30" fmla="*/ 72 w 81"/>
                <a:gd name="T31" fmla="*/ 1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1" h="66">
                  <a:moveTo>
                    <a:pt x="72" y="1"/>
                  </a:moveTo>
                  <a:cubicBezTo>
                    <a:pt x="77" y="6"/>
                    <a:pt x="81" y="13"/>
                    <a:pt x="80" y="21"/>
                  </a:cubicBezTo>
                  <a:cubicBezTo>
                    <a:pt x="80" y="29"/>
                    <a:pt x="76" y="31"/>
                    <a:pt x="69" y="29"/>
                  </a:cubicBezTo>
                  <a:cubicBezTo>
                    <a:pt x="63" y="27"/>
                    <a:pt x="57" y="27"/>
                    <a:pt x="53" y="33"/>
                  </a:cubicBezTo>
                  <a:cubicBezTo>
                    <a:pt x="48" y="39"/>
                    <a:pt x="48" y="46"/>
                    <a:pt x="52" y="52"/>
                  </a:cubicBezTo>
                  <a:cubicBezTo>
                    <a:pt x="56" y="57"/>
                    <a:pt x="54" y="58"/>
                    <a:pt x="50" y="60"/>
                  </a:cubicBezTo>
                  <a:cubicBezTo>
                    <a:pt x="36" y="66"/>
                    <a:pt x="20" y="62"/>
                    <a:pt x="10" y="51"/>
                  </a:cubicBezTo>
                  <a:cubicBezTo>
                    <a:pt x="0" y="39"/>
                    <a:pt x="0" y="23"/>
                    <a:pt x="9" y="9"/>
                  </a:cubicBezTo>
                  <a:cubicBezTo>
                    <a:pt x="12" y="8"/>
                    <a:pt x="14" y="11"/>
                    <a:pt x="16" y="13"/>
                  </a:cubicBezTo>
                  <a:cubicBezTo>
                    <a:pt x="19" y="16"/>
                    <a:pt x="23" y="19"/>
                    <a:pt x="28" y="21"/>
                  </a:cubicBezTo>
                  <a:cubicBezTo>
                    <a:pt x="30" y="23"/>
                    <a:pt x="31" y="25"/>
                    <a:pt x="33" y="27"/>
                  </a:cubicBezTo>
                  <a:cubicBezTo>
                    <a:pt x="32" y="25"/>
                    <a:pt x="28" y="24"/>
                    <a:pt x="31" y="21"/>
                  </a:cubicBezTo>
                  <a:cubicBezTo>
                    <a:pt x="39" y="20"/>
                    <a:pt x="48" y="19"/>
                    <a:pt x="55" y="15"/>
                  </a:cubicBezTo>
                  <a:cubicBezTo>
                    <a:pt x="57" y="14"/>
                    <a:pt x="58" y="14"/>
                    <a:pt x="60" y="12"/>
                  </a:cubicBezTo>
                  <a:cubicBezTo>
                    <a:pt x="62" y="10"/>
                    <a:pt x="65" y="7"/>
                    <a:pt x="67" y="4"/>
                  </a:cubicBezTo>
                  <a:cubicBezTo>
                    <a:pt x="68" y="2"/>
                    <a:pt x="69" y="0"/>
                    <a:pt x="72" y="1"/>
                  </a:cubicBezTo>
                  <a:close/>
                </a:path>
              </a:pathLst>
            </a:custGeom>
            <a:solidFill>
              <a:srgbClr val="F7DB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" name="Freeform 11">
              <a:extLst>
                <a:ext uri="{FF2B5EF4-FFF2-40B4-BE49-F238E27FC236}">
                  <a16:creationId xmlns:a16="http://schemas.microsoft.com/office/drawing/2014/main" id="{0113AAE3-31A8-42E8-AE2F-9A1E32FFD883}"/>
                </a:ext>
              </a:extLst>
            </p:cNvPr>
            <p:cNvSpPr/>
            <p:nvPr/>
          </p:nvSpPr>
          <p:spPr bwMode="auto">
            <a:xfrm>
              <a:off x="1500188" y="522288"/>
              <a:ext cx="136525" cy="142875"/>
            </a:xfrm>
            <a:custGeom>
              <a:avLst/>
              <a:gdLst>
                <a:gd name="T0" fmla="*/ 39 w 63"/>
                <a:gd name="T1" fmla="*/ 63 h 67"/>
                <a:gd name="T2" fmla="*/ 7 w 63"/>
                <a:gd name="T3" fmla="*/ 52 h 67"/>
                <a:gd name="T4" fmla="*/ 8 w 63"/>
                <a:gd name="T5" fmla="*/ 17 h 67"/>
                <a:gd name="T6" fmla="*/ 8 w 63"/>
                <a:gd name="T7" fmla="*/ 16 h 67"/>
                <a:gd name="T8" fmla="*/ 34 w 63"/>
                <a:gd name="T9" fmla="*/ 3 h 67"/>
                <a:gd name="T10" fmla="*/ 62 w 63"/>
                <a:gd name="T11" fmla="*/ 30 h 67"/>
                <a:gd name="T12" fmla="*/ 59 w 63"/>
                <a:gd name="T13" fmla="*/ 34 h 67"/>
                <a:gd name="T14" fmla="*/ 41 w 63"/>
                <a:gd name="T15" fmla="*/ 61 h 67"/>
                <a:gd name="T16" fmla="*/ 39 w 63"/>
                <a:gd name="T17" fmla="*/ 6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67">
                  <a:moveTo>
                    <a:pt x="39" y="63"/>
                  </a:moveTo>
                  <a:cubicBezTo>
                    <a:pt x="28" y="67"/>
                    <a:pt x="14" y="62"/>
                    <a:pt x="7" y="52"/>
                  </a:cubicBezTo>
                  <a:cubicBezTo>
                    <a:pt x="0" y="43"/>
                    <a:pt x="1" y="26"/>
                    <a:pt x="8" y="17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15" y="8"/>
                    <a:pt x="22" y="0"/>
                    <a:pt x="34" y="3"/>
                  </a:cubicBezTo>
                  <a:cubicBezTo>
                    <a:pt x="48" y="7"/>
                    <a:pt x="58" y="15"/>
                    <a:pt x="62" y="30"/>
                  </a:cubicBezTo>
                  <a:cubicBezTo>
                    <a:pt x="63" y="33"/>
                    <a:pt x="61" y="33"/>
                    <a:pt x="59" y="34"/>
                  </a:cubicBezTo>
                  <a:cubicBezTo>
                    <a:pt x="49" y="41"/>
                    <a:pt x="42" y="48"/>
                    <a:pt x="41" y="61"/>
                  </a:cubicBezTo>
                  <a:cubicBezTo>
                    <a:pt x="41" y="62"/>
                    <a:pt x="40" y="62"/>
                    <a:pt x="39" y="63"/>
                  </a:cubicBezTo>
                  <a:close/>
                </a:path>
              </a:pathLst>
            </a:custGeom>
            <a:solidFill>
              <a:srgbClr val="F7DB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BACEE0D1-089A-CFB7-9613-58FEE6325E3B}"/>
                </a:ext>
              </a:extLst>
            </p:cNvPr>
            <p:cNvSpPr/>
            <p:nvPr/>
          </p:nvSpPr>
          <p:spPr bwMode="auto">
            <a:xfrm>
              <a:off x="928688" y="936625"/>
              <a:ext cx="150813" cy="166687"/>
            </a:xfrm>
            <a:custGeom>
              <a:avLst/>
              <a:gdLst>
                <a:gd name="T0" fmla="*/ 41 w 70"/>
                <a:gd name="T1" fmla="*/ 67 h 78"/>
                <a:gd name="T2" fmla="*/ 42 w 70"/>
                <a:gd name="T3" fmla="*/ 65 h 78"/>
                <a:gd name="T4" fmla="*/ 40 w 70"/>
                <a:gd name="T5" fmla="*/ 61 h 78"/>
                <a:gd name="T6" fmla="*/ 22 w 70"/>
                <a:gd name="T7" fmla="*/ 27 h 78"/>
                <a:gd name="T8" fmla="*/ 20 w 70"/>
                <a:gd name="T9" fmla="*/ 25 h 78"/>
                <a:gd name="T10" fmla="*/ 15 w 70"/>
                <a:gd name="T11" fmla="*/ 22 h 78"/>
                <a:gd name="T12" fmla="*/ 11 w 70"/>
                <a:gd name="T13" fmla="*/ 19 h 78"/>
                <a:gd name="T14" fmla="*/ 0 w 70"/>
                <a:gd name="T15" fmla="*/ 13 h 78"/>
                <a:gd name="T16" fmla="*/ 39 w 70"/>
                <a:gd name="T17" fmla="*/ 2 h 78"/>
                <a:gd name="T18" fmla="*/ 45 w 70"/>
                <a:gd name="T19" fmla="*/ 4 h 78"/>
                <a:gd name="T20" fmla="*/ 47 w 70"/>
                <a:gd name="T21" fmla="*/ 8 h 78"/>
                <a:gd name="T22" fmla="*/ 63 w 70"/>
                <a:gd name="T23" fmla="*/ 33 h 78"/>
                <a:gd name="T24" fmla="*/ 69 w 70"/>
                <a:gd name="T25" fmla="*/ 38 h 78"/>
                <a:gd name="T26" fmla="*/ 68 w 70"/>
                <a:gd name="T27" fmla="*/ 61 h 78"/>
                <a:gd name="T28" fmla="*/ 55 w 70"/>
                <a:gd name="T29" fmla="*/ 75 h 78"/>
                <a:gd name="T30" fmla="*/ 40 w 70"/>
                <a:gd name="T31" fmla="*/ 78 h 78"/>
                <a:gd name="T32" fmla="*/ 41 w 70"/>
                <a:gd name="T33" fmla="*/ 67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" h="78">
                  <a:moveTo>
                    <a:pt x="41" y="67"/>
                  </a:moveTo>
                  <a:cubicBezTo>
                    <a:pt x="42" y="66"/>
                    <a:pt x="42" y="65"/>
                    <a:pt x="42" y="65"/>
                  </a:cubicBezTo>
                  <a:cubicBezTo>
                    <a:pt x="42" y="63"/>
                    <a:pt x="40" y="62"/>
                    <a:pt x="40" y="61"/>
                  </a:cubicBezTo>
                  <a:cubicBezTo>
                    <a:pt x="38" y="47"/>
                    <a:pt x="31" y="37"/>
                    <a:pt x="22" y="27"/>
                  </a:cubicBezTo>
                  <a:cubicBezTo>
                    <a:pt x="25" y="23"/>
                    <a:pt x="21" y="25"/>
                    <a:pt x="20" y="25"/>
                  </a:cubicBezTo>
                  <a:cubicBezTo>
                    <a:pt x="18" y="24"/>
                    <a:pt x="17" y="23"/>
                    <a:pt x="15" y="22"/>
                  </a:cubicBezTo>
                  <a:cubicBezTo>
                    <a:pt x="15" y="18"/>
                    <a:pt x="12" y="20"/>
                    <a:pt x="11" y="19"/>
                  </a:cubicBezTo>
                  <a:cubicBezTo>
                    <a:pt x="7" y="17"/>
                    <a:pt x="1" y="19"/>
                    <a:pt x="0" y="13"/>
                  </a:cubicBezTo>
                  <a:cubicBezTo>
                    <a:pt x="10" y="0"/>
                    <a:pt x="24" y="0"/>
                    <a:pt x="39" y="2"/>
                  </a:cubicBezTo>
                  <a:cubicBezTo>
                    <a:pt x="41" y="2"/>
                    <a:pt x="43" y="3"/>
                    <a:pt x="45" y="4"/>
                  </a:cubicBezTo>
                  <a:cubicBezTo>
                    <a:pt x="47" y="4"/>
                    <a:pt x="49" y="5"/>
                    <a:pt x="47" y="8"/>
                  </a:cubicBezTo>
                  <a:cubicBezTo>
                    <a:pt x="42" y="21"/>
                    <a:pt x="49" y="31"/>
                    <a:pt x="63" y="33"/>
                  </a:cubicBezTo>
                  <a:cubicBezTo>
                    <a:pt x="67" y="33"/>
                    <a:pt x="68" y="35"/>
                    <a:pt x="69" y="38"/>
                  </a:cubicBezTo>
                  <a:cubicBezTo>
                    <a:pt x="70" y="46"/>
                    <a:pt x="70" y="54"/>
                    <a:pt x="68" y="61"/>
                  </a:cubicBezTo>
                  <a:cubicBezTo>
                    <a:pt x="66" y="68"/>
                    <a:pt x="62" y="73"/>
                    <a:pt x="55" y="75"/>
                  </a:cubicBezTo>
                  <a:cubicBezTo>
                    <a:pt x="50" y="76"/>
                    <a:pt x="45" y="78"/>
                    <a:pt x="40" y="78"/>
                  </a:cubicBezTo>
                  <a:cubicBezTo>
                    <a:pt x="37" y="74"/>
                    <a:pt x="39" y="70"/>
                    <a:pt x="41" y="67"/>
                  </a:cubicBezTo>
                  <a:close/>
                </a:path>
              </a:pathLst>
            </a:custGeom>
            <a:solidFill>
              <a:srgbClr val="EC63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FB14A4F0-5445-AC91-7813-191D9DD583E1}"/>
                </a:ext>
              </a:extLst>
            </p:cNvPr>
            <p:cNvSpPr/>
            <p:nvPr/>
          </p:nvSpPr>
          <p:spPr bwMode="auto">
            <a:xfrm>
              <a:off x="1473200" y="284163"/>
              <a:ext cx="117475" cy="147637"/>
            </a:xfrm>
            <a:custGeom>
              <a:avLst/>
              <a:gdLst>
                <a:gd name="T0" fmla="*/ 23 w 55"/>
                <a:gd name="T1" fmla="*/ 68 h 69"/>
                <a:gd name="T2" fmla="*/ 8 w 55"/>
                <a:gd name="T3" fmla="*/ 23 h 69"/>
                <a:gd name="T4" fmla="*/ 54 w 55"/>
                <a:gd name="T5" fmla="*/ 9 h 69"/>
                <a:gd name="T6" fmla="*/ 31 w 55"/>
                <a:gd name="T7" fmla="*/ 66 h 69"/>
                <a:gd name="T8" fmla="*/ 23 w 55"/>
                <a:gd name="T9" fmla="*/ 68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69">
                  <a:moveTo>
                    <a:pt x="23" y="68"/>
                  </a:moveTo>
                  <a:cubicBezTo>
                    <a:pt x="6" y="59"/>
                    <a:pt x="0" y="39"/>
                    <a:pt x="8" y="23"/>
                  </a:cubicBezTo>
                  <a:cubicBezTo>
                    <a:pt x="18" y="6"/>
                    <a:pt x="37" y="0"/>
                    <a:pt x="54" y="9"/>
                  </a:cubicBezTo>
                  <a:cubicBezTo>
                    <a:pt x="55" y="31"/>
                    <a:pt x="48" y="51"/>
                    <a:pt x="31" y="66"/>
                  </a:cubicBezTo>
                  <a:cubicBezTo>
                    <a:pt x="29" y="68"/>
                    <a:pt x="26" y="69"/>
                    <a:pt x="23" y="68"/>
                  </a:cubicBezTo>
                  <a:close/>
                </a:path>
              </a:pathLst>
            </a:custGeom>
            <a:solidFill>
              <a:srgbClr val="90D1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176A7770-D7A4-93F0-913D-7A41E7A19101}"/>
                </a:ext>
              </a:extLst>
            </p:cNvPr>
            <p:cNvSpPr/>
            <p:nvPr/>
          </p:nvSpPr>
          <p:spPr bwMode="auto">
            <a:xfrm>
              <a:off x="976313" y="571500"/>
              <a:ext cx="201613" cy="115887"/>
            </a:xfrm>
            <a:custGeom>
              <a:avLst/>
              <a:gdLst>
                <a:gd name="T0" fmla="*/ 8 w 94"/>
                <a:gd name="T1" fmla="*/ 0 h 54"/>
                <a:gd name="T2" fmla="*/ 32 w 94"/>
                <a:gd name="T3" fmla="*/ 26 h 54"/>
                <a:gd name="T4" fmla="*/ 38 w 94"/>
                <a:gd name="T5" fmla="*/ 28 h 54"/>
                <a:gd name="T6" fmla="*/ 52 w 94"/>
                <a:gd name="T7" fmla="*/ 30 h 54"/>
                <a:gd name="T8" fmla="*/ 42 w 94"/>
                <a:gd name="T9" fmla="*/ 28 h 54"/>
                <a:gd name="T10" fmla="*/ 47 w 94"/>
                <a:gd name="T11" fmla="*/ 28 h 54"/>
                <a:gd name="T12" fmla="*/ 48 w 94"/>
                <a:gd name="T13" fmla="*/ 25 h 54"/>
                <a:gd name="T14" fmla="*/ 63 w 94"/>
                <a:gd name="T15" fmla="*/ 19 h 54"/>
                <a:gd name="T16" fmla="*/ 69 w 94"/>
                <a:gd name="T17" fmla="*/ 17 h 54"/>
                <a:gd name="T18" fmla="*/ 84 w 94"/>
                <a:gd name="T19" fmla="*/ 2 h 54"/>
                <a:gd name="T20" fmla="*/ 50 w 94"/>
                <a:gd name="T21" fmla="*/ 53 h 54"/>
                <a:gd name="T22" fmla="*/ 8 w 94"/>
                <a:gd name="T2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" h="54">
                  <a:moveTo>
                    <a:pt x="8" y="0"/>
                  </a:moveTo>
                  <a:cubicBezTo>
                    <a:pt x="11" y="13"/>
                    <a:pt x="20" y="22"/>
                    <a:pt x="32" y="26"/>
                  </a:cubicBezTo>
                  <a:cubicBezTo>
                    <a:pt x="34" y="27"/>
                    <a:pt x="36" y="27"/>
                    <a:pt x="38" y="28"/>
                  </a:cubicBezTo>
                  <a:cubicBezTo>
                    <a:pt x="43" y="29"/>
                    <a:pt x="47" y="33"/>
                    <a:pt x="52" y="30"/>
                  </a:cubicBezTo>
                  <a:cubicBezTo>
                    <a:pt x="49" y="31"/>
                    <a:pt x="45" y="33"/>
                    <a:pt x="42" y="28"/>
                  </a:cubicBezTo>
                  <a:cubicBezTo>
                    <a:pt x="44" y="28"/>
                    <a:pt x="46" y="28"/>
                    <a:pt x="47" y="28"/>
                  </a:cubicBezTo>
                  <a:cubicBezTo>
                    <a:pt x="51" y="27"/>
                    <a:pt x="48" y="26"/>
                    <a:pt x="48" y="25"/>
                  </a:cubicBezTo>
                  <a:cubicBezTo>
                    <a:pt x="53" y="22"/>
                    <a:pt x="59" y="23"/>
                    <a:pt x="63" y="19"/>
                  </a:cubicBezTo>
                  <a:cubicBezTo>
                    <a:pt x="66" y="21"/>
                    <a:pt x="68" y="18"/>
                    <a:pt x="69" y="17"/>
                  </a:cubicBezTo>
                  <a:cubicBezTo>
                    <a:pt x="74" y="12"/>
                    <a:pt x="79" y="7"/>
                    <a:pt x="84" y="2"/>
                  </a:cubicBezTo>
                  <a:cubicBezTo>
                    <a:pt x="94" y="25"/>
                    <a:pt x="76" y="53"/>
                    <a:pt x="50" y="53"/>
                  </a:cubicBezTo>
                  <a:cubicBezTo>
                    <a:pt x="22" y="54"/>
                    <a:pt x="0" y="26"/>
                    <a:pt x="8" y="0"/>
                  </a:cubicBezTo>
                  <a:close/>
                </a:path>
              </a:pathLst>
            </a:custGeom>
            <a:solidFill>
              <a:srgbClr val="6CB4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AC974BD6-F7A5-049B-9297-209D97C5D6AA}"/>
                </a:ext>
              </a:extLst>
            </p:cNvPr>
            <p:cNvSpPr/>
            <p:nvPr/>
          </p:nvSpPr>
          <p:spPr bwMode="auto">
            <a:xfrm>
              <a:off x="1265238" y="701675"/>
              <a:ext cx="142875" cy="157162"/>
            </a:xfrm>
            <a:custGeom>
              <a:avLst/>
              <a:gdLst>
                <a:gd name="T0" fmla="*/ 50 w 67"/>
                <a:gd name="T1" fmla="*/ 69 h 73"/>
                <a:gd name="T2" fmla="*/ 37 w 67"/>
                <a:gd name="T3" fmla="*/ 71 h 73"/>
                <a:gd name="T4" fmla="*/ 12 w 67"/>
                <a:gd name="T5" fmla="*/ 73 h 73"/>
                <a:gd name="T6" fmla="*/ 10 w 67"/>
                <a:gd name="T7" fmla="*/ 72 h 73"/>
                <a:gd name="T8" fmla="*/ 10 w 67"/>
                <a:gd name="T9" fmla="*/ 70 h 73"/>
                <a:gd name="T10" fmla="*/ 17 w 67"/>
                <a:gd name="T11" fmla="*/ 58 h 73"/>
                <a:gd name="T12" fmla="*/ 22 w 67"/>
                <a:gd name="T13" fmla="*/ 56 h 73"/>
                <a:gd name="T14" fmla="*/ 39 w 67"/>
                <a:gd name="T15" fmla="*/ 44 h 73"/>
                <a:gd name="T16" fmla="*/ 29 w 67"/>
                <a:gd name="T17" fmla="*/ 26 h 73"/>
                <a:gd name="T18" fmla="*/ 7 w 67"/>
                <a:gd name="T19" fmla="*/ 23 h 73"/>
                <a:gd name="T20" fmla="*/ 2 w 67"/>
                <a:gd name="T21" fmla="*/ 23 h 73"/>
                <a:gd name="T22" fmla="*/ 4 w 67"/>
                <a:gd name="T23" fmla="*/ 19 h 73"/>
                <a:gd name="T24" fmla="*/ 31 w 67"/>
                <a:gd name="T25" fmla="*/ 0 h 73"/>
                <a:gd name="T26" fmla="*/ 50 w 67"/>
                <a:gd name="T27" fmla="*/ 69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7" h="73">
                  <a:moveTo>
                    <a:pt x="50" y="69"/>
                  </a:moveTo>
                  <a:cubicBezTo>
                    <a:pt x="46" y="72"/>
                    <a:pt x="42" y="72"/>
                    <a:pt x="37" y="71"/>
                  </a:cubicBezTo>
                  <a:cubicBezTo>
                    <a:pt x="29" y="68"/>
                    <a:pt x="20" y="63"/>
                    <a:pt x="12" y="73"/>
                  </a:cubicBezTo>
                  <a:cubicBezTo>
                    <a:pt x="12" y="73"/>
                    <a:pt x="10" y="73"/>
                    <a:pt x="10" y="72"/>
                  </a:cubicBezTo>
                  <a:cubicBezTo>
                    <a:pt x="10" y="72"/>
                    <a:pt x="10" y="70"/>
                    <a:pt x="10" y="70"/>
                  </a:cubicBezTo>
                  <a:cubicBezTo>
                    <a:pt x="13" y="66"/>
                    <a:pt x="15" y="62"/>
                    <a:pt x="17" y="58"/>
                  </a:cubicBezTo>
                  <a:cubicBezTo>
                    <a:pt x="18" y="55"/>
                    <a:pt x="20" y="56"/>
                    <a:pt x="22" y="56"/>
                  </a:cubicBezTo>
                  <a:cubicBezTo>
                    <a:pt x="31" y="56"/>
                    <a:pt x="37" y="51"/>
                    <a:pt x="39" y="44"/>
                  </a:cubicBezTo>
                  <a:cubicBezTo>
                    <a:pt x="41" y="37"/>
                    <a:pt x="37" y="29"/>
                    <a:pt x="29" y="26"/>
                  </a:cubicBezTo>
                  <a:cubicBezTo>
                    <a:pt x="22" y="22"/>
                    <a:pt x="15" y="21"/>
                    <a:pt x="7" y="23"/>
                  </a:cubicBezTo>
                  <a:cubicBezTo>
                    <a:pt x="5" y="24"/>
                    <a:pt x="3" y="25"/>
                    <a:pt x="2" y="23"/>
                  </a:cubicBezTo>
                  <a:cubicBezTo>
                    <a:pt x="0" y="21"/>
                    <a:pt x="3" y="20"/>
                    <a:pt x="4" y="19"/>
                  </a:cubicBezTo>
                  <a:cubicBezTo>
                    <a:pt x="11" y="9"/>
                    <a:pt x="19" y="1"/>
                    <a:pt x="31" y="0"/>
                  </a:cubicBezTo>
                  <a:cubicBezTo>
                    <a:pt x="57" y="11"/>
                    <a:pt x="67" y="47"/>
                    <a:pt x="50" y="69"/>
                  </a:cubicBezTo>
                  <a:close/>
                </a:path>
              </a:pathLst>
            </a:custGeom>
            <a:solidFill>
              <a:srgbClr val="C84F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B82660A2-22DD-B22E-9966-2773D5D40B9B}"/>
                </a:ext>
              </a:extLst>
            </p:cNvPr>
            <p:cNvSpPr/>
            <p:nvPr/>
          </p:nvSpPr>
          <p:spPr bwMode="auto">
            <a:xfrm>
              <a:off x="1914525" y="533400"/>
              <a:ext cx="171450" cy="115887"/>
            </a:xfrm>
            <a:custGeom>
              <a:avLst/>
              <a:gdLst>
                <a:gd name="T0" fmla="*/ 26 w 80"/>
                <a:gd name="T1" fmla="*/ 29 h 54"/>
                <a:gd name="T2" fmla="*/ 70 w 80"/>
                <a:gd name="T3" fmla="*/ 5 h 54"/>
                <a:gd name="T4" fmla="*/ 73 w 80"/>
                <a:gd name="T5" fmla="*/ 0 h 54"/>
                <a:gd name="T6" fmla="*/ 75 w 80"/>
                <a:gd name="T7" fmla="*/ 4 h 54"/>
                <a:gd name="T8" fmla="*/ 72 w 80"/>
                <a:gd name="T9" fmla="*/ 18 h 54"/>
                <a:gd name="T10" fmla="*/ 70 w 80"/>
                <a:gd name="T11" fmla="*/ 40 h 54"/>
                <a:gd name="T12" fmla="*/ 32 w 80"/>
                <a:gd name="T13" fmla="*/ 51 h 54"/>
                <a:gd name="T14" fmla="*/ 0 w 80"/>
                <a:gd name="T15" fmla="*/ 29 h 54"/>
                <a:gd name="T16" fmla="*/ 20 w 80"/>
                <a:gd name="T17" fmla="*/ 29 h 54"/>
                <a:gd name="T18" fmla="*/ 26 w 80"/>
                <a:gd name="T19" fmla="*/ 2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54">
                  <a:moveTo>
                    <a:pt x="26" y="29"/>
                  </a:moveTo>
                  <a:cubicBezTo>
                    <a:pt x="43" y="25"/>
                    <a:pt x="57" y="16"/>
                    <a:pt x="70" y="5"/>
                  </a:cubicBezTo>
                  <a:cubicBezTo>
                    <a:pt x="72" y="3"/>
                    <a:pt x="73" y="2"/>
                    <a:pt x="73" y="0"/>
                  </a:cubicBezTo>
                  <a:cubicBezTo>
                    <a:pt x="74" y="1"/>
                    <a:pt x="75" y="2"/>
                    <a:pt x="75" y="4"/>
                  </a:cubicBezTo>
                  <a:cubicBezTo>
                    <a:pt x="77" y="9"/>
                    <a:pt x="80" y="14"/>
                    <a:pt x="72" y="18"/>
                  </a:cubicBezTo>
                  <a:cubicBezTo>
                    <a:pt x="64" y="21"/>
                    <a:pt x="64" y="30"/>
                    <a:pt x="70" y="40"/>
                  </a:cubicBezTo>
                  <a:cubicBezTo>
                    <a:pt x="59" y="49"/>
                    <a:pt x="46" y="54"/>
                    <a:pt x="32" y="51"/>
                  </a:cubicBezTo>
                  <a:cubicBezTo>
                    <a:pt x="18" y="49"/>
                    <a:pt x="6" y="43"/>
                    <a:pt x="0" y="29"/>
                  </a:cubicBezTo>
                  <a:cubicBezTo>
                    <a:pt x="7" y="30"/>
                    <a:pt x="13" y="31"/>
                    <a:pt x="20" y="29"/>
                  </a:cubicBezTo>
                  <a:cubicBezTo>
                    <a:pt x="22" y="27"/>
                    <a:pt x="24" y="30"/>
                    <a:pt x="26" y="29"/>
                  </a:cubicBezTo>
                  <a:close/>
                </a:path>
              </a:pathLst>
            </a:custGeom>
            <a:solidFill>
              <a:srgbClr val="6CB4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9C79351F-E696-5E36-2F56-7926F518959B}"/>
                </a:ext>
              </a:extLst>
            </p:cNvPr>
            <p:cNvSpPr/>
            <p:nvPr/>
          </p:nvSpPr>
          <p:spPr bwMode="auto">
            <a:xfrm>
              <a:off x="1671638" y="168275"/>
              <a:ext cx="138113" cy="85725"/>
            </a:xfrm>
            <a:custGeom>
              <a:avLst/>
              <a:gdLst>
                <a:gd name="T0" fmla="*/ 4 w 64"/>
                <a:gd name="T1" fmla="*/ 36 h 40"/>
                <a:gd name="T2" fmla="*/ 18 w 64"/>
                <a:gd name="T3" fmla="*/ 6 h 40"/>
                <a:gd name="T4" fmla="*/ 64 w 64"/>
                <a:gd name="T5" fmla="*/ 27 h 40"/>
                <a:gd name="T6" fmla="*/ 41 w 64"/>
                <a:gd name="T7" fmla="*/ 38 h 40"/>
                <a:gd name="T8" fmla="*/ 33 w 64"/>
                <a:gd name="T9" fmla="*/ 37 h 40"/>
                <a:gd name="T10" fmla="*/ 30 w 64"/>
                <a:gd name="T11" fmla="*/ 39 h 40"/>
                <a:gd name="T12" fmla="*/ 25 w 64"/>
                <a:gd name="T13" fmla="*/ 40 h 40"/>
                <a:gd name="T14" fmla="*/ 19 w 64"/>
                <a:gd name="T15" fmla="*/ 40 h 40"/>
                <a:gd name="T16" fmla="*/ 4 w 64"/>
                <a:gd name="T17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40">
                  <a:moveTo>
                    <a:pt x="4" y="36"/>
                  </a:moveTo>
                  <a:cubicBezTo>
                    <a:pt x="0" y="23"/>
                    <a:pt x="6" y="11"/>
                    <a:pt x="18" y="6"/>
                  </a:cubicBezTo>
                  <a:cubicBezTo>
                    <a:pt x="36" y="0"/>
                    <a:pt x="57" y="10"/>
                    <a:pt x="64" y="27"/>
                  </a:cubicBezTo>
                  <a:cubicBezTo>
                    <a:pt x="58" y="34"/>
                    <a:pt x="49" y="36"/>
                    <a:pt x="41" y="38"/>
                  </a:cubicBezTo>
                  <a:cubicBezTo>
                    <a:pt x="38" y="39"/>
                    <a:pt x="36" y="39"/>
                    <a:pt x="33" y="37"/>
                  </a:cubicBezTo>
                  <a:cubicBezTo>
                    <a:pt x="31" y="36"/>
                    <a:pt x="31" y="39"/>
                    <a:pt x="30" y="39"/>
                  </a:cubicBezTo>
                  <a:cubicBezTo>
                    <a:pt x="29" y="40"/>
                    <a:pt x="27" y="40"/>
                    <a:pt x="25" y="40"/>
                  </a:cubicBezTo>
                  <a:cubicBezTo>
                    <a:pt x="23" y="40"/>
                    <a:pt x="21" y="40"/>
                    <a:pt x="19" y="40"/>
                  </a:cubicBezTo>
                  <a:cubicBezTo>
                    <a:pt x="14" y="39"/>
                    <a:pt x="8" y="40"/>
                    <a:pt x="4" y="36"/>
                  </a:cubicBezTo>
                  <a:close/>
                </a:path>
              </a:pathLst>
            </a:custGeom>
            <a:solidFill>
              <a:srgbClr val="F7DB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4DF069AA-FC19-6D3E-8296-36BB686ACEC1}"/>
                </a:ext>
              </a:extLst>
            </p:cNvPr>
            <p:cNvSpPr/>
            <p:nvPr/>
          </p:nvSpPr>
          <p:spPr bwMode="auto">
            <a:xfrm>
              <a:off x="1681163" y="225425"/>
              <a:ext cx="141288" cy="90487"/>
            </a:xfrm>
            <a:custGeom>
              <a:avLst/>
              <a:gdLst>
                <a:gd name="T0" fmla="*/ 0 w 66"/>
                <a:gd name="T1" fmla="*/ 9 h 42"/>
                <a:gd name="T2" fmla="*/ 16 w 66"/>
                <a:gd name="T3" fmla="*/ 12 h 42"/>
                <a:gd name="T4" fmla="*/ 24 w 66"/>
                <a:gd name="T5" fmla="*/ 19 h 42"/>
                <a:gd name="T6" fmla="*/ 34 w 66"/>
                <a:gd name="T7" fmla="*/ 22 h 42"/>
                <a:gd name="T8" fmla="*/ 21 w 66"/>
                <a:gd name="T9" fmla="*/ 12 h 42"/>
                <a:gd name="T10" fmla="*/ 27 w 66"/>
                <a:gd name="T11" fmla="*/ 12 h 42"/>
                <a:gd name="T12" fmla="*/ 37 w 66"/>
                <a:gd name="T13" fmla="*/ 11 h 42"/>
                <a:gd name="T14" fmla="*/ 60 w 66"/>
                <a:gd name="T15" fmla="*/ 0 h 42"/>
                <a:gd name="T16" fmla="*/ 61 w 66"/>
                <a:gd name="T17" fmla="*/ 8 h 42"/>
                <a:gd name="T18" fmla="*/ 62 w 66"/>
                <a:gd name="T19" fmla="*/ 22 h 42"/>
                <a:gd name="T20" fmla="*/ 64 w 66"/>
                <a:gd name="T21" fmla="*/ 27 h 42"/>
                <a:gd name="T22" fmla="*/ 26 w 66"/>
                <a:gd name="T23" fmla="*/ 37 h 42"/>
                <a:gd name="T24" fmla="*/ 0 w 66"/>
                <a:gd name="T25" fmla="*/ 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6" h="42">
                  <a:moveTo>
                    <a:pt x="0" y="9"/>
                  </a:moveTo>
                  <a:cubicBezTo>
                    <a:pt x="5" y="10"/>
                    <a:pt x="11" y="10"/>
                    <a:pt x="16" y="12"/>
                  </a:cubicBezTo>
                  <a:cubicBezTo>
                    <a:pt x="20" y="13"/>
                    <a:pt x="21" y="17"/>
                    <a:pt x="24" y="19"/>
                  </a:cubicBezTo>
                  <a:cubicBezTo>
                    <a:pt x="27" y="21"/>
                    <a:pt x="30" y="22"/>
                    <a:pt x="34" y="22"/>
                  </a:cubicBezTo>
                  <a:cubicBezTo>
                    <a:pt x="25" y="21"/>
                    <a:pt x="21" y="18"/>
                    <a:pt x="21" y="12"/>
                  </a:cubicBezTo>
                  <a:cubicBezTo>
                    <a:pt x="23" y="12"/>
                    <a:pt x="25" y="12"/>
                    <a:pt x="27" y="12"/>
                  </a:cubicBezTo>
                  <a:cubicBezTo>
                    <a:pt x="30" y="10"/>
                    <a:pt x="34" y="14"/>
                    <a:pt x="37" y="11"/>
                  </a:cubicBezTo>
                  <a:cubicBezTo>
                    <a:pt x="44" y="7"/>
                    <a:pt x="52" y="4"/>
                    <a:pt x="60" y="0"/>
                  </a:cubicBezTo>
                  <a:cubicBezTo>
                    <a:pt x="62" y="3"/>
                    <a:pt x="63" y="5"/>
                    <a:pt x="61" y="8"/>
                  </a:cubicBezTo>
                  <a:cubicBezTo>
                    <a:pt x="57" y="13"/>
                    <a:pt x="58" y="18"/>
                    <a:pt x="62" y="22"/>
                  </a:cubicBezTo>
                  <a:cubicBezTo>
                    <a:pt x="63" y="24"/>
                    <a:pt x="66" y="24"/>
                    <a:pt x="64" y="27"/>
                  </a:cubicBezTo>
                  <a:cubicBezTo>
                    <a:pt x="56" y="37"/>
                    <a:pt x="41" y="42"/>
                    <a:pt x="26" y="37"/>
                  </a:cubicBezTo>
                  <a:cubicBezTo>
                    <a:pt x="8" y="33"/>
                    <a:pt x="1" y="25"/>
                    <a:pt x="0" y="9"/>
                  </a:cubicBezTo>
                  <a:close/>
                </a:path>
              </a:pathLst>
            </a:custGeom>
            <a:solidFill>
              <a:srgbClr val="C6AF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FBC667E7-459B-7C40-F798-B7D471582C0E}"/>
                </a:ext>
              </a:extLst>
            </p:cNvPr>
            <p:cNvSpPr/>
            <p:nvPr/>
          </p:nvSpPr>
          <p:spPr bwMode="auto">
            <a:xfrm>
              <a:off x="1522413" y="303213"/>
              <a:ext cx="111125" cy="136525"/>
            </a:xfrm>
            <a:custGeom>
              <a:avLst/>
              <a:gdLst>
                <a:gd name="T0" fmla="*/ 0 w 52"/>
                <a:gd name="T1" fmla="*/ 59 h 64"/>
                <a:gd name="T2" fmla="*/ 16 w 52"/>
                <a:gd name="T3" fmla="*/ 46 h 64"/>
                <a:gd name="T4" fmla="*/ 29 w 52"/>
                <a:gd name="T5" fmla="*/ 7 h 64"/>
                <a:gd name="T6" fmla="*/ 31 w 52"/>
                <a:gd name="T7" fmla="*/ 0 h 64"/>
                <a:gd name="T8" fmla="*/ 34 w 52"/>
                <a:gd name="T9" fmla="*/ 4 h 64"/>
                <a:gd name="T10" fmla="*/ 38 w 52"/>
                <a:gd name="T11" fmla="*/ 18 h 64"/>
                <a:gd name="T12" fmla="*/ 46 w 52"/>
                <a:gd name="T13" fmla="*/ 21 h 64"/>
                <a:gd name="T14" fmla="*/ 51 w 52"/>
                <a:gd name="T15" fmla="*/ 24 h 64"/>
                <a:gd name="T16" fmla="*/ 29 w 52"/>
                <a:gd name="T17" fmla="*/ 63 h 64"/>
                <a:gd name="T18" fmla="*/ 25 w 52"/>
                <a:gd name="T19" fmla="*/ 62 h 64"/>
                <a:gd name="T20" fmla="*/ 13 w 52"/>
                <a:gd name="T21" fmla="*/ 61 h 64"/>
                <a:gd name="T22" fmla="*/ 0 w 52"/>
                <a:gd name="T23" fmla="*/ 5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" h="64">
                  <a:moveTo>
                    <a:pt x="0" y="59"/>
                  </a:moveTo>
                  <a:cubicBezTo>
                    <a:pt x="8" y="58"/>
                    <a:pt x="12" y="52"/>
                    <a:pt x="16" y="46"/>
                  </a:cubicBezTo>
                  <a:cubicBezTo>
                    <a:pt x="25" y="35"/>
                    <a:pt x="28" y="21"/>
                    <a:pt x="29" y="7"/>
                  </a:cubicBezTo>
                  <a:cubicBezTo>
                    <a:pt x="29" y="4"/>
                    <a:pt x="30" y="2"/>
                    <a:pt x="31" y="0"/>
                  </a:cubicBezTo>
                  <a:cubicBezTo>
                    <a:pt x="33" y="0"/>
                    <a:pt x="34" y="1"/>
                    <a:pt x="34" y="4"/>
                  </a:cubicBezTo>
                  <a:cubicBezTo>
                    <a:pt x="33" y="9"/>
                    <a:pt x="36" y="13"/>
                    <a:pt x="38" y="18"/>
                  </a:cubicBezTo>
                  <a:cubicBezTo>
                    <a:pt x="40" y="21"/>
                    <a:pt x="43" y="23"/>
                    <a:pt x="46" y="21"/>
                  </a:cubicBezTo>
                  <a:cubicBezTo>
                    <a:pt x="50" y="20"/>
                    <a:pt x="50" y="21"/>
                    <a:pt x="51" y="24"/>
                  </a:cubicBezTo>
                  <a:cubicBezTo>
                    <a:pt x="52" y="42"/>
                    <a:pt x="44" y="56"/>
                    <a:pt x="29" y="63"/>
                  </a:cubicBezTo>
                  <a:cubicBezTo>
                    <a:pt x="27" y="64"/>
                    <a:pt x="26" y="63"/>
                    <a:pt x="25" y="62"/>
                  </a:cubicBezTo>
                  <a:cubicBezTo>
                    <a:pt x="21" y="59"/>
                    <a:pt x="17" y="58"/>
                    <a:pt x="13" y="61"/>
                  </a:cubicBezTo>
                  <a:cubicBezTo>
                    <a:pt x="8" y="64"/>
                    <a:pt x="4" y="63"/>
                    <a:pt x="0" y="59"/>
                  </a:cubicBezTo>
                  <a:close/>
                </a:path>
              </a:pathLst>
            </a:custGeom>
            <a:solidFill>
              <a:srgbClr val="6CB4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6A3DE1F3-5AA0-3C2B-199A-F8CBFF11B13F}"/>
                </a:ext>
              </a:extLst>
            </p:cNvPr>
            <p:cNvSpPr/>
            <p:nvPr/>
          </p:nvSpPr>
          <p:spPr bwMode="auto">
            <a:xfrm>
              <a:off x="1130300" y="738188"/>
              <a:ext cx="134938" cy="84137"/>
            </a:xfrm>
            <a:custGeom>
              <a:avLst/>
              <a:gdLst>
                <a:gd name="T0" fmla="*/ 49 w 63"/>
                <a:gd name="T1" fmla="*/ 32 h 39"/>
                <a:gd name="T2" fmla="*/ 21 w 63"/>
                <a:gd name="T3" fmla="*/ 38 h 39"/>
                <a:gd name="T4" fmla="*/ 18 w 63"/>
                <a:gd name="T5" fmla="*/ 38 h 39"/>
                <a:gd name="T6" fmla="*/ 0 w 63"/>
                <a:gd name="T7" fmla="*/ 25 h 39"/>
                <a:gd name="T8" fmla="*/ 16 w 63"/>
                <a:gd name="T9" fmla="*/ 19 h 39"/>
                <a:gd name="T10" fmla="*/ 30 w 63"/>
                <a:gd name="T11" fmla="*/ 9 h 39"/>
                <a:gd name="T12" fmla="*/ 39 w 63"/>
                <a:gd name="T13" fmla="*/ 2 h 39"/>
                <a:gd name="T14" fmla="*/ 63 w 63"/>
                <a:gd name="T15" fmla="*/ 17 h 39"/>
                <a:gd name="T16" fmla="*/ 51 w 63"/>
                <a:gd name="T17" fmla="*/ 29 h 39"/>
                <a:gd name="T18" fmla="*/ 44 w 63"/>
                <a:gd name="T19" fmla="*/ 22 h 39"/>
                <a:gd name="T20" fmla="*/ 49 w 63"/>
                <a:gd name="T21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" h="39">
                  <a:moveTo>
                    <a:pt x="49" y="32"/>
                  </a:moveTo>
                  <a:cubicBezTo>
                    <a:pt x="40" y="37"/>
                    <a:pt x="31" y="39"/>
                    <a:pt x="21" y="38"/>
                  </a:cubicBezTo>
                  <a:cubicBezTo>
                    <a:pt x="20" y="39"/>
                    <a:pt x="19" y="38"/>
                    <a:pt x="18" y="38"/>
                  </a:cubicBezTo>
                  <a:cubicBezTo>
                    <a:pt x="11" y="36"/>
                    <a:pt x="6" y="30"/>
                    <a:pt x="0" y="25"/>
                  </a:cubicBezTo>
                  <a:cubicBezTo>
                    <a:pt x="4" y="19"/>
                    <a:pt x="7" y="15"/>
                    <a:pt x="16" y="19"/>
                  </a:cubicBezTo>
                  <a:cubicBezTo>
                    <a:pt x="24" y="24"/>
                    <a:pt x="30" y="19"/>
                    <a:pt x="30" y="9"/>
                  </a:cubicBezTo>
                  <a:cubicBezTo>
                    <a:pt x="30" y="0"/>
                    <a:pt x="30" y="0"/>
                    <a:pt x="39" y="2"/>
                  </a:cubicBezTo>
                  <a:cubicBezTo>
                    <a:pt x="49" y="4"/>
                    <a:pt x="57" y="9"/>
                    <a:pt x="63" y="17"/>
                  </a:cubicBezTo>
                  <a:cubicBezTo>
                    <a:pt x="58" y="20"/>
                    <a:pt x="57" y="27"/>
                    <a:pt x="51" y="29"/>
                  </a:cubicBezTo>
                  <a:cubicBezTo>
                    <a:pt x="47" y="28"/>
                    <a:pt x="47" y="23"/>
                    <a:pt x="44" y="22"/>
                  </a:cubicBezTo>
                  <a:cubicBezTo>
                    <a:pt x="46" y="25"/>
                    <a:pt x="50" y="27"/>
                    <a:pt x="49" y="32"/>
                  </a:cubicBezTo>
                  <a:close/>
                </a:path>
              </a:pathLst>
            </a:custGeom>
            <a:solidFill>
              <a:srgbClr val="C6AF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324DA610-6F56-3C97-F385-74FC9E838CD0}"/>
                </a:ext>
              </a:extLst>
            </p:cNvPr>
            <p:cNvSpPr/>
            <p:nvPr/>
          </p:nvSpPr>
          <p:spPr bwMode="auto">
            <a:xfrm>
              <a:off x="2124075" y="598488"/>
              <a:ext cx="90488" cy="90487"/>
            </a:xfrm>
            <a:custGeom>
              <a:avLst/>
              <a:gdLst>
                <a:gd name="T0" fmla="*/ 42 w 42"/>
                <a:gd name="T1" fmla="*/ 25 h 42"/>
                <a:gd name="T2" fmla="*/ 28 w 42"/>
                <a:gd name="T3" fmla="*/ 39 h 42"/>
                <a:gd name="T4" fmla="*/ 4 w 42"/>
                <a:gd name="T5" fmla="*/ 28 h 42"/>
                <a:gd name="T6" fmla="*/ 13 w 42"/>
                <a:gd name="T7" fmla="*/ 3 h 42"/>
                <a:gd name="T8" fmla="*/ 19 w 42"/>
                <a:gd name="T9" fmla="*/ 3 h 42"/>
                <a:gd name="T10" fmla="*/ 25 w 42"/>
                <a:gd name="T11" fmla="*/ 4 h 42"/>
                <a:gd name="T12" fmla="*/ 42 w 42"/>
                <a:gd name="T13" fmla="*/ 2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42">
                  <a:moveTo>
                    <a:pt x="42" y="25"/>
                  </a:moveTo>
                  <a:cubicBezTo>
                    <a:pt x="42" y="33"/>
                    <a:pt x="38" y="37"/>
                    <a:pt x="28" y="39"/>
                  </a:cubicBezTo>
                  <a:cubicBezTo>
                    <a:pt x="18" y="42"/>
                    <a:pt x="7" y="37"/>
                    <a:pt x="4" y="28"/>
                  </a:cubicBezTo>
                  <a:cubicBezTo>
                    <a:pt x="0" y="20"/>
                    <a:pt x="4" y="9"/>
                    <a:pt x="13" y="3"/>
                  </a:cubicBezTo>
                  <a:cubicBezTo>
                    <a:pt x="15" y="2"/>
                    <a:pt x="17" y="0"/>
                    <a:pt x="19" y="3"/>
                  </a:cubicBezTo>
                  <a:cubicBezTo>
                    <a:pt x="20" y="4"/>
                    <a:pt x="23" y="4"/>
                    <a:pt x="25" y="4"/>
                  </a:cubicBezTo>
                  <a:cubicBezTo>
                    <a:pt x="38" y="6"/>
                    <a:pt x="42" y="11"/>
                    <a:pt x="42" y="25"/>
                  </a:cubicBezTo>
                  <a:close/>
                </a:path>
              </a:pathLst>
            </a:custGeom>
            <a:solidFill>
              <a:srgbClr val="F7DB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CEF847A9-D6D5-E706-6EA1-9B727E0296BD}"/>
                </a:ext>
              </a:extLst>
            </p:cNvPr>
            <p:cNvSpPr/>
            <p:nvPr/>
          </p:nvSpPr>
          <p:spPr bwMode="auto">
            <a:xfrm>
              <a:off x="1738313" y="871538"/>
              <a:ext cx="96838" cy="85725"/>
            </a:xfrm>
            <a:custGeom>
              <a:avLst/>
              <a:gdLst>
                <a:gd name="T0" fmla="*/ 16 w 45"/>
                <a:gd name="T1" fmla="*/ 1 h 40"/>
                <a:gd name="T2" fmla="*/ 38 w 45"/>
                <a:gd name="T3" fmla="*/ 9 h 40"/>
                <a:gd name="T4" fmla="*/ 39 w 45"/>
                <a:gd name="T5" fmla="*/ 30 h 40"/>
                <a:gd name="T6" fmla="*/ 11 w 45"/>
                <a:gd name="T7" fmla="*/ 34 h 40"/>
                <a:gd name="T8" fmla="*/ 6 w 45"/>
                <a:gd name="T9" fmla="*/ 4 h 40"/>
                <a:gd name="T10" fmla="*/ 16 w 45"/>
                <a:gd name="T11" fmla="*/ 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40">
                  <a:moveTo>
                    <a:pt x="16" y="1"/>
                  </a:moveTo>
                  <a:cubicBezTo>
                    <a:pt x="25" y="1"/>
                    <a:pt x="32" y="4"/>
                    <a:pt x="38" y="9"/>
                  </a:cubicBezTo>
                  <a:cubicBezTo>
                    <a:pt x="45" y="15"/>
                    <a:pt x="45" y="23"/>
                    <a:pt x="39" y="30"/>
                  </a:cubicBezTo>
                  <a:cubicBezTo>
                    <a:pt x="32" y="39"/>
                    <a:pt x="19" y="40"/>
                    <a:pt x="11" y="34"/>
                  </a:cubicBezTo>
                  <a:cubicBezTo>
                    <a:pt x="2" y="27"/>
                    <a:pt x="0" y="13"/>
                    <a:pt x="6" y="4"/>
                  </a:cubicBezTo>
                  <a:cubicBezTo>
                    <a:pt x="9" y="0"/>
                    <a:pt x="13" y="2"/>
                    <a:pt x="16" y="1"/>
                  </a:cubicBezTo>
                  <a:close/>
                </a:path>
              </a:pathLst>
            </a:custGeom>
            <a:solidFill>
              <a:srgbClr val="90D1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48F9468E-E9E1-FFFF-14E7-92E27F694351}"/>
                </a:ext>
              </a:extLst>
            </p:cNvPr>
            <p:cNvSpPr/>
            <p:nvPr/>
          </p:nvSpPr>
          <p:spPr bwMode="auto">
            <a:xfrm>
              <a:off x="1331913" y="698500"/>
              <a:ext cx="100013" cy="152400"/>
            </a:xfrm>
            <a:custGeom>
              <a:avLst/>
              <a:gdLst>
                <a:gd name="T0" fmla="*/ 19 w 47"/>
                <a:gd name="T1" fmla="*/ 71 h 71"/>
                <a:gd name="T2" fmla="*/ 25 w 47"/>
                <a:gd name="T3" fmla="*/ 40 h 71"/>
                <a:gd name="T4" fmla="*/ 3 w 47"/>
                <a:gd name="T5" fmla="*/ 4 h 71"/>
                <a:gd name="T6" fmla="*/ 0 w 47"/>
                <a:gd name="T7" fmla="*/ 2 h 71"/>
                <a:gd name="T8" fmla="*/ 40 w 47"/>
                <a:gd name="T9" fmla="*/ 51 h 71"/>
                <a:gd name="T10" fmla="*/ 19 w 47"/>
                <a:gd name="T11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" h="71">
                  <a:moveTo>
                    <a:pt x="19" y="71"/>
                  </a:moveTo>
                  <a:cubicBezTo>
                    <a:pt x="23" y="61"/>
                    <a:pt x="25" y="51"/>
                    <a:pt x="25" y="40"/>
                  </a:cubicBezTo>
                  <a:cubicBezTo>
                    <a:pt x="24" y="24"/>
                    <a:pt x="17" y="12"/>
                    <a:pt x="3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25" y="0"/>
                    <a:pt x="47" y="27"/>
                    <a:pt x="40" y="51"/>
                  </a:cubicBezTo>
                  <a:cubicBezTo>
                    <a:pt x="37" y="62"/>
                    <a:pt x="29" y="68"/>
                    <a:pt x="19" y="71"/>
                  </a:cubicBezTo>
                  <a:close/>
                </a:path>
              </a:pathLst>
            </a:custGeom>
            <a:solidFill>
              <a:srgbClr val="EC63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0914C355-C1A2-4252-AC8E-60FD6BE7E84D}"/>
                </a:ext>
              </a:extLst>
            </p:cNvPr>
            <p:cNvSpPr/>
            <p:nvPr/>
          </p:nvSpPr>
          <p:spPr bwMode="auto">
            <a:xfrm>
              <a:off x="1042988" y="887413"/>
              <a:ext cx="98425" cy="101600"/>
            </a:xfrm>
            <a:custGeom>
              <a:avLst/>
              <a:gdLst>
                <a:gd name="T0" fmla="*/ 12 w 46"/>
                <a:gd name="T1" fmla="*/ 47 h 48"/>
                <a:gd name="T2" fmla="*/ 2 w 46"/>
                <a:gd name="T3" fmla="*/ 40 h 48"/>
                <a:gd name="T4" fmla="*/ 4 w 46"/>
                <a:gd name="T5" fmla="*/ 30 h 48"/>
                <a:gd name="T6" fmla="*/ 31 w 46"/>
                <a:gd name="T7" fmla="*/ 1 h 48"/>
                <a:gd name="T8" fmla="*/ 34 w 46"/>
                <a:gd name="T9" fmla="*/ 1 h 48"/>
                <a:gd name="T10" fmla="*/ 39 w 46"/>
                <a:gd name="T11" fmla="*/ 7 h 48"/>
                <a:gd name="T12" fmla="*/ 40 w 46"/>
                <a:gd name="T13" fmla="*/ 22 h 48"/>
                <a:gd name="T14" fmla="*/ 22 w 46"/>
                <a:gd name="T15" fmla="*/ 43 h 48"/>
                <a:gd name="T16" fmla="*/ 12 w 46"/>
                <a:gd name="T17" fmla="*/ 4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48">
                  <a:moveTo>
                    <a:pt x="12" y="47"/>
                  </a:moveTo>
                  <a:cubicBezTo>
                    <a:pt x="7" y="47"/>
                    <a:pt x="4" y="44"/>
                    <a:pt x="2" y="40"/>
                  </a:cubicBezTo>
                  <a:cubicBezTo>
                    <a:pt x="0" y="36"/>
                    <a:pt x="1" y="33"/>
                    <a:pt x="4" y="30"/>
                  </a:cubicBezTo>
                  <a:cubicBezTo>
                    <a:pt x="14" y="21"/>
                    <a:pt x="24" y="13"/>
                    <a:pt x="31" y="1"/>
                  </a:cubicBezTo>
                  <a:cubicBezTo>
                    <a:pt x="32" y="0"/>
                    <a:pt x="33" y="0"/>
                    <a:pt x="34" y="1"/>
                  </a:cubicBezTo>
                  <a:cubicBezTo>
                    <a:pt x="36" y="3"/>
                    <a:pt x="37" y="5"/>
                    <a:pt x="39" y="7"/>
                  </a:cubicBezTo>
                  <a:cubicBezTo>
                    <a:pt x="46" y="14"/>
                    <a:pt x="46" y="14"/>
                    <a:pt x="40" y="22"/>
                  </a:cubicBezTo>
                  <a:cubicBezTo>
                    <a:pt x="35" y="29"/>
                    <a:pt x="29" y="36"/>
                    <a:pt x="22" y="43"/>
                  </a:cubicBezTo>
                  <a:cubicBezTo>
                    <a:pt x="19" y="45"/>
                    <a:pt x="16" y="48"/>
                    <a:pt x="12" y="47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D3B18F19-E2BC-C800-5B47-9DF7D17916E2}"/>
                </a:ext>
              </a:extLst>
            </p:cNvPr>
            <p:cNvSpPr/>
            <p:nvPr/>
          </p:nvSpPr>
          <p:spPr bwMode="auto">
            <a:xfrm>
              <a:off x="917575" y="963613"/>
              <a:ext cx="101600" cy="115887"/>
            </a:xfrm>
            <a:custGeom>
              <a:avLst/>
              <a:gdLst>
                <a:gd name="T0" fmla="*/ 28 w 47"/>
                <a:gd name="T1" fmla="*/ 13 h 54"/>
                <a:gd name="T2" fmla="*/ 46 w 47"/>
                <a:gd name="T3" fmla="*/ 45 h 54"/>
                <a:gd name="T4" fmla="*/ 47 w 47"/>
                <a:gd name="T5" fmla="*/ 52 h 54"/>
                <a:gd name="T6" fmla="*/ 33 w 47"/>
                <a:gd name="T7" fmla="*/ 53 h 54"/>
                <a:gd name="T8" fmla="*/ 26 w 47"/>
                <a:gd name="T9" fmla="*/ 49 h 54"/>
                <a:gd name="T10" fmla="*/ 33 w 47"/>
                <a:gd name="T11" fmla="*/ 45 h 54"/>
                <a:gd name="T12" fmla="*/ 43 w 47"/>
                <a:gd name="T13" fmla="*/ 43 h 54"/>
                <a:gd name="T14" fmla="*/ 33 w 47"/>
                <a:gd name="T15" fmla="*/ 42 h 54"/>
                <a:gd name="T16" fmla="*/ 27 w 47"/>
                <a:gd name="T17" fmla="*/ 35 h 54"/>
                <a:gd name="T18" fmla="*/ 32 w 47"/>
                <a:gd name="T19" fmla="*/ 32 h 54"/>
                <a:gd name="T20" fmla="*/ 19 w 47"/>
                <a:gd name="T21" fmla="*/ 24 h 54"/>
                <a:gd name="T22" fmla="*/ 5 w 47"/>
                <a:gd name="T23" fmla="*/ 20 h 54"/>
                <a:gd name="T24" fmla="*/ 1 w 47"/>
                <a:gd name="T25" fmla="*/ 16 h 54"/>
                <a:gd name="T26" fmla="*/ 5 w 47"/>
                <a:gd name="T27" fmla="*/ 0 h 54"/>
                <a:gd name="T28" fmla="*/ 16 w 47"/>
                <a:gd name="T29" fmla="*/ 6 h 54"/>
                <a:gd name="T30" fmla="*/ 20 w 47"/>
                <a:gd name="T31" fmla="*/ 8 h 54"/>
                <a:gd name="T32" fmla="*/ 25 w 47"/>
                <a:gd name="T33" fmla="*/ 11 h 54"/>
                <a:gd name="T34" fmla="*/ 28 w 47"/>
                <a:gd name="T35" fmla="*/ 13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7" h="54">
                  <a:moveTo>
                    <a:pt x="28" y="13"/>
                  </a:moveTo>
                  <a:cubicBezTo>
                    <a:pt x="38" y="21"/>
                    <a:pt x="43" y="33"/>
                    <a:pt x="46" y="45"/>
                  </a:cubicBezTo>
                  <a:cubicBezTo>
                    <a:pt x="47" y="47"/>
                    <a:pt x="47" y="50"/>
                    <a:pt x="47" y="52"/>
                  </a:cubicBezTo>
                  <a:cubicBezTo>
                    <a:pt x="42" y="50"/>
                    <a:pt x="38" y="54"/>
                    <a:pt x="33" y="53"/>
                  </a:cubicBezTo>
                  <a:cubicBezTo>
                    <a:pt x="30" y="53"/>
                    <a:pt x="25" y="53"/>
                    <a:pt x="26" y="49"/>
                  </a:cubicBezTo>
                  <a:cubicBezTo>
                    <a:pt x="26" y="45"/>
                    <a:pt x="29" y="43"/>
                    <a:pt x="33" y="45"/>
                  </a:cubicBezTo>
                  <a:cubicBezTo>
                    <a:pt x="37" y="46"/>
                    <a:pt x="40" y="45"/>
                    <a:pt x="43" y="43"/>
                  </a:cubicBezTo>
                  <a:cubicBezTo>
                    <a:pt x="40" y="40"/>
                    <a:pt x="36" y="42"/>
                    <a:pt x="33" y="42"/>
                  </a:cubicBezTo>
                  <a:cubicBezTo>
                    <a:pt x="28" y="42"/>
                    <a:pt x="27" y="38"/>
                    <a:pt x="27" y="35"/>
                  </a:cubicBezTo>
                  <a:cubicBezTo>
                    <a:pt x="27" y="30"/>
                    <a:pt x="31" y="35"/>
                    <a:pt x="32" y="32"/>
                  </a:cubicBezTo>
                  <a:cubicBezTo>
                    <a:pt x="27" y="31"/>
                    <a:pt x="23" y="28"/>
                    <a:pt x="19" y="24"/>
                  </a:cubicBezTo>
                  <a:cubicBezTo>
                    <a:pt x="15" y="20"/>
                    <a:pt x="10" y="19"/>
                    <a:pt x="5" y="20"/>
                  </a:cubicBezTo>
                  <a:cubicBezTo>
                    <a:pt x="1" y="20"/>
                    <a:pt x="0" y="19"/>
                    <a:pt x="1" y="16"/>
                  </a:cubicBezTo>
                  <a:cubicBezTo>
                    <a:pt x="1" y="10"/>
                    <a:pt x="1" y="5"/>
                    <a:pt x="5" y="0"/>
                  </a:cubicBezTo>
                  <a:cubicBezTo>
                    <a:pt x="8" y="4"/>
                    <a:pt x="14" y="2"/>
                    <a:pt x="16" y="6"/>
                  </a:cubicBezTo>
                  <a:cubicBezTo>
                    <a:pt x="18" y="7"/>
                    <a:pt x="19" y="7"/>
                    <a:pt x="20" y="8"/>
                  </a:cubicBezTo>
                  <a:cubicBezTo>
                    <a:pt x="22" y="8"/>
                    <a:pt x="24" y="9"/>
                    <a:pt x="25" y="11"/>
                  </a:cubicBezTo>
                  <a:cubicBezTo>
                    <a:pt x="25" y="13"/>
                    <a:pt x="27" y="12"/>
                    <a:pt x="28" y="13"/>
                  </a:cubicBezTo>
                  <a:close/>
                </a:path>
              </a:pathLst>
            </a:custGeom>
            <a:solidFill>
              <a:srgbClr val="C84F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B5F90F86-2800-C5AB-EC43-328673010A58}"/>
                </a:ext>
              </a:extLst>
            </p:cNvPr>
            <p:cNvSpPr/>
            <p:nvPr/>
          </p:nvSpPr>
          <p:spPr bwMode="auto">
            <a:xfrm>
              <a:off x="1916113" y="346075"/>
              <a:ext cx="127000" cy="55562"/>
            </a:xfrm>
            <a:custGeom>
              <a:avLst/>
              <a:gdLst>
                <a:gd name="T0" fmla="*/ 0 w 59"/>
                <a:gd name="T1" fmla="*/ 10 h 26"/>
                <a:gd name="T2" fmla="*/ 40 w 59"/>
                <a:gd name="T3" fmla="*/ 0 h 26"/>
                <a:gd name="T4" fmla="*/ 59 w 59"/>
                <a:gd name="T5" fmla="*/ 6 h 26"/>
                <a:gd name="T6" fmla="*/ 44 w 59"/>
                <a:gd name="T7" fmla="*/ 19 h 26"/>
                <a:gd name="T8" fmla="*/ 39 w 59"/>
                <a:gd name="T9" fmla="*/ 18 h 26"/>
                <a:gd name="T10" fmla="*/ 18 w 59"/>
                <a:gd name="T11" fmla="*/ 23 h 26"/>
                <a:gd name="T12" fmla="*/ 12 w 59"/>
                <a:gd name="T13" fmla="*/ 24 h 26"/>
                <a:gd name="T14" fmla="*/ 0 w 59"/>
                <a:gd name="T15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26">
                  <a:moveTo>
                    <a:pt x="0" y="10"/>
                  </a:moveTo>
                  <a:cubicBezTo>
                    <a:pt x="12" y="2"/>
                    <a:pt x="26" y="0"/>
                    <a:pt x="40" y="0"/>
                  </a:cubicBezTo>
                  <a:cubicBezTo>
                    <a:pt x="47" y="0"/>
                    <a:pt x="53" y="3"/>
                    <a:pt x="59" y="6"/>
                  </a:cubicBezTo>
                  <a:cubicBezTo>
                    <a:pt x="57" y="14"/>
                    <a:pt x="51" y="17"/>
                    <a:pt x="44" y="19"/>
                  </a:cubicBezTo>
                  <a:cubicBezTo>
                    <a:pt x="42" y="20"/>
                    <a:pt x="41" y="19"/>
                    <a:pt x="39" y="18"/>
                  </a:cubicBezTo>
                  <a:cubicBezTo>
                    <a:pt x="30" y="13"/>
                    <a:pt x="23" y="14"/>
                    <a:pt x="18" y="23"/>
                  </a:cubicBezTo>
                  <a:cubicBezTo>
                    <a:pt x="16" y="25"/>
                    <a:pt x="15" y="26"/>
                    <a:pt x="12" y="24"/>
                  </a:cubicBezTo>
                  <a:cubicBezTo>
                    <a:pt x="8" y="20"/>
                    <a:pt x="3" y="16"/>
                    <a:pt x="0" y="10"/>
                  </a:cubicBezTo>
                  <a:close/>
                </a:path>
              </a:pathLst>
            </a:custGeom>
            <a:solidFill>
              <a:srgbClr val="C84F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41F50FEA-EC03-A48D-1625-5BAAFCE9BF6C}"/>
                </a:ext>
              </a:extLst>
            </p:cNvPr>
            <p:cNvSpPr/>
            <p:nvPr/>
          </p:nvSpPr>
          <p:spPr bwMode="auto">
            <a:xfrm>
              <a:off x="887413" y="414338"/>
              <a:ext cx="84138" cy="84137"/>
            </a:xfrm>
            <a:custGeom>
              <a:avLst/>
              <a:gdLst>
                <a:gd name="T0" fmla="*/ 0 w 39"/>
                <a:gd name="T1" fmla="*/ 20 h 39"/>
                <a:gd name="T2" fmla="*/ 10 w 39"/>
                <a:gd name="T3" fmla="*/ 3 h 39"/>
                <a:gd name="T4" fmla="*/ 36 w 39"/>
                <a:gd name="T5" fmla="*/ 11 h 39"/>
                <a:gd name="T6" fmla="*/ 31 w 39"/>
                <a:gd name="T7" fmla="*/ 20 h 39"/>
                <a:gd name="T8" fmla="*/ 20 w 39"/>
                <a:gd name="T9" fmla="*/ 33 h 39"/>
                <a:gd name="T10" fmla="*/ 11 w 39"/>
                <a:gd name="T11" fmla="*/ 38 h 39"/>
                <a:gd name="T12" fmla="*/ 0 w 39"/>
                <a:gd name="T13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39">
                  <a:moveTo>
                    <a:pt x="0" y="20"/>
                  </a:moveTo>
                  <a:cubicBezTo>
                    <a:pt x="0" y="10"/>
                    <a:pt x="3" y="4"/>
                    <a:pt x="10" y="3"/>
                  </a:cubicBezTo>
                  <a:cubicBezTo>
                    <a:pt x="19" y="0"/>
                    <a:pt x="32" y="5"/>
                    <a:pt x="36" y="11"/>
                  </a:cubicBezTo>
                  <a:cubicBezTo>
                    <a:pt x="39" y="16"/>
                    <a:pt x="37" y="19"/>
                    <a:pt x="31" y="20"/>
                  </a:cubicBezTo>
                  <a:cubicBezTo>
                    <a:pt x="24" y="21"/>
                    <a:pt x="21" y="27"/>
                    <a:pt x="20" y="33"/>
                  </a:cubicBezTo>
                  <a:cubicBezTo>
                    <a:pt x="19" y="39"/>
                    <a:pt x="15" y="39"/>
                    <a:pt x="11" y="38"/>
                  </a:cubicBezTo>
                  <a:cubicBezTo>
                    <a:pt x="4" y="37"/>
                    <a:pt x="0" y="30"/>
                    <a:pt x="0" y="20"/>
                  </a:cubicBezTo>
                  <a:close/>
                </a:path>
              </a:pathLst>
            </a:custGeom>
            <a:solidFill>
              <a:srgbClr val="90D1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565F27A4-48BA-3204-E2E2-A0E139694BA4}"/>
                </a:ext>
              </a:extLst>
            </p:cNvPr>
            <p:cNvSpPr/>
            <p:nvPr/>
          </p:nvSpPr>
          <p:spPr bwMode="auto">
            <a:xfrm>
              <a:off x="1284288" y="866775"/>
              <a:ext cx="74613" cy="71437"/>
            </a:xfrm>
            <a:custGeom>
              <a:avLst/>
              <a:gdLst>
                <a:gd name="T0" fmla="*/ 18 w 35"/>
                <a:gd name="T1" fmla="*/ 33 h 33"/>
                <a:gd name="T2" fmla="*/ 0 w 35"/>
                <a:gd name="T3" fmla="*/ 16 h 33"/>
                <a:gd name="T4" fmla="*/ 16 w 35"/>
                <a:gd name="T5" fmla="*/ 0 h 33"/>
                <a:gd name="T6" fmla="*/ 34 w 35"/>
                <a:gd name="T7" fmla="*/ 18 h 33"/>
                <a:gd name="T8" fmla="*/ 18 w 35"/>
                <a:gd name="T9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3">
                  <a:moveTo>
                    <a:pt x="18" y="33"/>
                  </a:moveTo>
                  <a:cubicBezTo>
                    <a:pt x="8" y="33"/>
                    <a:pt x="0" y="2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6" y="0"/>
                    <a:pt x="34" y="8"/>
                    <a:pt x="34" y="18"/>
                  </a:cubicBezTo>
                  <a:cubicBezTo>
                    <a:pt x="35" y="27"/>
                    <a:pt x="28" y="33"/>
                    <a:pt x="18" y="33"/>
                  </a:cubicBezTo>
                  <a:close/>
                </a:path>
              </a:pathLst>
            </a:custGeom>
            <a:solidFill>
              <a:srgbClr val="90D1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3F698EEE-1CCE-66FE-81FF-41CC01EC0F4D}"/>
                </a:ext>
              </a:extLst>
            </p:cNvPr>
            <p:cNvSpPr/>
            <p:nvPr/>
          </p:nvSpPr>
          <p:spPr bwMode="auto">
            <a:xfrm>
              <a:off x="1717675" y="658813"/>
              <a:ext cx="134938" cy="115887"/>
            </a:xfrm>
            <a:custGeom>
              <a:avLst/>
              <a:gdLst>
                <a:gd name="T0" fmla="*/ 2 w 63"/>
                <a:gd name="T1" fmla="*/ 0 h 54"/>
                <a:gd name="T2" fmla="*/ 21 w 63"/>
                <a:gd name="T3" fmla="*/ 32 h 54"/>
                <a:gd name="T4" fmla="*/ 58 w 63"/>
                <a:gd name="T5" fmla="*/ 39 h 54"/>
                <a:gd name="T6" fmla="*/ 63 w 63"/>
                <a:gd name="T7" fmla="*/ 38 h 54"/>
                <a:gd name="T8" fmla="*/ 23 w 63"/>
                <a:gd name="T9" fmla="*/ 49 h 54"/>
                <a:gd name="T10" fmla="*/ 1 w 63"/>
                <a:gd name="T11" fmla="*/ 17 h 54"/>
                <a:gd name="T12" fmla="*/ 2 w 63"/>
                <a:gd name="T1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54">
                  <a:moveTo>
                    <a:pt x="2" y="0"/>
                  </a:moveTo>
                  <a:cubicBezTo>
                    <a:pt x="5" y="13"/>
                    <a:pt x="11" y="24"/>
                    <a:pt x="21" y="32"/>
                  </a:cubicBezTo>
                  <a:cubicBezTo>
                    <a:pt x="32" y="41"/>
                    <a:pt x="45" y="40"/>
                    <a:pt x="58" y="39"/>
                  </a:cubicBezTo>
                  <a:cubicBezTo>
                    <a:pt x="60" y="38"/>
                    <a:pt x="61" y="38"/>
                    <a:pt x="63" y="38"/>
                  </a:cubicBezTo>
                  <a:cubicBezTo>
                    <a:pt x="53" y="50"/>
                    <a:pt x="37" y="54"/>
                    <a:pt x="23" y="49"/>
                  </a:cubicBezTo>
                  <a:cubicBezTo>
                    <a:pt x="9" y="44"/>
                    <a:pt x="1" y="33"/>
                    <a:pt x="1" y="17"/>
                  </a:cubicBezTo>
                  <a:cubicBezTo>
                    <a:pt x="1" y="11"/>
                    <a:pt x="0" y="6"/>
                    <a:pt x="2" y="0"/>
                  </a:cubicBezTo>
                  <a:close/>
                </a:path>
              </a:pathLst>
            </a:custGeom>
            <a:solidFill>
              <a:srgbClr val="C84F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6FA376C2-A84E-0A72-DAF8-893D6F21FA4C}"/>
                </a:ext>
              </a:extLst>
            </p:cNvPr>
            <p:cNvSpPr/>
            <p:nvPr/>
          </p:nvSpPr>
          <p:spPr bwMode="auto">
            <a:xfrm>
              <a:off x="1400175" y="628650"/>
              <a:ext cx="104775" cy="112712"/>
            </a:xfrm>
            <a:custGeom>
              <a:avLst/>
              <a:gdLst>
                <a:gd name="T0" fmla="*/ 21 w 49"/>
                <a:gd name="T1" fmla="*/ 36 h 52"/>
                <a:gd name="T2" fmla="*/ 20 w 49"/>
                <a:gd name="T3" fmla="*/ 41 h 52"/>
                <a:gd name="T4" fmla="*/ 17 w 49"/>
                <a:gd name="T5" fmla="*/ 39 h 52"/>
                <a:gd name="T6" fmla="*/ 11 w 49"/>
                <a:gd name="T7" fmla="*/ 35 h 52"/>
                <a:gd name="T8" fmla="*/ 12 w 49"/>
                <a:gd name="T9" fmla="*/ 52 h 52"/>
                <a:gd name="T10" fmla="*/ 2 w 49"/>
                <a:gd name="T11" fmla="*/ 38 h 52"/>
                <a:gd name="T12" fmla="*/ 3 w 49"/>
                <a:gd name="T13" fmla="*/ 31 h 52"/>
                <a:gd name="T14" fmla="*/ 27 w 49"/>
                <a:gd name="T15" fmla="*/ 10 h 52"/>
                <a:gd name="T16" fmla="*/ 34 w 49"/>
                <a:gd name="T17" fmla="*/ 5 h 52"/>
                <a:gd name="T18" fmla="*/ 47 w 49"/>
                <a:gd name="T19" fmla="*/ 8 h 52"/>
                <a:gd name="T20" fmla="*/ 46 w 49"/>
                <a:gd name="T21" fmla="*/ 14 h 52"/>
                <a:gd name="T22" fmla="*/ 41 w 49"/>
                <a:gd name="T23" fmla="*/ 18 h 52"/>
                <a:gd name="T24" fmla="*/ 36 w 49"/>
                <a:gd name="T25" fmla="*/ 10 h 52"/>
                <a:gd name="T26" fmla="*/ 38 w 49"/>
                <a:gd name="T27" fmla="*/ 18 h 52"/>
                <a:gd name="T28" fmla="*/ 34 w 49"/>
                <a:gd name="T29" fmla="*/ 25 h 52"/>
                <a:gd name="T30" fmla="*/ 29 w 49"/>
                <a:gd name="T31" fmla="*/ 18 h 52"/>
                <a:gd name="T32" fmla="*/ 31 w 49"/>
                <a:gd name="T33" fmla="*/ 25 h 52"/>
                <a:gd name="T34" fmla="*/ 26 w 49"/>
                <a:gd name="T35" fmla="*/ 31 h 52"/>
                <a:gd name="T36" fmla="*/ 25 w 49"/>
                <a:gd name="T37" fmla="*/ 33 h 52"/>
                <a:gd name="T38" fmla="*/ 22 w 49"/>
                <a:gd name="T39" fmla="*/ 35 h 52"/>
                <a:gd name="T40" fmla="*/ 20 w 49"/>
                <a:gd name="T41" fmla="*/ 33 h 52"/>
                <a:gd name="T42" fmla="*/ 21 w 49"/>
                <a:gd name="T43" fmla="*/ 3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9" h="52">
                  <a:moveTo>
                    <a:pt x="21" y="36"/>
                  </a:moveTo>
                  <a:cubicBezTo>
                    <a:pt x="21" y="38"/>
                    <a:pt x="22" y="40"/>
                    <a:pt x="20" y="41"/>
                  </a:cubicBezTo>
                  <a:cubicBezTo>
                    <a:pt x="18" y="43"/>
                    <a:pt x="18" y="40"/>
                    <a:pt x="17" y="39"/>
                  </a:cubicBezTo>
                  <a:cubicBezTo>
                    <a:pt x="15" y="38"/>
                    <a:pt x="13" y="36"/>
                    <a:pt x="11" y="35"/>
                  </a:cubicBezTo>
                  <a:cubicBezTo>
                    <a:pt x="14" y="40"/>
                    <a:pt x="20" y="45"/>
                    <a:pt x="12" y="52"/>
                  </a:cubicBezTo>
                  <a:cubicBezTo>
                    <a:pt x="9" y="47"/>
                    <a:pt x="7" y="42"/>
                    <a:pt x="2" y="38"/>
                  </a:cubicBezTo>
                  <a:cubicBezTo>
                    <a:pt x="0" y="35"/>
                    <a:pt x="2" y="33"/>
                    <a:pt x="3" y="31"/>
                  </a:cubicBezTo>
                  <a:cubicBezTo>
                    <a:pt x="9" y="22"/>
                    <a:pt x="18" y="15"/>
                    <a:pt x="27" y="10"/>
                  </a:cubicBezTo>
                  <a:cubicBezTo>
                    <a:pt x="29" y="8"/>
                    <a:pt x="32" y="7"/>
                    <a:pt x="34" y="5"/>
                  </a:cubicBezTo>
                  <a:cubicBezTo>
                    <a:pt x="39" y="1"/>
                    <a:pt x="44" y="0"/>
                    <a:pt x="47" y="8"/>
                  </a:cubicBezTo>
                  <a:cubicBezTo>
                    <a:pt x="48" y="11"/>
                    <a:pt x="49" y="12"/>
                    <a:pt x="46" y="14"/>
                  </a:cubicBezTo>
                  <a:cubicBezTo>
                    <a:pt x="44" y="15"/>
                    <a:pt x="43" y="16"/>
                    <a:pt x="41" y="18"/>
                  </a:cubicBezTo>
                  <a:cubicBezTo>
                    <a:pt x="39" y="16"/>
                    <a:pt x="39" y="12"/>
                    <a:pt x="36" y="10"/>
                  </a:cubicBezTo>
                  <a:cubicBezTo>
                    <a:pt x="34" y="13"/>
                    <a:pt x="37" y="16"/>
                    <a:pt x="38" y="18"/>
                  </a:cubicBezTo>
                  <a:cubicBezTo>
                    <a:pt x="39" y="22"/>
                    <a:pt x="36" y="23"/>
                    <a:pt x="34" y="25"/>
                  </a:cubicBezTo>
                  <a:cubicBezTo>
                    <a:pt x="31" y="23"/>
                    <a:pt x="32" y="19"/>
                    <a:pt x="29" y="18"/>
                  </a:cubicBezTo>
                  <a:cubicBezTo>
                    <a:pt x="28" y="21"/>
                    <a:pt x="30" y="23"/>
                    <a:pt x="31" y="25"/>
                  </a:cubicBezTo>
                  <a:cubicBezTo>
                    <a:pt x="32" y="29"/>
                    <a:pt x="31" y="32"/>
                    <a:pt x="26" y="31"/>
                  </a:cubicBezTo>
                  <a:cubicBezTo>
                    <a:pt x="23" y="30"/>
                    <a:pt x="24" y="31"/>
                    <a:pt x="25" y="33"/>
                  </a:cubicBezTo>
                  <a:cubicBezTo>
                    <a:pt x="26" y="35"/>
                    <a:pt x="25" y="37"/>
                    <a:pt x="22" y="35"/>
                  </a:cubicBezTo>
                  <a:cubicBezTo>
                    <a:pt x="21" y="34"/>
                    <a:pt x="20" y="34"/>
                    <a:pt x="20" y="33"/>
                  </a:cubicBezTo>
                  <a:cubicBezTo>
                    <a:pt x="20" y="34"/>
                    <a:pt x="20" y="35"/>
                    <a:pt x="21" y="36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4DCF7C40-84F0-F552-700A-2D2024291651}"/>
                </a:ext>
              </a:extLst>
            </p:cNvPr>
            <p:cNvSpPr/>
            <p:nvPr/>
          </p:nvSpPr>
          <p:spPr bwMode="auto">
            <a:xfrm>
              <a:off x="811213" y="1035050"/>
              <a:ext cx="74613" cy="76200"/>
            </a:xfrm>
            <a:custGeom>
              <a:avLst/>
              <a:gdLst>
                <a:gd name="T0" fmla="*/ 35 w 35"/>
                <a:gd name="T1" fmla="*/ 18 h 36"/>
                <a:gd name="T2" fmla="*/ 24 w 35"/>
                <a:gd name="T3" fmla="*/ 34 h 36"/>
                <a:gd name="T4" fmla="*/ 7 w 35"/>
                <a:gd name="T5" fmla="*/ 27 h 36"/>
                <a:gd name="T6" fmla="*/ 4 w 35"/>
                <a:gd name="T7" fmla="*/ 21 h 36"/>
                <a:gd name="T8" fmla="*/ 6 w 35"/>
                <a:gd name="T9" fmla="*/ 12 h 36"/>
                <a:gd name="T10" fmla="*/ 9 w 35"/>
                <a:gd name="T11" fmla="*/ 8 h 36"/>
                <a:gd name="T12" fmla="*/ 24 w 35"/>
                <a:gd name="T13" fmla="*/ 2 h 36"/>
                <a:gd name="T14" fmla="*/ 35 w 35"/>
                <a:gd name="T15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6">
                  <a:moveTo>
                    <a:pt x="35" y="18"/>
                  </a:moveTo>
                  <a:cubicBezTo>
                    <a:pt x="35" y="25"/>
                    <a:pt x="31" y="32"/>
                    <a:pt x="24" y="34"/>
                  </a:cubicBezTo>
                  <a:cubicBezTo>
                    <a:pt x="18" y="36"/>
                    <a:pt x="11" y="34"/>
                    <a:pt x="7" y="27"/>
                  </a:cubicBezTo>
                  <a:cubicBezTo>
                    <a:pt x="6" y="25"/>
                    <a:pt x="5" y="23"/>
                    <a:pt x="4" y="21"/>
                  </a:cubicBezTo>
                  <a:cubicBezTo>
                    <a:pt x="2" y="18"/>
                    <a:pt x="0" y="14"/>
                    <a:pt x="6" y="12"/>
                  </a:cubicBezTo>
                  <a:cubicBezTo>
                    <a:pt x="7" y="12"/>
                    <a:pt x="8" y="10"/>
                    <a:pt x="9" y="8"/>
                  </a:cubicBezTo>
                  <a:cubicBezTo>
                    <a:pt x="12" y="3"/>
                    <a:pt x="17" y="0"/>
                    <a:pt x="24" y="2"/>
                  </a:cubicBezTo>
                  <a:cubicBezTo>
                    <a:pt x="31" y="4"/>
                    <a:pt x="35" y="11"/>
                    <a:pt x="35" y="18"/>
                  </a:cubicBezTo>
                  <a:close/>
                </a:path>
              </a:pathLst>
            </a:custGeom>
            <a:solidFill>
              <a:srgbClr val="F7DB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0F812B93-1C88-32D3-1424-3740BDE2A0C6}"/>
                </a:ext>
              </a:extLst>
            </p:cNvPr>
            <p:cNvSpPr/>
            <p:nvPr/>
          </p:nvSpPr>
          <p:spPr bwMode="auto">
            <a:xfrm>
              <a:off x="1171575" y="436563"/>
              <a:ext cx="65088" cy="80962"/>
            </a:xfrm>
            <a:custGeom>
              <a:avLst/>
              <a:gdLst>
                <a:gd name="T0" fmla="*/ 31 w 31"/>
                <a:gd name="T1" fmla="*/ 22 h 38"/>
                <a:gd name="T2" fmla="*/ 13 w 31"/>
                <a:gd name="T3" fmla="*/ 32 h 38"/>
                <a:gd name="T4" fmla="*/ 2 w 31"/>
                <a:gd name="T5" fmla="*/ 9 h 38"/>
                <a:gd name="T6" fmla="*/ 15 w 31"/>
                <a:gd name="T7" fmla="*/ 1 h 38"/>
                <a:gd name="T8" fmla="*/ 31 w 31"/>
                <a:gd name="T9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8">
                  <a:moveTo>
                    <a:pt x="31" y="22"/>
                  </a:moveTo>
                  <a:cubicBezTo>
                    <a:pt x="31" y="34"/>
                    <a:pt x="24" y="38"/>
                    <a:pt x="13" y="32"/>
                  </a:cubicBezTo>
                  <a:cubicBezTo>
                    <a:pt x="5" y="28"/>
                    <a:pt x="0" y="18"/>
                    <a:pt x="2" y="9"/>
                  </a:cubicBezTo>
                  <a:cubicBezTo>
                    <a:pt x="2" y="4"/>
                    <a:pt x="10" y="0"/>
                    <a:pt x="15" y="1"/>
                  </a:cubicBezTo>
                  <a:cubicBezTo>
                    <a:pt x="24" y="4"/>
                    <a:pt x="31" y="12"/>
                    <a:pt x="31" y="22"/>
                  </a:cubicBezTo>
                  <a:close/>
                </a:path>
              </a:pathLst>
            </a:custGeom>
            <a:solidFill>
              <a:srgbClr val="F6DB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208E5560-46B1-645F-21C4-E47326324207}"/>
                </a:ext>
              </a:extLst>
            </p:cNvPr>
            <p:cNvSpPr/>
            <p:nvPr/>
          </p:nvSpPr>
          <p:spPr bwMode="auto">
            <a:xfrm>
              <a:off x="1352550" y="254000"/>
              <a:ext cx="65088" cy="63500"/>
            </a:xfrm>
            <a:custGeom>
              <a:avLst/>
              <a:gdLst>
                <a:gd name="T0" fmla="*/ 16 w 30"/>
                <a:gd name="T1" fmla="*/ 30 h 30"/>
                <a:gd name="T2" fmla="*/ 0 w 30"/>
                <a:gd name="T3" fmla="*/ 14 h 30"/>
                <a:gd name="T4" fmla="*/ 16 w 30"/>
                <a:gd name="T5" fmla="*/ 0 h 30"/>
                <a:gd name="T6" fmla="*/ 30 w 30"/>
                <a:gd name="T7" fmla="*/ 17 h 30"/>
                <a:gd name="T8" fmla="*/ 16 w 30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16" y="30"/>
                  </a:moveTo>
                  <a:cubicBezTo>
                    <a:pt x="6" y="30"/>
                    <a:pt x="0" y="24"/>
                    <a:pt x="0" y="14"/>
                  </a:cubicBezTo>
                  <a:cubicBezTo>
                    <a:pt x="0" y="8"/>
                    <a:pt x="10" y="0"/>
                    <a:pt x="16" y="0"/>
                  </a:cubicBezTo>
                  <a:cubicBezTo>
                    <a:pt x="24" y="0"/>
                    <a:pt x="30" y="8"/>
                    <a:pt x="30" y="17"/>
                  </a:cubicBezTo>
                  <a:cubicBezTo>
                    <a:pt x="29" y="26"/>
                    <a:pt x="25" y="30"/>
                    <a:pt x="16" y="30"/>
                  </a:cubicBezTo>
                  <a:close/>
                </a:path>
              </a:pathLst>
            </a:custGeom>
            <a:solidFill>
              <a:srgbClr val="EC63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3E83E840-9C80-CC64-84F5-1CD3EDB271F1}"/>
                </a:ext>
              </a:extLst>
            </p:cNvPr>
            <p:cNvSpPr/>
            <p:nvPr/>
          </p:nvSpPr>
          <p:spPr bwMode="auto">
            <a:xfrm>
              <a:off x="1619250" y="627063"/>
              <a:ext cx="87313" cy="66675"/>
            </a:xfrm>
            <a:custGeom>
              <a:avLst/>
              <a:gdLst>
                <a:gd name="T0" fmla="*/ 37 w 41"/>
                <a:gd name="T1" fmla="*/ 31 h 31"/>
                <a:gd name="T2" fmla="*/ 14 w 41"/>
                <a:gd name="T3" fmla="*/ 21 h 31"/>
                <a:gd name="T4" fmla="*/ 8 w 41"/>
                <a:gd name="T5" fmla="*/ 18 h 31"/>
                <a:gd name="T6" fmla="*/ 2 w 41"/>
                <a:gd name="T7" fmla="*/ 6 h 31"/>
                <a:gd name="T8" fmla="*/ 15 w 41"/>
                <a:gd name="T9" fmla="*/ 0 h 31"/>
                <a:gd name="T10" fmla="*/ 37 w 41"/>
                <a:gd name="T11" fmla="*/ 8 h 31"/>
                <a:gd name="T12" fmla="*/ 40 w 41"/>
                <a:gd name="T13" fmla="*/ 13 h 31"/>
                <a:gd name="T14" fmla="*/ 37 w 41"/>
                <a:gd name="T1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31">
                  <a:moveTo>
                    <a:pt x="37" y="31"/>
                  </a:moveTo>
                  <a:cubicBezTo>
                    <a:pt x="29" y="27"/>
                    <a:pt x="21" y="24"/>
                    <a:pt x="14" y="21"/>
                  </a:cubicBezTo>
                  <a:cubicBezTo>
                    <a:pt x="12" y="20"/>
                    <a:pt x="10" y="19"/>
                    <a:pt x="8" y="18"/>
                  </a:cubicBezTo>
                  <a:cubicBezTo>
                    <a:pt x="4" y="15"/>
                    <a:pt x="0" y="11"/>
                    <a:pt x="2" y="6"/>
                  </a:cubicBezTo>
                  <a:cubicBezTo>
                    <a:pt x="5" y="0"/>
                    <a:pt x="10" y="0"/>
                    <a:pt x="15" y="0"/>
                  </a:cubicBezTo>
                  <a:cubicBezTo>
                    <a:pt x="23" y="1"/>
                    <a:pt x="30" y="4"/>
                    <a:pt x="37" y="8"/>
                  </a:cubicBezTo>
                  <a:cubicBezTo>
                    <a:pt x="39" y="9"/>
                    <a:pt x="41" y="10"/>
                    <a:pt x="40" y="13"/>
                  </a:cubicBezTo>
                  <a:cubicBezTo>
                    <a:pt x="38" y="18"/>
                    <a:pt x="38" y="24"/>
                    <a:pt x="37" y="31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053209B1-2365-CCD5-9A85-7B13F8388C78}"/>
                </a:ext>
              </a:extLst>
            </p:cNvPr>
            <p:cNvSpPr/>
            <p:nvPr/>
          </p:nvSpPr>
          <p:spPr bwMode="auto">
            <a:xfrm>
              <a:off x="1108075" y="677863"/>
              <a:ext cx="73025" cy="90487"/>
            </a:xfrm>
            <a:custGeom>
              <a:avLst/>
              <a:gdLst>
                <a:gd name="T0" fmla="*/ 0 w 34"/>
                <a:gd name="T1" fmla="*/ 12 h 42"/>
                <a:gd name="T2" fmla="*/ 17 w 34"/>
                <a:gd name="T3" fmla="*/ 2 h 42"/>
                <a:gd name="T4" fmla="*/ 22 w 34"/>
                <a:gd name="T5" fmla="*/ 3 h 42"/>
                <a:gd name="T6" fmla="*/ 23 w 34"/>
                <a:gd name="T7" fmla="*/ 10 h 42"/>
                <a:gd name="T8" fmla="*/ 16 w 34"/>
                <a:gd name="T9" fmla="*/ 14 h 42"/>
                <a:gd name="T10" fmla="*/ 26 w 34"/>
                <a:gd name="T11" fmla="*/ 11 h 42"/>
                <a:gd name="T12" fmla="*/ 21 w 34"/>
                <a:gd name="T13" fmla="*/ 20 h 42"/>
                <a:gd name="T14" fmla="*/ 29 w 34"/>
                <a:gd name="T15" fmla="*/ 20 h 42"/>
                <a:gd name="T16" fmla="*/ 23 w 34"/>
                <a:gd name="T17" fmla="*/ 25 h 42"/>
                <a:gd name="T18" fmla="*/ 25 w 34"/>
                <a:gd name="T19" fmla="*/ 27 h 42"/>
                <a:gd name="T20" fmla="*/ 31 w 34"/>
                <a:gd name="T21" fmla="*/ 27 h 42"/>
                <a:gd name="T22" fmla="*/ 33 w 34"/>
                <a:gd name="T23" fmla="*/ 38 h 42"/>
                <a:gd name="T24" fmla="*/ 26 w 34"/>
                <a:gd name="T25" fmla="*/ 39 h 42"/>
                <a:gd name="T26" fmla="*/ 14 w 34"/>
                <a:gd name="T27" fmla="*/ 29 h 42"/>
                <a:gd name="T28" fmla="*/ 0 w 34"/>
                <a:gd name="T29" fmla="*/ 1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4" h="42">
                  <a:moveTo>
                    <a:pt x="0" y="12"/>
                  </a:moveTo>
                  <a:cubicBezTo>
                    <a:pt x="7" y="9"/>
                    <a:pt x="13" y="7"/>
                    <a:pt x="17" y="2"/>
                  </a:cubicBezTo>
                  <a:cubicBezTo>
                    <a:pt x="19" y="1"/>
                    <a:pt x="21" y="0"/>
                    <a:pt x="22" y="3"/>
                  </a:cubicBezTo>
                  <a:cubicBezTo>
                    <a:pt x="23" y="5"/>
                    <a:pt x="28" y="7"/>
                    <a:pt x="23" y="10"/>
                  </a:cubicBezTo>
                  <a:cubicBezTo>
                    <a:pt x="21" y="12"/>
                    <a:pt x="19" y="13"/>
                    <a:pt x="16" y="14"/>
                  </a:cubicBezTo>
                  <a:cubicBezTo>
                    <a:pt x="20" y="16"/>
                    <a:pt x="23" y="12"/>
                    <a:pt x="26" y="11"/>
                  </a:cubicBezTo>
                  <a:cubicBezTo>
                    <a:pt x="26" y="14"/>
                    <a:pt x="26" y="14"/>
                    <a:pt x="21" y="20"/>
                  </a:cubicBezTo>
                  <a:cubicBezTo>
                    <a:pt x="24" y="22"/>
                    <a:pt x="27" y="15"/>
                    <a:pt x="29" y="20"/>
                  </a:cubicBezTo>
                  <a:cubicBezTo>
                    <a:pt x="32" y="26"/>
                    <a:pt x="24" y="23"/>
                    <a:pt x="23" y="25"/>
                  </a:cubicBezTo>
                  <a:cubicBezTo>
                    <a:pt x="23" y="27"/>
                    <a:pt x="24" y="27"/>
                    <a:pt x="25" y="27"/>
                  </a:cubicBezTo>
                  <a:cubicBezTo>
                    <a:pt x="27" y="27"/>
                    <a:pt x="30" y="24"/>
                    <a:pt x="31" y="27"/>
                  </a:cubicBezTo>
                  <a:cubicBezTo>
                    <a:pt x="33" y="31"/>
                    <a:pt x="34" y="35"/>
                    <a:pt x="33" y="38"/>
                  </a:cubicBezTo>
                  <a:cubicBezTo>
                    <a:pt x="31" y="42"/>
                    <a:pt x="28" y="40"/>
                    <a:pt x="26" y="39"/>
                  </a:cubicBezTo>
                  <a:cubicBezTo>
                    <a:pt x="21" y="37"/>
                    <a:pt x="17" y="33"/>
                    <a:pt x="14" y="29"/>
                  </a:cubicBezTo>
                  <a:cubicBezTo>
                    <a:pt x="9" y="24"/>
                    <a:pt x="5" y="18"/>
                    <a:pt x="0" y="12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91F16EA8-24CF-14A8-4A30-92B0587B045E}"/>
                </a:ext>
              </a:extLst>
            </p:cNvPr>
            <p:cNvSpPr/>
            <p:nvPr/>
          </p:nvSpPr>
          <p:spPr bwMode="auto">
            <a:xfrm>
              <a:off x="1958975" y="387350"/>
              <a:ext cx="61913" cy="85725"/>
            </a:xfrm>
            <a:custGeom>
              <a:avLst/>
              <a:gdLst>
                <a:gd name="T0" fmla="*/ 22 w 29"/>
                <a:gd name="T1" fmla="*/ 13 h 40"/>
                <a:gd name="T2" fmla="*/ 12 w 29"/>
                <a:gd name="T3" fmla="*/ 13 h 40"/>
                <a:gd name="T4" fmla="*/ 25 w 29"/>
                <a:gd name="T5" fmla="*/ 20 h 40"/>
                <a:gd name="T6" fmla="*/ 11 w 29"/>
                <a:gd name="T7" fmla="*/ 21 h 40"/>
                <a:gd name="T8" fmla="*/ 24 w 29"/>
                <a:gd name="T9" fmla="*/ 24 h 40"/>
                <a:gd name="T10" fmla="*/ 26 w 29"/>
                <a:gd name="T11" fmla="*/ 28 h 40"/>
                <a:gd name="T12" fmla="*/ 23 w 29"/>
                <a:gd name="T13" fmla="*/ 28 h 40"/>
                <a:gd name="T14" fmla="*/ 10 w 29"/>
                <a:gd name="T15" fmla="*/ 29 h 40"/>
                <a:gd name="T16" fmla="*/ 29 w 29"/>
                <a:gd name="T17" fmla="*/ 39 h 40"/>
                <a:gd name="T18" fmla="*/ 11 w 29"/>
                <a:gd name="T19" fmla="*/ 39 h 40"/>
                <a:gd name="T20" fmla="*/ 8 w 29"/>
                <a:gd name="T21" fmla="*/ 36 h 40"/>
                <a:gd name="T22" fmla="*/ 3 w 29"/>
                <a:gd name="T23" fmla="*/ 18 h 40"/>
                <a:gd name="T24" fmla="*/ 9 w 29"/>
                <a:gd name="T25" fmla="*/ 1 h 40"/>
                <a:gd name="T26" fmla="*/ 22 w 29"/>
                <a:gd name="T27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" h="40">
                  <a:moveTo>
                    <a:pt x="22" y="13"/>
                  </a:moveTo>
                  <a:cubicBezTo>
                    <a:pt x="19" y="13"/>
                    <a:pt x="16" y="12"/>
                    <a:pt x="12" y="13"/>
                  </a:cubicBezTo>
                  <a:cubicBezTo>
                    <a:pt x="16" y="17"/>
                    <a:pt x="23" y="13"/>
                    <a:pt x="25" y="20"/>
                  </a:cubicBezTo>
                  <a:cubicBezTo>
                    <a:pt x="21" y="21"/>
                    <a:pt x="16" y="18"/>
                    <a:pt x="11" y="21"/>
                  </a:cubicBezTo>
                  <a:cubicBezTo>
                    <a:pt x="16" y="22"/>
                    <a:pt x="20" y="23"/>
                    <a:pt x="24" y="24"/>
                  </a:cubicBezTo>
                  <a:cubicBezTo>
                    <a:pt x="25" y="25"/>
                    <a:pt x="27" y="25"/>
                    <a:pt x="26" y="28"/>
                  </a:cubicBezTo>
                  <a:cubicBezTo>
                    <a:pt x="26" y="30"/>
                    <a:pt x="24" y="28"/>
                    <a:pt x="23" y="28"/>
                  </a:cubicBezTo>
                  <a:cubicBezTo>
                    <a:pt x="19" y="28"/>
                    <a:pt x="15" y="28"/>
                    <a:pt x="10" y="29"/>
                  </a:cubicBezTo>
                  <a:cubicBezTo>
                    <a:pt x="17" y="33"/>
                    <a:pt x="27" y="27"/>
                    <a:pt x="29" y="39"/>
                  </a:cubicBezTo>
                  <a:cubicBezTo>
                    <a:pt x="23" y="40"/>
                    <a:pt x="17" y="37"/>
                    <a:pt x="11" y="39"/>
                  </a:cubicBezTo>
                  <a:cubicBezTo>
                    <a:pt x="8" y="40"/>
                    <a:pt x="8" y="38"/>
                    <a:pt x="8" y="36"/>
                  </a:cubicBezTo>
                  <a:cubicBezTo>
                    <a:pt x="6" y="30"/>
                    <a:pt x="5" y="24"/>
                    <a:pt x="3" y="18"/>
                  </a:cubicBezTo>
                  <a:cubicBezTo>
                    <a:pt x="0" y="8"/>
                    <a:pt x="2" y="3"/>
                    <a:pt x="9" y="1"/>
                  </a:cubicBezTo>
                  <a:cubicBezTo>
                    <a:pt x="14" y="0"/>
                    <a:pt x="19" y="4"/>
                    <a:pt x="22" y="13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CA8EA6EA-3581-A878-3E89-53CBC5D0689F}"/>
                </a:ext>
              </a:extLst>
            </p:cNvPr>
            <p:cNvSpPr/>
            <p:nvPr/>
          </p:nvSpPr>
          <p:spPr bwMode="auto">
            <a:xfrm>
              <a:off x="1074738" y="1141413"/>
              <a:ext cx="69850" cy="69850"/>
            </a:xfrm>
            <a:custGeom>
              <a:avLst/>
              <a:gdLst>
                <a:gd name="T0" fmla="*/ 1 w 33"/>
                <a:gd name="T1" fmla="*/ 16 h 32"/>
                <a:gd name="T2" fmla="*/ 13 w 33"/>
                <a:gd name="T3" fmla="*/ 15 h 32"/>
                <a:gd name="T4" fmla="*/ 22 w 33"/>
                <a:gd name="T5" fmla="*/ 6 h 32"/>
                <a:gd name="T6" fmla="*/ 23 w 33"/>
                <a:gd name="T7" fmla="*/ 1 h 32"/>
                <a:gd name="T8" fmla="*/ 30 w 33"/>
                <a:gd name="T9" fmla="*/ 3 h 32"/>
                <a:gd name="T10" fmla="*/ 29 w 33"/>
                <a:gd name="T11" fmla="*/ 25 h 32"/>
                <a:gd name="T12" fmla="*/ 15 w 33"/>
                <a:gd name="T13" fmla="*/ 32 h 32"/>
                <a:gd name="T14" fmla="*/ 1 w 33"/>
                <a:gd name="T15" fmla="*/ 20 h 32"/>
                <a:gd name="T16" fmla="*/ 1 w 33"/>
                <a:gd name="T17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32">
                  <a:moveTo>
                    <a:pt x="1" y="16"/>
                  </a:moveTo>
                  <a:cubicBezTo>
                    <a:pt x="5" y="16"/>
                    <a:pt x="9" y="17"/>
                    <a:pt x="13" y="15"/>
                  </a:cubicBezTo>
                  <a:cubicBezTo>
                    <a:pt x="18" y="14"/>
                    <a:pt x="21" y="11"/>
                    <a:pt x="22" y="6"/>
                  </a:cubicBezTo>
                  <a:cubicBezTo>
                    <a:pt x="22" y="4"/>
                    <a:pt x="20" y="1"/>
                    <a:pt x="23" y="1"/>
                  </a:cubicBezTo>
                  <a:cubicBezTo>
                    <a:pt x="26" y="0"/>
                    <a:pt x="28" y="1"/>
                    <a:pt x="30" y="3"/>
                  </a:cubicBezTo>
                  <a:cubicBezTo>
                    <a:pt x="33" y="8"/>
                    <a:pt x="33" y="19"/>
                    <a:pt x="29" y="25"/>
                  </a:cubicBezTo>
                  <a:cubicBezTo>
                    <a:pt x="26" y="31"/>
                    <a:pt x="21" y="32"/>
                    <a:pt x="15" y="32"/>
                  </a:cubicBezTo>
                  <a:cubicBezTo>
                    <a:pt x="8" y="31"/>
                    <a:pt x="3" y="27"/>
                    <a:pt x="1" y="20"/>
                  </a:cubicBezTo>
                  <a:cubicBezTo>
                    <a:pt x="1" y="18"/>
                    <a:pt x="0" y="17"/>
                    <a:pt x="1" y="16"/>
                  </a:cubicBezTo>
                  <a:close/>
                </a:path>
              </a:pathLst>
            </a:custGeom>
            <a:solidFill>
              <a:srgbClr val="90D0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9EB5F819-61EC-3EA7-D08F-C3B9C29C35FD}"/>
                </a:ext>
              </a:extLst>
            </p:cNvPr>
            <p:cNvSpPr/>
            <p:nvPr/>
          </p:nvSpPr>
          <p:spPr bwMode="auto">
            <a:xfrm>
              <a:off x="1027113" y="1101725"/>
              <a:ext cx="79375" cy="61912"/>
            </a:xfrm>
            <a:custGeom>
              <a:avLst/>
              <a:gdLst>
                <a:gd name="T0" fmla="*/ 26 w 37"/>
                <a:gd name="T1" fmla="*/ 6 h 29"/>
                <a:gd name="T2" fmla="*/ 16 w 37"/>
                <a:gd name="T3" fmla="*/ 12 h 29"/>
                <a:gd name="T4" fmla="*/ 25 w 37"/>
                <a:gd name="T5" fmla="*/ 10 h 29"/>
                <a:gd name="T6" fmla="*/ 30 w 37"/>
                <a:gd name="T7" fmla="*/ 11 h 29"/>
                <a:gd name="T8" fmla="*/ 27 w 37"/>
                <a:gd name="T9" fmla="*/ 15 h 29"/>
                <a:gd name="T10" fmla="*/ 21 w 37"/>
                <a:gd name="T11" fmla="*/ 18 h 29"/>
                <a:gd name="T12" fmla="*/ 33 w 37"/>
                <a:gd name="T13" fmla="*/ 16 h 29"/>
                <a:gd name="T14" fmla="*/ 27 w 37"/>
                <a:gd name="T15" fmla="*/ 21 h 29"/>
                <a:gd name="T16" fmla="*/ 31 w 37"/>
                <a:gd name="T17" fmla="*/ 22 h 29"/>
                <a:gd name="T18" fmla="*/ 36 w 37"/>
                <a:gd name="T19" fmla="*/ 23 h 29"/>
                <a:gd name="T20" fmla="*/ 31 w 37"/>
                <a:gd name="T21" fmla="*/ 28 h 29"/>
                <a:gd name="T22" fmla="*/ 20 w 37"/>
                <a:gd name="T23" fmla="*/ 26 h 29"/>
                <a:gd name="T24" fmla="*/ 0 w 37"/>
                <a:gd name="T25" fmla="*/ 8 h 29"/>
                <a:gd name="T26" fmla="*/ 18 w 37"/>
                <a:gd name="T27" fmla="*/ 2 h 29"/>
                <a:gd name="T28" fmla="*/ 26 w 37"/>
                <a:gd name="T29" fmla="*/ 6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" h="28">
                  <a:moveTo>
                    <a:pt x="26" y="6"/>
                  </a:moveTo>
                  <a:cubicBezTo>
                    <a:pt x="23" y="10"/>
                    <a:pt x="19" y="9"/>
                    <a:pt x="16" y="12"/>
                  </a:cubicBezTo>
                  <a:cubicBezTo>
                    <a:pt x="20" y="12"/>
                    <a:pt x="23" y="12"/>
                    <a:pt x="25" y="10"/>
                  </a:cubicBezTo>
                  <a:cubicBezTo>
                    <a:pt x="27" y="10"/>
                    <a:pt x="29" y="9"/>
                    <a:pt x="30" y="11"/>
                  </a:cubicBezTo>
                  <a:cubicBezTo>
                    <a:pt x="31" y="14"/>
                    <a:pt x="28" y="14"/>
                    <a:pt x="27" y="15"/>
                  </a:cubicBezTo>
                  <a:cubicBezTo>
                    <a:pt x="25" y="16"/>
                    <a:pt x="22" y="15"/>
                    <a:pt x="21" y="18"/>
                  </a:cubicBezTo>
                  <a:cubicBezTo>
                    <a:pt x="26" y="20"/>
                    <a:pt x="29" y="15"/>
                    <a:pt x="33" y="16"/>
                  </a:cubicBezTo>
                  <a:cubicBezTo>
                    <a:pt x="33" y="20"/>
                    <a:pt x="29" y="19"/>
                    <a:pt x="27" y="21"/>
                  </a:cubicBezTo>
                  <a:cubicBezTo>
                    <a:pt x="28" y="23"/>
                    <a:pt x="30" y="22"/>
                    <a:pt x="31" y="22"/>
                  </a:cubicBezTo>
                  <a:cubicBezTo>
                    <a:pt x="33" y="22"/>
                    <a:pt x="35" y="18"/>
                    <a:pt x="36" y="23"/>
                  </a:cubicBezTo>
                  <a:cubicBezTo>
                    <a:pt x="37" y="26"/>
                    <a:pt x="35" y="28"/>
                    <a:pt x="31" y="28"/>
                  </a:cubicBezTo>
                  <a:cubicBezTo>
                    <a:pt x="27" y="29"/>
                    <a:pt x="23" y="28"/>
                    <a:pt x="20" y="26"/>
                  </a:cubicBezTo>
                  <a:cubicBezTo>
                    <a:pt x="10" y="23"/>
                    <a:pt x="4" y="17"/>
                    <a:pt x="0" y="8"/>
                  </a:cubicBezTo>
                  <a:cubicBezTo>
                    <a:pt x="6" y="5"/>
                    <a:pt x="12" y="5"/>
                    <a:pt x="18" y="2"/>
                  </a:cubicBezTo>
                  <a:cubicBezTo>
                    <a:pt x="22" y="0"/>
                    <a:pt x="23" y="6"/>
                    <a:pt x="26" y="6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D332EC98-8E36-C303-CBBA-5FBB4A1F97C9}"/>
                </a:ext>
              </a:extLst>
            </p:cNvPr>
            <p:cNvSpPr/>
            <p:nvPr/>
          </p:nvSpPr>
          <p:spPr bwMode="auto">
            <a:xfrm>
              <a:off x="895350" y="1025525"/>
              <a:ext cx="63500" cy="52387"/>
            </a:xfrm>
            <a:custGeom>
              <a:avLst/>
              <a:gdLst>
                <a:gd name="T0" fmla="*/ 0 w 30"/>
                <a:gd name="T1" fmla="*/ 5 h 24"/>
                <a:gd name="T2" fmla="*/ 19 w 30"/>
                <a:gd name="T3" fmla="*/ 1 h 24"/>
                <a:gd name="T4" fmla="*/ 29 w 30"/>
                <a:gd name="T5" fmla="*/ 9 h 24"/>
                <a:gd name="T6" fmla="*/ 23 w 30"/>
                <a:gd name="T7" fmla="*/ 17 h 24"/>
                <a:gd name="T8" fmla="*/ 18 w 30"/>
                <a:gd name="T9" fmla="*/ 20 h 24"/>
                <a:gd name="T10" fmla="*/ 7 w 30"/>
                <a:gd name="T11" fmla="*/ 23 h 24"/>
                <a:gd name="T12" fmla="*/ 4 w 30"/>
                <a:gd name="T13" fmla="*/ 14 h 24"/>
                <a:gd name="T14" fmla="*/ 0 w 30"/>
                <a:gd name="T15" fmla="*/ 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24">
                  <a:moveTo>
                    <a:pt x="0" y="5"/>
                  </a:moveTo>
                  <a:cubicBezTo>
                    <a:pt x="6" y="2"/>
                    <a:pt x="12" y="0"/>
                    <a:pt x="19" y="1"/>
                  </a:cubicBezTo>
                  <a:cubicBezTo>
                    <a:pt x="24" y="1"/>
                    <a:pt x="28" y="4"/>
                    <a:pt x="29" y="9"/>
                  </a:cubicBezTo>
                  <a:cubicBezTo>
                    <a:pt x="30" y="13"/>
                    <a:pt x="26" y="16"/>
                    <a:pt x="23" y="17"/>
                  </a:cubicBezTo>
                  <a:cubicBezTo>
                    <a:pt x="21" y="18"/>
                    <a:pt x="20" y="19"/>
                    <a:pt x="18" y="20"/>
                  </a:cubicBezTo>
                  <a:cubicBezTo>
                    <a:pt x="14" y="21"/>
                    <a:pt x="10" y="24"/>
                    <a:pt x="7" y="23"/>
                  </a:cubicBezTo>
                  <a:cubicBezTo>
                    <a:pt x="3" y="23"/>
                    <a:pt x="6" y="17"/>
                    <a:pt x="4" y="14"/>
                  </a:cubicBezTo>
                  <a:cubicBezTo>
                    <a:pt x="2" y="11"/>
                    <a:pt x="1" y="8"/>
                    <a:pt x="0" y="5"/>
                  </a:cubicBez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82046362-B3D8-B3D3-BAB0-A7ED6AA28A94}"/>
                </a:ext>
              </a:extLst>
            </p:cNvPr>
            <p:cNvSpPr/>
            <p:nvPr/>
          </p:nvSpPr>
          <p:spPr bwMode="auto">
            <a:xfrm>
              <a:off x="1816100" y="238125"/>
              <a:ext cx="76200" cy="60325"/>
            </a:xfrm>
            <a:custGeom>
              <a:avLst/>
              <a:gdLst>
                <a:gd name="T0" fmla="*/ 19 w 36"/>
                <a:gd name="T1" fmla="*/ 14 h 28"/>
                <a:gd name="T2" fmla="*/ 26 w 36"/>
                <a:gd name="T3" fmla="*/ 8 h 28"/>
                <a:gd name="T4" fmla="*/ 24 w 36"/>
                <a:gd name="T5" fmla="*/ 17 h 28"/>
                <a:gd name="T6" fmla="*/ 30 w 36"/>
                <a:gd name="T7" fmla="*/ 10 h 28"/>
                <a:gd name="T8" fmla="*/ 27 w 36"/>
                <a:gd name="T9" fmla="*/ 20 h 28"/>
                <a:gd name="T10" fmla="*/ 33 w 36"/>
                <a:gd name="T11" fmla="*/ 15 h 28"/>
                <a:gd name="T12" fmla="*/ 36 w 36"/>
                <a:gd name="T13" fmla="*/ 14 h 28"/>
                <a:gd name="T14" fmla="*/ 36 w 36"/>
                <a:gd name="T15" fmla="*/ 17 h 28"/>
                <a:gd name="T16" fmla="*/ 33 w 36"/>
                <a:gd name="T17" fmla="*/ 25 h 28"/>
                <a:gd name="T18" fmla="*/ 29 w 36"/>
                <a:gd name="T19" fmla="*/ 26 h 28"/>
                <a:gd name="T20" fmla="*/ 11 w 36"/>
                <a:gd name="T21" fmla="*/ 18 h 28"/>
                <a:gd name="T22" fmla="*/ 3 w 36"/>
                <a:gd name="T23" fmla="*/ 6 h 28"/>
                <a:gd name="T24" fmla="*/ 16 w 36"/>
                <a:gd name="T25" fmla="*/ 1 h 28"/>
                <a:gd name="T26" fmla="*/ 12 w 36"/>
                <a:gd name="T27" fmla="*/ 13 h 28"/>
                <a:gd name="T28" fmla="*/ 22 w 36"/>
                <a:gd name="T29" fmla="*/ 4 h 28"/>
                <a:gd name="T30" fmla="*/ 19 w 36"/>
                <a:gd name="T31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" h="28">
                  <a:moveTo>
                    <a:pt x="19" y="14"/>
                  </a:moveTo>
                  <a:cubicBezTo>
                    <a:pt x="22" y="13"/>
                    <a:pt x="23" y="8"/>
                    <a:pt x="26" y="8"/>
                  </a:cubicBezTo>
                  <a:cubicBezTo>
                    <a:pt x="27" y="11"/>
                    <a:pt x="22" y="13"/>
                    <a:pt x="24" y="17"/>
                  </a:cubicBezTo>
                  <a:cubicBezTo>
                    <a:pt x="27" y="16"/>
                    <a:pt x="27" y="12"/>
                    <a:pt x="30" y="10"/>
                  </a:cubicBezTo>
                  <a:cubicBezTo>
                    <a:pt x="31" y="14"/>
                    <a:pt x="27" y="16"/>
                    <a:pt x="27" y="20"/>
                  </a:cubicBezTo>
                  <a:cubicBezTo>
                    <a:pt x="31" y="20"/>
                    <a:pt x="31" y="16"/>
                    <a:pt x="33" y="15"/>
                  </a:cubicBezTo>
                  <a:cubicBezTo>
                    <a:pt x="34" y="14"/>
                    <a:pt x="34" y="13"/>
                    <a:pt x="36" y="14"/>
                  </a:cubicBezTo>
                  <a:cubicBezTo>
                    <a:pt x="36" y="15"/>
                    <a:pt x="36" y="16"/>
                    <a:pt x="36" y="17"/>
                  </a:cubicBezTo>
                  <a:cubicBezTo>
                    <a:pt x="35" y="19"/>
                    <a:pt x="34" y="22"/>
                    <a:pt x="33" y="25"/>
                  </a:cubicBezTo>
                  <a:cubicBezTo>
                    <a:pt x="32" y="28"/>
                    <a:pt x="31" y="27"/>
                    <a:pt x="29" y="26"/>
                  </a:cubicBezTo>
                  <a:cubicBezTo>
                    <a:pt x="23" y="23"/>
                    <a:pt x="17" y="21"/>
                    <a:pt x="11" y="18"/>
                  </a:cubicBezTo>
                  <a:cubicBezTo>
                    <a:pt x="6" y="15"/>
                    <a:pt x="0" y="13"/>
                    <a:pt x="3" y="6"/>
                  </a:cubicBezTo>
                  <a:cubicBezTo>
                    <a:pt x="5" y="0"/>
                    <a:pt x="11" y="1"/>
                    <a:pt x="16" y="1"/>
                  </a:cubicBezTo>
                  <a:cubicBezTo>
                    <a:pt x="16" y="6"/>
                    <a:pt x="12" y="8"/>
                    <a:pt x="12" y="13"/>
                  </a:cubicBezTo>
                  <a:cubicBezTo>
                    <a:pt x="16" y="10"/>
                    <a:pt x="16" y="4"/>
                    <a:pt x="22" y="4"/>
                  </a:cubicBezTo>
                  <a:cubicBezTo>
                    <a:pt x="22" y="8"/>
                    <a:pt x="18" y="9"/>
                    <a:pt x="19" y="14"/>
                  </a:cubicBez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30A4319F-EE49-4AE6-B625-4F3522E1D58F}"/>
                </a:ext>
              </a:extLst>
            </p:cNvPr>
            <p:cNvSpPr/>
            <p:nvPr/>
          </p:nvSpPr>
          <p:spPr bwMode="auto">
            <a:xfrm>
              <a:off x="1608138" y="274638"/>
              <a:ext cx="77788" cy="63500"/>
            </a:xfrm>
            <a:custGeom>
              <a:avLst/>
              <a:gdLst>
                <a:gd name="T0" fmla="*/ 13 w 36"/>
                <a:gd name="T1" fmla="*/ 20 h 29"/>
                <a:gd name="T2" fmla="*/ 12 w 36"/>
                <a:gd name="T3" fmla="*/ 13 h 29"/>
                <a:gd name="T4" fmla="*/ 14 w 36"/>
                <a:gd name="T5" fmla="*/ 7 h 29"/>
                <a:gd name="T6" fmla="*/ 18 w 36"/>
                <a:gd name="T7" fmla="*/ 11 h 29"/>
                <a:gd name="T8" fmla="*/ 20 w 36"/>
                <a:gd name="T9" fmla="*/ 14 h 29"/>
                <a:gd name="T10" fmla="*/ 20 w 36"/>
                <a:gd name="T11" fmla="*/ 10 h 29"/>
                <a:gd name="T12" fmla="*/ 21 w 36"/>
                <a:gd name="T13" fmla="*/ 4 h 29"/>
                <a:gd name="T14" fmla="*/ 26 w 36"/>
                <a:gd name="T15" fmla="*/ 8 h 29"/>
                <a:gd name="T16" fmla="*/ 26 w 36"/>
                <a:gd name="T17" fmla="*/ 5 h 29"/>
                <a:gd name="T18" fmla="*/ 27 w 36"/>
                <a:gd name="T19" fmla="*/ 1 h 29"/>
                <a:gd name="T20" fmla="*/ 30 w 36"/>
                <a:gd name="T21" fmla="*/ 4 h 29"/>
                <a:gd name="T22" fmla="*/ 27 w 36"/>
                <a:gd name="T23" fmla="*/ 17 h 29"/>
                <a:gd name="T24" fmla="*/ 10 w 36"/>
                <a:gd name="T25" fmla="*/ 26 h 29"/>
                <a:gd name="T26" fmla="*/ 4 w 36"/>
                <a:gd name="T27" fmla="*/ 26 h 29"/>
                <a:gd name="T28" fmla="*/ 0 w 36"/>
                <a:gd name="T29" fmla="*/ 18 h 29"/>
                <a:gd name="T30" fmla="*/ 6 w 36"/>
                <a:gd name="T31" fmla="*/ 12 h 29"/>
                <a:gd name="T32" fmla="*/ 9 w 36"/>
                <a:gd name="T33" fmla="*/ 14 h 29"/>
                <a:gd name="T34" fmla="*/ 13 w 36"/>
                <a:gd name="T35" fmla="*/ 2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" h="28">
                  <a:moveTo>
                    <a:pt x="13" y="20"/>
                  </a:moveTo>
                  <a:cubicBezTo>
                    <a:pt x="15" y="17"/>
                    <a:pt x="13" y="15"/>
                    <a:pt x="12" y="13"/>
                  </a:cubicBezTo>
                  <a:cubicBezTo>
                    <a:pt x="11" y="11"/>
                    <a:pt x="11" y="9"/>
                    <a:pt x="14" y="7"/>
                  </a:cubicBezTo>
                  <a:cubicBezTo>
                    <a:pt x="18" y="6"/>
                    <a:pt x="16" y="10"/>
                    <a:pt x="18" y="11"/>
                  </a:cubicBezTo>
                  <a:cubicBezTo>
                    <a:pt x="18" y="12"/>
                    <a:pt x="18" y="14"/>
                    <a:pt x="20" y="14"/>
                  </a:cubicBezTo>
                  <a:cubicBezTo>
                    <a:pt x="21" y="13"/>
                    <a:pt x="20" y="12"/>
                    <a:pt x="20" y="10"/>
                  </a:cubicBezTo>
                  <a:cubicBezTo>
                    <a:pt x="20" y="8"/>
                    <a:pt x="17" y="6"/>
                    <a:pt x="21" y="4"/>
                  </a:cubicBezTo>
                  <a:cubicBezTo>
                    <a:pt x="24" y="3"/>
                    <a:pt x="23" y="8"/>
                    <a:pt x="26" y="8"/>
                  </a:cubicBezTo>
                  <a:cubicBezTo>
                    <a:pt x="27" y="7"/>
                    <a:pt x="26" y="6"/>
                    <a:pt x="26" y="5"/>
                  </a:cubicBezTo>
                  <a:cubicBezTo>
                    <a:pt x="25" y="3"/>
                    <a:pt x="25" y="2"/>
                    <a:pt x="27" y="1"/>
                  </a:cubicBezTo>
                  <a:cubicBezTo>
                    <a:pt x="30" y="0"/>
                    <a:pt x="29" y="3"/>
                    <a:pt x="30" y="4"/>
                  </a:cubicBezTo>
                  <a:cubicBezTo>
                    <a:pt x="36" y="10"/>
                    <a:pt x="33" y="14"/>
                    <a:pt x="27" y="17"/>
                  </a:cubicBezTo>
                  <a:cubicBezTo>
                    <a:pt x="21" y="20"/>
                    <a:pt x="16" y="23"/>
                    <a:pt x="10" y="26"/>
                  </a:cubicBezTo>
                  <a:cubicBezTo>
                    <a:pt x="8" y="27"/>
                    <a:pt x="6" y="29"/>
                    <a:pt x="4" y="26"/>
                  </a:cubicBezTo>
                  <a:cubicBezTo>
                    <a:pt x="1" y="24"/>
                    <a:pt x="0" y="21"/>
                    <a:pt x="0" y="18"/>
                  </a:cubicBezTo>
                  <a:cubicBezTo>
                    <a:pt x="1" y="14"/>
                    <a:pt x="4" y="13"/>
                    <a:pt x="6" y="12"/>
                  </a:cubicBezTo>
                  <a:cubicBezTo>
                    <a:pt x="8" y="11"/>
                    <a:pt x="8" y="13"/>
                    <a:pt x="9" y="14"/>
                  </a:cubicBezTo>
                  <a:cubicBezTo>
                    <a:pt x="10" y="16"/>
                    <a:pt x="10" y="19"/>
                    <a:pt x="13" y="20"/>
                  </a:cubicBezTo>
                  <a:close/>
                </a:path>
              </a:pathLst>
            </a:custGeom>
            <a:solidFill>
              <a:srgbClr val="FC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6165FB58-531F-FB65-6AA6-CA3901D580C3}"/>
                </a:ext>
              </a:extLst>
            </p:cNvPr>
            <p:cNvSpPr/>
            <p:nvPr/>
          </p:nvSpPr>
          <p:spPr bwMode="auto">
            <a:xfrm>
              <a:off x="1541463" y="444500"/>
              <a:ext cx="49213" cy="66675"/>
            </a:xfrm>
            <a:custGeom>
              <a:avLst/>
              <a:gdLst>
                <a:gd name="T0" fmla="*/ 7 w 23"/>
                <a:gd name="T1" fmla="*/ 16 h 31"/>
                <a:gd name="T2" fmla="*/ 7 w 23"/>
                <a:gd name="T3" fmla="*/ 19 h 31"/>
                <a:gd name="T4" fmla="*/ 15 w 23"/>
                <a:gd name="T5" fmla="*/ 18 h 31"/>
                <a:gd name="T6" fmla="*/ 19 w 23"/>
                <a:gd name="T7" fmla="*/ 21 h 31"/>
                <a:gd name="T8" fmla="*/ 15 w 23"/>
                <a:gd name="T9" fmla="*/ 23 h 31"/>
                <a:gd name="T10" fmla="*/ 11 w 23"/>
                <a:gd name="T11" fmla="*/ 24 h 31"/>
                <a:gd name="T12" fmla="*/ 20 w 23"/>
                <a:gd name="T13" fmla="*/ 31 h 31"/>
                <a:gd name="T14" fmla="*/ 5 w 23"/>
                <a:gd name="T15" fmla="*/ 30 h 31"/>
                <a:gd name="T16" fmla="*/ 0 w 23"/>
                <a:gd name="T17" fmla="*/ 26 h 31"/>
                <a:gd name="T18" fmla="*/ 2 w 23"/>
                <a:gd name="T19" fmla="*/ 6 h 31"/>
                <a:gd name="T20" fmla="*/ 8 w 23"/>
                <a:gd name="T21" fmla="*/ 0 h 31"/>
                <a:gd name="T22" fmla="*/ 16 w 23"/>
                <a:gd name="T23" fmla="*/ 9 h 31"/>
                <a:gd name="T24" fmla="*/ 14 w 23"/>
                <a:gd name="T25" fmla="*/ 11 h 31"/>
                <a:gd name="T26" fmla="*/ 5 w 23"/>
                <a:gd name="T27" fmla="*/ 13 h 31"/>
                <a:gd name="T28" fmla="*/ 7 w 23"/>
                <a:gd name="T29" fmla="*/ 1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" h="31">
                  <a:moveTo>
                    <a:pt x="7" y="16"/>
                  </a:moveTo>
                  <a:cubicBezTo>
                    <a:pt x="6" y="17"/>
                    <a:pt x="4" y="18"/>
                    <a:pt x="7" y="19"/>
                  </a:cubicBezTo>
                  <a:cubicBezTo>
                    <a:pt x="9" y="19"/>
                    <a:pt x="12" y="18"/>
                    <a:pt x="15" y="18"/>
                  </a:cubicBezTo>
                  <a:cubicBezTo>
                    <a:pt x="17" y="18"/>
                    <a:pt x="19" y="18"/>
                    <a:pt x="19" y="21"/>
                  </a:cubicBezTo>
                  <a:cubicBezTo>
                    <a:pt x="19" y="24"/>
                    <a:pt x="16" y="23"/>
                    <a:pt x="15" y="23"/>
                  </a:cubicBezTo>
                  <a:cubicBezTo>
                    <a:pt x="14" y="24"/>
                    <a:pt x="13" y="24"/>
                    <a:pt x="11" y="24"/>
                  </a:cubicBezTo>
                  <a:cubicBezTo>
                    <a:pt x="15" y="27"/>
                    <a:pt x="23" y="23"/>
                    <a:pt x="20" y="31"/>
                  </a:cubicBezTo>
                  <a:cubicBezTo>
                    <a:pt x="15" y="30"/>
                    <a:pt x="10" y="29"/>
                    <a:pt x="5" y="30"/>
                  </a:cubicBezTo>
                  <a:cubicBezTo>
                    <a:pt x="1" y="31"/>
                    <a:pt x="0" y="30"/>
                    <a:pt x="0" y="26"/>
                  </a:cubicBezTo>
                  <a:cubicBezTo>
                    <a:pt x="0" y="20"/>
                    <a:pt x="0" y="13"/>
                    <a:pt x="2" y="6"/>
                  </a:cubicBezTo>
                  <a:cubicBezTo>
                    <a:pt x="3" y="3"/>
                    <a:pt x="4" y="0"/>
                    <a:pt x="8" y="0"/>
                  </a:cubicBezTo>
                  <a:cubicBezTo>
                    <a:pt x="13" y="1"/>
                    <a:pt x="15" y="5"/>
                    <a:pt x="16" y="9"/>
                  </a:cubicBezTo>
                  <a:cubicBezTo>
                    <a:pt x="17" y="11"/>
                    <a:pt x="15" y="11"/>
                    <a:pt x="14" y="11"/>
                  </a:cubicBezTo>
                  <a:cubicBezTo>
                    <a:pt x="11" y="11"/>
                    <a:pt x="8" y="12"/>
                    <a:pt x="5" y="13"/>
                  </a:cubicBezTo>
                  <a:cubicBezTo>
                    <a:pt x="5" y="15"/>
                    <a:pt x="8" y="14"/>
                    <a:pt x="7" y="16"/>
                  </a:cubicBezTo>
                  <a:close/>
                </a:path>
              </a:pathLst>
            </a:custGeom>
            <a:solidFill>
              <a:srgbClr val="FC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93C8A71E-0277-9CB0-4409-8CED17C50531}"/>
                </a:ext>
              </a:extLst>
            </p:cNvPr>
            <p:cNvSpPr/>
            <p:nvPr/>
          </p:nvSpPr>
          <p:spPr bwMode="auto">
            <a:xfrm>
              <a:off x="1865313" y="608013"/>
              <a:ext cx="57150" cy="68262"/>
            </a:xfrm>
            <a:custGeom>
              <a:avLst/>
              <a:gdLst>
                <a:gd name="T0" fmla="*/ 16 w 27"/>
                <a:gd name="T1" fmla="*/ 16 h 32"/>
                <a:gd name="T2" fmla="*/ 18 w 27"/>
                <a:gd name="T3" fmla="*/ 23 h 32"/>
                <a:gd name="T4" fmla="*/ 15 w 27"/>
                <a:gd name="T5" fmla="*/ 20 h 32"/>
                <a:gd name="T6" fmla="*/ 9 w 27"/>
                <a:gd name="T7" fmla="*/ 12 h 32"/>
                <a:gd name="T8" fmla="*/ 9 w 27"/>
                <a:gd name="T9" fmla="*/ 32 h 32"/>
                <a:gd name="T10" fmla="*/ 1 w 27"/>
                <a:gd name="T11" fmla="*/ 13 h 32"/>
                <a:gd name="T12" fmla="*/ 2 w 27"/>
                <a:gd name="T13" fmla="*/ 9 h 32"/>
                <a:gd name="T14" fmla="*/ 13 w 27"/>
                <a:gd name="T15" fmla="*/ 1 h 32"/>
                <a:gd name="T16" fmla="*/ 16 w 27"/>
                <a:gd name="T17" fmla="*/ 1 h 32"/>
                <a:gd name="T18" fmla="*/ 25 w 27"/>
                <a:gd name="T19" fmla="*/ 13 h 32"/>
                <a:gd name="T20" fmla="*/ 24 w 27"/>
                <a:gd name="T21" fmla="*/ 16 h 32"/>
                <a:gd name="T22" fmla="*/ 16 w 27"/>
                <a:gd name="T23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32">
                  <a:moveTo>
                    <a:pt x="16" y="16"/>
                  </a:moveTo>
                  <a:cubicBezTo>
                    <a:pt x="17" y="20"/>
                    <a:pt x="21" y="21"/>
                    <a:pt x="18" y="23"/>
                  </a:cubicBezTo>
                  <a:cubicBezTo>
                    <a:pt x="16" y="24"/>
                    <a:pt x="16" y="21"/>
                    <a:pt x="15" y="20"/>
                  </a:cubicBezTo>
                  <a:cubicBezTo>
                    <a:pt x="13" y="18"/>
                    <a:pt x="12" y="14"/>
                    <a:pt x="9" y="12"/>
                  </a:cubicBezTo>
                  <a:cubicBezTo>
                    <a:pt x="8" y="19"/>
                    <a:pt x="20" y="25"/>
                    <a:pt x="9" y="32"/>
                  </a:cubicBezTo>
                  <a:cubicBezTo>
                    <a:pt x="7" y="25"/>
                    <a:pt x="5" y="19"/>
                    <a:pt x="1" y="13"/>
                  </a:cubicBezTo>
                  <a:cubicBezTo>
                    <a:pt x="0" y="11"/>
                    <a:pt x="0" y="10"/>
                    <a:pt x="2" y="9"/>
                  </a:cubicBezTo>
                  <a:cubicBezTo>
                    <a:pt x="6" y="7"/>
                    <a:pt x="9" y="4"/>
                    <a:pt x="13" y="1"/>
                  </a:cubicBezTo>
                  <a:cubicBezTo>
                    <a:pt x="14" y="1"/>
                    <a:pt x="15" y="0"/>
                    <a:pt x="16" y="1"/>
                  </a:cubicBezTo>
                  <a:cubicBezTo>
                    <a:pt x="19" y="5"/>
                    <a:pt x="22" y="9"/>
                    <a:pt x="25" y="13"/>
                  </a:cubicBezTo>
                  <a:cubicBezTo>
                    <a:pt x="27" y="14"/>
                    <a:pt x="25" y="15"/>
                    <a:pt x="24" y="16"/>
                  </a:cubicBezTo>
                  <a:cubicBezTo>
                    <a:pt x="22" y="18"/>
                    <a:pt x="20" y="22"/>
                    <a:pt x="16" y="16"/>
                  </a:cubicBez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76BA6794-B8DD-56BB-4445-E173A5EEEB3B}"/>
                </a:ext>
              </a:extLst>
            </p:cNvPr>
            <p:cNvSpPr/>
            <p:nvPr/>
          </p:nvSpPr>
          <p:spPr bwMode="auto">
            <a:xfrm>
              <a:off x="946150" y="476250"/>
              <a:ext cx="60325" cy="65087"/>
            </a:xfrm>
            <a:custGeom>
              <a:avLst/>
              <a:gdLst>
                <a:gd name="T0" fmla="*/ 11 w 28"/>
                <a:gd name="T1" fmla="*/ 14 h 30"/>
                <a:gd name="T2" fmla="*/ 19 w 28"/>
                <a:gd name="T3" fmla="*/ 8 h 30"/>
                <a:gd name="T4" fmla="*/ 16 w 28"/>
                <a:gd name="T5" fmla="*/ 18 h 30"/>
                <a:gd name="T6" fmla="*/ 22 w 28"/>
                <a:gd name="T7" fmla="*/ 12 h 30"/>
                <a:gd name="T8" fmla="*/ 21 w 28"/>
                <a:gd name="T9" fmla="*/ 18 h 30"/>
                <a:gd name="T10" fmla="*/ 24 w 28"/>
                <a:gd name="T11" fmla="*/ 16 h 30"/>
                <a:gd name="T12" fmla="*/ 27 w 28"/>
                <a:gd name="T13" fmla="*/ 16 h 30"/>
                <a:gd name="T14" fmla="*/ 27 w 28"/>
                <a:gd name="T15" fmla="*/ 19 h 30"/>
                <a:gd name="T16" fmla="*/ 26 w 28"/>
                <a:gd name="T17" fmla="*/ 20 h 30"/>
                <a:gd name="T18" fmla="*/ 10 w 28"/>
                <a:gd name="T19" fmla="*/ 22 h 30"/>
                <a:gd name="T20" fmla="*/ 1 w 28"/>
                <a:gd name="T21" fmla="*/ 7 h 30"/>
                <a:gd name="T22" fmla="*/ 4 w 28"/>
                <a:gd name="T23" fmla="*/ 0 h 30"/>
                <a:gd name="T24" fmla="*/ 15 w 28"/>
                <a:gd name="T25" fmla="*/ 4 h 30"/>
                <a:gd name="T26" fmla="*/ 13 w 28"/>
                <a:gd name="T27" fmla="*/ 7 h 30"/>
                <a:gd name="T28" fmla="*/ 11 w 28"/>
                <a:gd name="T2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" h="30">
                  <a:moveTo>
                    <a:pt x="11" y="14"/>
                  </a:moveTo>
                  <a:cubicBezTo>
                    <a:pt x="15" y="14"/>
                    <a:pt x="15" y="5"/>
                    <a:pt x="19" y="8"/>
                  </a:cubicBezTo>
                  <a:cubicBezTo>
                    <a:pt x="22" y="11"/>
                    <a:pt x="14" y="13"/>
                    <a:pt x="16" y="18"/>
                  </a:cubicBezTo>
                  <a:cubicBezTo>
                    <a:pt x="19" y="17"/>
                    <a:pt x="19" y="13"/>
                    <a:pt x="22" y="12"/>
                  </a:cubicBezTo>
                  <a:cubicBezTo>
                    <a:pt x="24" y="15"/>
                    <a:pt x="19" y="16"/>
                    <a:pt x="21" y="18"/>
                  </a:cubicBezTo>
                  <a:cubicBezTo>
                    <a:pt x="23" y="19"/>
                    <a:pt x="23" y="17"/>
                    <a:pt x="24" y="16"/>
                  </a:cubicBezTo>
                  <a:cubicBezTo>
                    <a:pt x="25" y="15"/>
                    <a:pt x="25" y="14"/>
                    <a:pt x="27" y="16"/>
                  </a:cubicBezTo>
                  <a:cubicBezTo>
                    <a:pt x="27" y="17"/>
                    <a:pt x="28" y="17"/>
                    <a:pt x="27" y="19"/>
                  </a:cubicBezTo>
                  <a:cubicBezTo>
                    <a:pt x="27" y="19"/>
                    <a:pt x="27" y="19"/>
                    <a:pt x="26" y="20"/>
                  </a:cubicBezTo>
                  <a:cubicBezTo>
                    <a:pt x="19" y="30"/>
                    <a:pt x="19" y="30"/>
                    <a:pt x="10" y="22"/>
                  </a:cubicBezTo>
                  <a:cubicBezTo>
                    <a:pt x="5" y="18"/>
                    <a:pt x="1" y="13"/>
                    <a:pt x="1" y="7"/>
                  </a:cubicBezTo>
                  <a:cubicBezTo>
                    <a:pt x="0" y="4"/>
                    <a:pt x="1" y="1"/>
                    <a:pt x="4" y="0"/>
                  </a:cubicBezTo>
                  <a:cubicBezTo>
                    <a:pt x="8" y="0"/>
                    <a:pt x="12" y="1"/>
                    <a:pt x="15" y="4"/>
                  </a:cubicBezTo>
                  <a:cubicBezTo>
                    <a:pt x="15" y="5"/>
                    <a:pt x="14" y="6"/>
                    <a:pt x="13" y="7"/>
                  </a:cubicBezTo>
                  <a:cubicBezTo>
                    <a:pt x="12" y="9"/>
                    <a:pt x="10" y="11"/>
                    <a:pt x="11" y="14"/>
                  </a:cubicBez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5F03BFE2-1A12-8D22-EA3C-89FF415E1900}"/>
                </a:ext>
              </a:extLst>
            </p:cNvPr>
            <p:cNvSpPr/>
            <p:nvPr/>
          </p:nvSpPr>
          <p:spPr bwMode="auto">
            <a:xfrm>
              <a:off x="2068513" y="577850"/>
              <a:ext cx="68263" cy="55562"/>
            </a:xfrm>
            <a:custGeom>
              <a:avLst/>
              <a:gdLst>
                <a:gd name="T0" fmla="*/ 23 w 32"/>
                <a:gd name="T1" fmla="*/ 10 h 26"/>
                <a:gd name="T2" fmla="*/ 17 w 32"/>
                <a:gd name="T3" fmla="*/ 20 h 26"/>
                <a:gd name="T4" fmla="*/ 15 w 32"/>
                <a:gd name="T5" fmla="*/ 22 h 26"/>
                <a:gd name="T6" fmla="*/ 14 w 32"/>
                <a:gd name="T7" fmla="*/ 18 h 26"/>
                <a:gd name="T8" fmla="*/ 19 w 32"/>
                <a:gd name="T9" fmla="*/ 8 h 26"/>
                <a:gd name="T10" fmla="*/ 11 w 32"/>
                <a:gd name="T11" fmla="*/ 19 h 26"/>
                <a:gd name="T12" fmla="*/ 10 w 32"/>
                <a:gd name="T13" fmla="*/ 10 h 26"/>
                <a:gd name="T14" fmla="*/ 6 w 32"/>
                <a:gd name="T15" fmla="*/ 16 h 26"/>
                <a:gd name="T16" fmla="*/ 2 w 32"/>
                <a:gd name="T17" fmla="*/ 5 h 26"/>
                <a:gd name="T18" fmla="*/ 14 w 32"/>
                <a:gd name="T19" fmla="*/ 2 h 26"/>
                <a:gd name="T20" fmla="*/ 21 w 32"/>
                <a:gd name="T21" fmla="*/ 4 h 26"/>
                <a:gd name="T22" fmla="*/ 30 w 32"/>
                <a:gd name="T23" fmla="*/ 9 h 26"/>
                <a:gd name="T24" fmla="*/ 26 w 32"/>
                <a:gd name="T25" fmla="*/ 17 h 26"/>
                <a:gd name="T26" fmla="*/ 24 w 32"/>
                <a:gd name="T27" fmla="*/ 20 h 26"/>
                <a:gd name="T28" fmla="*/ 21 w 32"/>
                <a:gd name="T29" fmla="*/ 25 h 26"/>
                <a:gd name="T30" fmla="*/ 20 w 32"/>
                <a:gd name="T31" fmla="*/ 18 h 26"/>
                <a:gd name="T32" fmla="*/ 23 w 32"/>
                <a:gd name="T33" fmla="*/ 1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26">
                  <a:moveTo>
                    <a:pt x="23" y="10"/>
                  </a:moveTo>
                  <a:cubicBezTo>
                    <a:pt x="19" y="13"/>
                    <a:pt x="19" y="17"/>
                    <a:pt x="17" y="20"/>
                  </a:cubicBezTo>
                  <a:cubicBezTo>
                    <a:pt x="17" y="21"/>
                    <a:pt x="17" y="23"/>
                    <a:pt x="15" y="22"/>
                  </a:cubicBezTo>
                  <a:cubicBezTo>
                    <a:pt x="13" y="22"/>
                    <a:pt x="13" y="20"/>
                    <a:pt x="14" y="18"/>
                  </a:cubicBezTo>
                  <a:cubicBezTo>
                    <a:pt x="15" y="15"/>
                    <a:pt x="17" y="12"/>
                    <a:pt x="19" y="8"/>
                  </a:cubicBezTo>
                  <a:cubicBezTo>
                    <a:pt x="13" y="10"/>
                    <a:pt x="13" y="15"/>
                    <a:pt x="11" y="19"/>
                  </a:cubicBezTo>
                  <a:cubicBezTo>
                    <a:pt x="9" y="16"/>
                    <a:pt x="12" y="13"/>
                    <a:pt x="10" y="10"/>
                  </a:cubicBezTo>
                  <a:cubicBezTo>
                    <a:pt x="7" y="10"/>
                    <a:pt x="8" y="14"/>
                    <a:pt x="6" y="16"/>
                  </a:cubicBezTo>
                  <a:cubicBezTo>
                    <a:pt x="4" y="12"/>
                    <a:pt x="0" y="10"/>
                    <a:pt x="2" y="5"/>
                  </a:cubicBezTo>
                  <a:cubicBezTo>
                    <a:pt x="5" y="0"/>
                    <a:pt x="10" y="1"/>
                    <a:pt x="14" y="2"/>
                  </a:cubicBezTo>
                  <a:cubicBezTo>
                    <a:pt x="16" y="2"/>
                    <a:pt x="19" y="3"/>
                    <a:pt x="21" y="4"/>
                  </a:cubicBezTo>
                  <a:cubicBezTo>
                    <a:pt x="24" y="6"/>
                    <a:pt x="29" y="7"/>
                    <a:pt x="30" y="9"/>
                  </a:cubicBezTo>
                  <a:cubicBezTo>
                    <a:pt x="32" y="13"/>
                    <a:pt x="27" y="14"/>
                    <a:pt x="26" y="17"/>
                  </a:cubicBezTo>
                  <a:cubicBezTo>
                    <a:pt x="25" y="18"/>
                    <a:pt x="25" y="20"/>
                    <a:pt x="24" y="20"/>
                  </a:cubicBezTo>
                  <a:cubicBezTo>
                    <a:pt x="23" y="22"/>
                    <a:pt x="23" y="26"/>
                    <a:pt x="21" y="25"/>
                  </a:cubicBezTo>
                  <a:cubicBezTo>
                    <a:pt x="16" y="24"/>
                    <a:pt x="20" y="21"/>
                    <a:pt x="20" y="18"/>
                  </a:cubicBezTo>
                  <a:cubicBezTo>
                    <a:pt x="21" y="16"/>
                    <a:pt x="22" y="14"/>
                    <a:pt x="23" y="10"/>
                  </a:cubicBezTo>
                  <a:close/>
                </a:path>
              </a:pathLst>
            </a:custGeom>
            <a:solidFill>
              <a:srgbClr val="FAF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C4B0BD7D-FFE7-7F3F-9508-574E4D0328EF}"/>
                </a:ext>
              </a:extLst>
            </p:cNvPr>
            <p:cNvSpPr/>
            <p:nvPr/>
          </p:nvSpPr>
          <p:spPr bwMode="auto">
            <a:xfrm>
              <a:off x="1414463" y="290513"/>
              <a:ext cx="73025" cy="53975"/>
            </a:xfrm>
            <a:custGeom>
              <a:avLst/>
              <a:gdLst>
                <a:gd name="T0" fmla="*/ 34 w 34"/>
                <a:gd name="T1" fmla="*/ 9 h 25"/>
                <a:gd name="T2" fmla="*/ 26 w 34"/>
                <a:gd name="T3" fmla="*/ 17 h 25"/>
                <a:gd name="T4" fmla="*/ 19 w 34"/>
                <a:gd name="T5" fmla="*/ 22 h 25"/>
                <a:gd name="T6" fmla="*/ 17 w 34"/>
                <a:gd name="T7" fmla="*/ 24 h 25"/>
                <a:gd name="T8" fmla="*/ 16 w 34"/>
                <a:gd name="T9" fmla="*/ 21 h 25"/>
                <a:gd name="T10" fmla="*/ 20 w 34"/>
                <a:gd name="T11" fmla="*/ 10 h 25"/>
                <a:gd name="T12" fmla="*/ 14 w 34"/>
                <a:gd name="T13" fmla="*/ 18 h 25"/>
                <a:gd name="T14" fmla="*/ 11 w 34"/>
                <a:gd name="T15" fmla="*/ 22 h 25"/>
                <a:gd name="T16" fmla="*/ 12 w 34"/>
                <a:gd name="T17" fmla="*/ 17 h 25"/>
                <a:gd name="T18" fmla="*/ 14 w 34"/>
                <a:gd name="T19" fmla="*/ 11 h 25"/>
                <a:gd name="T20" fmla="*/ 9 w 34"/>
                <a:gd name="T21" fmla="*/ 16 h 25"/>
                <a:gd name="T22" fmla="*/ 4 w 34"/>
                <a:gd name="T23" fmla="*/ 18 h 25"/>
                <a:gd name="T24" fmla="*/ 3 w 34"/>
                <a:gd name="T25" fmla="*/ 13 h 25"/>
                <a:gd name="T26" fmla="*/ 5 w 34"/>
                <a:gd name="T27" fmla="*/ 9 h 25"/>
                <a:gd name="T28" fmla="*/ 17 w 34"/>
                <a:gd name="T29" fmla="*/ 4 h 25"/>
                <a:gd name="T30" fmla="*/ 34 w 34"/>
                <a:gd name="T31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" h="25">
                  <a:moveTo>
                    <a:pt x="34" y="9"/>
                  </a:moveTo>
                  <a:cubicBezTo>
                    <a:pt x="31" y="12"/>
                    <a:pt x="30" y="19"/>
                    <a:pt x="26" y="17"/>
                  </a:cubicBezTo>
                  <a:cubicBezTo>
                    <a:pt x="19" y="13"/>
                    <a:pt x="21" y="19"/>
                    <a:pt x="19" y="22"/>
                  </a:cubicBezTo>
                  <a:cubicBezTo>
                    <a:pt x="19" y="23"/>
                    <a:pt x="19" y="25"/>
                    <a:pt x="17" y="24"/>
                  </a:cubicBezTo>
                  <a:cubicBezTo>
                    <a:pt x="16" y="24"/>
                    <a:pt x="16" y="22"/>
                    <a:pt x="16" y="21"/>
                  </a:cubicBezTo>
                  <a:cubicBezTo>
                    <a:pt x="17" y="18"/>
                    <a:pt x="20" y="15"/>
                    <a:pt x="20" y="10"/>
                  </a:cubicBezTo>
                  <a:cubicBezTo>
                    <a:pt x="16" y="12"/>
                    <a:pt x="16" y="15"/>
                    <a:pt x="14" y="18"/>
                  </a:cubicBezTo>
                  <a:cubicBezTo>
                    <a:pt x="13" y="19"/>
                    <a:pt x="14" y="23"/>
                    <a:pt x="11" y="22"/>
                  </a:cubicBezTo>
                  <a:cubicBezTo>
                    <a:pt x="8" y="21"/>
                    <a:pt x="11" y="19"/>
                    <a:pt x="12" y="17"/>
                  </a:cubicBezTo>
                  <a:cubicBezTo>
                    <a:pt x="12" y="15"/>
                    <a:pt x="14" y="13"/>
                    <a:pt x="14" y="11"/>
                  </a:cubicBezTo>
                  <a:cubicBezTo>
                    <a:pt x="10" y="11"/>
                    <a:pt x="10" y="14"/>
                    <a:pt x="9" y="16"/>
                  </a:cubicBezTo>
                  <a:cubicBezTo>
                    <a:pt x="8" y="19"/>
                    <a:pt x="7" y="20"/>
                    <a:pt x="4" y="18"/>
                  </a:cubicBezTo>
                  <a:cubicBezTo>
                    <a:pt x="1" y="17"/>
                    <a:pt x="0" y="15"/>
                    <a:pt x="3" y="13"/>
                  </a:cubicBezTo>
                  <a:cubicBezTo>
                    <a:pt x="4" y="12"/>
                    <a:pt x="5" y="11"/>
                    <a:pt x="5" y="9"/>
                  </a:cubicBezTo>
                  <a:cubicBezTo>
                    <a:pt x="6" y="0"/>
                    <a:pt x="11" y="2"/>
                    <a:pt x="17" y="4"/>
                  </a:cubicBezTo>
                  <a:cubicBezTo>
                    <a:pt x="23" y="6"/>
                    <a:pt x="28" y="8"/>
                    <a:pt x="34" y="9"/>
                  </a:cubicBez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76ACE16E-6891-EDE5-AC13-7E46572870C0}"/>
                </a:ext>
              </a:extLst>
            </p:cNvPr>
            <p:cNvSpPr/>
            <p:nvPr/>
          </p:nvSpPr>
          <p:spPr bwMode="auto">
            <a:xfrm>
              <a:off x="1584325" y="585788"/>
              <a:ext cx="53975" cy="71437"/>
            </a:xfrm>
            <a:custGeom>
              <a:avLst/>
              <a:gdLst>
                <a:gd name="T0" fmla="*/ 0 w 25"/>
                <a:gd name="T1" fmla="*/ 33 h 33"/>
                <a:gd name="T2" fmla="*/ 23 w 25"/>
                <a:gd name="T3" fmla="*/ 0 h 33"/>
                <a:gd name="T4" fmla="*/ 25 w 25"/>
                <a:gd name="T5" fmla="*/ 9 h 33"/>
                <a:gd name="T6" fmla="*/ 22 w 25"/>
                <a:gd name="T7" fmla="*/ 14 h 33"/>
                <a:gd name="T8" fmla="*/ 11 w 25"/>
                <a:gd name="T9" fmla="*/ 23 h 33"/>
                <a:gd name="T10" fmla="*/ 0 w 25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33">
                  <a:moveTo>
                    <a:pt x="0" y="33"/>
                  </a:moveTo>
                  <a:cubicBezTo>
                    <a:pt x="0" y="16"/>
                    <a:pt x="11" y="8"/>
                    <a:pt x="23" y="0"/>
                  </a:cubicBezTo>
                  <a:cubicBezTo>
                    <a:pt x="25" y="3"/>
                    <a:pt x="25" y="6"/>
                    <a:pt x="25" y="9"/>
                  </a:cubicBezTo>
                  <a:cubicBezTo>
                    <a:pt x="25" y="12"/>
                    <a:pt x="25" y="13"/>
                    <a:pt x="22" y="14"/>
                  </a:cubicBezTo>
                  <a:cubicBezTo>
                    <a:pt x="16" y="15"/>
                    <a:pt x="13" y="18"/>
                    <a:pt x="11" y="23"/>
                  </a:cubicBezTo>
                  <a:cubicBezTo>
                    <a:pt x="10" y="28"/>
                    <a:pt x="5" y="31"/>
                    <a:pt x="0" y="33"/>
                  </a:cubicBezTo>
                  <a:close/>
                </a:path>
              </a:pathLst>
            </a:custGeom>
            <a:solidFill>
              <a:srgbClr val="C6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169D1C1E-D4C1-FB91-DB58-08890DFE24B7}"/>
                </a:ext>
              </a:extLst>
            </p:cNvPr>
            <p:cNvSpPr/>
            <p:nvPr/>
          </p:nvSpPr>
          <p:spPr bwMode="auto">
            <a:xfrm>
              <a:off x="1230313" y="847725"/>
              <a:ext cx="49213" cy="53975"/>
            </a:xfrm>
            <a:custGeom>
              <a:avLst/>
              <a:gdLst>
                <a:gd name="T0" fmla="*/ 12 w 23"/>
                <a:gd name="T1" fmla="*/ 10 h 25"/>
                <a:gd name="T2" fmla="*/ 20 w 23"/>
                <a:gd name="T3" fmla="*/ 7 h 25"/>
                <a:gd name="T4" fmla="*/ 21 w 23"/>
                <a:gd name="T5" fmla="*/ 12 h 25"/>
                <a:gd name="T6" fmla="*/ 20 w 23"/>
                <a:gd name="T7" fmla="*/ 15 h 25"/>
                <a:gd name="T8" fmla="*/ 14 w 23"/>
                <a:gd name="T9" fmla="*/ 22 h 25"/>
                <a:gd name="T10" fmla="*/ 2 w 23"/>
                <a:gd name="T11" fmla="*/ 5 h 25"/>
                <a:gd name="T12" fmla="*/ 10 w 23"/>
                <a:gd name="T13" fmla="*/ 1 h 25"/>
                <a:gd name="T14" fmla="*/ 12 w 23"/>
                <a:gd name="T15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25">
                  <a:moveTo>
                    <a:pt x="12" y="10"/>
                  </a:moveTo>
                  <a:cubicBezTo>
                    <a:pt x="14" y="5"/>
                    <a:pt x="16" y="2"/>
                    <a:pt x="20" y="7"/>
                  </a:cubicBezTo>
                  <a:cubicBezTo>
                    <a:pt x="22" y="9"/>
                    <a:pt x="23" y="10"/>
                    <a:pt x="21" y="12"/>
                  </a:cubicBezTo>
                  <a:cubicBezTo>
                    <a:pt x="20" y="13"/>
                    <a:pt x="20" y="15"/>
                    <a:pt x="20" y="15"/>
                  </a:cubicBezTo>
                  <a:cubicBezTo>
                    <a:pt x="17" y="17"/>
                    <a:pt x="22" y="25"/>
                    <a:pt x="14" y="22"/>
                  </a:cubicBezTo>
                  <a:cubicBezTo>
                    <a:pt x="5" y="18"/>
                    <a:pt x="0" y="10"/>
                    <a:pt x="2" y="5"/>
                  </a:cubicBezTo>
                  <a:cubicBezTo>
                    <a:pt x="4" y="1"/>
                    <a:pt x="7" y="0"/>
                    <a:pt x="10" y="1"/>
                  </a:cubicBezTo>
                  <a:cubicBezTo>
                    <a:pt x="16" y="3"/>
                    <a:pt x="9" y="7"/>
                    <a:pt x="12" y="10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4F4A4E6F-B1FD-E686-55DE-BB59394AB748}"/>
                </a:ext>
              </a:extLst>
            </p:cNvPr>
            <p:cNvSpPr/>
            <p:nvPr/>
          </p:nvSpPr>
          <p:spPr bwMode="auto">
            <a:xfrm>
              <a:off x="946150" y="1074738"/>
              <a:ext cx="73025" cy="33337"/>
            </a:xfrm>
            <a:custGeom>
              <a:avLst/>
              <a:gdLst>
                <a:gd name="T0" fmla="*/ 33 w 34"/>
                <a:gd name="T1" fmla="*/ 2 h 15"/>
                <a:gd name="T2" fmla="*/ 32 w 34"/>
                <a:gd name="T3" fmla="*/ 13 h 15"/>
                <a:gd name="T4" fmla="*/ 0 w 34"/>
                <a:gd name="T5" fmla="*/ 7 h 15"/>
                <a:gd name="T6" fmla="*/ 15 w 34"/>
                <a:gd name="T7" fmla="*/ 4 h 15"/>
                <a:gd name="T8" fmla="*/ 33 w 34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5">
                  <a:moveTo>
                    <a:pt x="33" y="2"/>
                  </a:moveTo>
                  <a:cubicBezTo>
                    <a:pt x="34" y="6"/>
                    <a:pt x="32" y="9"/>
                    <a:pt x="32" y="13"/>
                  </a:cubicBezTo>
                  <a:cubicBezTo>
                    <a:pt x="21" y="15"/>
                    <a:pt x="10" y="14"/>
                    <a:pt x="0" y="7"/>
                  </a:cubicBezTo>
                  <a:cubicBezTo>
                    <a:pt x="5" y="3"/>
                    <a:pt x="8" y="0"/>
                    <a:pt x="15" y="4"/>
                  </a:cubicBezTo>
                  <a:cubicBezTo>
                    <a:pt x="21" y="7"/>
                    <a:pt x="27" y="4"/>
                    <a:pt x="33" y="2"/>
                  </a:cubicBezTo>
                  <a:close/>
                </a:path>
              </a:pathLst>
            </a:custGeom>
            <a:solidFill>
              <a:srgbClr val="C84F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F2B1B813-741E-A649-7C79-21FD6885BF6D}"/>
                </a:ext>
              </a:extLst>
            </p:cNvPr>
            <p:cNvSpPr/>
            <p:nvPr/>
          </p:nvSpPr>
          <p:spPr bwMode="auto">
            <a:xfrm>
              <a:off x="1289050" y="766763"/>
              <a:ext cx="47625" cy="44450"/>
            </a:xfrm>
            <a:custGeom>
              <a:avLst/>
              <a:gdLst>
                <a:gd name="T0" fmla="*/ 8 w 22"/>
                <a:gd name="T1" fmla="*/ 1 h 21"/>
                <a:gd name="T2" fmla="*/ 15 w 22"/>
                <a:gd name="T3" fmla="*/ 11 h 21"/>
                <a:gd name="T4" fmla="*/ 15 w 22"/>
                <a:gd name="T5" fmla="*/ 3 h 21"/>
                <a:gd name="T6" fmla="*/ 20 w 22"/>
                <a:gd name="T7" fmla="*/ 15 h 21"/>
                <a:gd name="T8" fmla="*/ 8 w 22"/>
                <a:gd name="T9" fmla="*/ 21 h 21"/>
                <a:gd name="T10" fmla="*/ 6 w 22"/>
                <a:gd name="T11" fmla="*/ 19 h 21"/>
                <a:gd name="T12" fmla="*/ 0 w 22"/>
                <a:gd name="T13" fmla="*/ 2 h 21"/>
                <a:gd name="T14" fmla="*/ 9 w 22"/>
                <a:gd name="T15" fmla="*/ 7 h 21"/>
                <a:gd name="T16" fmla="*/ 8 w 22"/>
                <a:gd name="T17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21">
                  <a:moveTo>
                    <a:pt x="8" y="1"/>
                  </a:moveTo>
                  <a:cubicBezTo>
                    <a:pt x="13" y="2"/>
                    <a:pt x="12" y="7"/>
                    <a:pt x="15" y="11"/>
                  </a:cubicBezTo>
                  <a:cubicBezTo>
                    <a:pt x="17" y="8"/>
                    <a:pt x="14" y="6"/>
                    <a:pt x="15" y="3"/>
                  </a:cubicBezTo>
                  <a:cubicBezTo>
                    <a:pt x="20" y="7"/>
                    <a:pt x="22" y="11"/>
                    <a:pt x="20" y="15"/>
                  </a:cubicBezTo>
                  <a:cubicBezTo>
                    <a:pt x="18" y="21"/>
                    <a:pt x="13" y="21"/>
                    <a:pt x="8" y="21"/>
                  </a:cubicBezTo>
                  <a:cubicBezTo>
                    <a:pt x="7" y="21"/>
                    <a:pt x="6" y="21"/>
                    <a:pt x="6" y="19"/>
                  </a:cubicBezTo>
                  <a:cubicBezTo>
                    <a:pt x="6" y="13"/>
                    <a:pt x="1" y="8"/>
                    <a:pt x="0" y="2"/>
                  </a:cubicBezTo>
                  <a:cubicBezTo>
                    <a:pt x="6" y="0"/>
                    <a:pt x="7" y="4"/>
                    <a:pt x="9" y="7"/>
                  </a:cubicBezTo>
                  <a:cubicBezTo>
                    <a:pt x="9" y="5"/>
                    <a:pt x="5" y="4"/>
                    <a:pt x="8" y="1"/>
                  </a:cubicBezTo>
                  <a:close/>
                </a:path>
              </a:pathLst>
            </a:custGeom>
            <a:solidFill>
              <a:srgbClr val="F9F9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41902E0B-A8ED-152D-9E11-E6F22E2366F9}"/>
                </a:ext>
              </a:extLst>
            </p:cNvPr>
            <p:cNvSpPr/>
            <p:nvPr/>
          </p:nvSpPr>
          <p:spPr bwMode="auto">
            <a:xfrm>
              <a:off x="1136650" y="493713"/>
              <a:ext cx="53975" cy="53975"/>
            </a:xfrm>
            <a:custGeom>
              <a:avLst/>
              <a:gdLst>
                <a:gd name="T0" fmla="*/ 11 w 25"/>
                <a:gd name="T1" fmla="*/ 10 h 25"/>
                <a:gd name="T2" fmla="*/ 19 w 25"/>
                <a:gd name="T3" fmla="*/ 18 h 25"/>
                <a:gd name="T4" fmla="*/ 4 w 25"/>
                <a:gd name="T5" fmla="*/ 19 h 25"/>
                <a:gd name="T6" fmla="*/ 12 w 25"/>
                <a:gd name="T7" fmla="*/ 0 h 25"/>
                <a:gd name="T8" fmla="*/ 22 w 25"/>
                <a:gd name="T9" fmla="*/ 12 h 25"/>
                <a:gd name="T10" fmla="*/ 24 w 25"/>
                <a:gd name="T11" fmla="*/ 15 h 25"/>
                <a:gd name="T12" fmla="*/ 21 w 25"/>
                <a:gd name="T13" fmla="*/ 15 h 25"/>
                <a:gd name="T14" fmla="*/ 11 w 25"/>
                <a:gd name="T15" fmla="*/ 1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25">
                  <a:moveTo>
                    <a:pt x="11" y="10"/>
                  </a:moveTo>
                  <a:cubicBezTo>
                    <a:pt x="13" y="15"/>
                    <a:pt x="17" y="15"/>
                    <a:pt x="19" y="18"/>
                  </a:cubicBezTo>
                  <a:cubicBezTo>
                    <a:pt x="14" y="22"/>
                    <a:pt x="9" y="25"/>
                    <a:pt x="4" y="19"/>
                  </a:cubicBezTo>
                  <a:cubicBezTo>
                    <a:pt x="0" y="15"/>
                    <a:pt x="3" y="8"/>
                    <a:pt x="12" y="0"/>
                  </a:cubicBezTo>
                  <a:cubicBezTo>
                    <a:pt x="15" y="4"/>
                    <a:pt x="18" y="9"/>
                    <a:pt x="22" y="12"/>
                  </a:cubicBezTo>
                  <a:cubicBezTo>
                    <a:pt x="23" y="13"/>
                    <a:pt x="25" y="13"/>
                    <a:pt x="24" y="15"/>
                  </a:cubicBezTo>
                  <a:cubicBezTo>
                    <a:pt x="23" y="16"/>
                    <a:pt x="22" y="16"/>
                    <a:pt x="21" y="15"/>
                  </a:cubicBezTo>
                  <a:cubicBezTo>
                    <a:pt x="18" y="14"/>
                    <a:pt x="15" y="12"/>
                    <a:pt x="11" y="10"/>
                  </a:cubicBezTo>
                  <a:close/>
                </a:path>
              </a:pathLst>
            </a:custGeom>
            <a:solidFill>
              <a:srgbClr val="FAF9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9265C549-A3F4-D77C-7C07-961C644FBBA3}"/>
                </a:ext>
              </a:extLst>
            </p:cNvPr>
            <p:cNvSpPr/>
            <p:nvPr/>
          </p:nvSpPr>
          <p:spPr bwMode="auto">
            <a:xfrm>
              <a:off x="1751013" y="784225"/>
              <a:ext cx="34925" cy="50800"/>
            </a:xfrm>
            <a:custGeom>
              <a:avLst/>
              <a:gdLst>
                <a:gd name="T0" fmla="*/ 0 w 16"/>
                <a:gd name="T1" fmla="*/ 15 h 24"/>
                <a:gd name="T2" fmla="*/ 1 w 16"/>
                <a:gd name="T3" fmla="*/ 0 h 24"/>
                <a:gd name="T4" fmla="*/ 12 w 16"/>
                <a:gd name="T5" fmla="*/ 3 h 24"/>
                <a:gd name="T6" fmla="*/ 15 w 16"/>
                <a:gd name="T7" fmla="*/ 6 h 24"/>
                <a:gd name="T8" fmla="*/ 16 w 16"/>
                <a:gd name="T9" fmla="*/ 24 h 24"/>
                <a:gd name="T10" fmla="*/ 8 w 16"/>
                <a:gd name="T11" fmla="*/ 18 h 24"/>
                <a:gd name="T12" fmla="*/ 13 w 16"/>
                <a:gd name="T13" fmla="*/ 17 h 24"/>
                <a:gd name="T14" fmla="*/ 0 w 16"/>
                <a:gd name="T15" fmla="*/ 1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24">
                  <a:moveTo>
                    <a:pt x="0" y="15"/>
                  </a:moveTo>
                  <a:cubicBezTo>
                    <a:pt x="0" y="10"/>
                    <a:pt x="1" y="5"/>
                    <a:pt x="1" y="0"/>
                  </a:cubicBezTo>
                  <a:cubicBezTo>
                    <a:pt x="5" y="1"/>
                    <a:pt x="9" y="2"/>
                    <a:pt x="12" y="3"/>
                  </a:cubicBezTo>
                  <a:cubicBezTo>
                    <a:pt x="14" y="3"/>
                    <a:pt x="15" y="4"/>
                    <a:pt x="15" y="6"/>
                  </a:cubicBezTo>
                  <a:cubicBezTo>
                    <a:pt x="15" y="12"/>
                    <a:pt x="16" y="18"/>
                    <a:pt x="16" y="24"/>
                  </a:cubicBezTo>
                  <a:cubicBezTo>
                    <a:pt x="13" y="22"/>
                    <a:pt x="9" y="23"/>
                    <a:pt x="8" y="18"/>
                  </a:cubicBezTo>
                  <a:cubicBezTo>
                    <a:pt x="9" y="17"/>
                    <a:pt x="10" y="17"/>
                    <a:pt x="13" y="17"/>
                  </a:cubicBezTo>
                  <a:cubicBezTo>
                    <a:pt x="7" y="16"/>
                    <a:pt x="3" y="19"/>
                    <a:pt x="0" y="15"/>
                  </a:cubicBezTo>
                  <a:close/>
                </a:path>
              </a:pathLst>
            </a:cu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650838B8-F05A-11E4-D930-2ADD34EB3858}"/>
                </a:ext>
              </a:extLst>
            </p:cNvPr>
            <p:cNvSpPr/>
            <p:nvPr/>
          </p:nvSpPr>
          <p:spPr bwMode="auto">
            <a:xfrm>
              <a:off x="1749425" y="815975"/>
              <a:ext cx="41275" cy="34925"/>
            </a:xfrm>
            <a:custGeom>
              <a:avLst/>
              <a:gdLst>
                <a:gd name="T0" fmla="*/ 9 w 19"/>
                <a:gd name="T1" fmla="*/ 4 h 16"/>
                <a:gd name="T2" fmla="*/ 17 w 19"/>
                <a:gd name="T3" fmla="*/ 9 h 16"/>
                <a:gd name="T4" fmla="*/ 14 w 19"/>
                <a:gd name="T5" fmla="*/ 14 h 16"/>
                <a:gd name="T6" fmla="*/ 0 w 19"/>
                <a:gd name="T7" fmla="*/ 16 h 16"/>
                <a:gd name="T8" fmla="*/ 0 w 19"/>
                <a:gd name="T9" fmla="*/ 2 h 16"/>
                <a:gd name="T10" fmla="*/ 9 w 19"/>
                <a:gd name="T11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16">
                  <a:moveTo>
                    <a:pt x="9" y="4"/>
                  </a:moveTo>
                  <a:cubicBezTo>
                    <a:pt x="12" y="5"/>
                    <a:pt x="16" y="4"/>
                    <a:pt x="17" y="9"/>
                  </a:cubicBezTo>
                  <a:cubicBezTo>
                    <a:pt x="18" y="12"/>
                    <a:pt x="19" y="15"/>
                    <a:pt x="14" y="14"/>
                  </a:cubicBezTo>
                  <a:cubicBezTo>
                    <a:pt x="9" y="13"/>
                    <a:pt x="5" y="14"/>
                    <a:pt x="0" y="16"/>
                  </a:cubicBezTo>
                  <a:cubicBezTo>
                    <a:pt x="0" y="11"/>
                    <a:pt x="0" y="7"/>
                    <a:pt x="0" y="2"/>
                  </a:cubicBezTo>
                  <a:cubicBezTo>
                    <a:pt x="4" y="0"/>
                    <a:pt x="6" y="1"/>
                    <a:pt x="9" y="4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9E13E9B1-E02B-5145-B04B-E121A4EE8CAC}"/>
                </a:ext>
              </a:extLst>
            </p:cNvPr>
            <p:cNvSpPr/>
            <p:nvPr/>
          </p:nvSpPr>
          <p:spPr bwMode="auto">
            <a:xfrm>
              <a:off x="1749425" y="814388"/>
              <a:ext cx="34925" cy="12700"/>
            </a:xfrm>
            <a:custGeom>
              <a:avLst/>
              <a:gdLst>
                <a:gd name="T0" fmla="*/ 9 w 16"/>
                <a:gd name="T1" fmla="*/ 5 h 6"/>
                <a:gd name="T2" fmla="*/ 0 w 16"/>
                <a:gd name="T3" fmla="*/ 3 h 6"/>
                <a:gd name="T4" fmla="*/ 1 w 16"/>
                <a:gd name="T5" fmla="*/ 1 h 6"/>
                <a:gd name="T6" fmla="*/ 16 w 16"/>
                <a:gd name="T7" fmla="*/ 4 h 6"/>
                <a:gd name="T8" fmla="*/ 9 w 16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6">
                  <a:moveTo>
                    <a:pt x="9" y="5"/>
                  </a:moveTo>
                  <a:cubicBezTo>
                    <a:pt x="6" y="4"/>
                    <a:pt x="3" y="4"/>
                    <a:pt x="0" y="3"/>
                  </a:cubicBezTo>
                  <a:cubicBezTo>
                    <a:pt x="0" y="2"/>
                    <a:pt x="0" y="2"/>
                    <a:pt x="1" y="1"/>
                  </a:cubicBezTo>
                  <a:cubicBezTo>
                    <a:pt x="6" y="2"/>
                    <a:pt x="11" y="0"/>
                    <a:pt x="16" y="4"/>
                  </a:cubicBezTo>
                  <a:cubicBezTo>
                    <a:pt x="14" y="6"/>
                    <a:pt x="11" y="4"/>
                    <a:pt x="9" y="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A830F191-7DE6-EA3C-3E0D-793325FEEE82}"/>
                </a:ext>
              </a:extLst>
            </p:cNvPr>
            <p:cNvSpPr/>
            <p:nvPr/>
          </p:nvSpPr>
          <p:spPr bwMode="auto">
            <a:xfrm>
              <a:off x="1289050" y="766763"/>
              <a:ext cx="30163" cy="25400"/>
            </a:xfrm>
            <a:custGeom>
              <a:avLst/>
              <a:gdLst>
                <a:gd name="T0" fmla="*/ 8 w 14"/>
                <a:gd name="T1" fmla="*/ 1 h 12"/>
                <a:gd name="T2" fmla="*/ 11 w 14"/>
                <a:gd name="T3" fmla="*/ 12 h 12"/>
                <a:gd name="T4" fmla="*/ 0 w 14"/>
                <a:gd name="T5" fmla="*/ 2 h 12"/>
                <a:gd name="T6" fmla="*/ 8 w 14"/>
                <a:gd name="T7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2">
                  <a:moveTo>
                    <a:pt x="8" y="1"/>
                  </a:moveTo>
                  <a:cubicBezTo>
                    <a:pt x="7" y="5"/>
                    <a:pt x="14" y="7"/>
                    <a:pt x="11" y="12"/>
                  </a:cubicBezTo>
                  <a:cubicBezTo>
                    <a:pt x="7" y="9"/>
                    <a:pt x="8" y="0"/>
                    <a:pt x="0" y="2"/>
                  </a:cubicBezTo>
                  <a:cubicBezTo>
                    <a:pt x="2" y="0"/>
                    <a:pt x="5" y="1"/>
                    <a:pt x="8" y="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EC19E176-0225-FEE3-E86F-113CF8A40909}"/>
                </a:ext>
              </a:extLst>
            </p:cNvPr>
            <p:cNvSpPr/>
            <p:nvPr/>
          </p:nvSpPr>
          <p:spPr bwMode="auto">
            <a:xfrm>
              <a:off x="1430338" y="692150"/>
              <a:ext cx="17463" cy="14287"/>
            </a:xfrm>
            <a:custGeom>
              <a:avLst/>
              <a:gdLst>
                <a:gd name="T0" fmla="*/ 7 w 8"/>
                <a:gd name="T1" fmla="*/ 7 h 7"/>
                <a:gd name="T2" fmla="*/ 0 w 8"/>
                <a:gd name="T3" fmla="*/ 0 h 7"/>
                <a:gd name="T4" fmla="*/ 8 w 8"/>
                <a:gd name="T5" fmla="*/ 6 h 7"/>
                <a:gd name="T6" fmla="*/ 7 w 8"/>
                <a:gd name="T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7">
                  <a:moveTo>
                    <a:pt x="7" y="7"/>
                  </a:moveTo>
                  <a:cubicBezTo>
                    <a:pt x="5" y="5"/>
                    <a:pt x="3" y="3"/>
                    <a:pt x="0" y="0"/>
                  </a:cubicBezTo>
                  <a:cubicBezTo>
                    <a:pt x="4" y="1"/>
                    <a:pt x="7" y="3"/>
                    <a:pt x="8" y="6"/>
                  </a:cubicBezTo>
                  <a:cubicBezTo>
                    <a:pt x="8" y="6"/>
                    <a:pt x="7" y="7"/>
                    <a:pt x="7" y="7"/>
                  </a:cubicBezTo>
                  <a:close/>
                </a:path>
              </a:pathLst>
            </a:custGeom>
            <a:solidFill>
              <a:srgbClr val="4F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1A166B63-4825-2E87-422F-F8250F7F3DBA}"/>
                </a:ext>
              </a:extLst>
            </p:cNvPr>
            <p:cNvSpPr/>
            <p:nvPr/>
          </p:nvSpPr>
          <p:spPr bwMode="auto">
            <a:xfrm>
              <a:off x="1552575" y="473075"/>
              <a:ext cx="30163" cy="6350"/>
            </a:xfrm>
            <a:custGeom>
              <a:avLst/>
              <a:gdLst>
                <a:gd name="T0" fmla="*/ 2 w 14"/>
                <a:gd name="T1" fmla="*/ 3 h 3"/>
                <a:gd name="T2" fmla="*/ 0 w 14"/>
                <a:gd name="T3" fmla="*/ 0 h 3"/>
                <a:gd name="T4" fmla="*/ 14 w 14"/>
                <a:gd name="T5" fmla="*/ 1 h 3"/>
                <a:gd name="T6" fmla="*/ 2 w 14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3">
                  <a:moveTo>
                    <a:pt x="2" y="3"/>
                  </a:moveTo>
                  <a:cubicBezTo>
                    <a:pt x="2" y="2"/>
                    <a:pt x="0" y="2"/>
                    <a:pt x="0" y="0"/>
                  </a:cubicBezTo>
                  <a:cubicBezTo>
                    <a:pt x="4" y="1"/>
                    <a:pt x="8" y="1"/>
                    <a:pt x="14" y="1"/>
                  </a:cubicBezTo>
                  <a:cubicBezTo>
                    <a:pt x="9" y="2"/>
                    <a:pt x="6" y="3"/>
                    <a:pt x="2" y="3"/>
                  </a:cubicBezTo>
                  <a:close/>
                </a:path>
              </a:pathLst>
            </a:custGeom>
            <a:solidFill>
              <a:srgbClr val="CF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9FAFF4BC-A447-2512-AF5D-E2BB88BBC2D4}"/>
                </a:ext>
              </a:extLst>
            </p:cNvPr>
            <p:cNvSpPr/>
            <p:nvPr/>
          </p:nvSpPr>
          <p:spPr bwMode="auto">
            <a:xfrm>
              <a:off x="1046163" y="612775"/>
              <a:ext cx="65088" cy="12700"/>
            </a:xfrm>
            <a:custGeom>
              <a:avLst/>
              <a:gdLst>
                <a:gd name="T0" fmla="*/ 30 w 30"/>
                <a:gd name="T1" fmla="*/ 0 h 6"/>
                <a:gd name="T2" fmla="*/ 15 w 30"/>
                <a:gd name="T3" fmla="*/ 6 h 6"/>
                <a:gd name="T4" fmla="*/ 0 w 30"/>
                <a:gd name="T5" fmla="*/ 0 h 6"/>
                <a:gd name="T6" fmla="*/ 30 w 30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6">
                  <a:moveTo>
                    <a:pt x="30" y="0"/>
                  </a:moveTo>
                  <a:cubicBezTo>
                    <a:pt x="27" y="6"/>
                    <a:pt x="20" y="6"/>
                    <a:pt x="15" y="6"/>
                  </a:cubicBezTo>
                  <a:cubicBezTo>
                    <a:pt x="9" y="6"/>
                    <a:pt x="4" y="4"/>
                    <a:pt x="0" y="0"/>
                  </a:cubicBezTo>
                  <a:cubicBezTo>
                    <a:pt x="11" y="6"/>
                    <a:pt x="20" y="2"/>
                    <a:pt x="30" y="0"/>
                  </a:cubicBezTo>
                  <a:close/>
                </a:path>
              </a:pathLst>
            </a:custGeom>
            <a:solidFill>
              <a:srgbClr val="182C2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6702702F-DA43-97AE-AA03-D2D5DD76A0BF}"/>
                </a:ext>
              </a:extLst>
            </p:cNvPr>
            <p:cNvSpPr/>
            <p:nvPr/>
          </p:nvSpPr>
          <p:spPr bwMode="auto">
            <a:xfrm>
              <a:off x="1057275" y="625475"/>
              <a:ext cx="42863" cy="19050"/>
            </a:xfrm>
            <a:custGeom>
              <a:avLst/>
              <a:gdLst>
                <a:gd name="T0" fmla="*/ 4 w 20"/>
                <a:gd name="T1" fmla="*/ 3 h 9"/>
                <a:gd name="T2" fmla="*/ 20 w 20"/>
                <a:gd name="T3" fmla="*/ 4 h 9"/>
                <a:gd name="T4" fmla="*/ 0 w 20"/>
                <a:gd name="T5" fmla="*/ 3 h 9"/>
                <a:gd name="T6" fmla="*/ 4 w 20"/>
                <a:gd name="T7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9">
                  <a:moveTo>
                    <a:pt x="4" y="3"/>
                  </a:moveTo>
                  <a:cubicBezTo>
                    <a:pt x="9" y="7"/>
                    <a:pt x="14" y="4"/>
                    <a:pt x="20" y="4"/>
                  </a:cubicBezTo>
                  <a:cubicBezTo>
                    <a:pt x="15" y="9"/>
                    <a:pt x="8" y="9"/>
                    <a:pt x="0" y="3"/>
                  </a:cubicBezTo>
                  <a:cubicBezTo>
                    <a:pt x="1" y="0"/>
                    <a:pt x="3" y="3"/>
                    <a:pt x="4" y="3"/>
                  </a:cubicBezTo>
                  <a:close/>
                </a:path>
              </a:pathLst>
            </a:custGeom>
            <a:solidFill>
              <a:srgbClr val="122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41A4D6E2-B3D9-1E3E-01EB-EF4822305EB3}"/>
                </a:ext>
              </a:extLst>
            </p:cNvPr>
            <p:cNvSpPr/>
            <p:nvPr/>
          </p:nvSpPr>
          <p:spPr bwMode="auto">
            <a:xfrm>
              <a:off x="1050925" y="519113"/>
              <a:ext cx="31750" cy="11112"/>
            </a:xfrm>
            <a:custGeom>
              <a:avLst/>
              <a:gdLst>
                <a:gd name="T0" fmla="*/ 15 w 15"/>
                <a:gd name="T1" fmla="*/ 0 h 5"/>
                <a:gd name="T2" fmla="*/ 8 w 15"/>
                <a:gd name="T3" fmla="*/ 3 h 5"/>
                <a:gd name="T4" fmla="*/ 0 w 15"/>
                <a:gd name="T5" fmla="*/ 5 h 5"/>
                <a:gd name="T6" fmla="*/ 15 w 1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" h="5">
                  <a:moveTo>
                    <a:pt x="15" y="0"/>
                  </a:moveTo>
                  <a:cubicBezTo>
                    <a:pt x="13" y="3"/>
                    <a:pt x="10" y="3"/>
                    <a:pt x="8" y="3"/>
                  </a:cubicBezTo>
                  <a:cubicBezTo>
                    <a:pt x="6" y="4"/>
                    <a:pt x="3" y="4"/>
                    <a:pt x="0" y="5"/>
                  </a:cubicBezTo>
                  <a:cubicBezTo>
                    <a:pt x="5" y="0"/>
                    <a:pt x="9" y="0"/>
                    <a:pt x="15" y="0"/>
                  </a:cubicBezTo>
                  <a:close/>
                </a:path>
              </a:pathLst>
            </a:custGeom>
            <a:solidFill>
              <a:srgbClr val="2640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88" name="Freeform 61">
              <a:extLst>
                <a:ext uri="{FF2B5EF4-FFF2-40B4-BE49-F238E27FC236}">
                  <a16:creationId xmlns:a16="http://schemas.microsoft.com/office/drawing/2014/main" id="{3D2F64FF-61E4-6A4A-31D5-AEF740AA8560}"/>
                </a:ext>
              </a:extLst>
            </p:cNvPr>
            <p:cNvSpPr/>
            <p:nvPr/>
          </p:nvSpPr>
          <p:spPr bwMode="auto">
            <a:xfrm>
              <a:off x="1763713" y="704850"/>
              <a:ext cx="50800" cy="25400"/>
            </a:xfrm>
            <a:custGeom>
              <a:avLst/>
              <a:gdLst>
                <a:gd name="T0" fmla="*/ 23 w 23"/>
                <a:gd name="T1" fmla="*/ 7 h 12"/>
                <a:gd name="T2" fmla="*/ 0 w 23"/>
                <a:gd name="T3" fmla="*/ 0 h 12"/>
                <a:gd name="T4" fmla="*/ 23 w 23"/>
                <a:gd name="T5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2">
                  <a:moveTo>
                    <a:pt x="23" y="7"/>
                  </a:moveTo>
                  <a:cubicBezTo>
                    <a:pt x="16" y="12"/>
                    <a:pt x="7" y="9"/>
                    <a:pt x="0" y="0"/>
                  </a:cubicBezTo>
                  <a:cubicBezTo>
                    <a:pt x="8" y="3"/>
                    <a:pt x="14" y="9"/>
                    <a:pt x="23" y="7"/>
                  </a:cubicBezTo>
                  <a:close/>
                </a:path>
              </a:pathLst>
            </a:custGeom>
            <a:solidFill>
              <a:srgbClr val="3714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89" name="Freeform 62">
              <a:extLst>
                <a:ext uri="{FF2B5EF4-FFF2-40B4-BE49-F238E27FC236}">
                  <a16:creationId xmlns:a16="http://schemas.microsoft.com/office/drawing/2014/main" id="{F1C29CF4-2977-F0DB-57AA-BEB5D967EF0C}"/>
                </a:ext>
              </a:extLst>
            </p:cNvPr>
            <p:cNvSpPr/>
            <p:nvPr/>
          </p:nvSpPr>
          <p:spPr bwMode="auto">
            <a:xfrm>
              <a:off x="1768475" y="723900"/>
              <a:ext cx="31750" cy="17462"/>
            </a:xfrm>
            <a:custGeom>
              <a:avLst/>
              <a:gdLst>
                <a:gd name="T0" fmla="*/ 15 w 15"/>
                <a:gd name="T1" fmla="*/ 6 h 8"/>
                <a:gd name="T2" fmla="*/ 0 w 15"/>
                <a:gd name="T3" fmla="*/ 0 h 8"/>
                <a:gd name="T4" fmla="*/ 15 w 15"/>
                <a:gd name="T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8">
                  <a:moveTo>
                    <a:pt x="15" y="6"/>
                  </a:moveTo>
                  <a:cubicBezTo>
                    <a:pt x="10" y="8"/>
                    <a:pt x="5" y="5"/>
                    <a:pt x="0" y="0"/>
                  </a:cubicBezTo>
                  <a:cubicBezTo>
                    <a:pt x="6" y="3"/>
                    <a:pt x="11" y="5"/>
                    <a:pt x="15" y="6"/>
                  </a:cubicBezTo>
                  <a:close/>
                </a:path>
              </a:pathLst>
            </a:custGeom>
            <a:solidFill>
              <a:srgbClr val="481D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91" name="Freeform 63">
              <a:extLst>
                <a:ext uri="{FF2B5EF4-FFF2-40B4-BE49-F238E27FC236}">
                  <a16:creationId xmlns:a16="http://schemas.microsoft.com/office/drawing/2014/main" id="{CAA1D37C-232C-42CD-0EC8-6013CBA7C77C}"/>
                </a:ext>
              </a:extLst>
            </p:cNvPr>
            <p:cNvSpPr/>
            <p:nvPr/>
          </p:nvSpPr>
          <p:spPr bwMode="auto">
            <a:xfrm>
              <a:off x="1944688" y="566738"/>
              <a:ext cx="25400" cy="38100"/>
            </a:xfrm>
            <a:custGeom>
              <a:avLst/>
              <a:gdLst>
                <a:gd name="T0" fmla="*/ 12 w 12"/>
                <a:gd name="T1" fmla="*/ 13 h 18"/>
                <a:gd name="T2" fmla="*/ 6 w 12"/>
                <a:gd name="T3" fmla="*/ 13 h 18"/>
                <a:gd name="T4" fmla="*/ 1 w 12"/>
                <a:gd name="T5" fmla="*/ 0 h 18"/>
                <a:gd name="T6" fmla="*/ 12 w 12"/>
                <a:gd name="T7" fmla="*/ 1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8">
                  <a:moveTo>
                    <a:pt x="12" y="13"/>
                  </a:moveTo>
                  <a:cubicBezTo>
                    <a:pt x="10" y="18"/>
                    <a:pt x="8" y="13"/>
                    <a:pt x="6" y="13"/>
                  </a:cubicBezTo>
                  <a:cubicBezTo>
                    <a:pt x="3" y="9"/>
                    <a:pt x="0" y="5"/>
                    <a:pt x="1" y="0"/>
                  </a:cubicBezTo>
                  <a:cubicBezTo>
                    <a:pt x="4" y="4"/>
                    <a:pt x="6" y="10"/>
                    <a:pt x="12" y="13"/>
                  </a:cubicBezTo>
                  <a:close/>
                </a:path>
              </a:pathLst>
            </a:custGeom>
            <a:solidFill>
              <a:srgbClr val="1A30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92" name="Freeform 64">
              <a:extLst>
                <a:ext uri="{FF2B5EF4-FFF2-40B4-BE49-F238E27FC236}">
                  <a16:creationId xmlns:a16="http://schemas.microsoft.com/office/drawing/2014/main" id="{DDB1C6FE-CB39-B596-B112-DF1BD102C26F}"/>
                </a:ext>
              </a:extLst>
            </p:cNvPr>
            <p:cNvSpPr/>
            <p:nvPr/>
          </p:nvSpPr>
          <p:spPr bwMode="auto">
            <a:xfrm>
              <a:off x="1963738" y="555625"/>
              <a:ext cx="23813" cy="26987"/>
            </a:xfrm>
            <a:custGeom>
              <a:avLst/>
              <a:gdLst>
                <a:gd name="T0" fmla="*/ 11 w 11"/>
                <a:gd name="T1" fmla="*/ 12 h 12"/>
                <a:gd name="T2" fmla="*/ 1 w 11"/>
                <a:gd name="T3" fmla="*/ 3 h 12"/>
                <a:gd name="T4" fmla="*/ 1 w 11"/>
                <a:gd name="T5" fmla="*/ 0 h 12"/>
                <a:gd name="T6" fmla="*/ 3 w 11"/>
                <a:gd name="T7" fmla="*/ 1 h 12"/>
                <a:gd name="T8" fmla="*/ 11 w 11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2">
                  <a:moveTo>
                    <a:pt x="11" y="12"/>
                  </a:moveTo>
                  <a:cubicBezTo>
                    <a:pt x="5" y="11"/>
                    <a:pt x="3" y="7"/>
                    <a:pt x="1" y="3"/>
                  </a:cubicBezTo>
                  <a:cubicBezTo>
                    <a:pt x="1" y="2"/>
                    <a:pt x="0" y="1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6" y="5"/>
                    <a:pt x="9" y="8"/>
                    <a:pt x="11" y="12"/>
                  </a:cubicBezTo>
                  <a:close/>
                </a:path>
              </a:pathLst>
            </a:custGeom>
            <a:solidFill>
              <a:srgbClr val="1325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93" name="Freeform 65">
              <a:extLst>
                <a:ext uri="{FF2B5EF4-FFF2-40B4-BE49-F238E27FC236}">
                  <a16:creationId xmlns:a16="http://schemas.microsoft.com/office/drawing/2014/main" id="{E65BF18F-F892-4DED-678A-E4FF43D0C556}"/>
                </a:ext>
              </a:extLst>
            </p:cNvPr>
            <p:cNvSpPr/>
            <p:nvPr/>
          </p:nvSpPr>
          <p:spPr bwMode="auto">
            <a:xfrm>
              <a:off x="1949450" y="307975"/>
              <a:ext cx="50800" cy="36512"/>
            </a:xfrm>
            <a:custGeom>
              <a:avLst/>
              <a:gdLst>
                <a:gd name="T0" fmla="*/ 24 w 24"/>
                <a:gd name="T1" fmla="*/ 17 h 17"/>
                <a:gd name="T2" fmla="*/ 0 w 24"/>
                <a:gd name="T3" fmla="*/ 7 h 17"/>
                <a:gd name="T4" fmla="*/ 24 w 24"/>
                <a:gd name="T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7">
                  <a:moveTo>
                    <a:pt x="24" y="17"/>
                  </a:moveTo>
                  <a:cubicBezTo>
                    <a:pt x="18" y="9"/>
                    <a:pt x="11" y="3"/>
                    <a:pt x="0" y="7"/>
                  </a:cubicBezTo>
                  <a:cubicBezTo>
                    <a:pt x="10" y="0"/>
                    <a:pt x="22" y="5"/>
                    <a:pt x="24" y="17"/>
                  </a:cubicBezTo>
                  <a:close/>
                </a:path>
              </a:pathLst>
            </a:custGeom>
            <a:solidFill>
              <a:srgbClr val="3F17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94" name="Freeform 66">
              <a:extLst>
                <a:ext uri="{FF2B5EF4-FFF2-40B4-BE49-F238E27FC236}">
                  <a16:creationId xmlns:a16="http://schemas.microsoft.com/office/drawing/2014/main" id="{4EA78963-61C3-2047-005D-93E4F9418D4C}"/>
                </a:ext>
              </a:extLst>
            </p:cNvPr>
            <p:cNvSpPr/>
            <p:nvPr/>
          </p:nvSpPr>
          <p:spPr bwMode="auto">
            <a:xfrm>
              <a:off x="1992313" y="284163"/>
              <a:ext cx="31750" cy="30162"/>
            </a:xfrm>
            <a:custGeom>
              <a:avLst/>
              <a:gdLst>
                <a:gd name="T0" fmla="*/ 15 w 15"/>
                <a:gd name="T1" fmla="*/ 12 h 14"/>
                <a:gd name="T2" fmla="*/ 14 w 15"/>
                <a:gd name="T3" fmla="*/ 14 h 14"/>
                <a:gd name="T4" fmla="*/ 11 w 15"/>
                <a:gd name="T5" fmla="*/ 13 h 14"/>
                <a:gd name="T6" fmla="*/ 5 w 15"/>
                <a:gd name="T7" fmla="*/ 7 h 14"/>
                <a:gd name="T8" fmla="*/ 2 w 15"/>
                <a:gd name="T9" fmla="*/ 2 h 14"/>
                <a:gd name="T10" fmla="*/ 7 w 15"/>
                <a:gd name="T11" fmla="*/ 4 h 14"/>
                <a:gd name="T12" fmla="*/ 15 w 15"/>
                <a:gd name="T13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14">
                  <a:moveTo>
                    <a:pt x="15" y="12"/>
                  </a:moveTo>
                  <a:cubicBezTo>
                    <a:pt x="15" y="13"/>
                    <a:pt x="14" y="13"/>
                    <a:pt x="14" y="14"/>
                  </a:cubicBezTo>
                  <a:cubicBezTo>
                    <a:pt x="13" y="14"/>
                    <a:pt x="12" y="13"/>
                    <a:pt x="11" y="13"/>
                  </a:cubicBezTo>
                  <a:cubicBezTo>
                    <a:pt x="9" y="11"/>
                    <a:pt x="7" y="9"/>
                    <a:pt x="5" y="7"/>
                  </a:cubicBezTo>
                  <a:cubicBezTo>
                    <a:pt x="4" y="5"/>
                    <a:pt x="0" y="5"/>
                    <a:pt x="2" y="2"/>
                  </a:cubicBezTo>
                  <a:cubicBezTo>
                    <a:pt x="4" y="0"/>
                    <a:pt x="6" y="3"/>
                    <a:pt x="7" y="4"/>
                  </a:cubicBezTo>
                  <a:cubicBezTo>
                    <a:pt x="11" y="6"/>
                    <a:pt x="13" y="8"/>
                    <a:pt x="15" y="12"/>
                  </a:cubicBezTo>
                  <a:close/>
                </a:path>
              </a:pathLst>
            </a:custGeom>
            <a:solidFill>
              <a:srgbClr val="2C0E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95" name="Freeform 67">
              <a:extLst>
                <a:ext uri="{FF2B5EF4-FFF2-40B4-BE49-F238E27FC236}">
                  <a16:creationId xmlns:a16="http://schemas.microsoft.com/office/drawing/2014/main" id="{B520370E-246A-DBDB-B03B-A1A0954E85BB}"/>
                </a:ext>
              </a:extLst>
            </p:cNvPr>
            <p:cNvSpPr/>
            <p:nvPr/>
          </p:nvSpPr>
          <p:spPr bwMode="auto">
            <a:xfrm>
              <a:off x="1968500" y="295275"/>
              <a:ext cx="39688" cy="26987"/>
            </a:xfrm>
            <a:custGeom>
              <a:avLst/>
              <a:gdLst>
                <a:gd name="T0" fmla="*/ 19 w 19"/>
                <a:gd name="T1" fmla="*/ 13 h 13"/>
                <a:gd name="T2" fmla="*/ 10 w 19"/>
                <a:gd name="T3" fmla="*/ 6 h 13"/>
                <a:gd name="T4" fmla="*/ 0 w 19"/>
                <a:gd name="T5" fmla="*/ 0 h 13"/>
                <a:gd name="T6" fmla="*/ 19 w 19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3">
                  <a:moveTo>
                    <a:pt x="19" y="13"/>
                  </a:moveTo>
                  <a:cubicBezTo>
                    <a:pt x="15" y="12"/>
                    <a:pt x="13" y="8"/>
                    <a:pt x="10" y="6"/>
                  </a:cubicBezTo>
                  <a:cubicBezTo>
                    <a:pt x="7" y="4"/>
                    <a:pt x="4" y="2"/>
                    <a:pt x="0" y="0"/>
                  </a:cubicBezTo>
                  <a:cubicBezTo>
                    <a:pt x="9" y="1"/>
                    <a:pt x="17" y="6"/>
                    <a:pt x="19" y="13"/>
                  </a:cubicBezTo>
                  <a:close/>
                </a:path>
              </a:pathLst>
            </a:custGeom>
            <a:solidFill>
              <a:srgbClr val="3212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96" name="Freeform 68">
              <a:extLst>
                <a:ext uri="{FF2B5EF4-FFF2-40B4-BE49-F238E27FC236}">
                  <a16:creationId xmlns:a16="http://schemas.microsoft.com/office/drawing/2014/main" id="{E836408E-7D62-0236-D6B3-1164AB552343}"/>
                </a:ext>
              </a:extLst>
            </p:cNvPr>
            <p:cNvSpPr/>
            <p:nvPr/>
          </p:nvSpPr>
          <p:spPr bwMode="auto">
            <a:xfrm>
              <a:off x="1144588" y="827088"/>
              <a:ext cx="28575" cy="31750"/>
            </a:xfrm>
            <a:custGeom>
              <a:avLst/>
              <a:gdLst>
                <a:gd name="T0" fmla="*/ 0 w 13"/>
                <a:gd name="T1" fmla="*/ 0 h 15"/>
                <a:gd name="T2" fmla="*/ 13 w 13"/>
                <a:gd name="T3" fmla="*/ 15 h 15"/>
                <a:gd name="T4" fmla="*/ 0 w 1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15">
                  <a:moveTo>
                    <a:pt x="0" y="0"/>
                  </a:moveTo>
                  <a:cubicBezTo>
                    <a:pt x="3" y="6"/>
                    <a:pt x="7" y="11"/>
                    <a:pt x="13" y="15"/>
                  </a:cubicBezTo>
                  <a:cubicBezTo>
                    <a:pt x="4" y="14"/>
                    <a:pt x="1" y="10"/>
                    <a:pt x="0" y="0"/>
                  </a:cubicBezTo>
                  <a:close/>
                </a:path>
              </a:pathLst>
            </a:custGeom>
            <a:solidFill>
              <a:srgbClr val="413B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97" name="Freeform 69">
              <a:extLst>
                <a:ext uri="{FF2B5EF4-FFF2-40B4-BE49-F238E27FC236}">
                  <a16:creationId xmlns:a16="http://schemas.microsoft.com/office/drawing/2014/main" id="{753F0801-D3C7-D560-71AC-AB870020960B}"/>
                </a:ext>
              </a:extLst>
            </p:cNvPr>
            <p:cNvSpPr/>
            <p:nvPr/>
          </p:nvSpPr>
          <p:spPr bwMode="auto">
            <a:xfrm>
              <a:off x="1214438" y="779463"/>
              <a:ext cx="25400" cy="28575"/>
            </a:xfrm>
            <a:custGeom>
              <a:avLst/>
              <a:gdLst>
                <a:gd name="T0" fmla="*/ 10 w 12"/>
                <a:gd name="T1" fmla="*/ 13 h 13"/>
                <a:gd name="T2" fmla="*/ 0 w 12"/>
                <a:gd name="T3" fmla="*/ 0 h 13"/>
                <a:gd name="T4" fmla="*/ 12 w 12"/>
                <a:gd name="T5" fmla="*/ 10 h 13"/>
                <a:gd name="T6" fmla="*/ 10 w 12"/>
                <a:gd name="T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3">
                  <a:moveTo>
                    <a:pt x="10" y="13"/>
                  </a:moveTo>
                  <a:cubicBezTo>
                    <a:pt x="7" y="8"/>
                    <a:pt x="4" y="4"/>
                    <a:pt x="0" y="0"/>
                  </a:cubicBezTo>
                  <a:cubicBezTo>
                    <a:pt x="6" y="1"/>
                    <a:pt x="10" y="5"/>
                    <a:pt x="12" y="10"/>
                  </a:cubicBezTo>
                  <a:cubicBezTo>
                    <a:pt x="11" y="11"/>
                    <a:pt x="11" y="12"/>
                    <a:pt x="10" y="13"/>
                  </a:cubicBezTo>
                  <a:close/>
                </a:path>
              </a:pathLst>
            </a:custGeom>
            <a:solidFill>
              <a:srgbClr val="2320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98" name="Freeform 70">
              <a:extLst>
                <a:ext uri="{FF2B5EF4-FFF2-40B4-BE49-F238E27FC236}">
                  <a16:creationId xmlns:a16="http://schemas.microsoft.com/office/drawing/2014/main" id="{BFF81EDE-4DB2-25D7-DCE1-F0CCC1709B2D}"/>
                </a:ext>
              </a:extLst>
            </p:cNvPr>
            <p:cNvSpPr/>
            <p:nvPr/>
          </p:nvSpPr>
          <p:spPr bwMode="auto">
            <a:xfrm>
              <a:off x="1168400" y="817563"/>
              <a:ext cx="22225" cy="17462"/>
            </a:xfrm>
            <a:custGeom>
              <a:avLst/>
              <a:gdLst>
                <a:gd name="T0" fmla="*/ 0 w 10"/>
                <a:gd name="T1" fmla="*/ 1 h 8"/>
                <a:gd name="T2" fmla="*/ 3 w 10"/>
                <a:gd name="T3" fmla="*/ 1 h 8"/>
                <a:gd name="T4" fmla="*/ 10 w 10"/>
                <a:gd name="T5" fmla="*/ 8 h 8"/>
                <a:gd name="T6" fmla="*/ 0 w 10"/>
                <a:gd name="T7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8">
                  <a:moveTo>
                    <a:pt x="0" y="1"/>
                  </a:moveTo>
                  <a:cubicBezTo>
                    <a:pt x="1" y="0"/>
                    <a:pt x="2" y="1"/>
                    <a:pt x="3" y="1"/>
                  </a:cubicBezTo>
                  <a:cubicBezTo>
                    <a:pt x="5" y="5"/>
                    <a:pt x="9" y="5"/>
                    <a:pt x="10" y="8"/>
                  </a:cubicBezTo>
                  <a:cubicBezTo>
                    <a:pt x="6" y="8"/>
                    <a:pt x="3" y="5"/>
                    <a:pt x="0" y="1"/>
                  </a:cubicBezTo>
                  <a:close/>
                </a:path>
              </a:pathLst>
            </a:custGeom>
            <a:solidFill>
              <a:srgbClr val="3B35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99" name="Freeform 71">
              <a:extLst>
                <a:ext uri="{FF2B5EF4-FFF2-40B4-BE49-F238E27FC236}">
                  <a16:creationId xmlns:a16="http://schemas.microsoft.com/office/drawing/2014/main" id="{2AB41370-CF0F-C528-164C-A699B2E8DC46}"/>
                </a:ext>
              </a:extLst>
            </p:cNvPr>
            <p:cNvSpPr/>
            <p:nvPr/>
          </p:nvSpPr>
          <p:spPr bwMode="auto">
            <a:xfrm>
              <a:off x="1141413" y="842963"/>
              <a:ext cx="17463" cy="22225"/>
            </a:xfrm>
            <a:custGeom>
              <a:avLst/>
              <a:gdLst>
                <a:gd name="T0" fmla="*/ 8 w 8"/>
                <a:gd name="T1" fmla="*/ 10 h 10"/>
                <a:gd name="T2" fmla="*/ 0 w 8"/>
                <a:gd name="T3" fmla="*/ 0 h 10"/>
                <a:gd name="T4" fmla="*/ 8 w 8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10">
                  <a:moveTo>
                    <a:pt x="8" y="10"/>
                  </a:moveTo>
                  <a:cubicBezTo>
                    <a:pt x="3" y="9"/>
                    <a:pt x="1" y="5"/>
                    <a:pt x="0" y="0"/>
                  </a:cubicBezTo>
                  <a:cubicBezTo>
                    <a:pt x="2" y="4"/>
                    <a:pt x="5" y="7"/>
                    <a:pt x="8" y="10"/>
                  </a:cubicBezTo>
                  <a:close/>
                </a:path>
              </a:pathLst>
            </a:custGeom>
            <a:solidFill>
              <a:srgbClr val="2F2B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00" name="Freeform 72">
              <a:extLst>
                <a:ext uri="{FF2B5EF4-FFF2-40B4-BE49-F238E27FC236}">
                  <a16:creationId xmlns:a16="http://schemas.microsoft.com/office/drawing/2014/main" id="{5DCA4764-70F4-168E-8AF2-18831B596099}"/>
                </a:ext>
              </a:extLst>
            </p:cNvPr>
            <p:cNvSpPr/>
            <p:nvPr/>
          </p:nvSpPr>
          <p:spPr bwMode="auto">
            <a:xfrm>
              <a:off x="1536700" y="577850"/>
              <a:ext cx="47625" cy="55562"/>
            </a:xfrm>
            <a:custGeom>
              <a:avLst/>
              <a:gdLst>
                <a:gd name="T0" fmla="*/ 22 w 22"/>
                <a:gd name="T1" fmla="*/ 0 h 26"/>
                <a:gd name="T2" fmla="*/ 1 w 22"/>
                <a:gd name="T3" fmla="*/ 26 h 26"/>
                <a:gd name="T4" fmla="*/ 22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22" y="0"/>
                  </a:moveTo>
                  <a:cubicBezTo>
                    <a:pt x="13" y="9"/>
                    <a:pt x="5" y="16"/>
                    <a:pt x="1" y="26"/>
                  </a:cubicBezTo>
                  <a:cubicBezTo>
                    <a:pt x="0" y="16"/>
                    <a:pt x="10" y="3"/>
                    <a:pt x="22" y="0"/>
                  </a:cubicBezTo>
                  <a:close/>
                </a:path>
              </a:pathLst>
            </a:custGeom>
            <a:solidFill>
              <a:srgbClr val="2522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01" name="Freeform 73">
              <a:extLst>
                <a:ext uri="{FF2B5EF4-FFF2-40B4-BE49-F238E27FC236}">
                  <a16:creationId xmlns:a16="http://schemas.microsoft.com/office/drawing/2014/main" id="{42117E7E-8527-E888-40EC-1BF17A062FA6}"/>
                </a:ext>
              </a:extLst>
            </p:cNvPr>
            <p:cNvSpPr/>
            <p:nvPr/>
          </p:nvSpPr>
          <p:spPr bwMode="auto">
            <a:xfrm>
              <a:off x="1571625" y="588963"/>
              <a:ext cx="31750" cy="33337"/>
            </a:xfrm>
            <a:custGeom>
              <a:avLst/>
              <a:gdLst>
                <a:gd name="T0" fmla="*/ 15 w 15"/>
                <a:gd name="T1" fmla="*/ 1 h 16"/>
                <a:gd name="T2" fmla="*/ 2 w 15"/>
                <a:gd name="T3" fmla="*/ 16 h 16"/>
                <a:gd name="T4" fmla="*/ 15 w 15"/>
                <a:gd name="T5" fmla="*/ 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6">
                  <a:moveTo>
                    <a:pt x="15" y="1"/>
                  </a:moveTo>
                  <a:cubicBezTo>
                    <a:pt x="10" y="5"/>
                    <a:pt x="5" y="9"/>
                    <a:pt x="2" y="16"/>
                  </a:cubicBezTo>
                  <a:cubicBezTo>
                    <a:pt x="0" y="6"/>
                    <a:pt x="6" y="0"/>
                    <a:pt x="15" y="1"/>
                  </a:cubicBezTo>
                  <a:close/>
                </a:path>
              </a:pathLst>
            </a:custGeom>
            <a:solidFill>
              <a:srgbClr val="2624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02" name="Freeform 74">
              <a:extLst>
                <a:ext uri="{FF2B5EF4-FFF2-40B4-BE49-F238E27FC236}">
                  <a16:creationId xmlns:a16="http://schemas.microsoft.com/office/drawing/2014/main" id="{8AFEF246-7CEF-B1CD-D702-E859DAED594B}"/>
                </a:ext>
              </a:extLst>
            </p:cNvPr>
            <p:cNvSpPr/>
            <p:nvPr/>
          </p:nvSpPr>
          <p:spPr bwMode="auto">
            <a:xfrm>
              <a:off x="1530350" y="585788"/>
              <a:ext cx="15875" cy="23812"/>
            </a:xfrm>
            <a:custGeom>
              <a:avLst/>
              <a:gdLst>
                <a:gd name="T0" fmla="*/ 7 w 7"/>
                <a:gd name="T1" fmla="*/ 0 h 11"/>
                <a:gd name="T2" fmla="*/ 6 w 7"/>
                <a:gd name="T3" fmla="*/ 2 h 11"/>
                <a:gd name="T4" fmla="*/ 0 w 7"/>
                <a:gd name="T5" fmla="*/ 11 h 11"/>
                <a:gd name="T6" fmla="*/ 7 w 7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11">
                  <a:moveTo>
                    <a:pt x="7" y="0"/>
                  </a:moveTo>
                  <a:cubicBezTo>
                    <a:pt x="7" y="1"/>
                    <a:pt x="7" y="2"/>
                    <a:pt x="6" y="2"/>
                  </a:cubicBezTo>
                  <a:cubicBezTo>
                    <a:pt x="4" y="5"/>
                    <a:pt x="3" y="8"/>
                    <a:pt x="0" y="11"/>
                  </a:cubicBezTo>
                  <a:cubicBezTo>
                    <a:pt x="0" y="6"/>
                    <a:pt x="2" y="2"/>
                    <a:pt x="7" y="0"/>
                  </a:cubicBezTo>
                  <a:close/>
                </a:path>
              </a:pathLst>
            </a:custGeom>
            <a:solidFill>
              <a:srgbClr val="3F39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03" name="Freeform 75">
              <a:extLst>
                <a:ext uri="{FF2B5EF4-FFF2-40B4-BE49-F238E27FC236}">
                  <a16:creationId xmlns:a16="http://schemas.microsoft.com/office/drawing/2014/main" id="{D93D4E92-5BB4-E15C-7A5B-2C5911B6B066}"/>
                </a:ext>
              </a:extLst>
            </p:cNvPr>
            <p:cNvSpPr/>
            <p:nvPr/>
          </p:nvSpPr>
          <p:spPr bwMode="auto">
            <a:xfrm>
              <a:off x="1025525" y="1031875"/>
              <a:ext cx="14288" cy="12700"/>
            </a:xfrm>
            <a:custGeom>
              <a:avLst/>
              <a:gdLst>
                <a:gd name="T0" fmla="*/ 3 w 7"/>
                <a:gd name="T1" fmla="*/ 6 h 6"/>
                <a:gd name="T2" fmla="*/ 0 w 7"/>
                <a:gd name="T3" fmla="*/ 5 h 6"/>
                <a:gd name="T4" fmla="*/ 5 w 7"/>
                <a:gd name="T5" fmla="*/ 1 h 6"/>
                <a:gd name="T6" fmla="*/ 7 w 7"/>
                <a:gd name="T7" fmla="*/ 2 h 6"/>
                <a:gd name="T8" fmla="*/ 3 w 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3" y="6"/>
                  </a:moveTo>
                  <a:cubicBezTo>
                    <a:pt x="1" y="6"/>
                    <a:pt x="0" y="6"/>
                    <a:pt x="0" y="5"/>
                  </a:cubicBezTo>
                  <a:cubicBezTo>
                    <a:pt x="1" y="2"/>
                    <a:pt x="3" y="2"/>
                    <a:pt x="5" y="1"/>
                  </a:cubicBezTo>
                  <a:cubicBezTo>
                    <a:pt x="6" y="0"/>
                    <a:pt x="7" y="1"/>
                    <a:pt x="7" y="2"/>
                  </a:cubicBezTo>
                  <a:cubicBezTo>
                    <a:pt x="7" y="5"/>
                    <a:pt x="4" y="5"/>
                    <a:pt x="3" y="6"/>
                  </a:cubicBezTo>
                  <a:close/>
                </a:path>
              </a:pathLst>
            </a:custGeom>
            <a:solidFill>
              <a:srgbClr val="501F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04" name="Freeform 76">
              <a:extLst>
                <a:ext uri="{FF2B5EF4-FFF2-40B4-BE49-F238E27FC236}">
                  <a16:creationId xmlns:a16="http://schemas.microsoft.com/office/drawing/2014/main" id="{83A8467F-F51C-1BE3-4E72-1C9F96705493}"/>
                </a:ext>
              </a:extLst>
            </p:cNvPr>
            <p:cNvSpPr/>
            <p:nvPr/>
          </p:nvSpPr>
          <p:spPr bwMode="auto">
            <a:xfrm>
              <a:off x="952500" y="969963"/>
              <a:ext cx="17463" cy="12700"/>
            </a:xfrm>
            <a:custGeom>
              <a:avLst/>
              <a:gdLst>
                <a:gd name="T0" fmla="*/ 4 w 8"/>
                <a:gd name="T1" fmla="*/ 5 h 6"/>
                <a:gd name="T2" fmla="*/ 0 w 8"/>
                <a:gd name="T3" fmla="*/ 3 h 6"/>
                <a:gd name="T4" fmla="*/ 7 w 8"/>
                <a:gd name="T5" fmla="*/ 0 h 6"/>
                <a:gd name="T6" fmla="*/ 4 w 8"/>
                <a:gd name="T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6">
                  <a:moveTo>
                    <a:pt x="4" y="5"/>
                  </a:moveTo>
                  <a:cubicBezTo>
                    <a:pt x="2" y="6"/>
                    <a:pt x="0" y="6"/>
                    <a:pt x="0" y="3"/>
                  </a:cubicBezTo>
                  <a:cubicBezTo>
                    <a:pt x="2" y="2"/>
                    <a:pt x="4" y="1"/>
                    <a:pt x="7" y="0"/>
                  </a:cubicBezTo>
                  <a:cubicBezTo>
                    <a:pt x="8" y="3"/>
                    <a:pt x="5" y="4"/>
                    <a:pt x="4" y="5"/>
                  </a:cubicBezTo>
                  <a:close/>
                </a:path>
              </a:pathLst>
            </a:custGeom>
            <a:solidFill>
              <a:srgbClr val="4E1F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05" name="Freeform 77">
              <a:extLst>
                <a:ext uri="{FF2B5EF4-FFF2-40B4-BE49-F238E27FC236}">
                  <a16:creationId xmlns:a16="http://schemas.microsoft.com/office/drawing/2014/main" id="{9241112E-5DFD-E1DD-DA17-9AC91706551A}"/>
                </a:ext>
              </a:extLst>
            </p:cNvPr>
            <p:cNvSpPr/>
            <p:nvPr/>
          </p:nvSpPr>
          <p:spPr bwMode="auto">
            <a:xfrm>
              <a:off x="966788" y="982663"/>
              <a:ext cx="20638" cy="12700"/>
            </a:xfrm>
            <a:custGeom>
              <a:avLst/>
              <a:gdLst>
                <a:gd name="T0" fmla="*/ 5 w 9"/>
                <a:gd name="T1" fmla="*/ 4 h 6"/>
                <a:gd name="T2" fmla="*/ 0 w 9"/>
                <a:gd name="T3" fmla="*/ 4 h 6"/>
                <a:gd name="T4" fmla="*/ 2 w 9"/>
                <a:gd name="T5" fmla="*/ 2 h 6"/>
                <a:gd name="T6" fmla="*/ 9 w 9"/>
                <a:gd name="T7" fmla="*/ 0 h 6"/>
                <a:gd name="T8" fmla="*/ 5 w 9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6">
                  <a:moveTo>
                    <a:pt x="5" y="4"/>
                  </a:moveTo>
                  <a:cubicBezTo>
                    <a:pt x="3" y="4"/>
                    <a:pt x="2" y="6"/>
                    <a:pt x="0" y="4"/>
                  </a:cubicBezTo>
                  <a:cubicBezTo>
                    <a:pt x="0" y="4"/>
                    <a:pt x="1" y="3"/>
                    <a:pt x="2" y="2"/>
                  </a:cubicBezTo>
                  <a:cubicBezTo>
                    <a:pt x="4" y="1"/>
                    <a:pt x="6" y="1"/>
                    <a:pt x="9" y="0"/>
                  </a:cubicBezTo>
                  <a:cubicBezTo>
                    <a:pt x="9" y="3"/>
                    <a:pt x="6" y="2"/>
                    <a:pt x="5" y="4"/>
                  </a:cubicBezTo>
                  <a:close/>
                </a:path>
              </a:pathLst>
            </a:custGeom>
            <a:solidFill>
              <a:srgbClr val="5522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06" name="Freeform 78">
              <a:extLst>
                <a:ext uri="{FF2B5EF4-FFF2-40B4-BE49-F238E27FC236}">
                  <a16:creationId xmlns:a16="http://schemas.microsoft.com/office/drawing/2014/main" id="{9C577FB2-92FC-7A28-4614-B54E77C3C066}"/>
                </a:ext>
              </a:extLst>
            </p:cNvPr>
            <p:cNvSpPr/>
            <p:nvPr/>
          </p:nvSpPr>
          <p:spPr bwMode="auto">
            <a:xfrm>
              <a:off x="1528763" y="344488"/>
              <a:ext cx="19050" cy="26987"/>
            </a:xfrm>
            <a:custGeom>
              <a:avLst/>
              <a:gdLst>
                <a:gd name="T0" fmla="*/ 0 w 9"/>
                <a:gd name="T1" fmla="*/ 0 h 13"/>
                <a:gd name="T2" fmla="*/ 9 w 9"/>
                <a:gd name="T3" fmla="*/ 13 h 13"/>
                <a:gd name="T4" fmla="*/ 0 w 9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3">
                  <a:moveTo>
                    <a:pt x="0" y="0"/>
                  </a:moveTo>
                  <a:cubicBezTo>
                    <a:pt x="3" y="5"/>
                    <a:pt x="6" y="9"/>
                    <a:pt x="9" y="13"/>
                  </a:cubicBezTo>
                  <a:cubicBezTo>
                    <a:pt x="3" y="11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15292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07" name="Freeform 79">
              <a:extLst>
                <a:ext uri="{FF2B5EF4-FFF2-40B4-BE49-F238E27FC236}">
                  <a16:creationId xmlns:a16="http://schemas.microsoft.com/office/drawing/2014/main" id="{D83987EC-35F5-5692-2161-7D4B698D44B4}"/>
                </a:ext>
              </a:extLst>
            </p:cNvPr>
            <p:cNvSpPr/>
            <p:nvPr/>
          </p:nvSpPr>
          <p:spPr bwMode="auto">
            <a:xfrm>
              <a:off x="1546225" y="344488"/>
              <a:ext cx="14288" cy="12700"/>
            </a:xfrm>
            <a:custGeom>
              <a:avLst/>
              <a:gdLst>
                <a:gd name="T0" fmla="*/ 0 w 7"/>
                <a:gd name="T1" fmla="*/ 0 h 6"/>
                <a:gd name="T2" fmla="*/ 7 w 7"/>
                <a:gd name="T3" fmla="*/ 6 h 6"/>
                <a:gd name="T4" fmla="*/ 0 w 7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6">
                  <a:moveTo>
                    <a:pt x="0" y="0"/>
                  </a:moveTo>
                  <a:cubicBezTo>
                    <a:pt x="4" y="1"/>
                    <a:pt x="6" y="3"/>
                    <a:pt x="7" y="6"/>
                  </a:cubicBezTo>
                  <a:cubicBezTo>
                    <a:pt x="3" y="5"/>
                    <a:pt x="2" y="3"/>
                    <a:pt x="0" y="0"/>
                  </a:cubicBezTo>
                  <a:close/>
                </a:path>
              </a:pathLst>
            </a:custGeom>
            <a:solidFill>
              <a:srgbClr val="3960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08" name="Freeform 80">
              <a:extLst>
                <a:ext uri="{FF2B5EF4-FFF2-40B4-BE49-F238E27FC236}">
                  <a16:creationId xmlns:a16="http://schemas.microsoft.com/office/drawing/2014/main" id="{F4A37CE3-9C60-BDCB-89CF-C0383B5BB60A}"/>
                </a:ext>
              </a:extLst>
            </p:cNvPr>
            <p:cNvSpPr/>
            <p:nvPr/>
          </p:nvSpPr>
          <p:spPr bwMode="auto">
            <a:xfrm>
              <a:off x="1370013" y="787400"/>
              <a:ext cx="12700" cy="36512"/>
            </a:xfrm>
            <a:custGeom>
              <a:avLst/>
              <a:gdLst>
                <a:gd name="T0" fmla="*/ 0 w 6"/>
                <a:gd name="T1" fmla="*/ 17 h 17"/>
                <a:gd name="T2" fmla="*/ 4 w 6"/>
                <a:gd name="T3" fmla="*/ 0 h 17"/>
                <a:gd name="T4" fmla="*/ 0 w 6"/>
                <a:gd name="T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7">
                  <a:moveTo>
                    <a:pt x="0" y="17"/>
                  </a:moveTo>
                  <a:cubicBezTo>
                    <a:pt x="1" y="11"/>
                    <a:pt x="2" y="6"/>
                    <a:pt x="4" y="0"/>
                  </a:cubicBezTo>
                  <a:cubicBezTo>
                    <a:pt x="6" y="7"/>
                    <a:pt x="5" y="12"/>
                    <a:pt x="0" y="17"/>
                  </a:cubicBezTo>
                  <a:close/>
                </a:path>
              </a:pathLst>
            </a:custGeom>
            <a:solidFill>
              <a:srgbClr val="341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09" name="Freeform 81">
              <a:extLst>
                <a:ext uri="{FF2B5EF4-FFF2-40B4-BE49-F238E27FC236}">
                  <a16:creationId xmlns:a16="http://schemas.microsoft.com/office/drawing/2014/main" id="{C64313A0-6227-AF3C-52B2-0784B0EB7B7D}"/>
                </a:ext>
              </a:extLst>
            </p:cNvPr>
            <p:cNvSpPr/>
            <p:nvPr/>
          </p:nvSpPr>
          <p:spPr bwMode="auto">
            <a:xfrm>
              <a:off x="1320800" y="719138"/>
              <a:ext cx="23813" cy="9525"/>
            </a:xfrm>
            <a:custGeom>
              <a:avLst/>
              <a:gdLst>
                <a:gd name="T0" fmla="*/ 11 w 11"/>
                <a:gd name="T1" fmla="*/ 4 h 4"/>
                <a:gd name="T2" fmla="*/ 0 w 11"/>
                <a:gd name="T3" fmla="*/ 4 h 4"/>
                <a:gd name="T4" fmla="*/ 11 w 11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7" y="4"/>
                    <a:pt x="4" y="4"/>
                    <a:pt x="0" y="4"/>
                  </a:cubicBezTo>
                  <a:cubicBezTo>
                    <a:pt x="4" y="0"/>
                    <a:pt x="8" y="1"/>
                    <a:pt x="11" y="4"/>
                  </a:cubicBezTo>
                  <a:close/>
                </a:path>
              </a:pathLst>
            </a:custGeom>
            <a:solidFill>
              <a:srgbClr val="3A17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10" name="Freeform 82">
              <a:extLst>
                <a:ext uri="{FF2B5EF4-FFF2-40B4-BE49-F238E27FC236}">
                  <a16:creationId xmlns:a16="http://schemas.microsoft.com/office/drawing/2014/main" id="{113DD9A1-0E77-BEB0-DF1A-C6665061940C}"/>
                </a:ext>
              </a:extLst>
            </p:cNvPr>
            <p:cNvSpPr/>
            <p:nvPr/>
          </p:nvSpPr>
          <p:spPr bwMode="auto">
            <a:xfrm>
              <a:off x="1714500" y="244475"/>
              <a:ext cx="46038" cy="34925"/>
            </a:xfrm>
            <a:custGeom>
              <a:avLst/>
              <a:gdLst>
                <a:gd name="T0" fmla="*/ 5 w 21"/>
                <a:gd name="T1" fmla="*/ 3 h 16"/>
                <a:gd name="T2" fmla="*/ 21 w 21"/>
                <a:gd name="T3" fmla="*/ 13 h 16"/>
                <a:gd name="T4" fmla="*/ 0 w 21"/>
                <a:gd name="T5" fmla="*/ 3 h 16"/>
                <a:gd name="T6" fmla="*/ 5 w 21"/>
                <a:gd name="T7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6">
                  <a:moveTo>
                    <a:pt x="5" y="3"/>
                  </a:moveTo>
                  <a:cubicBezTo>
                    <a:pt x="8" y="10"/>
                    <a:pt x="15" y="10"/>
                    <a:pt x="21" y="13"/>
                  </a:cubicBezTo>
                  <a:cubicBezTo>
                    <a:pt x="13" y="16"/>
                    <a:pt x="7" y="14"/>
                    <a:pt x="0" y="3"/>
                  </a:cubicBezTo>
                  <a:cubicBezTo>
                    <a:pt x="2" y="0"/>
                    <a:pt x="3" y="2"/>
                    <a:pt x="5" y="3"/>
                  </a:cubicBezTo>
                  <a:close/>
                </a:path>
              </a:pathLst>
            </a:custGeom>
            <a:solidFill>
              <a:srgbClr val="2724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11" name="Freeform 83">
              <a:extLst>
                <a:ext uri="{FF2B5EF4-FFF2-40B4-BE49-F238E27FC236}">
                  <a16:creationId xmlns:a16="http://schemas.microsoft.com/office/drawing/2014/main" id="{3A835D3F-EE37-2918-2327-50774C772521}"/>
                </a:ext>
              </a:extLst>
            </p:cNvPr>
            <p:cNvSpPr/>
            <p:nvPr/>
          </p:nvSpPr>
          <p:spPr bwMode="auto">
            <a:xfrm>
              <a:off x="1730375" y="238125"/>
              <a:ext cx="30163" cy="17462"/>
            </a:xfrm>
            <a:custGeom>
              <a:avLst/>
              <a:gdLst>
                <a:gd name="T0" fmla="*/ 14 w 14"/>
                <a:gd name="T1" fmla="*/ 5 h 8"/>
                <a:gd name="T2" fmla="*/ 12 w 14"/>
                <a:gd name="T3" fmla="*/ 8 h 8"/>
                <a:gd name="T4" fmla="*/ 4 w 14"/>
                <a:gd name="T5" fmla="*/ 6 h 8"/>
                <a:gd name="T6" fmla="*/ 1 w 14"/>
                <a:gd name="T7" fmla="*/ 0 h 8"/>
                <a:gd name="T8" fmla="*/ 14 w 14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8">
                  <a:moveTo>
                    <a:pt x="14" y="5"/>
                  </a:moveTo>
                  <a:cubicBezTo>
                    <a:pt x="14" y="7"/>
                    <a:pt x="14" y="8"/>
                    <a:pt x="12" y="8"/>
                  </a:cubicBezTo>
                  <a:cubicBezTo>
                    <a:pt x="9" y="7"/>
                    <a:pt x="7" y="6"/>
                    <a:pt x="4" y="6"/>
                  </a:cubicBezTo>
                  <a:cubicBezTo>
                    <a:pt x="3" y="4"/>
                    <a:pt x="0" y="3"/>
                    <a:pt x="1" y="0"/>
                  </a:cubicBezTo>
                  <a:cubicBezTo>
                    <a:pt x="5" y="2"/>
                    <a:pt x="9" y="5"/>
                    <a:pt x="14" y="5"/>
                  </a:cubicBezTo>
                  <a:close/>
                </a:path>
              </a:pathLst>
            </a:custGeom>
            <a:solidFill>
              <a:srgbClr val="2F2B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12" name="Freeform 84">
              <a:extLst>
                <a:ext uri="{FF2B5EF4-FFF2-40B4-BE49-F238E27FC236}">
                  <a16:creationId xmlns:a16="http://schemas.microsoft.com/office/drawing/2014/main" id="{E51C43F8-80FD-CEF8-0696-1F353754BFCE}"/>
                </a:ext>
              </a:extLst>
            </p:cNvPr>
            <p:cNvSpPr/>
            <p:nvPr/>
          </p:nvSpPr>
          <p:spPr bwMode="auto">
            <a:xfrm>
              <a:off x="1755775" y="219075"/>
              <a:ext cx="30163" cy="12700"/>
            </a:xfrm>
            <a:custGeom>
              <a:avLst/>
              <a:gdLst>
                <a:gd name="T0" fmla="*/ 14 w 14"/>
                <a:gd name="T1" fmla="*/ 6 h 6"/>
                <a:gd name="T2" fmla="*/ 0 w 14"/>
                <a:gd name="T3" fmla="*/ 1 h 6"/>
                <a:gd name="T4" fmla="*/ 14 w 14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6">
                  <a:moveTo>
                    <a:pt x="14" y="6"/>
                  </a:moveTo>
                  <a:cubicBezTo>
                    <a:pt x="10" y="5"/>
                    <a:pt x="5" y="5"/>
                    <a:pt x="0" y="1"/>
                  </a:cubicBezTo>
                  <a:cubicBezTo>
                    <a:pt x="7" y="0"/>
                    <a:pt x="10" y="3"/>
                    <a:pt x="14" y="6"/>
                  </a:cubicBezTo>
                  <a:close/>
                </a:path>
              </a:pathLst>
            </a:custGeom>
            <a:solidFill>
              <a:srgbClr val="3C36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13" name="Freeform 85">
              <a:extLst>
                <a:ext uri="{FF2B5EF4-FFF2-40B4-BE49-F238E27FC236}">
                  <a16:creationId xmlns:a16="http://schemas.microsoft.com/office/drawing/2014/main" id="{1076B49F-295A-4EB9-37FE-28477CF82905}"/>
                </a:ext>
              </a:extLst>
            </p:cNvPr>
            <p:cNvSpPr/>
            <p:nvPr/>
          </p:nvSpPr>
          <p:spPr bwMode="auto">
            <a:xfrm>
              <a:off x="1582738" y="377825"/>
              <a:ext cx="17463" cy="9525"/>
            </a:xfrm>
            <a:custGeom>
              <a:avLst/>
              <a:gdLst>
                <a:gd name="T0" fmla="*/ 8 w 8"/>
                <a:gd name="T1" fmla="*/ 3 h 4"/>
                <a:gd name="T2" fmla="*/ 0 w 8"/>
                <a:gd name="T3" fmla="*/ 1 h 4"/>
                <a:gd name="T4" fmla="*/ 8 w 8"/>
                <a:gd name="T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4">
                  <a:moveTo>
                    <a:pt x="8" y="3"/>
                  </a:moveTo>
                  <a:cubicBezTo>
                    <a:pt x="5" y="4"/>
                    <a:pt x="2" y="4"/>
                    <a:pt x="0" y="1"/>
                  </a:cubicBezTo>
                  <a:cubicBezTo>
                    <a:pt x="3" y="0"/>
                    <a:pt x="5" y="0"/>
                    <a:pt x="8" y="3"/>
                  </a:cubicBezTo>
                  <a:close/>
                </a:path>
              </a:pathLst>
            </a:custGeom>
            <a:solidFill>
              <a:srgbClr val="1E33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14" name="Freeform 86">
              <a:extLst>
                <a:ext uri="{FF2B5EF4-FFF2-40B4-BE49-F238E27FC236}">
                  <a16:creationId xmlns:a16="http://schemas.microsoft.com/office/drawing/2014/main" id="{D44DAFB2-9D96-AA7C-DBBA-7D7D4E716F78}"/>
                </a:ext>
              </a:extLst>
            </p:cNvPr>
            <p:cNvSpPr/>
            <p:nvPr/>
          </p:nvSpPr>
          <p:spPr bwMode="auto">
            <a:xfrm>
              <a:off x="2149475" y="644525"/>
              <a:ext cx="30163" cy="7937"/>
            </a:xfrm>
            <a:custGeom>
              <a:avLst/>
              <a:gdLst>
                <a:gd name="T0" fmla="*/ 14 w 14"/>
                <a:gd name="T1" fmla="*/ 0 h 4"/>
                <a:gd name="T2" fmla="*/ 0 w 14"/>
                <a:gd name="T3" fmla="*/ 0 h 4"/>
                <a:gd name="T4" fmla="*/ 14 w 14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4">
                  <a:moveTo>
                    <a:pt x="14" y="0"/>
                  </a:moveTo>
                  <a:cubicBezTo>
                    <a:pt x="10" y="4"/>
                    <a:pt x="5" y="4"/>
                    <a:pt x="0" y="0"/>
                  </a:cubicBezTo>
                  <a:cubicBezTo>
                    <a:pt x="5" y="1"/>
                    <a:pt x="10" y="0"/>
                    <a:pt x="14" y="0"/>
                  </a:cubicBezTo>
                  <a:close/>
                </a:path>
              </a:pathLst>
            </a:custGeom>
            <a:solidFill>
              <a:srgbClr val="3E38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15" name="Freeform 87">
              <a:extLst>
                <a:ext uri="{FF2B5EF4-FFF2-40B4-BE49-F238E27FC236}">
                  <a16:creationId xmlns:a16="http://schemas.microsoft.com/office/drawing/2014/main" id="{41C1175D-3C18-F9B8-6AB7-76697B07419A}"/>
                </a:ext>
              </a:extLst>
            </p:cNvPr>
            <p:cNvSpPr/>
            <p:nvPr/>
          </p:nvSpPr>
          <p:spPr bwMode="auto">
            <a:xfrm>
              <a:off x="2155825" y="657225"/>
              <a:ext cx="30163" cy="11112"/>
            </a:xfrm>
            <a:custGeom>
              <a:avLst/>
              <a:gdLst>
                <a:gd name="T0" fmla="*/ 0 w 14"/>
                <a:gd name="T1" fmla="*/ 0 h 5"/>
                <a:gd name="T2" fmla="*/ 14 w 14"/>
                <a:gd name="T3" fmla="*/ 0 h 5"/>
                <a:gd name="T4" fmla="*/ 0 w 14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5">
                  <a:moveTo>
                    <a:pt x="0" y="0"/>
                  </a:moveTo>
                  <a:cubicBezTo>
                    <a:pt x="4" y="0"/>
                    <a:pt x="8" y="0"/>
                    <a:pt x="14" y="0"/>
                  </a:cubicBezTo>
                  <a:cubicBezTo>
                    <a:pt x="8" y="5"/>
                    <a:pt x="4" y="4"/>
                    <a:pt x="0" y="0"/>
                  </a:cubicBezTo>
                  <a:close/>
                </a:path>
              </a:pathLst>
            </a:custGeom>
            <a:solidFill>
              <a:srgbClr val="2D29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16" name="Freeform 88">
              <a:extLst>
                <a:ext uri="{FF2B5EF4-FFF2-40B4-BE49-F238E27FC236}">
                  <a16:creationId xmlns:a16="http://schemas.microsoft.com/office/drawing/2014/main" id="{9C8EF25D-32E3-7D7D-6C52-F485CC45AFB5}"/>
                </a:ext>
              </a:extLst>
            </p:cNvPr>
            <p:cNvSpPr/>
            <p:nvPr/>
          </p:nvSpPr>
          <p:spPr bwMode="auto">
            <a:xfrm>
              <a:off x="1771650" y="903288"/>
              <a:ext cx="31750" cy="12700"/>
            </a:xfrm>
            <a:custGeom>
              <a:avLst/>
              <a:gdLst>
                <a:gd name="T0" fmla="*/ 0 w 15"/>
                <a:gd name="T1" fmla="*/ 0 h 6"/>
                <a:gd name="T2" fmla="*/ 15 w 15"/>
                <a:gd name="T3" fmla="*/ 2 h 6"/>
                <a:gd name="T4" fmla="*/ 0 w 15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6">
                  <a:moveTo>
                    <a:pt x="0" y="0"/>
                  </a:moveTo>
                  <a:cubicBezTo>
                    <a:pt x="6" y="0"/>
                    <a:pt x="9" y="3"/>
                    <a:pt x="15" y="2"/>
                  </a:cubicBezTo>
                  <a:cubicBezTo>
                    <a:pt x="10" y="6"/>
                    <a:pt x="7" y="6"/>
                    <a:pt x="0" y="0"/>
                  </a:cubicBezTo>
                  <a:close/>
                </a:path>
              </a:pathLst>
            </a:custGeom>
            <a:solidFill>
              <a:srgbClr val="1325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17" name="Freeform 89">
              <a:extLst>
                <a:ext uri="{FF2B5EF4-FFF2-40B4-BE49-F238E27FC236}">
                  <a16:creationId xmlns:a16="http://schemas.microsoft.com/office/drawing/2014/main" id="{24AA1D49-BBF2-8447-59D8-9213CA9B31C0}"/>
                </a:ext>
              </a:extLst>
            </p:cNvPr>
            <p:cNvSpPr/>
            <p:nvPr/>
          </p:nvSpPr>
          <p:spPr bwMode="auto">
            <a:xfrm>
              <a:off x="1774825" y="922338"/>
              <a:ext cx="23813" cy="14287"/>
            </a:xfrm>
            <a:custGeom>
              <a:avLst/>
              <a:gdLst>
                <a:gd name="T0" fmla="*/ 0 w 11"/>
                <a:gd name="T1" fmla="*/ 0 h 6"/>
                <a:gd name="T2" fmla="*/ 11 w 11"/>
                <a:gd name="T3" fmla="*/ 4 h 6"/>
                <a:gd name="T4" fmla="*/ 0 w 11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6">
                  <a:moveTo>
                    <a:pt x="0" y="0"/>
                  </a:moveTo>
                  <a:cubicBezTo>
                    <a:pt x="4" y="2"/>
                    <a:pt x="7" y="2"/>
                    <a:pt x="11" y="4"/>
                  </a:cubicBezTo>
                  <a:cubicBezTo>
                    <a:pt x="4" y="6"/>
                    <a:pt x="4" y="6"/>
                    <a:pt x="0" y="0"/>
                  </a:cubicBezTo>
                  <a:close/>
                </a:path>
              </a:pathLst>
            </a:custGeom>
            <a:solidFill>
              <a:srgbClr val="2B4A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18" name="Freeform 90">
              <a:extLst>
                <a:ext uri="{FF2B5EF4-FFF2-40B4-BE49-F238E27FC236}">
                  <a16:creationId xmlns:a16="http://schemas.microsoft.com/office/drawing/2014/main" id="{0593C3B4-F14D-9122-3EEA-41B321A13E57}"/>
                </a:ext>
              </a:extLst>
            </p:cNvPr>
            <p:cNvSpPr/>
            <p:nvPr/>
          </p:nvSpPr>
          <p:spPr bwMode="auto">
            <a:xfrm>
              <a:off x="1387475" y="784225"/>
              <a:ext cx="11113" cy="25400"/>
            </a:xfrm>
            <a:custGeom>
              <a:avLst/>
              <a:gdLst>
                <a:gd name="T0" fmla="*/ 2 w 5"/>
                <a:gd name="T1" fmla="*/ 12 h 12"/>
                <a:gd name="T2" fmla="*/ 0 w 5"/>
                <a:gd name="T3" fmla="*/ 2 h 12"/>
                <a:gd name="T4" fmla="*/ 1 w 5"/>
                <a:gd name="T5" fmla="*/ 0 h 12"/>
                <a:gd name="T6" fmla="*/ 3 w 5"/>
                <a:gd name="T7" fmla="*/ 2 h 12"/>
                <a:gd name="T8" fmla="*/ 2 w 5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2">
                  <a:moveTo>
                    <a:pt x="2" y="12"/>
                  </a:moveTo>
                  <a:cubicBezTo>
                    <a:pt x="1" y="9"/>
                    <a:pt x="0" y="6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5" y="5"/>
                    <a:pt x="5" y="9"/>
                    <a:pt x="2" y="12"/>
                  </a:cubicBezTo>
                  <a:close/>
                </a:path>
              </a:pathLst>
            </a:custGeom>
            <a:solidFill>
              <a:srgbClr val="3714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19" name="Freeform 91">
              <a:extLst>
                <a:ext uri="{FF2B5EF4-FFF2-40B4-BE49-F238E27FC236}">
                  <a16:creationId xmlns:a16="http://schemas.microsoft.com/office/drawing/2014/main" id="{A624BB53-524A-B330-EAFB-8BA226E616CC}"/>
                </a:ext>
              </a:extLst>
            </p:cNvPr>
            <p:cNvSpPr/>
            <p:nvPr/>
          </p:nvSpPr>
          <p:spPr bwMode="auto">
            <a:xfrm>
              <a:off x="1085850" y="936625"/>
              <a:ext cx="15875" cy="9525"/>
            </a:xfrm>
            <a:custGeom>
              <a:avLst/>
              <a:gdLst>
                <a:gd name="T0" fmla="*/ 8 w 8"/>
                <a:gd name="T1" fmla="*/ 5 h 5"/>
                <a:gd name="T2" fmla="*/ 0 w 8"/>
                <a:gd name="T3" fmla="*/ 1 h 5"/>
                <a:gd name="T4" fmla="*/ 8 w 8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5">
                  <a:moveTo>
                    <a:pt x="8" y="5"/>
                  </a:moveTo>
                  <a:cubicBezTo>
                    <a:pt x="5" y="5"/>
                    <a:pt x="3" y="3"/>
                    <a:pt x="0" y="1"/>
                  </a:cubicBezTo>
                  <a:cubicBezTo>
                    <a:pt x="5" y="0"/>
                    <a:pt x="5" y="0"/>
                    <a:pt x="8" y="5"/>
                  </a:cubicBezTo>
                  <a:close/>
                </a:path>
              </a:pathLst>
            </a:custGeom>
            <a:solidFill>
              <a:srgbClr val="2B2B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20" name="Freeform 92">
              <a:extLst>
                <a:ext uri="{FF2B5EF4-FFF2-40B4-BE49-F238E27FC236}">
                  <a16:creationId xmlns:a16="http://schemas.microsoft.com/office/drawing/2014/main" id="{A954833C-54A2-B9EC-4E30-AEA09ABEE8A7}"/>
                </a:ext>
              </a:extLst>
            </p:cNvPr>
            <p:cNvSpPr/>
            <p:nvPr/>
          </p:nvSpPr>
          <p:spPr bwMode="auto">
            <a:xfrm>
              <a:off x="1073150" y="949325"/>
              <a:ext cx="14288" cy="12700"/>
            </a:xfrm>
            <a:custGeom>
              <a:avLst/>
              <a:gdLst>
                <a:gd name="T0" fmla="*/ 7 w 7"/>
                <a:gd name="T1" fmla="*/ 6 h 6"/>
                <a:gd name="T2" fmla="*/ 0 w 7"/>
                <a:gd name="T3" fmla="*/ 0 h 6"/>
                <a:gd name="T4" fmla="*/ 7 w 7"/>
                <a:gd name="T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6">
                  <a:moveTo>
                    <a:pt x="7" y="6"/>
                  </a:moveTo>
                  <a:cubicBezTo>
                    <a:pt x="4" y="4"/>
                    <a:pt x="0" y="4"/>
                    <a:pt x="0" y="0"/>
                  </a:cubicBezTo>
                  <a:cubicBezTo>
                    <a:pt x="4" y="0"/>
                    <a:pt x="5" y="3"/>
                    <a:pt x="7" y="6"/>
                  </a:cubicBezTo>
                  <a:close/>
                </a:path>
              </a:pathLst>
            </a:cu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21" name="Freeform 93">
              <a:extLst>
                <a:ext uri="{FF2B5EF4-FFF2-40B4-BE49-F238E27FC236}">
                  <a16:creationId xmlns:a16="http://schemas.microsoft.com/office/drawing/2014/main" id="{DD99FD34-E9E1-51D2-8BA8-A70FD05599DE}"/>
                </a:ext>
              </a:extLst>
            </p:cNvPr>
            <p:cNvSpPr/>
            <p:nvPr/>
          </p:nvSpPr>
          <p:spPr bwMode="auto">
            <a:xfrm>
              <a:off x="904875" y="455613"/>
              <a:ext cx="12700" cy="17462"/>
            </a:xfrm>
            <a:custGeom>
              <a:avLst/>
              <a:gdLst>
                <a:gd name="T0" fmla="*/ 0 w 6"/>
                <a:gd name="T1" fmla="*/ 0 h 8"/>
                <a:gd name="T2" fmla="*/ 6 w 6"/>
                <a:gd name="T3" fmla="*/ 8 h 8"/>
                <a:gd name="T4" fmla="*/ 0 w 6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cubicBezTo>
                    <a:pt x="2" y="2"/>
                    <a:pt x="4" y="5"/>
                    <a:pt x="6" y="8"/>
                  </a:cubicBezTo>
                  <a:cubicBezTo>
                    <a:pt x="1" y="7"/>
                    <a:pt x="0" y="4"/>
                    <a:pt x="0" y="0"/>
                  </a:cubicBezTo>
                  <a:close/>
                </a:path>
              </a:pathLst>
            </a:custGeom>
            <a:solidFill>
              <a:srgbClr val="1D33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22" name="Freeform 94">
              <a:extLst>
                <a:ext uri="{FF2B5EF4-FFF2-40B4-BE49-F238E27FC236}">
                  <a16:creationId xmlns:a16="http://schemas.microsoft.com/office/drawing/2014/main" id="{6431B6E4-1155-FF07-CC96-BF10F092A5B9}"/>
                </a:ext>
              </a:extLst>
            </p:cNvPr>
            <p:cNvSpPr/>
            <p:nvPr/>
          </p:nvSpPr>
          <p:spPr bwMode="auto">
            <a:xfrm>
              <a:off x="1308100" y="890588"/>
              <a:ext cx="22225" cy="17462"/>
            </a:xfrm>
            <a:custGeom>
              <a:avLst/>
              <a:gdLst>
                <a:gd name="T0" fmla="*/ 0 w 10"/>
                <a:gd name="T1" fmla="*/ 0 h 8"/>
                <a:gd name="T2" fmla="*/ 10 w 10"/>
                <a:gd name="T3" fmla="*/ 4 h 8"/>
                <a:gd name="T4" fmla="*/ 0 w 10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cubicBezTo>
                    <a:pt x="3" y="3"/>
                    <a:pt x="5" y="5"/>
                    <a:pt x="10" y="4"/>
                  </a:cubicBezTo>
                  <a:cubicBezTo>
                    <a:pt x="4" y="8"/>
                    <a:pt x="3" y="7"/>
                    <a:pt x="0" y="0"/>
                  </a:cubicBezTo>
                  <a:close/>
                </a:path>
              </a:pathLst>
            </a:custGeom>
            <a:solidFill>
              <a:srgbClr val="2A45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23" name="Freeform 95">
              <a:extLst>
                <a:ext uri="{FF2B5EF4-FFF2-40B4-BE49-F238E27FC236}">
                  <a16:creationId xmlns:a16="http://schemas.microsoft.com/office/drawing/2014/main" id="{72A9601E-0429-27DC-D26F-3541AA3145F3}"/>
                </a:ext>
              </a:extLst>
            </p:cNvPr>
            <p:cNvSpPr/>
            <p:nvPr/>
          </p:nvSpPr>
          <p:spPr bwMode="auto">
            <a:xfrm>
              <a:off x="1187450" y="461963"/>
              <a:ext cx="39688" cy="36512"/>
            </a:xfrm>
            <a:custGeom>
              <a:avLst/>
              <a:gdLst>
                <a:gd name="T0" fmla="*/ 0 w 18"/>
                <a:gd name="T1" fmla="*/ 0 h 17"/>
                <a:gd name="T2" fmla="*/ 18 w 18"/>
                <a:gd name="T3" fmla="*/ 14 h 17"/>
                <a:gd name="T4" fmla="*/ 0 w 18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7">
                  <a:moveTo>
                    <a:pt x="0" y="0"/>
                  </a:moveTo>
                  <a:cubicBezTo>
                    <a:pt x="4" y="6"/>
                    <a:pt x="9" y="13"/>
                    <a:pt x="18" y="14"/>
                  </a:cubicBezTo>
                  <a:cubicBezTo>
                    <a:pt x="11" y="17"/>
                    <a:pt x="4" y="12"/>
                    <a:pt x="0" y="0"/>
                  </a:cubicBezTo>
                  <a:close/>
                </a:path>
              </a:pathLst>
            </a:custGeom>
            <a:solidFill>
              <a:srgbClr val="443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24" name="Freeform 96">
              <a:extLst>
                <a:ext uri="{FF2B5EF4-FFF2-40B4-BE49-F238E27FC236}">
                  <a16:creationId xmlns:a16="http://schemas.microsoft.com/office/drawing/2014/main" id="{3500E75F-A7BB-4AA8-2D15-CB0C638E6FA6}"/>
                </a:ext>
              </a:extLst>
            </p:cNvPr>
            <p:cNvSpPr/>
            <p:nvPr/>
          </p:nvSpPr>
          <p:spPr bwMode="auto">
            <a:xfrm>
              <a:off x="1374775" y="292100"/>
              <a:ext cx="25400" cy="11112"/>
            </a:xfrm>
            <a:custGeom>
              <a:avLst/>
              <a:gdLst>
                <a:gd name="T0" fmla="*/ 12 w 12"/>
                <a:gd name="T1" fmla="*/ 2 h 5"/>
                <a:gd name="T2" fmla="*/ 0 w 12"/>
                <a:gd name="T3" fmla="*/ 0 h 5"/>
                <a:gd name="T4" fmla="*/ 12 w 12"/>
                <a:gd name="T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5">
                  <a:moveTo>
                    <a:pt x="12" y="2"/>
                  </a:moveTo>
                  <a:cubicBezTo>
                    <a:pt x="8" y="5"/>
                    <a:pt x="5" y="4"/>
                    <a:pt x="0" y="0"/>
                  </a:cubicBezTo>
                  <a:cubicBezTo>
                    <a:pt x="5" y="1"/>
                    <a:pt x="9" y="1"/>
                    <a:pt x="12" y="2"/>
                  </a:cubicBezTo>
                  <a:close/>
                </a:path>
              </a:pathLst>
            </a:custGeom>
            <a:solidFill>
              <a:srgbClr val="471B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25" name="Freeform 97">
              <a:extLst>
                <a:ext uri="{FF2B5EF4-FFF2-40B4-BE49-F238E27FC236}">
                  <a16:creationId xmlns:a16="http://schemas.microsoft.com/office/drawing/2014/main" id="{DB7D99C7-6009-DD6B-159B-4DB47E00C3F5}"/>
                </a:ext>
              </a:extLst>
            </p:cNvPr>
            <p:cNvSpPr/>
            <p:nvPr/>
          </p:nvSpPr>
          <p:spPr bwMode="auto">
            <a:xfrm>
              <a:off x="1671638" y="644525"/>
              <a:ext cx="11113" cy="33337"/>
            </a:xfrm>
            <a:custGeom>
              <a:avLst/>
              <a:gdLst>
                <a:gd name="T0" fmla="*/ 2 w 5"/>
                <a:gd name="T1" fmla="*/ 16 h 16"/>
                <a:gd name="T2" fmla="*/ 4 w 5"/>
                <a:gd name="T3" fmla="*/ 0 h 16"/>
                <a:gd name="T4" fmla="*/ 2 w 5"/>
                <a:gd name="T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6">
                  <a:moveTo>
                    <a:pt x="2" y="16"/>
                  </a:moveTo>
                  <a:cubicBezTo>
                    <a:pt x="0" y="11"/>
                    <a:pt x="1" y="6"/>
                    <a:pt x="4" y="0"/>
                  </a:cubicBezTo>
                  <a:cubicBezTo>
                    <a:pt x="5" y="5"/>
                    <a:pt x="5" y="11"/>
                    <a:pt x="2" y="16"/>
                  </a:cubicBezTo>
                  <a:close/>
                </a:path>
              </a:pathLst>
            </a:custGeom>
            <a:solidFill>
              <a:srgbClr val="3939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26" name="Freeform 98">
              <a:extLst>
                <a:ext uri="{FF2B5EF4-FFF2-40B4-BE49-F238E27FC236}">
                  <a16:creationId xmlns:a16="http://schemas.microsoft.com/office/drawing/2014/main" id="{1D8AB3B1-B84A-4A76-8CD3-AEEF7CBB3BE6}"/>
                </a:ext>
              </a:extLst>
            </p:cNvPr>
            <p:cNvSpPr/>
            <p:nvPr/>
          </p:nvSpPr>
          <p:spPr bwMode="auto">
            <a:xfrm>
              <a:off x="1657350" y="639763"/>
              <a:ext cx="12700" cy="31750"/>
            </a:xfrm>
            <a:custGeom>
              <a:avLst/>
              <a:gdLst>
                <a:gd name="T0" fmla="*/ 6 w 6"/>
                <a:gd name="T1" fmla="*/ 0 h 15"/>
                <a:gd name="T2" fmla="*/ 2 w 6"/>
                <a:gd name="T3" fmla="*/ 15 h 15"/>
                <a:gd name="T4" fmla="*/ 6 w 6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5">
                  <a:moveTo>
                    <a:pt x="6" y="0"/>
                  </a:moveTo>
                  <a:cubicBezTo>
                    <a:pt x="5" y="5"/>
                    <a:pt x="4" y="9"/>
                    <a:pt x="2" y="15"/>
                  </a:cubicBezTo>
                  <a:cubicBezTo>
                    <a:pt x="0" y="8"/>
                    <a:pt x="0" y="6"/>
                    <a:pt x="6" y="0"/>
                  </a:cubicBezTo>
                  <a:close/>
                </a:path>
              </a:pathLst>
            </a:custGeom>
            <a:solidFill>
              <a:srgbClr val="3737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27" name="Freeform 99">
              <a:extLst>
                <a:ext uri="{FF2B5EF4-FFF2-40B4-BE49-F238E27FC236}">
                  <a16:creationId xmlns:a16="http://schemas.microsoft.com/office/drawing/2014/main" id="{539FF5FB-973D-93A7-E114-4CD5A414F336}"/>
                </a:ext>
              </a:extLst>
            </p:cNvPr>
            <p:cNvSpPr/>
            <p:nvPr/>
          </p:nvSpPr>
          <p:spPr bwMode="auto">
            <a:xfrm>
              <a:off x="1646238" y="639763"/>
              <a:ext cx="11113" cy="22225"/>
            </a:xfrm>
            <a:custGeom>
              <a:avLst/>
              <a:gdLst>
                <a:gd name="T0" fmla="*/ 2 w 5"/>
                <a:gd name="T1" fmla="*/ 10 h 10"/>
                <a:gd name="T2" fmla="*/ 3 w 5"/>
                <a:gd name="T3" fmla="*/ 0 h 10"/>
                <a:gd name="T4" fmla="*/ 2 w 5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10">
                  <a:moveTo>
                    <a:pt x="2" y="10"/>
                  </a:moveTo>
                  <a:cubicBezTo>
                    <a:pt x="1" y="7"/>
                    <a:pt x="0" y="4"/>
                    <a:pt x="3" y="0"/>
                  </a:cubicBezTo>
                  <a:cubicBezTo>
                    <a:pt x="5" y="4"/>
                    <a:pt x="4" y="7"/>
                    <a:pt x="2" y="10"/>
                  </a:cubicBezTo>
                  <a:close/>
                </a:path>
              </a:pathLst>
            </a:custGeom>
            <a:solidFill>
              <a:srgbClr val="444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28" name="Freeform 100">
              <a:extLst>
                <a:ext uri="{FF2B5EF4-FFF2-40B4-BE49-F238E27FC236}">
                  <a16:creationId xmlns:a16="http://schemas.microsoft.com/office/drawing/2014/main" id="{D986F376-65AA-640C-F3D6-3076D39C471F}"/>
                </a:ext>
              </a:extLst>
            </p:cNvPr>
            <p:cNvSpPr/>
            <p:nvPr/>
          </p:nvSpPr>
          <p:spPr bwMode="auto">
            <a:xfrm>
              <a:off x="1101725" y="1184275"/>
              <a:ext cx="28575" cy="15875"/>
            </a:xfrm>
            <a:custGeom>
              <a:avLst/>
              <a:gdLst>
                <a:gd name="T0" fmla="*/ 13 w 13"/>
                <a:gd name="T1" fmla="*/ 0 h 7"/>
                <a:gd name="T2" fmla="*/ 0 w 13"/>
                <a:gd name="T3" fmla="*/ 1 h 7"/>
                <a:gd name="T4" fmla="*/ 13 w 13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7">
                  <a:moveTo>
                    <a:pt x="13" y="0"/>
                  </a:moveTo>
                  <a:cubicBezTo>
                    <a:pt x="9" y="7"/>
                    <a:pt x="6" y="7"/>
                    <a:pt x="0" y="1"/>
                  </a:cubicBezTo>
                  <a:cubicBezTo>
                    <a:pt x="4" y="1"/>
                    <a:pt x="9" y="5"/>
                    <a:pt x="13" y="0"/>
                  </a:cubicBezTo>
                  <a:close/>
                </a:path>
              </a:pathLst>
            </a:custGeom>
            <a:solidFill>
              <a:srgbClr val="0F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29" name="Freeform 101">
              <a:extLst>
                <a:ext uri="{FF2B5EF4-FFF2-40B4-BE49-F238E27FC236}">
                  <a16:creationId xmlns:a16="http://schemas.microsoft.com/office/drawing/2014/main" id="{511EFED8-5AEF-DAB8-67D5-72397B880380}"/>
                </a:ext>
              </a:extLst>
            </p:cNvPr>
            <p:cNvSpPr/>
            <p:nvPr/>
          </p:nvSpPr>
          <p:spPr bwMode="auto">
            <a:xfrm>
              <a:off x="908050" y="1044575"/>
              <a:ext cx="14288" cy="20637"/>
            </a:xfrm>
            <a:custGeom>
              <a:avLst/>
              <a:gdLst>
                <a:gd name="T0" fmla="*/ 0 w 7"/>
                <a:gd name="T1" fmla="*/ 0 h 9"/>
                <a:gd name="T2" fmla="*/ 6 w 7"/>
                <a:gd name="T3" fmla="*/ 9 h 9"/>
                <a:gd name="T4" fmla="*/ 0 w 7"/>
                <a:gd name="T5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9">
                  <a:moveTo>
                    <a:pt x="0" y="0"/>
                  </a:moveTo>
                  <a:cubicBezTo>
                    <a:pt x="7" y="2"/>
                    <a:pt x="7" y="2"/>
                    <a:pt x="6" y="9"/>
                  </a:cubicBezTo>
                  <a:cubicBezTo>
                    <a:pt x="3" y="7"/>
                    <a:pt x="3" y="2"/>
                    <a:pt x="0" y="0"/>
                  </a:cubicBezTo>
                  <a:close/>
                </a:path>
              </a:pathLst>
            </a:custGeom>
            <a:solidFill>
              <a:srgbClr val="23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30" name="Freeform 102">
              <a:extLst>
                <a:ext uri="{FF2B5EF4-FFF2-40B4-BE49-F238E27FC236}">
                  <a16:creationId xmlns:a16="http://schemas.microsoft.com/office/drawing/2014/main" id="{A803B00E-F442-EBE4-94F4-39CF6DB0A2C3}"/>
                </a:ext>
              </a:extLst>
            </p:cNvPr>
            <p:cNvSpPr/>
            <p:nvPr/>
          </p:nvSpPr>
          <p:spPr bwMode="auto">
            <a:xfrm>
              <a:off x="922338" y="1038225"/>
              <a:ext cx="12700" cy="15875"/>
            </a:xfrm>
            <a:custGeom>
              <a:avLst/>
              <a:gdLst>
                <a:gd name="T0" fmla="*/ 6 w 6"/>
                <a:gd name="T1" fmla="*/ 5 h 7"/>
                <a:gd name="T2" fmla="*/ 4 w 6"/>
                <a:gd name="T3" fmla="*/ 6 h 7"/>
                <a:gd name="T4" fmla="*/ 0 w 6"/>
                <a:gd name="T5" fmla="*/ 1 h 7"/>
                <a:gd name="T6" fmla="*/ 2 w 6"/>
                <a:gd name="T7" fmla="*/ 1 h 7"/>
                <a:gd name="T8" fmla="*/ 6 w 6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">
                  <a:moveTo>
                    <a:pt x="6" y="5"/>
                  </a:moveTo>
                  <a:cubicBezTo>
                    <a:pt x="5" y="6"/>
                    <a:pt x="4" y="7"/>
                    <a:pt x="4" y="6"/>
                  </a:cubicBezTo>
                  <a:cubicBezTo>
                    <a:pt x="2" y="6"/>
                    <a:pt x="1" y="3"/>
                    <a:pt x="0" y="1"/>
                  </a:cubicBezTo>
                  <a:cubicBezTo>
                    <a:pt x="0" y="1"/>
                    <a:pt x="2" y="0"/>
                    <a:pt x="2" y="1"/>
                  </a:cubicBezTo>
                  <a:cubicBezTo>
                    <a:pt x="4" y="1"/>
                    <a:pt x="5" y="3"/>
                    <a:pt x="6" y="5"/>
                  </a:cubicBezTo>
                  <a:close/>
                </a:path>
              </a:pathLst>
            </a:custGeom>
            <a:solidFill>
              <a:srgbClr val="3737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PE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46453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>
            <a:extLst>
              <a:ext uri="{FF2B5EF4-FFF2-40B4-BE49-F238E27FC236}">
                <a16:creationId xmlns:a16="http://schemas.microsoft.com/office/drawing/2014/main" id="{F6070FDE-F70C-4A9E-AE2A-EE4DACE159F7}"/>
              </a:ext>
            </a:extLst>
          </p:cNvPr>
          <p:cNvSpPr/>
          <p:nvPr/>
        </p:nvSpPr>
        <p:spPr>
          <a:xfrm>
            <a:off x="385449" y="917585"/>
            <a:ext cx="8368619" cy="4102437"/>
          </a:xfrm>
          <a:prstGeom prst="rect">
            <a:avLst/>
          </a:prstGeom>
          <a:noFill/>
          <a:ln>
            <a:solidFill>
              <a:srgbClr val="9624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594252" y="164749"/>
            <a:ext cx="9144000" cy="576064"/>
          </a:xfrm>
        </p:spPr>
        <p:txBody>
          <a:bodyPr/>
          <a:lstStyle/>
          <a:p>
            <a:pPr algn="r" rtl="1"/>
            <a:r>
              <a:rPr lang="fa-IR" altLang="ko-KR" dirty="0">
                <a:cs typeface="B Nazanin" panose="00000400000000000000" pitchFamily="2" charset="-78"/>
              </a:rPr>
              <a:t>سبک اینفوگرافیک</a:t>
            </a:r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32" name="Donut 31"/>
          <p:cNvSpPr/>
          <p:nvPr/>
        </p:nvSpPr>
        <p:spPr>
          <a:xfrm>
            <a:off x="2905183" y="1419622"/>
            <a:ext cx="3312368" cy="3312368"/>
          </a:xfrm>
          <a:prstGeom prst="donut">
            <a:avLst>
              <a:gd name="adj" fmla="val 241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5184068" y="1446533"/>
            <a:ext cx="792088" cy="792088"/>
          </a:xfrm>
          <a:prstGeom prst="ellipse">
            <a:avLst/>
          </a:prstGeom>
          <a:solidFill>
            <a:schemeClr val="bg1"/>
          </a:solidFill>
          <a:ln w="50800">
            <a:solidFill>
              <a:srgbClr val="ED83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706312" y="2678802"/>
            <a:ext cx="792088" cy="792088"/>
          </a:xfrm>
          <a:prstGeom prst="ellipse">
            <a:avLst/>
          </a:prstGeom>
          <a:solidFill>
            <a:schemeClr val="bg1"/>
          </a:solidFill>
          <a:ln w="50800">
            <a:solidFill>
              <a:srgbClr val="ED83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5184068" y="3911072"/>
            <a:ext cx="792088" cy="792088"/>
          </a:xfrm>
          <a:prstGeom prst="ellipse">
            <a:avLst/>
          </a:prstGeom>
          <a:solidFill>
            <a:schemeClr val="bg1"/>
          </a:solidFill>
          <a:ln w="50800">
            <a:solidFill>
              <a:srgbClr val="ED83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185660" y="1446533"/>
            <a:ext cx="792088" cy="792088"/>
          </a:xfrm>
          <a:prstGeom prst="ellipse">
            <a:avLst/>
          </a:prstGeom>
          <a:solidFill>
            <a:schemeClr val="bg1"/>
          </a:solidFill>
          <a:ln w="50800">
            <a:solidFill>
              <a:srgbClr val="ED83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2587580" y="2678802"/>
            <a:ext cx="792088" cy="792088"/>
          </a:xfrm>
          <a:prstGeom prst="ellipse">
            <a:avLst/>
          </a:prstGeom>
          <a:solidFill>
            <a:schemeClr val="bg1"/>
          </a:solidFill>
          <a:ln w="50800">
            <a:solidFill>
              <a:srgbClr val="ED83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cs typeface="B Nazanin" panose="00000400000000000000" pitchFamily="2" charset="-78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185660" y="3911072"/>
            <a:ext cx="792088" cy="792088"/>
          </a:xfrm>
          <a:prstGeom prst="ellipse">
            <a:avLst/>
          </a:prstGeom>
          <a:solidFill>
            <a:schemeClr val="bg1"/>
          </a:solidFill>
          <a:ln w="50800">
            <a:solidFill>
              <a:srgbClr val="ED83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>
              <a:cs typeface="B Nazanin" panose="00000400000000000000" pitchFamily="2" charset="-78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6664715" y="2626829"/>
            <a:ext cx="2098319" cy="896034"/>
            <a:chOff x="3017859" y="4310610"/>
            <a:chExt cx="1870812" cy="896034"/>
          </a:xfrm>
        </p:grpSpPr>
        <p:sp>
          <p:nvSpPr>
            <p:cNvPr id="46" name="TextBox 45"/>
            <p:cNvSpPr txBox="1"/>
            <p:nvPr/>
          </p:nvSpPr>
          <p:spPr>
            <a:xfrm>
              <a:off x="3021856" y="4560313"/>
              <a:ext cx="18668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cs typeface="B Nazanin" panose="00000400000000000000" pitchFamily="2" charset="-78"/>
                </a:rPr>
                <a:t>منحصر به فرد اضافه کنید.</a:t>
              </a:r>
              <a:endParaRPr lang="en-US" altLang="ko-KR" sz="1200" dirty="0">
                <a:cs typeface="B Nazanin" panose="00000400000000000000" pitchFamily="2" charset="-78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017859" y="4310610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118258" y="1394560"/>
            <a:ext cx="2098319" cy="896034"/>
            <a:chOff x="3017859" y="4310610"/>
            <a:chExt cx="1870812" cy="896034"/>
          </a:xfrm>
        </p:grpSpPr>
        <p:sp>
          <p:nvSpPr>
            <p:cNvPr id="49" name="TextBox 48"/>
            <p:cNvSpPr txBox="1"/>
            <p:nvPr/>
          </p:nvSpPr>
          <p:spPr>
            <a:xfrm>
              <a:off x="3021856" y="4560313"/>
              <a:ext cx="18668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cs typeface="B Nazanin" panose="00000400000000000000" pitchFamily="2" charset="-78"/>
                </a:rPr>
                <a:t>منحصر به فرد اضافه کنید.</a:t>
              </a:r>
              <a:endParaRPr lang="en-US" altLang="ko-KR" sz="1200" dirty="0">
                <a:cs typeface="B Nazanin" panose="00000400000000000000" pitchFamily="2" charset="-78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017859" y="4310610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102356" y="3919576"/>
            <a:ext cx="2098319" cy="896034"/>
            <a:chOff x="3017859" y="4310610"/>
            <a:chExt cx="1870812" cy="896034"/>
          </a:xfrm>
        </p:grpSpPr>
        <p:sp>
          <p:nvSpPr>
            <p:cNvPr id="52" name="TextBox 51"/>
            <p:cNvSpPr txBox="1"/>
            <p:nvPr/>
          </p:nvSpPr>
          <p:spPr>
            <a:xfrm>
              <a:off x="3021856" y="4560313"/>
              <a:ext cx="18668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cs typeface="B Nazanin" panose="00000400000000000000" pitchFamily="2" charset="-78"/>
                </a:rPr>
                <a:t>منحصر به فرد اضافه کنید.</a:t>
              </a:r>
              <a:endParaRPr lang="en-US" altLang="ko-KR" sz="1200" dirty="0">
                <a:cs typeface="B Nazanin" panose="00000400000000000000" pitchFamily="2" charset="-78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017859" y="4310610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85449" y="2627433"/>
            <a:ext cx="2098319" cy="896034"/>
            <a:chOff x="3017859" y="4310610"/>
            <a:chExt cx="1870812" cy="896034"/>
          </a:xfrm>
        </p:grpSpPr>
        <p:sp>
          <p:nvSpPr>
            <p:cNvPr id="55" name="TextBox 54"/>
            <p:cNvSpPr txBox="1"/>
            <p:nvPr/>
          </p:nvSpPr>
          <p:spPr>
            <a:xfrm>
              <a:off x="3021856" y="4560313"/>
              <a:ext cx="18668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cs typeface="B Nazanin" panose="00000400000000000000" pitchFamily="2" charset="-78"/>
                </a:rPr>
                <a:t>منحصر به فرد اضافه کنید.</a:t>
              </a:r>
              <a:endParaRPr lang="en-US" altLang="ko-KR" sz="1200" dirty="0">
                <a:cs typeface="B Nazanin" panose="00000400000000000000" pitchFamily="2" charset="-78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3017859" y="4310610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971600" y="1395164"/>
            <a:ext cx="2098319" cy="896034"/>
            <a:chOff x="3017859" y="4310610"/>
            <a:chExt cx="1870812" cy="896034"/>
          </a:xfrm>
        </p:grpSpPr>
        <p:sp>
          <p:nvSpPr>
            <p:cNvPr id="58" name="TextBox 57"/>
            <p:cNvSpPr txBox="1"/>
            <p:nvPr/>
          </p:nvSpPr>
          <p:spPr>
            <a:xfrm>
              <a:off x="3021856" y="4560313"/>
              <a:ext cx="18668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cs typeface="B Nazanin" panose="00000400000000000000" pitchFamily="2" charset="-78"/>
                </a:rPr>
                <a:t>منحصر به فرد اضافه کنید.</a:t>
              </a:r>
              <a:endParaRPr lang="en-US" altLang="ko-KR" sz="1200" dirty="0">
                <a:cs typeface="B Nazanin" panose="00000400000000000000" pitchFamily="2" charset="-78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017859" y="4310610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955698" y="3920180"/>
            <a:ext cx="2098319" cy="896034"/>
            <a:chOff x="3017859" y="4310610"/>
            <a:chExt cx="1870812" cy="896034"/>
          </a:xfrm>
        </p:grpSpPr>
        <p:sp>
          <p:nvSpPr>
            <p:cNvPr id="61" name="TextBox 60"/>
            <p:cNvSpPr txBox="1"/>
            <p:nvPr/>
          </p:nvSpPr>
          <p:spPr>
            <a:xfrm>
              <a:off x="3021856" y="4560313"/>
              <a:ext cx="18668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cs typeface="B Nazanin" panose="00000400000000000000" pitchFamily="2" charset="-78"/>
                </a:rPr>
                <a:t>شما به سادگی می توانید مخاطبان خود را تحت تاثیر قرار دهید و یک </a:t>
              </a:r>
              <a:r>
                <a:rPr lang="en-US" altLang="ko-KR" sz="1200" dirty="0">
                  <a:cs typeface="B Nazanin" panose="00000400000000000000" pitchFamily="2" charset="-78"/>
                </a:rPr>
                <a:t>zing </a:t>
              </a:r>
              <a:r>
                <a:rPr lang="fa-IR" altLang="ko-KR" sz="1200" dirty="0">
                  <a:cs typeface="B Nazanin" panose="00000400000000000000" pitchFamily="2" charset="-78"/>
                </a:rPr>
                <a:t>منحصر به فرد اضافه کنید.</a:t>
              </a:r>
              <a:endParaRPr lang="en-US" altLang="ko-KR" sz="1200" dirty="0">
                <a:cs typeface="B Nazanin" panose="00000400000000000000" pitchFamily="2" charset="-78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017859" y="4310610"/>
              <a:ext cx="18708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3349189" y="2003457"/>
            <a:ext cx="2354881" cy="2074961"/>
            <a:chOff x="3609975" y="2346326"/>
            <a:chExt cx="1682750" cy="1482725"/>
          </a:xfrm>
          <a:solidFill>
            <a:srgbClr val="962499"/>
          </a:solidFill>
        </p:grpSpPr>
        <p:sp>
          <p:nvSpPr>
            <p:cNvPr id="14" name="Freeform 5"/>
            <p:cNvSpPr/>
            <p:nvPr/>
          </p:nvSpPr>
          <p:spPr bwMode="auto">
            <a:xfrm>
              <a:off x="4070350" y="2622551"/>
              <a:ext cx="1106488" cy="747713"/>
            </a:xfrm>
            <a:custGeom>
              <a:avLst/>
              <a:gdLst>
                <a:gd name="T0" fmla="*/ 421 w 652"/>
                <a:gd name="T1" fmla="*/ 250 h 440"/>
                <a:gd name="T2" fmla="*/ 494 w 652"/>
                <a:gd name="T3" fmla="*/ 272 h 440"/>
                <a:gd name="T4" fmla="*/ 519 w 652"/>
                <a:gd name="T5" fmla="*/ 314 h 440"/>
                <a:gd name="T6" fmla="*/ 611 w 652"/>
                <a:gd name="T7" fmla="*/ 323 h 440"/>
                <a:gd name="T8" fmla="*/ 581 w 652"/>
                <a:gd name="T9" fmla="*/ 179 h 440"/>
                <a:gd name="T10" fmla="*/ 483 w 652"/>
                <a:gd name="T11" fmla="*/ 236 h 440"/>
                <a:gd name="T12" fmla="*/ 446 w 652"/>
                <a:gd name="T13" fmla="*/ 234 h 440"/>
                <a:gd name="T14" fmla="*/ 409 w 652"/>
                <a:gd name="T15" fmla="*/ 207 h 440"/>
                <a:gd name="T16" fmla="*/ 413 w 652"/>
                <a:gd name="T17" fmla="*/ 175 h 440"/>
                <a:gd name="T18" fmla="*/ 445 w 652"/>
                <a:gd name="T19" fmla="*/ 155 h 440"/>
                <a:gd name="T20" fmla="*/ 428 w 652"/>
                <a:gd name="T21" fmla="*/ 93 h 440"/>
                <a:gd name="T22" fmla="*/ 412 w 652"/>
                <a:gd name="T23" fmla="*/ 154 h 440"/>
                <a:gd name="T24" fmla="*/ 405 w 652"/>
                <a:gd name="T25" fmla="*/ 169 h 440"/>
                <a:gd name="T26" fmla="*/ 390 w 652"/>
                <a:gd name="T27" fmla="*/ 183 h 440"/>
                <a:gd name="T28" fmla="*/ 356 w 652"/>
                <a:gd name="T29" fmla="*/ 181 h 440"/>
                <a:gd name="T30" fmla="*/ 342 w 652"/>
                <a:gd name="T31" fmla="*/ 172 h 440"/>
                <a:gd name="T32" fmla="*/ 291 w 652"/>
                <a:gd name="T33" fmla="*/ 105 h 440"/>
                <a:gd name="T34" fmla="*/ 290 w 652"/>
                <a:gd name="T35" fmla="*/ 31 h 440"/>
                <a:gd name="T36" fmla="*/ 176 w 652"/>
                <a:gd name="T37" fmla="*/ 51 h 440"/>
                <a:gd name="T38" fmla="*/ 184 w 652"/>
                <a:gd name="T39" fmla="*/ 105 h 440"/>
                <a:gd name="T40" fmla="*/ 278 w 652"/>
                <a:gd name="T41" fmla="*/ 127 h 440"/>
                <a:gd name="T42" fmla="*/ 324 w 652"/>
                <a:gd name="T43" fmla="*/ 199 h 440"/>
                <a:gd name="T44" fmla="*/ 315 w 652"/>
                <a:gd name="T45" fmla="*/ 247 h 440"/>
                <a:gd name="T46" fmla="*/ 315 w 652"/>
                <a:gd name="T47" fmla="*/ 271 h 440"/>
                <a:gd name="T48" fmla="*/ 269 w 652"/>
                <a:gd name="T49" fmla="*/ 306 h 440"/>
                <a:gd name="T50" fmla="*/ 229 w 652"/>
                <a:gd name="T51" fmla="*/ 283 h 440"/>
                <a:gd name="T52" fmla="*/ 142 w 652"/>
                <a:gd name="T53" fmla="*/ 323 h 440"/>
                <a:gd name="T54" fmla="*/ 117 w 652"/>
                <a:gd name="T55" fmla="*/ 325 h 440"/>
                <a:gd name="T56" fmla="*/ 66 w 652"/>
                <a:gd name="T57" fmla="*/ 288 h 440"/>
                <a:gd name="T58" fmla="*/ 3 w 652"/>
                <a:gd name="T59" fmla="*/ 290 h 440"/>
                <a:gd name="T60" fmla="*/ 50 w 652"/>
                <a:gd name="T61" fmla="*/ 324 h 440"/>
                <a:gd name="T62" fmla="*/ 123 w 652"/>
                <a:gd name="T63" fmla="*/ 345 h 440"/>
                <a:gd name="T64" fmla="*/ 164 w 652"/>
                <a:gd name="T65" fmla="*/ 420 h 440"/>
                <a:gd name="T66" fmla="*/ 242 w 652"/>
                <a:gd name="T67" fmla="*/ 429 h 440"/>
                <a:gd name="T68" fmla="*/ 288 w 652"/>
                <a:gd name="T69" fmla="*/ 345 h 440"/>
                <a:gd name="T70" fmla="*/ 343 w 652"/>
                <a:gd name="T71" fmla="*/ 279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52" h="440">
                  <a:moveTo>
                    <a:pt x="407" y="261"/>
                  </a:moveTo>
                  <a:cubicBezTo>
                    <a:pt x="410" y="256"/>
                    <a:pt x="414" y="252"/>
                    <a:pt x="421" y="250"/>
                  </a:cubicBezTo>
                  <a:cubicBezTo>
                    <a:pt x="444" y="248"/>
                    <a:pt x="465" y="253"/>
                    <a:pt x="485" y="262"/>
                  </a:cubicBezTo>
                  <a:cubicBezTo>
                    <a:pt x="490" y="264"/>
                    <a:pt x="493" y="267"/>
                    <a:pt x="494" y="272"/>
                  </a:cubicBezTo>
                  <a:cubicBezTo>
                    <a:pt x="498" y="289"/>
                    <a:pt x="505" y="303"/>
                    <a:pt x="519" y="314"/>
                  </a:cubicBezTo>
                  <a:cubicBezTo>
                    <a:pt x="519" y="314"/>
                    <a:pt x="519" y="314"/>
                    <a:pt x="519" y="314"/>
                  </a:cubicBezTo>
                  <a:cubicBezTo>
                    <a:pt x="520" y="315"/>
                    <a:pt x="521" y="317"/>
                    <a:pt x="523" y="318"/>
                  </a:cubicBezTo>
                  <a:cubicBezTo>
                    <a:pt x="547" y="337"/>
                    <a:pt x="584" y="339"/>
                    <a:pt x="611" y="323"/>
                  </a:cubicBezTo>
                  <a:cubicBezTo>
                    <a:pt x="638" y="307"/>
                    <a:pt x="652" y="274"/>
                    <a:pt x="647" y="243"/>
                  </a:cubicBezTo>
                  <a:cubicBezTo>
                    <a:pt x="641" y="210"/>
                    <a:pt x="614" y="183"/>
                    <a:pt x="581" y="179"/>
                  </a:cubicBezTo>
                  <a:cubicBezTo>
                    <a:pt x="547" y="174"/>
                    <a:pt x="513" y="192"/>
                    <a:pt x="500" y="224"/>
                  </a:cubicBezTo>
                  <a:cubicBezTo>
                    <a:pt x="496" y="233"/>
                    <a:pt x="491" y="235"/>
                    <a:pt x="483" y="236"/>
                  </a:cubicBezTo>
                  <a:cubicBezTo>
                    <a:pt x="483" y="236"/>
                    <a:pt x="483" y="236"/>
                    <a:pt x="483" y="236"/>
                  </a:cubicBezTo>
                  <a:cubicBezTo>
                    <a:pt x="471" y="235"/>
                    <a:pt x="458" y="236"/>
                    <a:pt x="446" y="234"/>
                  </a:cubicBezTo>
                  <a:cubicBezTo>
                    <a:pt x="431" y="231"/>
                    <a:pt x="414" y="230"/>
                    <a:pt x="410" y="209"/>
                  </a:cubicBezTo>
                  <a:cubicBezTo>
                    <a:pt x="410" y="208"/>
                    <a:pt x="410" y="207"/>
                    <a:pt x="409" y="207"/>
                  </a:cubicBezTo>
                  <a:cubicBezTo>
                    <a:pt x="400" y="198"/>
                    <a:pt x="406" y="189"/>
                    <a:pt x="410" y="180"/>
                  </a:cubicBezTo>
                  <a:cubicBezTo>
                    <a:pt x="410" y="178"/>
                    <a:pt x="412" y="177"/>
                    <a:pt x="413" y="175"/>
                  </a:cubicBezTo>
                  <a:cubicBezTo>
                    <a:pt x="413" y="174"/>
                    <a:pt x="414" y="173"/>
                    <a:pt x="415" y="173"/>
                  </a:cubicBezTo>
                  <a:cubicBezTo>
                    <a:pt x="423" y="164"/>
                    <a:pt x="431" y="156"/>
                    <a:pt x="445" y="155"/>
                  </a:cubicBezTo>
                  <a:cubicBezTo>
                    <a:pt x="469" y="152"/>
                    <a:pt x="481" y="127"/>
                    <a:pt x="470" y="107"/>
                  </a:cubicBezTo>
                  <a:cubicBezTo>
                    <a:pt x="462" y="92"/>
                    <a:pt x="444" y="86"/>
                    <a:pt x="428" y="93"/>
                  </a:cubicBezTo>
                  <a:cubicBezTo>
                    <a:pt x="413" y="100"/>
                    <a:pt x="405" y="117"/>
                    <a:pt x="412" y="134"/>
                  </a:cubicBezTo>
                  <a:cubicBezTo>
                    <a:pt x="414" y="141"/>
                    <a:pt x="414" y="147"/>
                    <a:pt x="412" y="154"/>
                  </a:cubicBezTo>
                  <a:cubicBezTo>
                    <a:pt x="410" y="159"/>
                    <a:pt x="407" y="164"/>
                    <a:pt x="405" y="169"/>
                  </a:cubicBezTo>
                  <a:cubicBezTo>
                    <a:pt x="405" y="169"/>
                    <a:pt x="405" y="169"/>
                    <a:pt x="405" y="169"/>
                  </a:cubicBezTo>
                  <a:cubicBezTo>
                    <a:pt x="405" y="169"/>
                    <a:pt x="405" y="169"/>
                    <a:pt x="405" y="169"/>
                  </a:cubicBezTo>
                  <a:cubicBezTo>
                    <a:pt x="400" y="174"/>
                    <a:pt x="396" y="179"/>
                    <a:pt x="390" y="183"/>
                  </a:cubicBezTo>
                  <a:cubicBezTo>
                    <a:pt x="387" y="185"/>
                    <a:pt x="384" y="185"/>
                    <a:pt x="381" y="184"/>
                  </a:cubicBezTo>
                  <a:cubicBezTo>
                    <a:pt x="373" y="180"/>
                    <a:pt x="364" y="179"/>
                    <a:pt x="356" y="181"/>
                  </a:cubicBezTo>
                  <a:cubicBezTo>
                    <a:pt x="356" y="181"/>
                    <a:pt x="356" y="181"/>
                    <a:pt x="356" y="181"/>
                  </a:cubicBezTo>
                  <a:cubicBezTo>
                    <a:pt x="350" y="180"/>
                    <a:pt x="346" y="176"/>
                    <a:pt x="342" y="172"/>
                  </a:cubicBezTo>
                  <a:cubicBezTo>
                    <a:pt x="327" y="158"/>
                    <a:pt x="313" y="143"/>
                    <a:pt x="302" y="127"/>
                  </a:cubicBezTo>
                  <a:cubicBezTo>
                    <a:pt x="297" y="120"/>
                    <a:pt x="291" y="114"/>
                    <a:pt x="291" y="105"/>
                  </a:cubicBezTo>
                  <a:cubicBezTo>
                    <a:pt x="292" y="105"/>
                    <a:pt x="293" y="104"/>
                    <a:pt x="293" y="103"/>
                  </a:cubicBezTo>
                  <a:cubicBezTo>
                    <a:pt x="307" y="82"/>
                    <a:pt x="305" y="52"/>
                    <a:pt x="290" y="31"/>
                  </a:cubicBezTo>
                  <a:cubicBezTo>
                    <a:pt x="275" y="10"/>
                    <a:pt x="248" y="0"/>
                    <a:pt x="224" y="6"/>
                  </a:cubicBezTo>
                  <a:cubicBezTo>
                    <a:pt x="200" y="12"/>
                    <a:pt x="183" y="27"/>
                    <a:pt x="176" y="51"/>
                  </a:cubicBezTo>
                  <a:cubicBezTo>
                    <a:pt x="176" y="51"/>
                    <a:pt x="176" y="51"/>
                    <a:pt x="176" y="51"/>
                  </a:cubicBezTo>
                  <a:cubicBezTo>
                    <a:pt x="169" y="71"/>
                    <a:pt x="173" y="89"/>
                    <a:pt x="184" y="105"/>
                  </a:cubicBezTo>
                  <a:cubicBezTo>
                    <a:pt x="204" y="134"/>
                    <a:pt x="237" y="142"/>
                    <a:pt x="268" y="127"/>
                  </a:cubicBezTo>
                  <a:cubicBezTo>
                    <a:pt x="272" y="125"/>
                    <a:pt x="274" y="124"/>
                    <a:pt x="278" y="127"/>
                  </a:cubicBezTo>
                  <a:cubicBezTo>
                    <a:pt x="299" y="144"/>
                    <a:pt x="314" y="164"/>
                    <a:pt x="325" y="188"/>
                  </a:cubicBezTo>
                  <a:cubicBezTo>
                    <a:pt x="328" y="192"/>
                    <a:pt x="327" y="195"/>
                    <a:pt x="324" y="199"/>
                  </a:cubicBezTo>
                  <a:cubicBezTo>
                    <a:pt x="313" y="213"/>
                    <a:pt x="308" y="229"/>
                    <a:pt x="315" y="247"/>
                  </a:cubicBezTo>
                  <a:cubicBezTo>
                    <a:pt x="315" y="247"/>
                    <a:pt x="315" y="247"/>
                    <a:pt x="315" y="247"/>
                  </a:cubicBezTo>
                  <a:cubicBezTo>
                    <a:pt x="315" y="249"/>
                    <a:pt x="316" y="251"/>
                    <a:pt x="317" y="252"/>
                  </a:cubicBezTo>
                  <a:cubicBezTo>
                    <a:pt x="322" y="259"/>
                    <a:pt x="319" y="265"/>
                    <a:pt x="315" y="271"/>
                  </a:cubicBezTo>
                  <a:cubicBezTo>
                    <a:pt x="306" y="285"/>
                    <a:pt x="293" y="296"/>
                    <a:pt x="281" y="307"/>
                  </a:cubicBezTo>
                  <a:cubicBezTo>
                    <a:pt x="276" y="311"/>
                    <a:pt x="273" y="311"/>
                    <a:pt x="269" y="306"/>
                  </a:cubicBezTo>
                  <a:cubicBezTo>
                    <a:pt x="258" y="294"/>
                    <a:pt x="245" y="286"/>
                    <a:pt x="229" y="283"/>
                  </a:cubicBezTo>
                  <a:cubicBezTo>
                    <a:pt x="229" y="283"/>
                    <a:pt x="229" y="283"/>
                    <a:pt x="229" y="283"/>
                  </a:cubicBezTo>
                  <a:cubicBezTo>
                    <a:pt x="198" y="273"/>
                    <a:pt x="156" y="290"/>
                    <a:pt x="142" y="323"/>
                  </a:cubicBezTo>
                  <a:cubicBezTo>
                    <a:pt x="142" y="323"/>
                    <a:pt x="142" y="323"/>
                    <a:pt x="142" y="323"/>
                  </a:cubicBezTo>
                  <a:cubicBezTo>
                    <a:pt x="141" y="325"/>
                    <a:pt x="140" y="327"/>
                    <a:pt x="137" y="327"/>
                  </a:cubicBezTo>
                  <a:cubicBezTo>
                    <a:pt x="130" y="327"/>
                    <a:pt x="124" y="328"/>
                    <a:pt x="117" y="325"/>
                  </a:cubicBezTo>
                  <a:cubicBezTo>
                    <a:pt x="106" y="321"/>
                    <a:pt x="95" y="316"/>
                    <a:pt x="84" y="311"/>
                  </a:cubicBezTo>
                  <a:cubicBezTo>
                    <a:pt x="74" y="306"/>
                    <a:pt x="68" y="300"/>
                    <a:pt x="66" y="288"/>
                  </a:cubicBezTo>
                  <a:cubicBezTo>
                    <a:pt x="62" y="270"/>
                    <a:pt x="46" y="262"/>
                    <a:pt x="30" y="264"/>
                  </a:cubicBezTo>
                  <a:cubicBezTo>
                    <a:pt x="16" y="267"/>
                    <a:pt x="6" y="275"/>
                    <a:pt x="3" y="290"/>
                  </a:cubicBezTo>
                  <a:cubicBezTo>
                    <a:pt x="0" y="303"/>
                    <a:pt x="5" y="315"/>
                    <a:pt x="16" y="323"/>
                  </a:cubicBezTo>
                  <a:cubicBezTo>
                    <a:pt x="26" y="330"/>
                    <a:pt x="39" y="331"/>
                    <a:pt x="50" y="324"/>
                  </a:cubicBezTo>
                  <a:cubicBezTo>
                    <a:pt x="55" y="322"/>
                    <a:pt x="59" y="322"/>
                    <a:pt x="63" y="322"/>
                  </a:cubicBezTo>
                  <a:cubicBezTo>
                    <a:pt x="85" y="325"/>
                    <a:pt x="105" y="333"/>
                    <a:pt x="123" y="345"/>
                  </a:cubicBezTo>
                  <a:cubicBezTo>
                    <a:pt x="131" y="350"/>
                    <a:pt x="134" y="356"/>
                    <a:pt x="134" y="365"/>
                  </a:cubicBezTo>
                  <a:cubicBezTo>
                    <a:pt x="135" y="388"/>
                    <a:pt x="146" y="406"/>
                    <a:pt x="164" y="420"/>
                  </a:cubicBezTo>
                  <a:cubicBezTo>
                    <a:pt x="188" y="438"/>
                    <a:pt x="214" y="440"/>
                    <a:pt x="242" y="429"/>
                  </a:cubicBezTo>
                  <a:cubicBezTo>
                    <a:pt x="242" y="429"/>
                    <a:pt x="242" y="429"/>
                    <a:pt x="242" y="429"/>
                  </a:cubicBezTo>
                  <a:cubicBezTo>
                    <a:pt x="261" y="422"/>
                    <a:pt x="274" y="408"/>
                    <a:pt x="283" y="389"/>
                  </a:cubicBezTo>
                  <a:cubicBezTo>
                    <a:pt x="289" y="375"/>
                    <a:pt x="291" y="360"/>
                    <a:pt x="288" y="345"/>
                  </a:cubicBezTo>
                  <a:cubicBezTo>
                    <a:pt x="284" y="334"/>
                    <a:pt x="289" y="325"/>
                    <a:pt x="295" y="316"/>
                  </a:cubicBezTo>
                  <a:cubicBezTo>
                    <a:pt x="307" y="299"/>
                    <a:pt x="324" y="288"/>
                    <a:pt x="343" y="279"/>
                  </a:cubicBezTo>
                  <a:cubicBezTo>
                    <a:pt x="373" y="291"/>
                    <a:pt x="395" y="278"/>
                    <a:pt x="407" y="2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6"/>
            <p:cNvSpPr/>
            <p:nvPr/>
          </p:nvSpPr>
          <p:spPr bwMode="auto">
            <a:xfrm>
              <a:off x="4832350" y="2487613"/>
              <a:ext cx="442913" cy="447675"/>
            </a:xfrm>
            <a:custGeom>
              <a:avLst/>
              <a:gdLst>
                <a:gd name="T0" fmla="*/ 11 w 261"/>
                <a:gd name="T1" fmla="*/ 53 h 263"/>
                <a:gd name="T2" fmla="*/ 25 w 261"/>
                <a:gd name="T3" fmla="*/ 68 h 263"/>
                <a:gd name="T4" fmla="*/ 31 w 261"/>
                <a:gd name="T5" fmla="*/ 86 h 263"/>
                <a:gd name="T6" fmla="*/ 28 w 261"/>
                <a:gd name="T7" fmla="*/ 99 h 263"/>
                <a:gd name="T8" fmla="*/ 31 w 261"/>
                <a:gd name="T9" fmla="*/ 154 h 263"/>
                <a:gd name="T10" fmla="*/ 86 w 261"/>
                <a:gd name="T11" fmla="*/ 150 h 263"/>
                <a:gd name="T12" fmla="*/ 114 w 261"/>
                <a:gd name="T13" fmla="*/ 141 h 263"/>
                <a:gd name="T14" fmla="*/ 136 w 261"/>
                <a:gd name="T15" fmla="*/ 153 h 263"/>
                <a:gd name="T16" fmla="*/ 158 w 261"/>
                <a:gd name="T17" fmla="*/ 163 h 263"/>
                <a:gd name="T18" fmla="*/ 174 w 261"/>
                <a:gd name="T19" fmla="*/ 170 h 263"/>
                <a:gd name="T20" fmla="*/ 184 w 261"/>
                <a:gd name="T21" fmla="*/ 186 h 263"/>
                <a:gd name="T22" fmla="*/ 183 w 261"/>
                <a:gd name="T23" fmla="*/ 203 h 263"/>
                <a:gd name="T24" fmla="*/ 193 w 261"/>
                <a:gd name="T25" fmla="*/ 251 h 263"/>
                <a:gd name="T26" fmla="*/ 244 w 261"/>
                <a:gd name="T27" fmla="*/ 250 h 263"/>
                <a:gd name="T28" fmla="*/ 252 w 261"/>
                <a:gd name="T29" fmla="*/ 201 h 263"/>
                <a:gd name="T30" fmla="*/ 205 w 261"/>
                <a:gd name="T31" fmla="*/ 183 h 263"/>
                <a:gd name="T32" fmla="*/ 198 w 261"/>
                <a:gd name="T33" fmla="*/ 183 h 263"/>
                <a:gd name="T34" fmla="*/ 177 w 261"/>
                <a:gd name="T35" fmla="*/ 151 h 263"/>
                <a:gd name="T36" fmla="*/ 191 w 261"/>
                <a:gd name="T37" fmla="*/ 136 h 263"/>
                <a:gd name="T38" fmla="*/ 213 w 261"/>
                <a:gd name="T39" fmla="*/ 141 h 263"/>
                <a:gd name="T40" fmla="*/ 235 w 261"/>
                <a:gd name="T41" fmla="*/ 136 h 263"/>
                <a:gd name="T42" fmla="*/ 231 w 261"/>
                <a:gd name="T43" fmla="*/ 114 h 263"/>
                <a:gd name="T44" fmla="*/ 208 w 261"/>
                <a:gd name="T45" fmla="*/ 119 h 263"/>
                <a:gd name="T46" fmla="*/ 184 w 261"/>
                <a:gd name="T47" fmla="*/ 130 h 263"/>
                <a:gd name="T48" fmla="*/ 180 w 261"/>
                <a:gd name="T49" fmla="*/ 128 h 263"/>
                <a:gd name="T50" fmla="*/ 170 w 261"/>
                <a:gd name="T51" fmla="*/ 114 h 263"/>
                <a:gd name="T52" fmla="*/ 170 w 261"/>
                <a:gd name="T53" fmla="*/ 114 h 263"/>
                <a:gd name="T54" fmla="*/ 170 w 261"/>
                <a:gd name="T55" fmla="*/ 96 h 263"/>
                <a:gd name="T56" fmla="*/ 170 w 261"/>
                <a:gd name="T57" fmla="*/ 96 h 263"/>
                <a:gd name="T58" fmla="*/ 170 w 261"/>
                <a:gd name="T59" fmla="*/ 96 h 263"/>
                <a:gd name="T60" fmla="*/ 172 w 261"/>
                <a:gd name="T61" fmla="*/ 81 h 263"/>
                <a:gd name="T62" fmla="*/ 185 w 261"/>
                <a:gd name="T63" fmla="*/ 64 h 263"/>
                <a:gd name="T64" fmla="*/ 202 w 261"/>
                <a:gd name="T65" fmla="*/ 24 h 263"/>
                <a:gd name="T66" fmla="*/ 166 w 261"/>
                <a:gd name="T67" fmla="*/ 3 h 263"/>
                <a:gd name="T68" fmla="*/ 140 w 261"/>
                <a:gd name="T69" fmla="*/ 29 h 263"/>
                <a:gd name="T70" fmla="*/ 158 w 261"/>
                <a:gd name="T71" fmla="*/ 64 h 263"/>
                <a:gd name="T72" fmla="*/ 164 w 261"/>
                <a:gd name="T73" fmla="*/ 71 h 263"/>
                <a:gd name="T74" fmla="*/ 158 w 261"/>
                <a:gd name="T75" fmla="*/ 108 h 263"/>
                <a:gd name="T76" fmla="*/ 152 w 261"/>
                <a:gd name="T77" fmla="*/ 113 h 263"/>
                <a:gd name="T78" fmla="*/ 133 w 261"/>
                <a:gd name="T79" fmla="*/ 125 h 263"/>
                <a:gd name="T80" fmla="*/ 133 w 261"/>
                <a:gd name="T81" fmla="*/ 125 h 263"/>
                <a:gd name="T82" fmla="*/ 128 w 261"/>
                <a:gd name="T83" fmla="*/ 132 h 263"/>
                <a:gd name="T84" fmla="*/ 102 w 261"/>
                <a:gd name="T85" fmla="*/ 133 h 263"/>
                <a:gd name="T86" fmla="*/ 96 w 261"/>
                <a:gd name="T87" fmla="*/ 125 h 263"/>
                <a:gd name="T88" fmla="*/ 50 w 261"/>
                <a:gd name="T89" fmla="*/ 87 h 263"/>
                <a:gd name="T90" fmla="*/ 38 w 261"/>
                <a:gd name="T91" fmla="*/ 81 h 263"/>
                <a:gd name="T92" fmla="*/ 32 w 261"/>
                <a:gd name="T93" fmla="*/ 68 h 263"/>
                <a:gd name="T94" fmla="*/ 33 w 261"/>
                <a:gd name="T95" fmla="*/ 45 h 263"/>
                <a:gd name="T96" fmla="*/ 25 w 261"/>
                <a:gd name="T97" fmla="*/ 24 h 263"/>
                <a:gd name="T98" fmla="*/ 4 w 261"/>
                <a:gd name="T99" fmla="*/ 31 h 263"/>
                <a:gd name="T100" fmla="*/ 11 w 261"/>
                <a:gd name="T101" fmla="*/ 5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1" h="263">
                  <a:moveTo>
                    <a:pt x="11" y="53"/>
                  </a:moveTo>
                  <a:cubicBezTo>
                    <a:pt x="18" y="56"/>
                    <a:pt x="22" y="61"/>
                    <a:pt x="25" y="68"/>
                  </a:cubicBezTo>
                  <a:cubicBezTo>
                    <a:pt x="27" y="74"/>
                    <a:pt x="29" y="80"/>
                    <a:pt x="31" y="86"/>
                  </a:cubicBezTo>
                  <a:cubicBezTo>
                    <a:pt x="32" y="91"/>
                    <a:pt x="32" y="95"/>
                    <a:pt x="28" y="99"/>
                  </a:cubicBezTo>
                  <a:cubicBezTo>
                    <a:pt x="13" y="115"/>
                    <a:pt x="15" y="140"/>
                    <a:pt x="31" y="154"/>
                  </a:cubicBezTo>
                  <a:cubicBezTo>
                    <a:pt x="47" y="169"/>
                    <a:pt x="72" y="167"/>
                    <a:pt x="86" y="150"/>
                  </a:cubicBezTo>
                  <a:cubicBezTo>
                    <a:pt x="94" y="141"/>
                    <a:pt x="103" y="139"/>
                    <a:pt x="114" y="141"/>
                  </a:cubicBezTo>
                  <a:cubicBezTo>
                    <a:pt x="122" y="142"/>
                    <a:pt x="131" y="144"/>
                    <a:pt x="136" y="153"/>
                  </a:cubicBezTo>
                  <a:cubicBezTo>
                    <a:pt x="140" y="161"/>
                    <a:pt x="149" y="165"/>
                    <a:pt x="158" y="163"/>
                  </a:cubicBezTo>
                  <a:cubicBezTo>
                    <a:pt x="166" y="161"/>
                    <a:pt x="170" y="165"/>
                    <a:pt x="174" y="170"/>
                  </a:cubicBezTo>
                  <a:cubicBezTo>
                    <a:pt x="178" y="174"/>
                    <a:pt x="181" y="180"/>
                    <a:pt x="184" y="186"/>
                  </a:cubicBezTo>
                  <a:cubicBezTo>
                    <a:pt x="187" y="192"/>
                    <a:pt x="187" y="197"/>
                    <a:pt x="183" y="203"/>
                  </a:cubicBezTo>
                  <a:cubicBezTo>
                    <a:pt x="174" y="218"/>
                    <a:pt x="179" y="240"/>
                    <a:pt x="193" y="251"/>
                  </a:cubicBezTo>
                  <a:cubicBezTo>
                    <a:pt x="208" y="263"/>
                    <a:pt x="231" y="262"/>
                    <a:pt x="244" y="250"/>
                  </a:cubicBezTo>
                  <a:cubicBezTo>
                    <a:pt x="258" y="237"/>
                    <a:pt x="261" y="217"/>
                    <a:pt x="252" y="201"/>
                  </a:cubicBezTo>
                  <a:cubicBezTo>
                    <a:pt x="243" y="185"/>
                    <a:pt x="224" y="178"/>
                    <a:pt x="205" y="183"/>
                  </a:cubicBezTo>
                  <a:cubicBezTo>
                    <a:pt x="203" y="184"/>
                    <a:pt x="200" y="186"/>
                    <a:pt x="198" y="183"/>
                  </a:cubicBezTo>
                  <a:cubicBezTo>
                    <a:pt x="188" y="174"/>
                    <a:pt x="179" y="165"/>
                    <a:pt x="177" y="151"/>
                  </a:cubicBezTo>
                  <a:cubicBezTo>
                    <a:pt x="180" y="145"/>
                    <a:pt x="181" y="136"/>
                    <a:pt x="191" y="136"/>
                  </a:cubicBezTo>
                  <a:cubicBezTo>
                    <a:pt x="198" y="135"/>
                    <a:pt x="206" y="134"/>
                    <a:pt x="213" y="141"/>
                  </a:cubicBezTo>
                  <a:cubicBezTo>
                    <a:pt x="219" y="147"/>
                    <a:pt x="230" y="144"/>
                    <a:pt x="235" y="136"/>
                  </a:cubicBezTo>
                  <a:cubicBezTo>
                    <a:pt x="240" y="130"/>
                    <a:pt x="238" y="119"/>
                    <a:pt x="231" y="114"/>
                  </a:cubicBezTo>
                  <a:cubicBezTo>
                    <a:pt x="225" y="110"/>
                    <a:pt x="211" y="112"/>
                    <a:pt x="208" y="119"/>
                  </a:cubicBezTo>
                  <a:cubicBezTo>
                    <a:pt x="204" y="130"/>
                    <a:pt x="194" y="130"/>
                    <a:pt x="184" y="130"/>
                  </a:cubicBezTo>
                  <a:cubicBezTo>
                    <a:pt x="183" y="130"/>
                    <a:pt x="181" y="130"/>
                    <a:pt x="180" y="128"/>
                  </a:cubicBezTo>
                  <a:cubicBezTo>
                    <a:pt x="178" y="123"/>
                    <a:pt x="173" y="119"/>
                    <a:pt x="170" y="114"/>
                  </a:cubicBezTo>
                  <a:cubicBezTo>
                    <a:pt x="170" y="114"/>
                    <a:pt x="170" y="114"/>
                    <a:pt x="170" y="114"/>
                  </a:cubicBezTo>
                  <a:cubicBezTo>
                    <a:pt x="170" y="108"/>
                    <a:pt x="170" y="102"/>
                    <a:pt x="170" y="96"/>
                  </a:cubicBezTo>
                  <a:cubicBezTo>
                    <a:pt x="170" y="96"/>
                    <a:pt x="170" y="96"/>
                    <a:pt x="170" y="96"/>
                  </a:cubicBezTo>
                  <a:cubicBezTo>
                    <a:pt x="170" y="96"/>
                    <a:pt x="170" y="96"/>
                    <a:pt x="170" y="96"/>
                  </a:cubicBezTo>
                  <a:cubicBezTo>
                    <a:pt x="171" y="91"/>
                    <a:pt x="172" y="86"/>
                    <a:pt x="172" y="81"/>
                  </a:cubicBezTo>
                  <a:cubicBezTo>
                    <a:pt x="173" y="73"/>
                    <a:pt x="176" y="67"/>
                    <a:pt x="185" y="64"/>
                  </a:cubicBezTo>
                  <a:cubicBezTo>
                    <a:pt x="200" y="59"/>
                    <a:pt x="207" y="40"/>
                    <a:pt x="202" y="24"/>
                  </a:cubicBezTo>
                  <a:cubicBezTo>
                    <a:pt x="198" y="9"/>
                    <a:pt x="181" y="0"/>
                    <a:pt x="166" y="3"/>
                  </a:cubicBezTo>
                  <a:cubicBezTo>
                    <a:pt x="152" y="6"/>
                    <a:pt x="141" y="16"/>
                    <a:pt x="140" y="29"/>
                  </a:cubicBezTo>
                  <a:cubicBezTo>
                    <a:pt x="137" y="45"/>
                    <a:pt x="143" y="57"/>
                    <a:pt x="158" y="64"/>
                  </a:cubicBezTo>
                  <a:cubicBezTo>
                    <a:pt x="160" y="66"/>
                    <a:pt x="164" y="66"/>
                    <a:pt x="164" y="71"/>
                  </a:cubicBezTo>
                  <a:cubicBezTo>
                    <a:pt x="165" y="83"/>
                    <a:pt x="164" y="96"/>
                    <a:pt x="158" y="108"/>
                  </a:cubicBezTo>
                  <a:cubicBezTo>
                    <a:pt x="157" y="111"/>
                    <a:pt x="155" y="113"/>
                    <a:pt x="152" y="113"/>
                  </a:cubicBezTo>
                  <a:cubicBezTo>
                    <a:pt x="142" y="112"/>
                    <a:pt x="137" y="117"/>
                    <a:pt x="133" y="125"/>
                  </a:cubicBezTo>
                  <a:cubicBezTo>
                    <a:pt x="133" y="125"/>
                    <a:pt x="133" y="125"/>
                    <a:pt x="133" y="125"/>
                  </a:cubicBezTo>
                  <a:cubicBezTo>
                    <a:pt x="131" y="127"/>
                    <a:pt x="132" y="131"/>
                    <a:pt x="128" y="132"/>
                  </a:cubicBezTo>
                  <a:cubicBezTo>
                    <a:pt x="119" y="134"/>
                    <a:pt x="111" y="134"/>
                    <a:pt x="102" y="133"/>
                  </a:cubicBezTo>
                  <a:cubicBezTo>
                    <a:pt x="98" y="132"/>
                    <a:pt x="96" y="130"/>
                    <a:pt x="96" y="125"/>
                  </a:cubicBezTo>
                  <a:cubicBezTo>
                    <a:pt x="95" y="99"/>
                    <a:pt x="76" y="83"/>
                    <a:pt x="50" y="87"/>
                  </a:cubicBezTo>
                  <a:cubicBezTo>
                    <a:pt x="44" y="88"/>
                    <a:pt x="40" y="85"/>
                    <a:pt x="38" y="81"/>
                  </a:cubicBezTo>
                  <a:cubicBezTo>
                    <a:pt x="35" y="77"/>
                    <a:pt x="34" y="72"/>
                    <a:pt x="32" y="68"/>
                  </a:cubicBezTo>
                  <a:cubicBezTo>
                    <a:pt x="30" y="60"/>
                    <a:pt x="27" y="53"/>
                    <a:pt x="33" y="45"/>
                  </a:cubicBezTo>
                  <a:cubicBezTo>
                    <a:pt x="38" y="39"/>
                    <a:pt x="33" y="28"/>
                    <a:pt x="25" y="24"/>
                  </a:cubicBezTo>
                  <a:cubicBezTo>
                    <a:pt x="18" y="21"/>
                    <a:pt x="8" y="24"/>
                    <a:pt x="4" y="31"/>
                  </a:cubicBezTo>
                  <a:cubicBezTo>
                    <a:pt x="0" y="39"/>
                    <a:pt x="3" y="49"/>
                    <a:pt x="11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7"/>
            <p:cNvSpPr/>
            <p:nvPr/>
          </p:nvSpPr>
          <p:spPr bwMode="auto">
            <a:xfrm>
              <a:off x="3609975" y="2760663"/>
              <a:ext cx="773113" cy="669925"/>
            </a:xfrm>
            <a:custGeom>
              <a:avLst/>
              <a:gdLst>
                <a:gd name="T0" fmla="*/ 238 w 455"/>
                <a:gd name="T1" fmla="*/ 141 h 394"/>
                <a:gd name="T2" fmla="*/ 244 w 455"/>
                <a:gd name="T3" fmla="*/ 133 h 394"/>
                <a:gd name="T4" fmla="*/ 260 w 455"/>
                <a:gd name="T5" fmla="*/ 126 h 394"/>
                <a:gd name="T6" fmla="*/ 321 w 455"/>
                <a:gd name="T7" fmla="*/ 106 h 394"/>
                <a:gd name="T8" fmla="*/ 321 w 455"/>
                <a:gd name="T9" fmla="*/ 106 h 394"/>
                <a:gd name="T10" fmla="*/ 321 w 455"/>
                <a:gd name="T11" fmla="*/ 106 h 394"/>
                <a:gd name="T12" fmla="*/ 338 w 455"/>
                <a:gd name="T13" fmla="*/ 109 h 394"/>
                <a:gd name="T14" fmla="*/ 378 w 455"/>
                <a:gd name="T15" fmla="*/ 133 h 394"/>
                <a:gd name="T16" fmla="*/ 452 w 455"/>
                <a:gd name="T17" fmla="*/ 67 h 394"/>
                <a:gd name="T18" fmla="*/ 399 w 455"/>
                <a:gd name="T19" fmla="*/ 8 h 394"/>
                <a:gd name="T20" fmla="*/ 326 w 455"/>
                <a:gd name="T21" fmla="*/ 67 h 394"/>
                <a:gd name="T22" fmla="*/ 313 w 455"/>
                <a:gd name="T23" fmla="*/ 88 h 394"/>
                <a:gd name="T24" fmla="*/ 304 w 455"/>
                <a:gd name="T25" fmla="*/ 93 h 394"/>
                <a:gd name="T26" fmla="*/ 304 w 455"/>
                <a:gd name="T27" fmla="*/ 93 h 394"/>
                <a:gd name="T28" fmla="*/ 245 w 455"/>
                <a:gd name="T29" fmla="*/ 111 h 394"/>
                <a:gd name="T30" fmla="*/ 233 w 455"/>
                <a:gd name="T31" fmla="*/ 105 h 394"/>
                <a:gd name="T32" fmla="*/ 174 w 455"/>
                <a:gd name="T33" fmla="*/ 89 h 394"/>
                <a:gd name="T34" fmla="*/ 155 w 455"/>
                <a:gd name="T35" fmla="*/ 147 h 394"/>
                <a:gd name="T36" fmla="*/ 157 w 455"/>
                <a:gd name="T37" fmla="*/ 158 h 394"/>
                <a:gd name="T38" fmla="*/ 141 w 455"/>
                <a:gd name="T39" fmla="*/ 196 h 394"/>
                <a:gd name="T40" fmla="*/ 141 w 455"/>
                <a:gd name="T41" fmla="*/ 196 h 394"/>
                <a:gd name="T42" fmla="*/ 113 w 455"/>
                <a:gd name="T43" fmla="*/ 225 h 394"/>
                <a:gd name="T44" fmla="*/ 104 w 455"/>
                <a:gd name="T45" fmla="*/ 228 h 394"/>
                <a:gd name="T46" fmla="*/ 64 w 455"/>
                <a:gd name="T47" fmla="*/ 232 h 394"/>
                <a:gd name="T48" fmla="*/ 19 w 455"/>
                <a:gd name="T49" fmla="*/ 339 h 394"/>
                <a:gd name="T50" fmla="*/ 22 w 455"/>
                <a:gd name="T51" fmla="*/ 344 h 394"/>
                <a:gd name="T52" fmla="*/ 26 w 455"/>
                <a:gd name="T53" fmla="*/ 350 h 394"/>
                <a:gd name="T54" fmla="*/ 30 w 455"/>
                <a:gd name="T55" fmla="*/ 357 h 394"/>
                <a:gd name="T56" fmla="*/ 134 w 455"/>
                <a:gd name="T57" fmla="*/ 373 h 394"/>
                <a:gd name="T58" fmla="*/ 169 w 455"/>
                <a:gd name="T59" fmla="*/ 292 h 394"/>
                <a:gd name="T60" fmla="*/ 169 w 455"/>
                <a:gd name="T61" fmla="*/ 292 h 394"/>
                <a:gd name="T62" fmla="*/ 141 w 455"/>
                <a:gd name="T63" fmla="*/ 244 h 394"/>
                <a:gd name="T64" fmla="*/ 138 w 455"/>
                <a:gd name="T65" fmla="*/ 235 h 394"/>
                <a:gd name="T66" fmla="*/ 158 w 455"/>
                <a:gd name="T67" fmla="*/ 196 h 394"/>
                <a:gd name="T68" fmla="*/ 176 w 455"/>
                <a:gd name="T69" fmla="*/ 175 h 394"/>
                <a:gd name="T70" fmla="*/ 187 w 455"/>
                <a:gd name="T71" fmla="*/ 171 h 394"/>
                <a:gd name="T72" fmla="*/ 238 w 455"/>
                <a:gd name="T73" fmla="*/ 14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55" h="394">
                  <a:moveTo>
                    <a:pt x="238" y="141"/>
                  </a:moveTo>
                  <a:cubicBezTo>
                    <a:pt x="239" y="137"/>
                    <a:pt x="241" y="135"/>
                    <a:pt x="244" y="133"/>
                  </a:cubicBezTo>
                  <a:cubicBezTo>
                    <a:pt x="249" y="131"/>
                    <a:pt x="254" y="128"/>
                    <a:pt x="260" y="126"/>
                  </a:cubicBezTo>
                  <a:cubicBezTo>
                    <a:pt x="279" y="117"/>
                    <a:pt x="300" y="113"/>
                    <a:pt x="321" y="106"/>
                  </a:cubicBezTo>
                  <a:cubicBezTo>
                    <a:pt x="321" y="106"/>
                    <a:pt x="321" y="106"/>
                    <a:pt x="321" y="106"/>
                  </a:cubicBezTo>
                  <a:cubicBezTo>
                    <a:pt x="321" y="106"/>
                    <a:pt x="321" y="106"/>
                    <a:pt x="321" y="106"/>
                  </a:cubicBezTo>
                  <a:cubicBezTo>
                    <a:pt x="326" y="107"/>
                    <a:pt x="333" y="101"/>
                    <a:pt x="338" y="109"/>
                  </a:cubicBezTo>
                  <a:cubicBezTo>
                    <a:pt x="348" y="123"/>
                    <a:pt x="362" y="130"/>
                    <a:pt x="378" y="133"/>
                  </a:cubicBezTo>
                  <a:cubicBezTo>
                    <a:pt x="417" y="140"/>
                    <a:pt x="455" y="108"/>
                    <a:pt x="452" y="67"/>
                  </a:cubicBezTo>
                  <a:cubicBezTo>
                    <a:pt x="450" y="35"/>
                    <a:pt x="430" y="14"/>
                    <a:pt x="399" y="8"/>
                  </a:cubicBezTo>
                  <a:cubicBezTo>
                    <a:pt x="363" y="0"/>
                    <a:pt x="325" y="30"/>
                    <a:pt x="326" y="67"/>
                  </a:cubicBezTo>
                  <a:cubicBezTo>
                    <a:pt x="326" y="77"/>
                    <a:pt x="322" y="83"/>
                    <a:pt x="313" y="88"/>
                  </a:cubicBezTo>
                  <a:cubicBezTo>
                    <a:pt x="310" y="90"/>
                    <a:pt x="307" y="91"/>
                    <a:pt x="304" y="93"/>
                  </a:cubicBezTo>
                  <a:cubicBezTo>
                    <a:pt x="304" y="93"/>
                    <a:pt x="304" y="93"/>
                    <a:pt x="304" y="93"/>
                  </a:cubicBezTo>
                  <a:cubicBezTo>
                    <a:pt x="286" y="103"/>
                    <a:pt x="266" y="109"/>
                    <a:pt x="245" y="111"/>
                  </a:cubicBezTo>
                  <a:cubicBezTo>
                    <a:pt x="239" y="112"/>
                    <a:pt x="236" y="110"/>
                    <a:pt x="233" y="105"/>
                  </a:cubicBezTo>
                  <a:cubicBezTo>
                    <a:pt x="220" y="84"/>
                    <a:pt x="196" y="78"/>
                    <a:pt x="174" y="89"/>
                  </a:cubicBezTo>
                  <a:cubicBezTo>
                    <a:pt x="154" y="100"/>
                    <a:pt x="145" y="126"/>
                    <a:pt x="155" y="147"/>
                  </a:cubicBezTo>
                  <a:cubicBezTo>
                    <a:pt x="157" y="151"/>
                    <a:pt x="158" y="154"/>
                    <a:pt x="157" y="158"/>
                  </a:cubicBezTo>
                  <a:cubicBezTo>
                    <a:pt x="154" y="171"/>
                    <a:pt x="148" y="184"/>
                    <a:pt x="141" y="196"/>
                  </a:cubicBezTo>
                  <a:cubicBezTo>
                    <a:pt x="141" y="196"/>
                    <a:pt x="141" y="196"/>
                    <a:pt x="141" y="196"/>
                  </a:cubicBezTo>
                  <a:cubicBezTo>
                    <a:pt x="132" y="206"/>
                    <a:pt x="123" y="216"/>
                    <a:pt x="113" y="225"/>
                  </a:cubicBezTo>
                  <a:cubicBezTo>
                    <a:pt x="110" y="227"/>
                    <a:pt x="108" y="228"/>
                    <a:pt x="104" y="228"/>
                  </a:cubicBezTo>
                  <a:cubicBezTo>
                    <a:pt x="91" y="226"/>
                    <a:pt x="77" y="227"/>
                    <a:pt x="64" y="232"/>
                  </a:cubicBezTo>
                  <a:cubicBezTo>
                    <a:pt x="19" y="247"/>
                    <a:pt x="0" y="301"/>
                    <a:pt x="19" y="339"/>
                  </a:cubicBezTo>
                  <a:cubicBezTo>
                    <a:pt x="22" y="340"/>
                    <a:pt x="22" y="342"/>
                    <a:pt x="22" y="344"/>
                  </a:cubicBezTo>
                  <a:cubicBezTo>
                    <a:pt x="23" y="347"/>
                    <a:pt x="24" y="349"/>
                    <a:pt x="26" y="350"/>
                  </a:cubicBezTo>
                  <a:cubicBezTo>
                    <a:pt x="27" y="353"/>
                    <a:pt x="28" y="355"/>
                    <a:pt x="30" y="357"/>
                  </a:cubicBezTo>
                  <a:cubicBezTo>
                    <a:pt x="57" y="388"/>
                    <a:pt x="100" y="394"/>
                    <a:pt x="134" y="373"/>
                  </a:cubicBezTo>
                  <a:cubicBezTo>
                    <a:pt x="160" y="357"/>
                    <a:pt x="176" y="320"/>
                    <a:pt x="169" y="292"/>
                  </a:cubicBezTo>
                  <a:cubicBezTo>
                    <a:pt x="169" y="292"/>
                    <a:pt x="169" y="292"/>
                    <a:pt x="169" y="292"/>
                  </a:cubicBezTo>
                  <a:cubicBezTo>
                    <a:pt x="166" y="272"/>
                    <a:pt x="156" y="257"/>
                    <a:pt x="141" y="244"/>
                  </a:cubicBezTo>
                  <a:cubicBezTo>
                    <a:pt x="137" y="241"/>
                    <a:pt x="137" y="239"/>
                    <a:pt x="138" y="235"/>
                  </a:cubicBezTo>
                  <a:cubicBezTo>
                    <a:pt x="143" y="221"/>
                    <a:pt x="150" y="208"/>
                    <a:pt x="158" y="196"/>
                  </a:cubicBezTo>
                  <a:cubicBezTo>
                    <a:pt x="164" y="189"/>
                    <a:pt x="170" y="182"/>
                    <a:pt x="176" y="175"/>
                  </a:cubicBezTo>
                  <a:cubicBezTo>
                    <a:pt x="179" y="172"/>
                    <a:pt x="182" y="170"/>
                    <a:pt x="187" y="171"/>
                  </a:cubicBezTo>
                  <a:cubicBezTo>
                    <a:pt x="210" y="175"/>
                    <a:pt x="231" y="162"/>
                    <a:pt x="238" y="1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" name="Freeform 8"/>
            <p:cNvSpPr/>
            <p:nvPr/>
          </p:nvSpPr>
          <p:spPr bwMode="auto">
            <a:xfrm>
              <a:off x="3987800" y="2346326"/>
              <a:ext cx="493713" cy="323850"/>
            </a:xfrm>
            <a:custGeom>
              <a:avLst/>
              <a:gdLst>
                <a:gd name="T0" fmla="*/ 49 w 291"/>
                <a:gd name="T1" fmla="*/ 187 h 190"/>
                <a:gd name="T2" fmla="*/ 95 w 291"/>
                <a:gd name="T3" fmla="*/ 166 h 190"/>
                <a:gd name="T4" fmla="*/ 95 w 291"/>
                <a:gd name="T5" fmla="*/ 116 h 190"/>
                <a:gd name="T6" fmla="*/ 95 w 291"/>
                <a:gd name="T7" fmla="*/ 98 h 190"/>
                <a:gd name="T8" fmla="*/ 99 w 291"/>
                <a:gd name="T9" fmla="*/ 93 h 190"/>
                <a:gd name="T10" fmla="*/ 99 w 291"/>
                <a:gd name="T11" fmla="*/ 93 h 190"/>
                <a:gd name="T12" fmla="*/ 117 w 291"/>
                <a:gd name="T13" fmla="*/ 77 h 190"/>
                <a:gd name="T14" fmla="*/ 127 w 291"/>
                <a:gd name="T15" fmla="*/ 75 h 190"/>
                <a:gd name="T16" fmla="*/ 157 w 291"/>
                <a:gd name="T17" fmla="*/ 64 h 190"/>
                <a:gd name="T18" fmla="*/ 165 w 291"/>
                <a:gd name="T19" fmla="*/ 58 h 190"/>
                <a:gd name="T20" fmla="*/ 211 w 291"/>
                <a:gd name="T21" fmla="*/ 52 h 190"/>
                <a:gd name="T22" fmla="*/ 220 w 291"/>
                <a:gd name="T23" fmla="*/ 57 h 190"/>
                <a:gd name="T24" fmla="*/ 262 w 291"/>
                <a:gd name="T25" fmla="*/ 74 h 190"/>
                <a:gd name="T26" fmla="*/ 289 w 291"/>
                <a:gd name="T27" fmla="*/ 32 h 190"/>
                <a:gd name="T28" fmla="*/ 253 w 291"/>
                <a:gd name="T29" fmla="*/ 0 h 190"/>
                <a:gd name="T30" fmla="*/ 216 w 291"/>
                <a:gd name="T31" fmla="*/ 31 h 190"/>
                <a:gd name="T32" fmla="*/ 209 w 291"/>
                <a:gd name="T33" fmla="*/ 39 h 190"/>
                <a:gd name="T34" fmla="*/ 168 w 291"/>
                <a:gd name="T35" fmla="*/ 46 h 190"/>
                <a:gd name="T36" fmla="*/ 159 w 291"/>
                <a:gd name="T37" fmla="*/ 40 h 190"/>
                <a:gd name="T38" fmla="*/ 129 w 291"/>
                <a:gd name="T39" fmla="*/ 25 h 190"/>
                <a:gd name="T40" fmla="*/ 110 w 291"/>
                <a:gd name="T41" fmla="*/ 53 h 190"/>
                <a:gd name="T42" fmla="*/ 100 w 291"/>
                <a:gd name="T43" fmla="*/ 79 h 190"/>
                <a:gd name="T44" fmla="*/ 87 w 291"/>
                <a:gd name="T45" fmla="*/ 91 h 190"/>
                <a:gd name="T46" fmla="*/ 64 w 291"/>
                <a:gd name="T47" fmla="*/ 96 h 190"/>
                <a:gd name="T48" fmla="*/ 12 w 291"/>
                <a:gd name="T49" fmla="*/ 157 h 190"/>
                <a:gd name="T50" fmla="*/ 49 w 291"/>
                <a:gd name="T51" fmla="*/ 18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1" h="190">
                  <a:moveTo>
                    <a:pt x="49" y="187"/>
                  </a:moveTo>
                  <a:cubicBezTo>
                    <a:pt x="68" y="190"/>
                    <a:pt x="85" y="183"/>
                    <a:pt x="95" y="166"/>
                  </a:cubicBezTo>
                  <a:cubicBezTo>
                    <a:pt x="105" y="150"/>
                    <a:pt x="105" y="132"/>
                    <a:pt x="95" y="116"/>
                  </a:cubicBezTo>
                  <a:cubicBezTo>
                    <a:pt x="90" y="109"/>
                    <a:pt x="91" y="104"/>
                    <a:pt x="95" y="98"/>
                  </a:cubicBezTo>
                  <a:cubicBezTo>
                    <a:pt x="97" y="97"/>
                    <a:pt x="98" y="95"/>
                    <a:pt x="99" y="93"/>
                  </a:cubicBezTo>
                  <a:cubicBezTo>
                    <a:pt x="99" y="93"/>
                    <a:pt x="99" y="93"/>
                    <a:pt x="99" y="93"/>
                  </a:cubicBezTo>
                  <a:cubicBezTo>
                    <a:pt x="105" y="88"/>
                    <a:pt x="110" y="81"/>
                    <a:pt x="117" y="77"/>
                  </a:cubicBezTo>
                  <a:cubicBezTo>
                    <a:pt x="120" y="74"/>
                    <a:pt x="123" y="74"/>
                    <a:pt x="127" y="75"/>
                  </a:cubicBezTo>
                  <a:cubicBezTo>
                    <a:pt x="140" y="79"/>
                    <a:pt x="149" y="75"/>
                    <a:pt x="157" y="64"/>
                  </a:cubicBezTo>
                  <a:cubicBezTo>
                    <a:pt x="159" y="61"/>
                    <a:pt x="161" y="59"/>
                    <a:pt x="165" y="58"/>
                  </a:cubicBezTo>
                  <a:cubicBezTo>
                    <a:pt x="180" y="54"/>
                    <a:pt x="196" y="53"/>
                    <a:pt x="211" y="52"/>
                  </a:cubicBezTo>
                  <a:cubicBezTo>
                    <a:pt x="215" y="52"/>
                    <a:pt x="218" y="53"/>
                    <a:pt x="220" y="57"/>
                  </a:cubicBezTo>
                  <a:cubicBezTo>
                    <a:pt x="230" y="72"/>
                    <a:pt x="247" y="78"/>
                    <a:pt x="262" y="74"/>
                  </a:cubicBezTo>
                  <a:cubicBezTo>
                    <a:pt x="281" y="68"/>
                    <a:pt x="291" y="52"/>
                    <a:pt x="289" y="32"/>
                  </a:cubicBezTo>
                  <a:cubicBezTo>
                    <a:pt x="287" y="15"/>
                    <a:pt x="271" y="1"/>
                    <a:pt x="253" y="0"/>
                  </a:cubicBezTo>
                  <a:cubicBezTo>
                    <a:pt x="236" y="0"/>
                    <a:pt x="219" y="13"/>
                    <a:pt x="216" y="31"/>
                  </a:cubicBezTo>
                  <a:cubicBezTo>
                    <a:pt x="215" y="36"/>
                    <a:pt x="213" y="37"/>
                    <a:pt x="209" y="39"/>
                  </a:cubicBezTo>
                  <a:cubicBezTo>
                    <a:pt x="196" y="45"/>
                    <a:pt x="182" y="46"/>
                    <a:pt x="168" y="46"/>
                  </a:cubicBezTo>
                  <a:cubicBezTo>
                    <a:pt x="163" y="46"/>
                    <a:pt x="161" y="45"/>
                    <a:pt x="159" y="40"/>
                  </a:cubicBezTo>
                  <a:cubicBezTo>
                    <a:pt x="153" y="28"/>
                    <a:pt x="140" y="22"/>
                    <a:pt x="129" y="25"/>
                  </a:cubicBezTo>
                  <a:cubicBezTo>
                    <a:pt x="116" y="28"/>
                    <a:pt x="109" y="38"/>
                    <a:pt x="110" y="53"/>
                  </a:cubicBezTo>
                  <a:cubicBezTo>
                    <a:pt x="111" y="63"/>
                    <a:pt x="106" y="72"/>
                    <a:pt x="100" y="79"/>
                  </a:cubicBezTo>
                  <a:cubicBezTo>
                    <a:pt x="96" y="83"/>
                    <a:pt x="91" y="87"/>
                    <a:pt x="87" y="91"/>
                  </a:cubicBezTo>
                  <a:cubicBezTo>
                    <a:pt x="80" y="97"/>
                    <a:pt x="73" y="98"/>
                    <a:pt x="64" y="96"/>
                  </a:cubicBezTo>
                  <a:cubicBezTo>
                    <a:pt x="27" y="89"/>
                    <a:pt x="0" y="127"/>
                    <a:pt x="12" y="157"/>
                  </a:cubicBezTo>
                  <a:cubicBezTo>
                    <a:pt x="19" y="174"/>
                    <a:pt x="31" y="185"/>
                    <a:pt x="49" y="1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9"/>
            <p:cNvSpPr/>
            <p:nvPr/>
          </p:nvSpPr>
          <p:spPr bwMode="auto">
            <a:xfrm>
              <a:off x="3951288" y="3390901"/>
              <a:ext cx="652463" cy="438150"/>
            </a:xfrm>
            <a:custGeom>
              <a:avLst/>
              <a:gdLst>
                <a:gd name="T0" fmla="*/ 344 w 384"/>
                <a:gd name="T1" fmla="*/ 87 h 258"/>
                <a:gd name="T2" fmla="*/ 294 w 384"/>
                <a:gd name="T3" fmla="*/ 113 h 258"/>
                <a:gd name="T4" fmla="*/ 274 w 384"/>
                <a:gd name="T5" fmla="*/ 126 h 258"/>
                <a:gd name="T6" fmla="*/ 274 w 384"/>
                <a:gd name="T7" fmla="*/ 126 h 258"/>
                <a:gd name="T8" fmla="*/ 268 w 384"/>
                <a:gd name="T9" fmla="*/ 126 h 258"/>
                <a:gd name="T10" fmla="*/ 237 w 384"/>
                <a:gd name="T11" fmla="*/ 110 h 258"/>
                <a:gd name="T12" fmla="*/ 235 w 384"/>
                <a:gd name="T13" fmla="*/ 108 h 258"/>
                <a:gd name="T14" fmla="*/ 256 w 384"/>
                <a:gd name="T15" fmla="*/ 79 h 258"/>
                <a:gd name="T16" fmla="*/ 272 w 384"/>
                <a:gd name="T17" fmla="*/ 55 h 258"/>
                <a:gd name="T18" fmla="*/ 247 w 384"/>
                <a:gd name="T19" fmla="*/ 42 h 258"/>
                <a:gd name="T20" fmla="*/ 236 w 384"/>
                <a:gd name="T21" fmla="*/ 68 h 258"/>
                <a:gd name="T22" fmla="*/ 237 w 384"/>
                <a:gd name="T23" fmla="*/ 81 h 258"/>
                <a:gd name="T24" fmla="*/ 228 w 384"/>
                <a:gd name="T25" fmla="*/ 96 h 258"/>
                <a:gd name="T26" fmla="*/ 228 w 384"/>
                <a:gd name="T27" fmla="*/ 96 h 258"/>
                <a:gd name="T28" fmla="*/ 207 w 384"/>
                <a:gd name="T29" fmla="*/ 98 h 258"/>
                <a:gd name="T30" fmla="*/ 198 w 384"/>
                <a:gd name="T31" fmla="*/ 95 h 258"/>
                <a:gd name="T32" fmla="*/ 168 w 384"/>
                <a:gd name="T33" fmla="*/ 66 h 258"/>
                <a:gd name="T34" fmla="*/ 166 w 384"/>
                <a:gd name="T35" fmla="*/ 53 h 258"/>
                <a:gd name="T36" fmla="*/ 168 w 384"/>
                <a:gd name="T37" fmla="*/ 35 h 258"/>
                <a:gd name="T38" fmla="*/ 130 w 384"/>
                <a:gd name="T39" fmla="*/ 0 h 258"/>
                <a:gd name="T40" fmla="*/ 92 w 384"/>
                <a:gd name="T41" fmla="*/ 35 h 258"/>
                <a:gd name="T42" fmla="*/ 148 w 384"/>
                <a:gd name="T43" fmla="*/ 73 h 258"/>
                <a:gd name="T44" fmla="*/ 158 w 384"/>
                <a:gd name="T45" fmla="*/ 72 h 258"/>
                <a:gd name="T46" fmla="*/ 187 w 384"/>
                <a:gd name="T47" fmla="*/ 102 h 258"/>
                <a:gd name="T48" fmla="*/ 187 w 384"/>
                <a:gd name="T49" fmla="*/ 112 h 258"/>
                <a:gd name="T50" fmla="*/ 184 w 384"/>
                <a:gd name="T51" fmla="*/ 139 h 258"/>
                <a:gd name="T52" fmla="*/ 180 w 384"/>
                <a:gd name="T53" fmla="*/ 163 h 258"/>
                <a:gd name="T54" fmla="*/ 173 w 384"/>
                <a:gd name="T55" fmla="*/ 171 h 258"/>
                <a:gd name="T56" fmla="*/ 155 w 384"/>
                <a:gd name="T57" fmla="*/ 172 h 258"/>
                <a:gd name="T58" fmla="*/ 88 w 384"/>
                <a:gd name="T59" fmla="*/ 189 h 258"/>
                <a:gd name="T60" fmla="*/ 73 w 384"/>
                <a:gd name="T61" fmla="*/ 196 h 258"/>
                <a:gd name="T62" fmla="*/ 51 w 384"/>
                <a:gd name="T63" fmla="*/ 188 h 258"/>
                <a:gd name="T64" fmla="*/ 40 w 384"/>
                <a:gd name="T65" fmla="*/ 177 h 258"/>
                <a:gd name="T66" fmla="*/ 19 w 384"/>
                <a:gd name="T67" fmla="*/ 164 h 258"/>
                <a:gd name="T68" fmla="*/ 3 w 384"/>
                <a:gd name="T69" fmla="*/ 187 h 258"/>
                <a:gd name="T70" fmla="*/ 30 w 384"/>
                <a:gd name="T71" fmla="*/ 200 h 258"/>
                <a:gd name="T72" fmla="*/ 46 w 384"/>
                <a:gd name="T73" fmla="*/ 197 h 258"/>
                <a:gd name="T74" fmla="*/ 80 w 384"/>
                <a:gd name="T75" fmla="*/ 209 h 258"/>
                <a:gd name="T76" fmla="*/ 84 w 384"/>
                <a:gd name="T77" fmla="*/ 216 h 258"/>
                <a:gd name="T78" fmla="*/ 135 w 384"/>
                <a:gd name="T79" fmla="*/ 256 h 258"/>
                <a:gd name="T80" fmla="*/ 173 w 384"/>
                <a:gd name="T81" fmla="*/ 197 h 258"/>
                <a:gd name="T82" fmla="*/ 173 w 384"/>
                <a:gd name="T83" fmla="*/ 197 h 258"/>
                <a:gd name="T84" fmla="*/ 212 w 384"/>
                <a:gd name="T85" fmla="*/ 158 h 258"/>
                <a:gd name="T86" fmla="*/ 238 w 384"/>
                <a:gd name="T87" fmla="*/ 145 h 258"/>
                <a:gd name="T88" fmla="*/ 255 w 384"/>
                <a:gd name="T89" fmla="*/ 135 h 258"/>
                <a:gd name="T90" fmla="*/ 269 w 384"/>
                <a:gd name="T91" fmla="*/ 135 h 258"/>
                <a:gd name="T92" fmla="*/ 275 w 384"/>
                <a:gd name="T93" fmla="*/ 137 h 258"/>
                <a:gd name="T94" fmla="*/ 294 w 384"/>
                <a:gd name="T95" fmla="*/ 152 h 258"/>
                <a:gd name="T96" fmla="*/ 353 w 384"/>
                <a:gd name="T97" fmla="*/ 175 h 258"/>
                <a:gd name="T98" fmla="*/ 382 w 384"/>
                <a:gd name="T99" fmla="*/ 128 h 258"/>
                <a:gd name="T100" fmla="*/ 344 w 384"/>
                <a:gd name="T101" fmla="*/ 8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84" h="258">
                  <a:moveTo>
                    <a:pt x="344" y="87"/>
                  </a:moveTo>
                  <a:cubicBezTo>
                    <a:pt x="323" y="83"/>
                    <a:pt x="302" y="93"/>
                    <a:pt x="294" y="113"/>
                  </a:cubicBezTo>
                  <a:cubicBezTo>
                    <a:pt x="290" y="123"/>
                    <a:pt x="284" y="125"/>
                    <a:pt x="274" y="126"/>
                  </a:cubicBezTo>
                  <a:cubicBezTo>
                    <a:pt x="274" y="126"/>
                    <a:pt x="274" y="126"/>
                    <a:pt x="274" y="126"/>
                  </a:cubicBezTo>
                  <a:cubicBezTo>
                    <a:pt x="272" y="126"/>
                    <a:pt x="270" y="126"/>
                    <a:pt x="268" y="126"/>
                  </a:cubicBezTo>
                  <a:cubicBezTo>
                    <a:pt x="255" y="126"/>
                    <a:pt x="243" y="125"/>
                    <a:pt x="237" y="110"/>
                  </a:cubicBezTo>
                  <a:cubicBezTo>
                    <a:pt x="237" y="109"/>
                    <a:pt x="236" y="108"/>
                    <a:pt x="235" y="108"/>
                  </a:cubicBezTo>
                  <a:cubicBezTo>
                    <a:pt x="235" y="93"/>
                    <a:pt x="243" y="82"/>
                    <a:pt x="256" y="79"/>
                  </a:cubicBezTo>
                  <a:cubicBezTo>
                    <a:pt x="268" y="76"/>
                    <a:pt x="275" y="65"/>
                    <a:pt x="272" y="55"/>
                  </a:cubicBezTo>
                  <a:cubicBezTo>
                    <a:pt x="268" y="44"/>
                    <a:pt x="258" y="38"/>
                    <a:pt x="247" y="42"/>
                  </a:cubicBezTo>
                  <a:cubicBezTo>
                    <a:pt x="236" y="46"/>
                    <a:pt x="231" y="57"/>
                    <a:pt x="236" y="68"/>
                  </a:cubicBezTo>
                  <a:cubicBezTo>
                    <a:pt x="238" y="73"/>
                    <a:pt x="238" y="77"/>
                    <a:pt x="237" y="81"/>
                  </a:cubicBezTo>
                  <a:cubicBezTo>
                    <a:pt x="235" y="87"/>
                    <a:pt x="232" y="92"/>
                    <a:pt x="228" y="9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22" y="102"/>
                    <a:pt x="214" y="96"/>
                    <a:pt x="207" y="98"/>
                  </a:cubicBezTo>
                  <a:cubicBezTo>
                    <a:pt x="203" y="99"/>
                    <a:pt x="200" y="97"/>
                    <a:pt x="198" y="95"/>
                  </a:cubicBezTo>
                  <a:cubicBezTo>
                    <a:pt x="187" y="86"/>
                    <a:pt x="176" y="77"/>
                    <a:pt x="168" y="66"/>
                  </a:cubicBezTo>
                  <a:cubicBezTo>
                    <a:pt x="164" y="62"/>
                    <a:pt x="163" y="58"/>
                    <a:pt x="166" y="53"/>
                  </a:cubicBezTo>
                  <a:cubicBezTo>
                    <a:pt x="168" y="47"/>
                    <a:pt x="169" y="41"/>
                    <a:pt x="168" y="35"/>
                  </a:cubicBezTo>
                  <a:cubicBezTo>
                    <a:pt x="167" y="17"/>
                    <a:pt x="149" y="0"/>
                    <a:pt x="130" y="0"/>
                  </a:cubicBezTo>
                  <a:cubicBezTo>
                    <a:pt x="111" y="1"/>
                    <a:pt x="93" y="17"/>
                    <a:pt x="92" y="35"/>
                  </a:cubicBezTo>
                  <a:cubicBezTo>
                    <a:pt x="90" y="66"/>
                    <a:pt x="120" y="86"/>
                    <a:pt x="148" y="73"/>
                  </a:cubicBezTo>
                  <a:cubicBezTo>
                    <a:pt x="152" y="71"/>
                    <a:pt x="154" y="69"/>
                    <a:pt x="158" y="72"/>
                  </a:cubicBezTo>
                  <a:cubicBezTo>
                    <a:pt x="170" y="80"/>
                    <a:pt x="180" y="90"/>
                    <a:pt x="187" y="102"/>
                  </a:cubicBezTo>
                  <a:cubicBezTo>
                    <a:pt x="189" y="106"/>
                    <a:pt x="189" y="108"/>
                    <a:pt x="187" y="112"/>
                  </a:cubicBezTo>
                  <a:cubicBezTo>
                    <a:pt x="181" y="121"/>
                    <a:pt x="179" y="131"/>
                    <a:pt x="184" y="139"/>
                  </a:cubicBezTo>
                  <a:cubicBezTo>
                    <a:pt x="191" y="149"/>
                    <a:pt x="185" y="156"/>
                    <a:pt x="180" y="163"/>
                  </a:cubicBezTo>
                  <a:cubicBezTo>
                    <a:pt x="178" y="166"/>
                    <a:pt x="176" y="168"/>
                    <a:pt x="173" y="171"/>
                  </a:cubicBezTo>
                  <a:cubicBezTo>
                    <a:pt x="168" y="178"/>
                    <a:pt x="163" y="179"/>
                    <a:pt x="155" y="172"/>
                  </a:cubicBezTo>
                  <a:cubicBezTo>
                    <a:pt x="133" y="156"/>
                    <a:pt x="99" y="165"/>
                    <a:pt x="88" y="189"/>
                  </a:cubicBezTo>
                  <a:cubicBezTo>
                    <a:pt x="85" y="197"/>
                    <a:pt x="80" y="198"/>
                    <a:pt x="73" y="196"/>
                  </a:cubicBezTo>
                  <a:cubicBezTo>
                    <a:pt x="66" y="194"/>
                    <a:pt x="58" y="192"/>
                    <a:pt x="51" y="188"/>
                  </a:cubicBezTo>
                  <a:cubicBezTo>
                    <a:pt x="46" y="186"/>
                    <a:pt x="42" y="183"/>
                    <a:pt x="40" y="177"/>
                  </a:cubicBezTo>
                  <a:cubicBezTo>
                    <a:pt x="37" y="167"/>
                    <a:pt x="28" y="162"/>
                    <a:pt x="19" y="164"/>
                  </a:cubicBezTo>
                  <a:cubicBezTo>
                    <a:pt x="8" y="166"/>
                    <a:pt x="0" y="178"/>
                    <a:pt x="3" y="187"/>
                  </a:cubicBezTo>
                  <a:cubicBezTo>
                    <a:pt x="7" y="200"/>
                    <a:pt x="18" y="205"/>
                    <a:pt x="30" y="200"/>
                  </a:cubicBezTo>
                  <a:cubicBezTo>
                    <a:pt x="35" y="198"/>
                    <a:pt x="40" y="197"/>
                    <a:pt x="46" y="197"/>
                  </a:cubicBezTo>
                  <a:cubicBezTo>
                    <a:pt x="58" y="198"/>
                    <a:pt x="69" y="203"/>
                    <a:pt x="80" y="209"/>
                  </a:cubicBezTo>
                  <a:cubicBezTo>
                    <a:pt x="82" y="211"/>
                    <a:pt x="83" y="213"/>
                    <a:pt x="84" y="216"/>
                  </a:cubicBezTo>
                  <a:cubicBezTo>
                    <a:pt x="88" y="243"/>
                    <a:pt x="107" y="258"/>
                    <a:pt x="135" y="256"/>
                  </a:cubicBezTo>
                  <a:cubicBezTo>
                    <a:pt x="164" y="253"/>
                    <a:pt x="181" y="225"/>
                    <a:pt x="173" y="197"/>
                  </a:cubicBezTo>
                  <a:cubicBezTo>
                    <a:pt x="173" y="197"/>
                    <a:pt x="173" y="197"/>
                    <a:pt x="173" y="197"/>
                  </a:cubicBezTo>
                  <a:cubicBezTo>
                    <a:pt x="173" y="177"/>
                    <a:pt x="192" y="158"/>
                    <a:pt x="212" y="158"/>
                  </a:cubicBezTo>
                  <a:cubicBezTo>
                    <a:pt x="224" y="159"/>
                    <a:pt x="233" y="155"/>
                    <a:pt x="238" y="145"/>
                  </a:cubicBezTo>
                  <a:cubicBezTo>
                    <a:pt x="242" y="137"/>
                    <a:pt x="248" y="136"/>
                    <a:pt x="255" y="135"/>
                  </a:cubicBezTo>
                  <a:cubicBezTo>
                    <a:pt x="260" y="135"/>
                    <a:pt x="265" y="135"/>
                    <a:pt x="269" y="135"/>
                  </a:cubicBezTo>
                  <a:cubicBezTo>
                    <a:pt x="271" y="137"/>
                    <a:pt x="273" y="137"/>
                    <a:pt x="275" y="137"/>
                  </a:cubicBezTo>
                  <a:cubicBezTo>
                    <a:pt x="284" y="139"/>
                    <a:pt x="291" y="142"/>
                    <a:pt x="294" y="152"/>
                  </a:cubicBezTo>
                  <a:cubicBezTo>
                    <a:pt x="303" y="174"/>
                    <a:pt x="330" y="184"/>
                    <a:pt x="353" y="175"/>
                  </a:cubicBezTo>
                  <a:cubicBezTo>
                    <a:pt x="372" y="167"/>
                    <a:pt x="384" y="148"/>
                    <a:pt x="382" y="128"/>
                  </a:cubicBezTo>
                  <a:cubicBezTo>
                    <a:pt x="380" y="108"/>
                    <a:pt x="363" y="89"/>
                    <a:pt x="344" y="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0"/>
            <p:cNvSpPr/>
            <p:nvPr/>
          </p:nvSpPr>
          <p:spPr bwMode="auto">
            <a:xfrm>
              <a:off x="4835525" y="3370263"/>
              <a:ext cx="457200" cy="444500"/>
            </a:xfrm>
            <a:custGeom>
              <a:avLst/>
              <a:gdLst>
                <a:gd name="T0" fmla="*/ 266 w 269"/>
                <a:gd name="T1" fmla="*/ 35 h 261"/>
                <a:gd name="T2" fmla="*/ 221 w 269"/>
                <a:gd name="T3" fmla="*/ 2 h 261"/>
                <a:gd name="T4" fmla="*/ 187 w 269"/>
                <a:gd name="T5" fmla="*/ 43 h 261"/>
                <a:gd name="T6" fmla="*/ 180 w 269"/>
                <a:gd name="T7" fmla="*/ 58 h 261"/>
                <a:gd name="T8" fmla="*/ 152 w 269"/>
                <a:gd name="T9" fmla="*/ 73 h 261"/>
                <a:gd name="T10" fmla="*/ 148 w 269"/>
                <a:gd name="T11" fmla="*/ 73 h 261"/>
                <a:gd name="T12" fmla="*/ 129 w 269"/>
                <a:gd name="T13" fmla="*/ 69 h 261"/>
                <a:gd name="T14" fmla="*/ 93 w 269"/>
                <a:gd name="T15" fmla="*/ 67 h 261"/>
                <a:gd name="T16" fmla="*/ 84 w 269"/>
                <a:gd name="T17" fmla="*/ 98 h 261"/>
                <a:gd name="T18" fmla="*/ 84 w 269"/>
                <a:gd name="T19" fmla="*/ 125 h 261"/>
                <a:gd name="T20" fmla="*/ 80 w 269"/>
                <a:gd name="T21" fmla="*/ 134 h 261"/>
                <a:gd name="T22" fmla="*/ 80 w 269"/>
                <a:gd name="T23" fmla="*/ 134 h 261"/>
                <a:gd name="T24" fmla="*/ 46 w 269"/>
                <a:gd name="T25" fmla="*/ 158 h 261"/>
                <a:gd name="T26" fmla="*/ 6 w 269"/>
                <a:gd name="T27" fmla="*/ 217 h 261"/>
                <a:gd name="T28" fmla="*/ 70 w 269"/>
                <a:gd name="T29" fmla="*/ 253 h 261"/>
                <a:gd name="T30" fmla="*/ 89 w 269"/>
                <a:gd name="T31" fmla="*/ 170 h 261"/>
                <a:gd name="T32" fmla="*/ 84 w 269"/>
                <a:gd name="T33" fmla="*/ 147 h 261"/>
                <a:gd name="T34" fmla="*/ 87 w 269"/>
                <a:gd name="T35" fmla="*/ 141 h 261"/>
                <a:gd name="T36" fmla="*/ 87 w 269"/>
                <a:gd name="T37" fmla="*/ 141 h 261"/>
                <a:gd name="T38" fmla="*/ 87 w 269"/>
                <a:gd name="T39" fmla="*/ 141 h 261"/>
                <a:gd name="T40" fmla="*/ 94 w 269"/>
                <a:gd name="T41" fmla="*/ 128 h 261"/>
                <a:gd name="T42" fmla="*/ 113 w 269"/>
                <a:gd name="T43" fmla="*/ 116 h 261"/>
                <a:gd name="T44" fmla="*/ 133 w 269"/>
                <a:gd name="T45" fmla="*/ 103 h 261"/>
                <a:gd name="T46" fmla="*/ 151 w 269"/>
                <a:gd name="T47" fmla="*/ 83 h 261"/>
                <a:gd name="T48" fmla="*/ 151 w 269"/>
                <a:gd name="T49" fmla="*/ 83 h 261"/>
                <a:gd name="T50" fmla="*/ 188 w 269"/>
                <a:gd name="T51" fmla="*/ 68 h 261"/>
                <a:gd name="T52" fmla="*/ 200 w 269"/>
                <a:gd name="T53" fmla="*/ 70 h 261"/>
                <a:gd name="T54" fmla="*/ 233 w 269"/>
                <a:gd name="T55" fmla="*/ 81 h 261"/>
                <a:gd name="T56" fmla="*/ 266 w 269"/>
                <a:gd name="T57" fmla="*/ 35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69" h="261">
                  <a:moveTo>
                    <a:pt x="266" y="35"/>
                  </a:moveTo>
                  <a:cubicBezTo>
                    <a:pt x="264" y="15"/>
                    <a:pt x="244" y="0"/>
                    <a:pt x="221" y="2"/>
                  </a:cubicBezTo>
                  <a:cubicBezTo>
                    <a:pt x="202" y="5"/>
                    <a:pt x="186" y="21"/>
                    <a:pt x="187" y="43"/>
                  </a:cubicBezTo>
                  <a:cubicBezTo>
                    <a:pt x="188" y="51"/>
                    <a:pt x="185" y="54"/>
                    <a:pt x="180" y="58"/>
                  </a:cubicBezTo>
                  <a:cubicBezTo>
                    <a:pt x="172" y="64"/>
                    <a:pt x="162" y="69"/>
                    <a:pt x="152" y="73"/>
                  </a:cubicBezTo>
                  <a:cubicBezTo>
                    <a:pt x="151" y="73"/>
                    <a:pt x="150" y="73"/>
                    <a:pt x="148" y="73"/>
                  </a:cubicBezTo>
                  <a:cubicBezTo>
                    <a:pt x="141" y="76"/>
                    <a:pt x="136" y="77"/>
                    <a:pt x="129" y="69"/>
                  </a:cubicBezTo>
                  <a:cubicBezTo>
                    <a:pt x="120" y="58"/>
                    <a:pt x="105" y="58"/>
                    <a:pt x="93" y="67"/>
                  </a:cubicBezTo>
                  <a:cubicBezTo>
                    <a:pt x="83" y="74"/>
                    <a:pt x="79" y="88"/>
                    <a:pt x="84" y="98"/>
                  </a:cubicBezTo>
                  <a:cubicBezTo>
                    <a:pt x="89" y="108"/>
                    <a:pt x="87" y="116"/>
                    <a:pt x="84" y="125"/>
                  </a:cubicBezTo>
                  <a:cubicBezTo>
                    <a:pt x="83" y="128"/>
                    <a:pt x="82" y="131"/>
                    <a:pt x="80" y="134"/>
                  </a:cubicBezTo>
                  <a:cubicBezTo>
                    <a:pt x="80" y="134"/>
                    <a:pt x="80" y="134"/>
                    <a:pt x="80" y="134"/>
                  </a:cubicBezTo>
                  <a:cubicBezTo>
                    <a:pt x="72" y="146"/>
                    <a:pt x="63" y="156"/>
                    <a:pt x="46" y="158"/>
                  </a:cubicBezTo>
                  <a:cubicBezTo>
                    <a:pt x="19" y="160"/>
                    <a:pt x="0" y="190"/>
                    <a:pt x="6" y="217"/>
                  </a:cubicBezTo>
                  <a:cubicBezTo>
                    <a:pt x="14" y="246"/>
                    <a:pt x="40" y="261"/>
                    <a:pt x="70" y="253"/>
                  </a:cubicBezTo>
                  <a:cubicBezTo>
                    <a:pt x="106" y="244"/>
                    <a:pt x="117" y="196"/>
                    <a:pt x="89" y="170"/>
                  </a:cubicBezTo>
                  <a:cubicBezTo>
                    <a:pt x="79" y="160"/>
                    <a:pt x="79" y="160"/>
                    <a:pt x="84" y="147"/>
                  </a:cubicBezTo>
                  <a:cubicBezTo>
                    <a:pt x="85" y="145"/>
                    <a:pt x="86" y="143"/>
                    <a:pt x="87" y="141"/>
                  </a:cubicBezTo>
                  <a:cubicBezTo>
                    <a:pt x="87" y="141"/>
                    <a:pt x="87" y="141"/>
                    <a:pt x="87" y="141"/>
                  </a:cubicBezTo>
                  <a:cubicBezTo>
                    <a:pt x="87" y="141"/>
                    <a:pt x="87" y="141"/>
                    <a:pt x="87" y="141"/>
                  </a:cubicBezTo>
                  <a:cubicBezTo>
                    <a:pt x="89" y="137"/>
                    <a:pt x="91" y="132"/>
                    <a:pt x="94" y="128"/>
                  </a:cubicBezTo>
                  <a:cubicBezTo>
                    <a:pt x="98" y="121"/>
                    <a:pt x="102" y="115"/>
                    <a:pt x="113" y="116"/>
                  </a:cubicBezTo>
                  <a:cubicBezTo>
                    <a:pt x="121" y="116"/>
                    <a:pt x="130" y="112"/>
                    <a:pt x="133" y="103"/>
                  </a:cubicBezTo>
                  <a:cubicBezTo>
                    <a:pt x="137" y="94"/>
                    <a:pt x="142" y="87"/>
                    <a:pt x="151" y="83"/>
                  </a:cubicBezTo>
                  <a:cubicBezTo>
                    <a:pt x="151" y="83"/>
                    <a:pt x="151" y="83"/>
                    <a:pt x="151" y="83"/>
                  </a:cubicBezTo>
                  <a:cubicBezTo>
                    <a:pt x="163" y="78"/>
                    <a:pt x="175" y="73"/>
                    <a:pt x="188" y="68"/>
                  </a:cubicBezTo>
                  <a:cubicBezTo>
                    <a:pt x="192" y="66"/>
                    <a:pt x="196" y="66"/>
                    <a:pt x="200" y="70"/>
                  </a:cubicBezTo>
                  <a:cubicBezTo>
                    <a:pt x="209" y="80"/>
                    <a:pt x="220" y="83"/>
                    <a:pt x="233" y="81"/>
                  </a:cubicBezTo>
                  <a:cubicBezTo>
                    <a:pt x="255" y="77"/>
                    <a:pt x="269" y="58"/>
                    <a:pt x="266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11"/>
            <p:cNvSpPr/>
            <p:nvPr/>
          </p:nvSpPr>
          <p:spPr bwMode="auto">
            <a:xfrm>
              <a:off x="4735513" y="3149601"/>
              <a:ext cx="331788" cy="236538"/>
            </a:xfrm>
            <a:custGeom>
              <a:avLst/>
              <a:gdLst>
                <a:gd name="T0" fmla="*/ 66 w 195"/>
                <a:gd name="T1" fmla="*/ 105 h 139"/>
                <a:gd name="T2" fmla="*/ 88 w 195"/>
                <a:gd name="T3" fmla="*/ 107 h 139"/>
                <a:gd name="T4" fmla="*/ 110 w 195"/>
                <a:gd name="T5" fmla="*/ 101 h 139"/>
                <a:gd name="T6" fmla="*/ 135 w 195"/>
                <a:gd name="T7" fmla="*/ 120 h 139"/>
                <a:gd name="T8" fmla="*/ 171 w 195"/>
                <a:gd name="T9" fmla="*/ 135 h 139"/>
                <a:gd name="T10" fmla="*/ 195 w 195"/>
                <a:gd name="T11" fmla="*/ 104 h 139"/>
                <a:gd name="T12" fmla="*/ 167 w 195"/>
                <a:gd name="T13" fmla="*/ 72 h 139"/>
                <a:gd name="T14" fmla="*/ 133 w 195"/>
                <a:gd name="T15" fmla="*/ 90 h 139"/>
                <a:gd name="T16" fmla="*/ 122 w 195"/>
                <a:gd name="T17" fmla="*/ 97 h 139"/>
                <a:gd name="T18" fmla="*/ 114 w 195"/>
                <a:gd name="T19" fmla="*/ 96 h 139"/>
                <a:gd name="T20" fmla="*/ 114 w 195"/>
                <a:gd name="T21" fmla="*/ 96 h 139"/>
                <a:gd name="T22" fmla="*/ 108 w 195"/>
                <a:gd name="T23" fmla="*/ 95 h 139"/>
                <a:gd name="T24" fmla="*/ 94 w 195"/>
                <a:gd name="T25" fmla="*/ 83 h 139"/>
                <a:gd name="T26" fmla="*/ 81 w 195"/>
                <a:gd name="T27" fmla="*/ 74 h 139"/>
                <a:gd name="T28" fmla="*/ 68 w 195"/>
                <a:gd name="T29" fmla="*/ 68 h 139"/>
                <a:gd name="T30" fmla="*/ 56 w 195"/>
                <a:gd name="T31" fmla="*/ 55 h 139"/>
                <a:gd name="T32" fmla="*/ 52 w 195"/>
                <a:gd name="T33" fmla="*/ 34 h 139"/>
                <a:gd name="T34" fmla="*/ 53 w 195"/>
                <a:gd name="T35" fmla="*/ 27 h 139"/>
                <a:gd name="T36" fmla="*/ 33 w 195"/>
                <a:gd name="T37" fmla="*/ 3 h 139"/>
                <a:gd name="T38" fmla="*/ 5 w 195"/>
                <a:gd name="T39" fmla="*/ 14 h 139"/>
                <a:gd name="T40" fmla="*/ 6 w 195"/>
                <a:gd name="T41" fmla="*/ 43 h 139"/>
                <a:gd name="T42" fmla="*/ 35 w 195"/>
                <a:gd name="T43" fmla="*/ 52 h 139"/>
                <a:gd name="T44" fmla="*/ 45 w 195"/>
                <a:gd name="T45" fmla="*/ 54 h 139"/>
                <a:gd name="T46" fmla="*/ 63 w 195"/>
                <a:gd name="T47" fmla="*/ 73 h 139"/>
                <a:gd name="T48" fmla="*/ 63 w 195"/>
                <a:gd name="T49" fmla="*/ 83 h 139"/>
                <a:gd name="T50" fmla="*/ 66 w 195"/>
                <a:gd name="T51" fmla="*/ 10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5" h="139">
                  <a:moveTo>
                    <a:pt x="66" y="105"/>
                  </a:moveTo>
                  <a:cubicBezTo>
                    <a:pt x="72" y="110"/>
                    <a:pt x="82" y="112"/>
                    <a:pt x="88" y="107"/>
                  </a:cubicBezTo>
                  <a:cubicBezTo>
                    <a:pt x="95" y="101"/>
                    <a:pt x="102" y="101"/>
                    <a:pt x="110" y="101"/>
                  </a:cubicBezTo>
                  <a:cubicBezTo>
                    <a:pt x="122" y="104"/>
                    <a:pt x="130" y="108"/>
                    <a:pt x="135" y="120"/>
                  </a:cubicBezTo>
                  <a:cubicBezTo>
                    <a:pt x="140" y="133"/>
                    <a:pt x="158" y="139"/>
                    <a:pt x="171" y="135"/>
                  </a:cubicBezTo>
                  <a:cubicBezTo>
                    <a:pt x="185" y="131"/>
                    <a:pt x="195" y="117"/>
                    <a:pt x="195" y="104"/>
                  </a:cubicBezTo>
                  <a:cubicBezTo>
                    <a:pt x="194" y="87"/>
                    <a:pt x="184" y="75"/>
                    <a:pt x="167" y="72"/>
                  </a:cubicBezTo>
                  <a:cubicBezTo>
                    <a:pt x="154" y="69"/>
                    <a:pt x="138" y="77"/>
                    <a:pt x="133" y="90"/>
                  </a:cubicBezTo>
                  <a:cubicBezTo>
                    <a:pt x="131" y="96"/>
                    <a:pt x="127" y="97"/>
                    <a:pt x="122" y="97"/>
                  </a:cubicBezTo>
                  <a:cubicBezTo>
                    <a:pt x="119" y="96"/>
                    <a:pt x="116" y="97"/>
                    <a:pt x="114" y="96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12" y="96"/>
                    <a:pt x="110" y="95"/>
                    <a:pt x="108" y="95"/>
                  </a:cubicBezTo>
                  <a:cubicBezTo>
                    <a:pt x="102" y="93"/>
                    <a:pt x="96" y="91"/>
                    <a:pt x="94" y="83"/>
                  </a:cubicBezTo>
                  <a:cubicBezTo>
                    <a:pt x="93" y="77"/>
                    <a:pt x="87" y="74"/>
                    <a:pt x="81" y="74"/>
                  </a:cubicBezTo>
                  <a:cubicBezTo>
                    <a:pt x="75" y="74"/>
                    <a:pt x="71" y="72"/>
                    <a:pt x="68" y="68"/>
                  </a:cubicBezTo>
                  <a:cubicBezTo>
                    <a:pt x="64" y="64"/>
                    <a:pt x="60" y="59"/>
                    <a:pt x="56" y="55"/>
                  </a:cubicBezTo>
                  <a:cubicBezTo>
                    <a:pt x="51" y="49"/>
                    <a:pt x="47" y="42"/>
                    <a:pt x="52" y="34"/>
                  </a:cubicBezTo>
                  <a:cubicBezTo>
                    <a:pt x="53" y="32"/>
                    <a:pt x="53" y="29"/>
                    <a:pt x="53" y="27"/>
                  </a:cubicBezTo>
                  <a:cubicBezTo>
                    <a:pt x="53" y="16"/>
                    <a:pt x="45" y="6"/>
                    <a:pt x="33" y="3"/>
                  </a:cubicBezTo>
                  <a:cubicBezTo>
                    <a:pt x="23" y="0"/>
                    <a:pt x="11" y="5"/>
                    <a:pt x="5" y="14"/>
                  </a:cubicBezTo>
                  <a:cubicBezTo>
                    <a:pt x="0" y="22"/>
                    <a:pt x="0" y="36"/>
                    <a:pt x="6" y="43"/>
                  </a:cubicBezTo>
                  <a:cubicBezTo>
                    <a:pt x="14" y="53"/>
                    <a:pt x="24" y="57"/>
                    <a:pt x="35" y="52"/>
                  </a:cubicBezTo>
                  <a:cubicBezTo>
                    <a:pt x="39" y="51"/>
                    <a:pt x="42" y="51"/>
                    <a:pt x="45" y="54"/>
                  </a:cubicBezTo>
                  <a:cubicBezTo>
                    <a:pt x="52" y="60"/>
                    <a:pt x="59" y="65"/>
                    <a:pt x="63" y="73"/>
                  </a:cubicBezTo>
                  <a:cubicBezTo>
                    <a:pt x="65" y="77"/>
                    <a:pt x="66" y="79"/>
                    <a:pt x="63" y="83"/>
                  </a:cubicBezTo>
                  <a:cubicBezTo>
                    <a:pt x="59" y="89"/>
                    <a:pt x="61" y="100"/>
                    <a:pt x="66" y="1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79" name="Grupo 78"/>
          <p:cNvGrpSpPr/>
          <p:nvPr/>
        </p:nvGrpSpPr>
        <p:grpSpPr>
          <a:xfrm>
            <a:off x="7715813" y="3608010"/>
            <a:ext cx="636986" cy="561269"/>
            <a:chOff x="3609975" y="2346326"/>
            <a:chExt cx="1682750" cy="1482725"/>
          </a:xfrm>
          <a:solidFill>
            <a:schemeClr val="bg1"/>
          </a:solidFill>
        </p:grpSpPr>
        <p:sp>
          <p:nvSpPr>
            <p:cNvPr id="80" name="Freeform 5"/>
            <p:cNvSpPr/>
            <p:nvPr/>
          </p:nvSpPr>
          <p:spPr bwMode="auto">
            <a:xfrm>
              <a:off x="4070350" y="2622551"/>
              <a:ext cx="1106488" cy="747713"/>
            </a:xfrm>
            <a:custGeom>
              <a:avLst/>
              <a:gdLst>
                <a:gd name="T0" fmla="*/ 421 w 652"/>
                <a:gd name="T1" fmla="*/ 250 h 440"/>
                <a:gd name="T2" fmla="*/ 494 w 652"/>
                <a:gd name="T3" fmla="*/ 272 h 440"/>
                <a:gd name="T4" fmla="*/ 519 w 652"/>
                <a:gd name="T5" fmla="*/ 314 h 440"/>
                <a:gd name="T6" fmla="*/ 611 w 652"/>
                <a:gd name="T7" fmla="*/ 323 h 440"/>
                <a:gd name="T8" fmla="*/ 581 w 652"/>
                <a:gd name="T9" fmla="*/ 179 h 440"/>
                <a:gd name="T10" fmla="*/ 483 w 652"/>
                <a:gd name="T11" fmla="*/ 236 h 440"/>
                <a:gd name="T12" fmla="*/ 446 w 652"/>
                <a:gd name="T13" fmla="*/ 234 h 440"/>
                <a:gd name="T14" fmla="*/ 409 w 652"/>
                <a:gd name="T15" fmla="*/ 207 h 440"/>
                <a:gd name="T16" fmla="*/ 413 w 652"/>
                <a:gd name="T17" fmla="*/ 175 h 440"/>
                <a:gd name="T18" fmla="*/ 445 w 652"/>
                <a:gd name="T19" fmla="*/ 155 h 440"/>
                <a:gd name="T20" fmla="*/ 428 w 652"/>
                <a:gd name="T21" fmla="*/ 93 h 440"/>
                <a:gd name="T22" fmla="*/ 412 w 652"/>
                <a:gd name="T23" fmla="*/ 154 h 440"/>
                <a:gd name="T24" fmla="*/ 405 w 652"/>
                <a:gd name="T25" fmla="*/ 169 h 440"/>
                <a:gd name="T26" fmla="*/ 390 w 652"/>
                <a:gd name="T27" fmla="*/ 183 h 440"/>
                <a:gd name="T28" fmla="*/ 356 w 652"/>
                <a:gd name="T29" fmla="*/ 181 h 440"/>
                <a:gd name="T30" fmla="*/ 342 w 652"/>
                <a:gd name="T31" fmla="*/ 172 h 440"/>
                <a:gd name="T32" fmla="*/ 291 w 652"/>
                <a:gd name="T33" fmla="*/ 105 h 440"/>
                <a:gd name="T34" fmla="*/ 290 w 652"/>
                <a:gd name="T35" fmla="*/ 31 h 440"/>
                <a:gd name="T36" fmla="*/ 176 w 652"/>
                <a:gd name="T37" fmla="*/ 51 h 440"/>
                <a:gd name="T38" fmla="*/ 184 w 652"/>
                <a:gd name="T39" fmla="*/ 105 h 440"/>
                <a:gd name="T40" fmla="*/ 278 w 652"/>
                <a:gd name="T41" fmla="*/ 127 h 440"/>
                <a:gd name="T42" fmla="*/ 324 w 652"/>
                <a:gd name="T43" fmla="*/ 199 h 440"/>
                <a:gd name="T44" fmla="*/ 315 w 652"/>
                <a:gd name="T45" fmla="*/ 247 h 440"/>
                <a:gd name="T46" fmla="*/ 315 w 652"/>
                <a:gd name="T47" fmla="*/ 271 h 440"/>
                <a:gd name="T48" fmla="*/ 269 w 652"/>
                <a:gd name="T49" fmla="*/ 306 h 440"/>
                <a:gd name="T50" fmla="*/ 229 w 652"/>
                <a:gd name="T51" fmla="*/ 283 h 440"/>
                <a:gd name="T52" fmla="*/ 142 w 652"/>
                <a:gd name="T53" fmla="*/ 323 h 440"/>
                <a:gd name="T54" fmla="*/ 117 w 652"/>
                <a:gd name="T55" fmla="*/ 325 h 440"/>
                <a:gd name="T56" fmla="*/ 66 w 652"/>
                <a:gd name="T57" fmla="*/ 288 h 440"/>
                <a:gd name="T58" fmla="*/ 3 w 652"/>
                <a:gd name="T59" fmla="*/ 290 h 440"/>
                <a:gd name="T60" fmla="*/ 50 w 652"/>
                <a:gd name="T61" fmla="*/ 324 h 440"/>
                <a:gd name="T62" fmla="*/ 123 w 652"/>
                <a:gd name="T63" fmla="*/ 345 h 440"/>
                <a:gd name="T64" fmla="*/ 164 w 652"/>
                <a:gd name="T65" fmla="*/ 420 h 440"/>
                <a:gd name="T66" fmla="*/ 242 w 652"/>
                <a:gd name="T67" fmla="*/ 429 h 440"/>
                <a:gd name="T68" fmla="*/ 288 w 652"/>
                <a:gd name="T69" fmla="*/ 345 h 440"/>
                <a:gd name="T70" fmla="*/ 343 w 652"/>
                <a:gd name="T71" fmla="*/ 279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52" h="440">
                  <a:moveTo>
                    <a:pt x="407" y="261"/>
                  </a:moveTo>
                  <a:cubicBezTo>
                    <a:pt x="410" y="256"/>
                    <a:pt x="414" y="252"/>
                    <a:pt x="421" y="250"/>
                  </a:cubicBezTo>
                  <a:cubicBezTo>
                    <a:pt x="444" y="248"/>
                    <a:pt x="465" y="253"/>
                    <a:pt x="485" y="262"/>
                  </a:cubicBezTo>
                  <a:cubicBezTo>
                    <a:pt x="490" y="264"/>
                    <a:pt x="493" y="267"/>
                    <a:pt x="494" y="272"/>
                  </a:cubicBezTo>
                  <a:cubicBezTo>
                    <a:pt x="498" y="289"/>
                    <a:pt x="505" y="303"/>
                    <a:pt x="519" y="314"/>
                  </a:cubicBezTo>
                  <a:cubicBezTo>
                    <a:pt x="519" y="314"/>
                    <a:pt x="519" y="314"/>
                    <a:pt x="519" y="314"/>
                  </a:cubicBezTo>
                  <a:cubicBezTo>
                    <a:pt x="520" y="315"/>
                    <a:pt x="521" y="317"/>
                    <a:pt x="523" y="318"/>
                  </a:cubicBezTo>
                  <a:cubicBezTo>
                    <a:pt x="547" y="337"/>
                    <a:pt x="584" y="339"/>
                    <a:pt x="611" y="323"/>
                  </a:cubicBezTo>
                  <a:cubicBezTo>
                    <a:pt x="638" y="307"/>
                    <a:pt x="652" y="274"/>
                    <a:pt x="647" y="243"/>
                  </a:cubicBezTo>
                  <a:cubicBezTo>
                    <a:pt x="641" y="210"/>
                    <a:pt x="614" y="183"/>
                    <a:pt x="581" y="179"/>
                  </a:cubicBezTo>
                  <a:cubicBezTo>
                    <a:pt x="547" y="174"/>
                    <a:pt x="513" y="192"/>
                    <a:pt x="500" y="224"/>
                  </a:cubicBezTo>
                  <a:cubicBezTo>
                    <a:pt x="496" y="233"/>
                    <a:pt x="491" y="235"/>
                    <a:pt x="483" y="236"/>
                  </a:cubicBezTo>
                  <a:cubicBezTo>
                    <a:pt x="483" y="236"/>
                    <a:pt x="483" y="236"/>
                    <a:pt x="483" y="236"/>
                  </a:cubicBezTo>
                  <a:cubicBezTo>
                    <a:pt x="471" y="235"/>
                    <a:pt x="458" y="236"/>
                    <a:pt x="446" y="234"/>
                  </a:cubicBezTo>
                  <a:cubicBezTo>
                    <a:pt x="431" y="231"/>
                    <a:pt x="414" y="230"/>
                    <a:pt x="410" y="209"/>
                  </a:cubicBezTo>
                  <a:cubicBezTo>
                    <a:pt x="410" y="208"/>
                    <a:pt x="410" y="207"/>
                    <a:pt x="409" y="207"/>
                  </a:cubicBezTo>
                  <a:cubicBezTo>
                    <a:pt x="400" y="198"/>
                    <a:pt x="406" y="189"/>
                    <a:pt x="410" y="180"/>
                  </a:cubicBezTo>
                  <a:cubicBezTo>
                    <a:pt x="410" y="178"/>
                    <a:pt x="412" y="177"/>
                    <a:pt x="413" y="175"/>
                  </a:cubicBezTo>
                  <a:cubicBezTo>
                    <a:pt x="413" y="174"/>
                    <a:pt x="414" y="173"/>
                    <a:pt x="415" y="173"/>
                  </a:cubicBezTo>
                  <a:cubicBezTo>
                    <a:pt x="423" y="164"/>
                    <a:pt x="431" y="156"/>
                    <a:pt x="445" y="155"/>
                  </a:cubicBezTo>
                  <a:cubicBezTo>
                    <a:pt x="469" y="152"/>
                    <a:pt x="481" y="127"/>
                    <a:pt x="470" y="107"/>
                  </a:cubicBezTo>
                  <a:cubicBezTo>
                    <a:pt x="462" y="92"/>
                    <a:pt x="444" y="86"/>
                    <a:pt x="428" y="93"/>
                  </a:cubicBezTo>
                  <a:cubicBezTo>
                    <a:pt x="413" y="100"/>
                    <a:pt x="405" y="117"/>
                    <a:pt x="412" y="134"/>
                  </a:cubicBezTo>
                  <a:cubicBezTo>
                    <a:pt x="414" y="141"/>
                    <a:pt x="414" y="147"/>
                    <a:pt x="412" y="154"/>
                  </a:cubicBezTo>
                  <a:cubicBezTo>
                    <a:pt x="410" y="159"/>
                    <a:pt x="407" y="164"/>
                    <a:pt x="405" y="169"/>
                  </a:cubicBezTo>
                  <a:cubicBezTo>
                    <a:pt x="405" y="169"/>
                    <a:pt x="405" y="169"/>
                    <a:pt x="405" y="169"/>
                  </a:cubicBezTo>
                  <a:cubicBezTo>
                    <a:pt x="405" y="169"/>
                    <a:pt x="405" y="169"/>
                    <a:pt x="405" y="169"/>
                  </a:cubicBezTo>
                  <a:cubicBezTo>
                    <a:pt x="400" y="174"/>
                    <a:pt x="396" y="179"/>
                    <a:pt x="390" y="183"/>
                  </a:cubicBezTo>
                  <a:cubicBezTo>
                    <a:pt x="387" y="185"/>
                    <a:pt x="384" y="185"/>
                    <a:pt x="381" y="184"/>
                  </a:cubicBezTo>
                  <a:cubicBezTo>
                    <a:pt x="373" y="180"/>
                    <a:pt x="364" y="179"/>
                    <a:pt x="356" y="181"/>
                  </a:cubicBezTo>
                  <a:cubicBezTo>
                    <a:pt x="356" y="181"/>
                    <a:pt x="356" y="181"/>
                    <a:pt x="356" y="181"/>
                  </a:cubicBezTo>
                  <a:cubicBezTo>
                    <a:pt x="350" y="180"/>
                    <a:pt x="346" y="176"/>
                    <a:pt x="342" y="172"/>
                  </a:cubicBezTo>
                  <a:cubicBezTo>
                    <a:pt x="327" y="158"/>
                    <a:pt x="313" y="143"/>
                    <a:pt x="302" y="127"/>
                  </a:cubicBezTo>
                  <a:cubicBezTo>
                    <a:pt x="297" y="120"/>
                    <a:pt x="291" y="114"/>
                    <a:pt x="291" y="105"/>
                  </a:cubicBezTo>
                  <a:cubicBezTo>
                    <a:pt x="292" y="105"/>
                    <a:pt x="293" y="104"/>
                    <a:pt x="293" y="103"/>
                  </a:cubicBezTo>
                  <a:cubicBezTo>
                    <a:pt x="307" y="82"/>
                    <a:pt x="305" y="52"/>
                    <a:pt x="290" y="31"/>
                  </a:cubicBezTo>
                  <a:cubicBezTo>
                    <a:pt x="275" y="10"/>
                    <a:pt x="248" y="0"/>
                    <a:pt x="224" y="6"/>
                  </a:cubicBezTo>
                  <a:cubicBezTo>
                    <a:pt x="200" y="12"/>
                    <a:pt x="183" y="27"/>
                    <a:pt x="176" y="51"/>
                  </a:cubicBezTo>
                  <a:cubicBezTo>
                    <a:pt x="176" y="51"/>
                    <a:pt x="176" y="51"/>
                    <a:pt x="176" y="51"/>
                  </a:cubicBezTo>
                  <a:cubicBezTo>
                    <a:pt x="169" y="71"/>
                    <a:pt x="173" y="89"/>
                    <a:pt x="184" y="105"/>
                  </a:cubicBezTo>
                  <a:cubicBezTo>
                    <a:pt x="204" y="134"/>
                    <a:pt x="237" y="142"/>
                    <a:pt x="268" y="127"/>
                  </a:cubicBezTo>
                  <a:cubicBezTo>
                    <a:pt x="272" y="125"/>
                    <a:pt x="274" y="124"/>
                    <a:pt x="278" y="127"/>
                  </a:cubicBezTo>
                  <a:cubicBezTo>
                    <a:pt x="299" y="144"/>
                    <a:pt x="314" y="164"/>
                    <a:pt x="325" y="188"/>
                  </a:cubicBezTo>
                  <a:cubicBezTo>
                    <a:pt x="328" y="192"/>
                    <a:pt x="327" y="195"/>
                    <a:pt x="324" y="199"/>
                  </a:cubicBezTo>
                  <a:cubicBezTo>
                    <a:pt x="313" y="213"/>
                    <a:pt x="308" y="229"/>
                    <a:pt x="315" y="247"/>
                  </a:cubicBezTo>
                  <a:cubicBezTo>
                    <a:pt x="315" y="247"/>
                    <a:pt x="315" y="247"/>
                    <a:pt x="315" y="247"/>
                  </a:cubicBezTo>
                  <a:cubicBezTo>
                    <a:pt x="315" y="249"/>
                    <a:pt x="316" y="251"/>
                    <a:pt x="317" y="252"/>
                  </a:cubicBezTo>
                  <a:cubicBezTo>
                    <a:pt x="322" y="259"/>
                    <a:pt x="319" y="265"/>
                    <a:pt x="315" y="271"/>
                  </a:cubicBezTo>
                  <a:cubicBezTo>
                    <a:pt x="306" y="285"/>
                    <a:pt x="293" y="296"/>
                    <a:pt x="281" y="307"/>
                  </a:cubicBezTo>
                  <a:cubicBezTo>
                    <a:pt x="276" y="311"/>
                    <a:pt x="273" y="311"/>
                    <a:pt x="269" y="306"/>
                  </a:cubicBezTo>
                  <a:cubicBezTo>
                    <a:pt x="258" y="294"/>
                    <a:pt x="245" y="286"/>
                    <a:pt x="229" y="283"/>
                  </a:cubicBezTo>
                  <a:cubicBezTo>
                    <a:pt x="229" y="283"/>
                    <a:pt x="229" y="283"/>
                    <a:pt x="229" y="283"/>
                  </a:cubicBezTo>
                  <a:cubicBezTo>
                    <a:pt x="198" y="273"/>
                    <a:pt x="156" y="290"/>
                    <a:pt x="142" y="323"/>
                  </a:cubicBezTo>
                  <a:cubicBezTo>
                    <a:pt x="142" y="323"/>
                    <a:pt x="142" y="323"/>
                    <a:pt x="142" y="323"/>
                  </a:cubicBezTo>
                  <a:cubicBezTo>
                    <a:pt x="141" y="325"/>
                    <a:pt x="140" y="327"/>
                    <a:pt x="137" y="327"/>
                  </a:cubicBezTo>
                  <a:cubicBezTo>
                    <a:pt x="130" y="327"/>
                    <a:pt x="124" y="328"/>
                    <a:pt x="117" y="325"/>
                  </a:cubicBezTo>
                  <a:cubicBezTo>
                    <a:pt x="106" y="321"/>
                    <a:pt x="95" y="316"/>
                    <a:pt x="84" y="311"/>
                  </a:cubicBezTo>
                  <a:cubicBezTo>
                    <a:pt x="74" y="306"/>
                    <a:pt x="68" y="300"/>
                    <a:pt x="66" y="288"/>
                  </a:cubicBezTo>
                  <a:cubicBezTo>
                    <a:pt x="62" y="270"/>
                    <a:pt x="46" y="262"/>
                    <a:pt x="30" y="264"/>
                  </a:cubicBezTo>
                  <a:cubicBezTo>
                    <a:pt x="16" y="267"/>
                    <a:pt x="6" y="275"/>
                    <a:pt x="3" y="290"/>
                  </a:cubicBezTo>
                  <a:cubicBezTo>
                    <a:pt x="0" y="303"/>
                    <a:pt x="5" y="315"/>
                    <a:pt x="16" y="323"/>
                  </a:cubicBezTo>
                  <a:cubicBezTo>
                    <a:pt x="26" y="330"/>
                    <a:pt x="39" y="331"/>
                    <a:pt x="50" y="324"/>
                  </a:cubicBezTo>
                  <a:cubicBezTo>
                    <a:pt x="55" y="322"/>
                    <a:pt x="59" y="322"/>
                    <a:pt x="63" y="322"/>
                  </a:cubicBezTo>
                  <a:cubicBezTo>
                    <a:pt x="85" y="325"/>
                    <a:pt x="105" y="333"/>
                    <a:pt x="123" y="345"/>
                  </a:cubicBezTo>
                  <a:cubicBezTo>
                    <a:pt x="131" y="350"/>
                    <a:pt x="134" y="356"/>
                    <a:pt x="134" y="365"/>
                  </a:cubicBezTo>
                  <a:cubicBezTo>
                    <a:pt x="135" y="388"/>
                    <a:pt x="146" y="406"/>
                    <a:pt x="164" y="420"/>
                  </a:cubicBezTo>
                  <a:cubicBezTo>
                    <a:pt x="188" y="438"/>
                    <a:pt x="214" y="440"/>
                    <a:pt x="242" y="429"/>
                  </a:cubicBezTo>
                  <a:cubicBezTo>
                    <a:pt x="242" y="429"/>
                    <a:pt x="242" y="429"/>
                    <a:pt x="242" y="429"/>
                  </a:cubicBezTo>
                  <a:cubicBezTo>
                    <a:pt x="261" y="422"/>
                    <a:pt x="274" y="408"/>
                    <a:pt x="283" y="389"/>
                  </a:cubicBezTo>
                  <a:cubicBezTo>
                    <a:pt x="289" y="375"/>
                    <a:pt x="291" y="360"/>
                    <a:pt x="288" y="345"/>
                  </a:cubicBezTo>
                  <a:cubicBezTo>
                    <a:pt x="284" y="334"/>
                    <a:pt x="289" y="325"/>
                    <a:pt x="295" y="316"/>
                  </a:cubicBezTo>
                  <a:cubicBezTo>
                    <a:pt x="307" y="299"/>
                    <a:pt x="324" y="288"/>
                    <a:pt x="343" y="279"/>
                  </a:cubicBezTo>
                  <a:cubicBezTo>
                    <a:pt x="373" y="291"/>
                    <a:pt x="395" y="278"/>
                    <a:pt x="407" y="2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1" name="Freeform 6"/>
            <p:cNvSpPr/>
            <p:nvPr/>
          </p:nvSpPr>
          <p:spPr bwMode="auto">
            <a:xfrm>
              <a:off x="4832350" y="2487613"/>
              <a:ext cx="442913" cy="447675"/>
            </a:xfrm>
            <a:custGeom>
              <a:avLst/>
              <a:gdLst>
                <a:gd name="T0" fmla="*/ 11 w 261"/>
                <a:gd name="T1" fmla="*/ 53 h 263"/>
                <a:gd name="T2" fmla="*/ 25 w 261"/>
                <a:gd name="T3" fmla="*/ 68 h 263"/>
                <a:gd name="T4" fmla="*/ 31 w 261"/>
                <a:gd name="T5" fmla="*/ 86 h 263"/>
                <a:gd name="T6" fmla="*/ 28 w 261"/>
                <a:gd name="T7" fmla="*/ 99 h 263"/>
                <a:gd name="T8" fmla="*/ 31 w 261"/>
                <a:gd name="T9" fmla="*/ 154 h 263"/>
                <a:gd name="T10" fmla="*/ 86 w 261"/>
                <a:gd name="T11" fmla="*/ 150 h 263"/>
                <a:gd name="T12" fmla="*/ 114 w 261"/>
                <a:gd name="T13" fmla="*/ 141 h 263"/>
                <a:gd name="T14" fmla="*/ 136 w 261"/>
                <a:gd name="T15" fmla="*/ 153 h 263"/>
                <a:gd name="T16" fmla="*/ 158 w 261"/>
                <a:gd name="T17" fmla="*/ 163 h 263"/>
                <a:gd name="T18" fmla="*/ 174 w 261"/>
                <a:gd name="T19" fmla="*/ 170 h 263"/>
                <a:gd name="T20" fmla="*/ 184 w 261"/>
                <a:gd name="T21" fmla="*/ 186 h 263"/>
                <a:gd name="T22" fmla="*/ 183 w 261"/>
                <a:gd name="T23" fmla="*/ 203 h 263"/>
                <a:gd name="T24" fmla="*/ 193 w 261"/>
                <a:gd name="T25" fmla="*/ 251 h 263"/>
                <a:gd name="T26" fmla="*/ 244 w 261"/>
                <a:gd name="T27" fmla="*/ 250 h 263"/>
                <a:gd name="T28" fmla="*/ 252 w 261"/>
                <a:gd name="T29" fmla="*/ 201 h 263"/>
                <a:gd name="T30" fmla="*/ 205 w 261"/>
                <a:gd name="T31" fmla="*/ 183 h 263"/>
                <a:gd name="T32" fmla="*/ 198 w 261"/>
                <a:gd name="T33" fmla="*/ 183 h 263"/>
                <a:gd name="T34" fmla="*/ 177 w 261"/>
                <a:gd name="T35" fmla="*/ 151 h 263"/>
                <a:gd name="T36" fmla="*/ 191 w 261"/>
                <a:gd name="T37" fmla="*/ 136 h 263"/>
                <a:gd name="T38" fmla="*/ 213 w 261"/>
                <a:gd name="T39" fmla="*/ 141 h 263"/>
                <a:gd name="T40" fmla="*/ 235 w 261"/>
                <a:gd name="T41" fmla="*/ 136 h 263"/>
                <a:gd name="T42" fmla="*/ 231 w 261"/>
                <a:gd name="T43" fmla="*/ 114 h 263"/>
                <a:gd name="T44" fmla="*/ 208 w 261"/>
                <a:gd name="T45" fmla="*/ 119 h 263"/>
                <a:gd name="T46" fmla="*/ 184 w 261"/>
                <a:gd name="T47" fmla="*/ 130 h 263"/>
                <a:gd name="T48" fmla="*/ 180 w 261"/>
                <a:gd name="T49" fmla="*/ 128 h 263"/>
                <a:gd name="T50" fmla="*/ 170 w 261"/>
                <a:gd name="T51" fmla="*/ 114 h 263"/>
                <a:gd name="T52" fmla="*/ 170 w 261"/>
                <a:gd name="T53" fmla="*/ 114 h 263"/>
                <a:gd name="T54" fmla="*/ 170 w 261"/>
                <a:gd name="T55" fmla="*/ 96 h 263"/>
                <a:gd name="T56" fmla="*/ 170 w 261"/>
                <a:gd name="T57" fmla="*/ 96 h 263"/>
                <a:gd name="T58" fmla="*/ 170 w 261"/>
                <a:gd name="T59" fmla="*/ 96 h 263"/>
                <a:gd name="T60" fmla="*/ 172 w 261"/>
                <a:gd name="T61" fmla="*/ 81 h 263"/>
                <a:gd name="T62" fmla="*/ 185 w 261"/>
                <a:gd name="T63" fmla="*/ 64 h 263"/>
                <a:gd name="T64" fmla="*/ 202 w 261"/>
                <a:gd name="T65" fmla="*/ 24 h 263"/>
                <a:gd name="T66" fmla="*/ 166 w 261"/>
                <a:gd name="T67" fmla="*/ 3 h 263"/>
                <a:gd name="T68" fmla="*/ 140 w 261"/>
                <a:gd name="T69" fmla="*/ 29 h 263"/>
                <a:gd name="T70" fmla="*/ 158 w 261"/>
                <a:gd name="T71" fmla="*/ 64 h 263"/>
                <a:gd name="T72" fmla="*/ 164 w 261"/>
                <a:gd name="T73" fmla="*/ 71 h 263"/>
                <a:gd name="T74" fmla="*/ 158 w 261"/>
                <a:gd name="T75" fmla="*/ 108 h 263"/>
                <a:gd name="T76" fmla="*/ 152 w 261"/>
                <a:gd name="T77" fmla="*/ 113 h 263"/>
                <a:gd name="T78" fmla="*/ 133 w 261"/>
                <a:gd name="T79" fmla="*/ 125 h 263"/>
                <a:gd name="T80" fmla="*/ 133 w 261"/>
                <a:gd name="T81" fmla="*/ 125 h 263"/>
                <a:gd name="T82" fmla="*/ 128 w 261"/>
                <a:gd name="T83" fmla="*/ 132 h 263"/>
                <a:gd name="T84" fmla="*/ 102 w 261"/>
                <a:gd name="T85" fmla="*/ 133 h 263"/>
                <a:gd name="T86" fmla="*/ 96 w 261"/>
                <a:gd name="T87" fmla="*/ 125 h 263"/>
                <a:gd name="T88" fmla="*/ 50 w 261"/>
                <a:gd name="T89" fmla="*/ 87 h 263"/>
                <a:gd name="T90" fmla="*/ 38 w 261"/>
                <a:gd name="T91" fmla="*/ 81 h 263"/>
                <a:gd name="T92" fmla="*/ 32 w 261"/>
                <a:gd name="T93" fmla="*/ 68 h 263"/>
                <a:gd name="T94" fmla="*/ 33 w 261"/>
                <a:gd name="T95" fmla="*/ 45 h 263"/>
                <a:gd name="T96" fmla="*/ 25 w 261"/>
                <a:gd name="T97" fmla="*/ 24 h 263"/>
                <a:gd name="T98" fmla="*/ 4 w 261"/>
                <a:gd name="T99" fmla="*/ 31 h 263"/>
                <a:gd name="T100" fmla="*/ 11 w 261"/>
                <a:gd name="T101" fmla="*/ 5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1" h="263">
                  <a:moveTo>
                    <a:pt x="11" y="53"/>
                  </a:moveTo>
                  <a:cubicBezTo>
                    <a:pt x="18" y="56"/>
                    <a:pt x="22" y="61"/>
                    <a:pt x="25" y="68"/>
                  </a:cubicBezTo>
                  <a:cubicBezTo>
                    <a:pt x="27" y="74"/>
                    <a:pt x="29" y="80"/>
                    <a:pt x="31" y="86"/>
                  </a:cubicBezTo>
                  <a:cubicBezTo>
                    <a:pt x="32" y="91"/>
                    <a:pt x="32" y="95"/>
                    <a:pt x="28" y="99"/>
                  </a:cubicBezTo>
                  <a:cubicBezTo>
                    <a:pt x="13" y="115"/>
                    <a:pt x="15" y="140"/>
                    <a:pt x="31" y="154"/>
                  </a:cubicBezTo>
                  <a:cubicBezTo>
                    <a:pt x="47" y="169"/>
                    <a:pt x="72" y="167"/>
                    <a:pt x="86" y="150"/>
                  </a:cubicBezTo>
                  <a:cubicBezTo>
                    <a:pt x="94" y="141"/>
                    <a:pt x="103" y="139"/>
                    <a:pt x="114" y="141"/>
                  </a:cubicBezTo>
                  <a:cubicBezTo>
                    <a:pt x="122" y="142"/>
                    <a:pt x="131" y="144"/>
                    <a:pt x="136" y="153"/>
                  </a:cubicBezTo>
                  <a:cubicBezTo>
                    <a:pt x="140" y="161"/>
                    <a:pt x="149" y="165"/>
                    <a:pt x="158" y="163"/>
                  </a:cubicBezTo>
                  <a:cubicBezTo>
                    <a:pt x="166" y="161"/>
                    <a:pt x="170" y="165"/>
                    <a:pt x="174" y="170"/>
                  </a:cubicBezTo>
                  <a:cubicBezTo>
                    <a:pt x="178" y="174"/>
                    <a:pt x="181" y="180"/>
                    <a:pt x="184" y="186"/>
                  </a:cubicBezTo>
                  <a:cubicBezTo>
                    <a:pt x="187" y="192"/>
                    <a:pt x="187" y="197"/>
                    <a:pt x="183" y="203"/>
                  </a:cubicBezTo>
                  <a:cubicBezTo>
                    <a:pt x="174" y="218"/>
                    <a:pt x="179" y="240"/>
                    <a:pt x="193" y="251"/>
                  </a:cubicBezTo>
                  <a:cubicBezTo>
                    <a:pt x="208" y="263"/>
                    <a:pt x="231" y="262"/>
                    <a:pt x="244" y="250"/>
                  </a:cubicBezTo>
                  <a:cubicBezTo>
                    <a:pt x="258" y="237"/>
                    <a:pt x="261" y="217"/>
                    <a:pt x="252" y="201"/>
                  </a:cubicBezTo>
                  <a:cubicBezTo>
                    <a:pt x="243" y="185"/>
                    <a:pt x="224" y="178"/>
                    <a:pt x="205" y="183"/>
                  </a:cubicBezTo>
                  <a:cubicBezTo>
                    <a:pt x="203" y="184"/>
                    <a:pt x="200" y="186"/>
                    <a:pt x="198" y="183"/>
                  </a:cubicBezTo>
                  <a:cubicBezTo>
                    <a:pt x="188" y="174"/>
                    <a:pt x="179" y="165"/>
                    <a:pt x="177" y="151"/>
                  </a:cubicBezTo>
                  <a:cubicBezTo>
                    <a:pt x="180" y="145"/>
                    <a:pt x="181" y="136"/>
                    <a:pt x="191" y="136"/>
                  </a:cubicBezTo>
                  <a:cubicBezTo>
                    <a:pt x="198" y="135"/>
                    <a:pt x="206" y="134"/>
                    <a:pt x="213" y="141"/>
                  </a:cubicBezTo>
                  <a:cubicBezTo>
                    <a:pt x="219" y="147"/>
                    <a:pt x="230" y="144"/>
                    <a:pt x="235" y="136"/>
                  </a:cubicBezTo>
                  <a:cubicBezTo>
                    <a:pt x="240" y="130"/>
                    <a:pt x="238" y="119"/>
                    <a:pt x="231" y="114"/>
                  </a:cubicBezTo>
                  <a:cubicBezTo>
                    <a:pt x="225" y="110"/>
                    <a:pt x="211" y="112"/>
                    <a:pt x="208" y="119"/>
                  </a:cubicBezTo>
                  <a:cubicBezTo>
                    <a:pt x="204" y="130"/>
                    <a:pt x="194" y="130"/>
                    <a:pt x="184" y="130"/>
                  </a:cubicBezTo>
                  <a:cubicBezTo>
                    <a:pt x="183" y="130"/>
                    <a:pt x="181" y="130"/>
                    <a:pt x="180" y="128"/>
                  </a:cubicBezTo>
                  <a:cubicBezTo>
                    <a:pt x="178" y="123"/>
                    <a:pt x="173" y="119"/>
                    <a:pt x="170" y="114"/>
                  </a:cubicBezTo>
                  <a:cubicBezTo>
                    <a:pt x="170" y="114"/>
                    <a:pt x="170" y="114"/>
                    <a:pt x="170" y="114"/>
                  </a:cubicBezTo>
                  <a:cubicBezTo>
                    <a:pt x="170" y="108"/>
                    <a:pt x="170" y="102"/>
                    <a:pt x="170" y="96"/>
                  </a:cubicBezTo>
                  <a:cubicBezTo>
                    <a:pt x="170" y="96"/>
                    <a:pt x="170" y="96"/>
                    <a:pt x="170" y="96"/>
                  </a:cubicBezTo>
                  <a:cubicBezTo>
                    <a:pt x="170" y="96"/>
                    <a:pt x="170" y="96"/>
                    <a:pt x="170" y="96"/>
                  </a:cubicBezTo>
                  <a:cubicBezTo>
                    <a:pt x="171" y="91"/>
                    <a:pt x="172" y="86"/>
                    <a:pt x="172" y="81"/>
                  </a:cubicBezTo>
                  <a:cubicBezTo>
                    <a:pt x="173" y="73"/>
                    <a:pt x="176" y="67"/>
                    <a:pt x="185" y="64"/>
                  </a:cubicBezTo>
                  <a:cubicBezTo>
                    <a:pt x="200" y="59"/>
                    <a:pt x="207" y="40"/>
                    <a:pt x="202" y="24"/>
                  </a:cubicBezTo>
                  <a:cubicBezTo>
                    <a:pt x="198" y="9"/>
                    <a:pt x="181" y="0"/>
                    <a:pt x="166" y="3"/>
                  </a:cubicBezTo>
                  <a:cubicBezTo>
                    <a:pt x="152" y="6"/>
                    <a:pt x="141" y="16"/>
                    <a:pt x="140" y="29"/>
                  </a:cubicBezTo>
                  <a:cubicBezTo>
                    <a:pt x="137" y="45"/>
                    <a:pt x="143" y="57"/>
                    <a:pt x="158" y="64"/>
                  </a:cubicBezTo>
                  <a:cubicBezTo>
                    <a:pt x="160" y="66"/>
                    <a:pt x="164" y="66"/>
                    <a:pt x="164" y="71"/>
                  </a:cubicBezTo>
                  <a:cubicBezTo>
                    <a:pt x="165" y="83"/>
                    <a:pt x="164" y="96"/>
                    <a:pt x="158" y="108"/>
                  </a:cubicBezTo>
                  <a:cubicBezTo>
                    <a:pt x="157" y="111"/>
                    <a:pt x="155" y="113"/>
                    <a:pt x="152" y="113"/>
                  </a:cubicBezTo>
                  <a:cubicBezTo>
                    <a:pt x="142" y="112"/>
                    <a:pt x="137" y="117"/>
                    <a:pt x="133" y="125"/>
                  </a:cubicBezTo>
                  <a:cubicBezTo>
                    <a:pt x="133" y="125"/>
                    <a:pt x="133" y="125"/>
                    <a:pt x="133" y="125"/>
                  </a:cubicBezTo>
                  <a:cubicBezTo>
                    <a:pt x="131" y="127"/>
                    <a:pt x="132" y="131"/>
                    <a:pt x="128" y="132"/>
                  </a:cubicBezTo>
                  <a:cubicBezTo>
                    <a:pt x="119" y="134"/>
                    <a:pt x="111" y="134"/>
                    <a:pt x="102" y="133"/>
                  </a:cubicBezTo>
                  <a:cubicBezTo>
                    <a:pt x="98" y="132"/>
                    <a:pt x="96" y="130"/>
                    <a:pt x="96" y="125"/>
                  </a:cubicBezTo>
                  <a:cubicBezTo>
                    <a:pt x="95" y="99"/>
                    <a:pt x="76" y="83"/>
                    <a:pt x="50" y="87"/>
                  </a:cubicBezTo>
                  <a:cubicBezTo>
                    <a:pt x="44" y="88"/>
                    <a:pt x="40" y="85"/>
                    <a:pt x="38" y="81"/>
                  </a:cubicBezTo>
                  <a:cubicBezTo>
                    <a:pt x="35" y="77"/>
                    <a:pt x="34" y="72"/>
                    <a:pt x="32" y="68"/>
                  </a:cubicBezTo>
                  <a:cubicBezTo>
                    <a:pt x="30" y="60"/>
                    <a:pt x="27" y="53"/>
                    <a:pt x="33" y="45"/>
                  </a:cubicBezTo>
                  <a:cubicBezTo>
                    <a:pt x="38" y="39"/>
                    <a:pt x="33" y="28"/>
                    <a:pt x="25" y="24"/>
                  </a:cubicBezTo>
                  <a:cubicBezTo>
                    <a:pt x="18" y="21"/>
                    <a:pt x="8" y="24"/>
                    <a:pt x="4" y="31"/>
                  </a:cubicBezTo>
                  <a:cubicBezTo>
                    <a:pt x="0" y="39"/>
                    <a:pt x="3" y="49"/>
                    <a:pt x="11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2" name="Freeform 7"/>
            <p:cNvSpPr/>
            <p:nvPr/>
          </p:nvSpPr>
          <p:spPr bwMode="auto">
            <a:xfrm>
              <a:off x="3609975" y="2760663"/>
              <a:ext cx="773113" cy="669925"/>
            </a:xfrm>
            <a:custGeom>
              <a:avLst/>
              <a:gdLst>
                <a:gd name="T0" fmla="*/ 238 w 455"/>
                <a:gd name="T1" fmla="*/ 141 h 394"/>
                <a:gd name="T2" fmla="*/ 244 w 455"/>
                <a:gd name="T3" fmla="*/ 133 h 394"/>
                <a:gd name="T4" fmla="*/ 260 w 455"/>
                <a:gd name="T5" fmla="*/ 126 h 394"/>
                <a:gd name="T6" fmla="*/ 321 w 455"/>
                <a:gd name="T7" fmla="*/ 106 h 394"/>
                <a:gd name="T8" fmla="*/ 321 w 455"/>
                <a:gd name="T9" fmla="*/ 106 h 394"/>
                <a:gd name="T10" fmla="*/ 321 w 455"/>
                <a:gd name="T11" fmla="*/ 106 h 394"/>
                <a:gd name="T12" fmla="*/ 338 w 455"/>
                <a:gd name="T13" fmla="*/ 109 h 394"/>
                <a:gd name="T14" fmla="*/ 378 w 455"/>
                <a:gd name="T15" fmla="*/ 133 h 394"/>
                <a:gd name="T16" fmla="*/ 452 w 455"/>
                <a:gd name="T17" fmla="*/ 67 h 394"/>
                <a:gd name="T18" fmla="*/ 399 w 455"/>
                <a:gd name="T19" fmla="*/ 8 h 394"/>
                <a:gd name="T20" fmla="*/ 326 w 455"/>
                <a:gd name="T21" fmla="*/ 67 h 394"/>
                <a:gd name="T22" fmla="*/ 313 w 455"/>
                <a:gd name="T23" fmla="*/ 88 h 394"/>
                <a:gd name="T24" fmla="*/ 304 w 455"/>
                <a:gd name="T25" fmla="*/ 93 h 394"/>
                <a:gd name="T26" fmla="*/ 304 w 455"/>
                <a:gd name="T27" fmla="*/ 93 h 394"/>
                <a:gd name="T28" fmla="*/ 245 w 455"/>
                <a:gd name="T29" fmla="*/ 111 h 394"/>
                <a:gd name="T30" fmla="*/ 233 w 455"/>
                <a:gd name="T31" fmla="*/ 105 h 394"/>
                <a:gd name="T32" fmla="*/ 174 w 455"/>
                <a:gd name="T33" fmla="*/ 89 h 394"/>
                <a:gd name="T34" fmla="*/ 155 w 455"/>
                <a:gd name="T35" fmla="*/ 147 h 394"/>
                <a:gd name="T36" fmla="*/ 157 w 455"/>
                <a:gd name="T37" fmla="*/ 158 h 394"/>
                <a:gd name="T38" fmla="*/ 141 w 455"/>
                <a:gd name="T39" fmla="*/ 196 h 394"/>
                <a:gd name="T40" fmla="*/ 141 w 455"/>
                <a:gd name="T41" fmla="*/ 196 h 394"/>
                <a:gd name="T42" fmla="*/ 113 w 455"/>
                <a:gd name="T43" fmla="*/ 225 h 394"/>
                <a:gd name="T44" fmla="*/ 104 w 455"/>
                <a:gd name="T45" fmla="*/ 228 h 394"/>
                <a:gd name="T46" fmla="*/ 64 w 455"/>
                <a:gd name="T47" fmla="*/ 232 h 394"/>
                <a:gd name="T48" fmla="*/ 19 w 455"/>
                <a:gd name="T49" fmla="*/ 339 h 394"/>
                <a:gd name="T50" fmla="*/ 22 w 455"/>
                <a:gd name="T51" fmla="*/ 344 h 394"/>
                <a:gd name="T52" fmla="*/ 26 w 455"/>
                <a:gd name="T53" fmla="*/ 350 h 394"/>
                <a:gd name="T54" fmla="*/ 30 w 455"/>
                <a:gd name="T55" fmla="*/ 357 h 394"/>
                <a:gd name="T56" fmla="*/ 134 w 455"/>
                <a:gd name="T57" fmla="*/ 373 h 394"/>
                <a:gd name="T58" fmla="*/ 169 w 455"/>
                <a:gd name="T59" fmla="*/ 292 h 394"/>
                <a:gd name="T60" fmla="*/ 169 w 455"/>
                <a:gd name="T61" fmla="*/ 292 h 394"/>
                <a:gd name="T62" fmla="*/ 141 w 455"/>
                <a:gd name="T63" fmla="*/ 244 h 394"/>
                <a:gd name="T64" fmla="*/ 138 w 455"/>
                <a:gd name="T65" fmla="*/ 235 h 394"/>
                <a:gd name="T66" fmla="*/ 158 w 455"/>
                <a:gd name="T67" fmla="*/ 196 h 394"/>
                <a:gd name="T68" fmla="*/ 176 w 455"/>
                <a:gd name="T69" fmla="*/ 175 h 394"/>
                <a:gd name="T70" fmla="*/ 187 w 455"/>
                <a:gd name="T71" fmla="*/ 171 h 394"/>
                <a:gd name="T72" fmla="*/ 238 w 455"/>
                <a:gd name="T73" fmla="*/ 14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55" h="394">
                  <a:moveTo>
                    <a:pt x="238" y="141"/>
                  </a:moveTo>
                  <a:cubicBezTo>
                    <a:pt x="239" y="137"/>
                    <a:pt x="241" y="135"/>
                    <a:pt x="244" y="133"/>
                  </a:cubicBezTo>
                  <a:cubicBezTo>
                    <a:pt x="249" y="131"/>
                    <a:pt x="254" y="128"/>
                    <a:pt x="260" y="126"/>
                  </a:cubicBezTo>
                  <a:cubicBezTo>
                    <a:pt x="279" y="117"/>
                    <a:pt x="300" y="113"/>
                    <a:pt x="321" y="106"/>
                  </a:cubicBezTo>
                  <a:cubicBezTo>
                    <a:pt x="321" y="106"/>
                    <a:pt x="321" y="106"/>
                    <a:pt x="321" y="106"/>
                  </a:cubicBezTo>
                  <a:cubicBezTo>
                    <a:pt x="321" y="106"/>
                    <a:pt x="321" y="106"/>
                    <a:pt x="321" y="106"/>
                  </a:cubicBezTo>
                  <a:cubicBezTo>
                    <a:pt x="326" y="107"/>
                    <a:pt x="333" y="101"/>
                    <a:pt x="338" y="109"/>
                  </a:cubicBezTo>
                  <a:cubicBezTo>
                    <a:pt x="348" y="123"/>
                    <a:pt x="362" y="130"/>
                    <a:pt x="378" y="133"/>
                  </a:cubicBezTo>
                  <a:cubicBezTo>
                    <a:pt x="417" y="140"/>
                    <a:pt x="455" y="108"/>
                    <a:pt x="452" y="67"/>
                  </a:cubicBezTo>
                  <a:cubicBezTo>
                    <a:pt x="450" y="35"/>
                    <a:pt x="430" y="14"/>
                    <a:pt x="399" y="8"/>
                  </a:cubicBezTo>
                  <a:cubicBezTo>
                    <a:pt x="363" y="0"/>
                    <a:pt x="325" y="30"/>
                    <a:pt x="326" y="67"/>
                  </a:cubicBezTo>
                  <a:cubicBezTo>
                    <a:pt x="326" y="77"/>
                    <a:pt x="322" y="83"/>
                    <a:pt x="313" y="88"/>
                  </a:cubicBezTo>
                  <a:cubicBezTo>
                    <a:pt x="310" y="90"/>
                    <a:pt x="307" y="91"/>
                    <a:pt x="304" y="93"/>
                  </a:cubicBezTo>
                  <a:cubicBezTo>
                    <a:pt x="304" y="93"/>
                    <a:pt x="304" y="93"/>
                    <a:pt x="304" y="93"/>
                  </a:cubicBezTo>
                  <a:cubicBezTo>
                    <a:pt x="286" y="103"/>
                    <a:pt x="266" y="109"/>
                    <a:pt x="245" y="111"/>
                  </a:cubicBezTo>
                  <a:cubicBezTo>
                    <a:pt x="239" y="112"/>
                    <a:pt x="236" y="110"/>
                    <a:pt x="233" y="105"/>
                  </a:cubicBezTo>
                  <a:cubicBezTo>
                    <a:pt x="220" y="84"/>
                    <a:pt x="196" y="78"/>
                    <a:pt x="174" y="89"/>
                  </a:cubicBezTo>
                  <a:cubicBezTo>
                    <a:pt x="154" y="100"/>
                    <a:pt x="145" y="126"/>
                    <a:pt x="155" y="147"/>
                  </a:cubicBezTo>
                  <a:cubicBezTo>
                    <a:pt x="157" y="151"/>
                    <a:pt x="158" y="154"/>
                    <a:pt x="157" y="158"/>
                  </a:cubicBezTo>
                  <a:cubicBezTo>
                    <a:pt x="154" y="171"/>
                    <a:pt x="148" y="184"/>
                    <a:pt x="141" y="196"/>
                  </a:cubicBezTo>
                  <a:cubicBezTo>
                    <a:pt x="141" y="196"/>
                    <a:pt x="141" y="196"/>
                    <a:pt x="141" y="196"/>
                  </a:cubicBezTo>
                  <a:cubicBezTo>
                    <a:pt x="132" y="206"/>
                    <a:pt x="123" y="216"/>
                    <a:pt x="113" y="225"/>
                  </a:cubicBezTo>
                  <a:cubicBezTo>
                    <a:pt x="110" y="227"/>
                    <a:pt x="108" y="228"/>
                    <a:pt x="104" y="228"/>
                  </a:cubicBezTo>
                  <a:cubicBezTo>
                    <a:pt x="91" y="226"/>
                    <a:pt x="77" y="227"/>
                    <a:pt x="64" y="232"/>
                  </a:cubicBezTo>
                  <a:cubicBezTo>
                    <a:pt x="19" y="247"/>
                    <a:pt x="0" y="301"/>
                    <a:pt x="19" y="339"/>
                  </a:cubicBezTo>
                  <a:cubicBezTo>
                    <a:pt x="22" y="340"/>
                    <a:pt x="22" y="342"/>
                    <a:pt x="22" y="344"/>
                  </a:cubicBezTo>
                  <a:cubicBezTo>
                    <a:pt x="23" y="347"/>
                    <a:pt x="24" y="349"/>
                    <a:pt x="26" y="350"/>
                  </a:cubicBezTo>
                  <a:cubicBezTo>
                    <a:pt x="27" y="353"/>
                    <a:pt x="28" y="355"/>
                    <a:pt x="30" y="357"/>
                  </a:cubicBezTo>
                  <a:cubicBezTo>
                    <a:pt x="57" y="388"/>
                    <a:pt x="100" y="394"/>
                    <a:pt x="134" y="373"/>
                  </a:cubicBezTo>
                  <a:cubicBezTo>
                    <a:pt x="160" y="357"/>
                    <a:pt x="176" y="320"/>
                    <a:pt x="169" y="292"/>
                  </a:cubicBezTo>
                  <a:cubicBezTo>
                    <a:pt x="169" y="292"/>
                    <a:pt x="169" y="292"/>
                    <a:pt x="169" y="292"/>
                  </a:cubicBezTo>
                  <a:cubicBezTo>
                    <a:pt x="166" y="272"/>
                    <a:pt x="156" y="257"/>
                    <a:pt x="141" y="244"/>
                  </a:cubicBezTo>
                  <a:cubicBezTo>
                    <a:pt x="137" y="241"/>
                    <a:pt x="137" y="239"/>
                    <a:pt x="138" y="235"/>
                  </a:cubicBezTo>
                  <a:cubicBezTo>
                    <a:pt x="143" y="221"/>
                    <a:pt x="150" y="208"/>
                    <a:pt x="158" y="196"/>
                  </a:cubicBezTo>
                  <a:cubicBezTo>
                    <a:pt x="164" y="189"/>
                    <a:pt x="170" y="182"/>
                    <a:pt x="176" y="175"/>
                  </a:cubicBezTo>
                  <a:cubicBezTo>
                    <a:pt x="179" y="172"/>
                    <a:pt x="182" y="170"/>
                    <a:pt x="187" y="171"/>
                  </a:cubicBezTo>
                  <a:cubicBezTo>
                    <a:pt x="210" y="175"/>
                    <a:pt x="231" y="162"/>
                    <a:pt x="238" y="1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3" name="Freeform 8"/>
            <p:cNvSpPr/>
            <p:nvPr/>
          </p:nvSpPr>
          <p:spPr bwMode="auto">
            <a:xfrm>
              <a:off x="3987800" y="2346326"/>
              <a:ext cx="493713" cy="323850"/>
            </a:xfrm>
            <a:custGeom>
              <a:avLst/>
              <a:gdLst>
                <a:gd name="T0" fmla="*/ 49 w 291"/>
                <a:gd name="T1" fmla="*/ 187 h 190"/>
                <a:gd name="T2" fmla="*/ 95 w 291"/>
                <a:gd name="T3" fmla="*/ 166 h 190"/>
                <a:gd name="T4" fmla="*/ 95 w 291"/>
                <a:gd name="T5" fmla="*/ 116 h 190"/>
                <a:gd name="T6" fmla="*/ 95 w 291"/>
                <a:gd name="T7" fmla="*/ 98 h 190"/>
                <a:gd name="T8" fmla="*/ 99 w 291"/>
                <a:gd name="T9" fmla="*/ 93 h 190"/>
                <a:gd name="T10" fmla="*/ 99 w 291"/>
                <a:gd name="T11" fmla="*/ 93 h 190"/>
                <a:gd name="T12" fmla="*/ 117 w 291"/>
                <a:gd name="T13" fmla="*/ 77 h 190"/>
                <a:gd name="T14" fmla="*/ 127 w 291"/>
                <a:gd name="T15" fmla="*/ 75 h 190"/>
                <a:gd name="T16" fmla="*/ 157 w 291"/>
                <a:gd name="T17" fmla="*/ 64 h 190"/>
                <a:gd name="T18" fmla="*/ 165 w 291"/>
                <a:gd name="T19" fmla="*/ 58 h 190"/>
                <a:gd name="T20" fmla="*/ 211 w 291"/>
                <a:gd name="T21" fmla="*/ 52 h 190"/>
                <a:gd name="T22" fmla="*/ 220 w 291"/>
                <a:gd name="T23" fmla="*/ 57 h 190"/>
                <a:gd name="T24" fmla="*/ 262 w 291"/>
                <a:gd name="T25" fmla="*/ 74 h 190"/>
                <a:gd name="T26" fmla="*/ 289 w 291"/>
                <a:gd name="T27" fmla="*/ 32 h 190"/>
                <a:gd name="T28" fmla="*/ 253 w 291"/>
                <a:gd name="T29" fmla="*/ 0 h 190"/>
                <a:gd name="T30" fmla="*/ 216 w 291"/>
                <a:gd name="T31" fmla="*/ 31 h 190"/>
                <a:gd name="T32" fmla="*/ 209 w 291"/>
                <a:gd name="T33" fmla="*/ 39 h 190"/>
                <a:gd name="T34" fmla="*/ 168 w 291"/>
                <a:gd name="T35" fmla="*/ 46 h 190"/>
                <a:gd name="T36" fmla="*/ 159 w 291"/>
                <a:gd name="T37" fmla="*/ 40 h 190"/>
                <a:gd name="T38" fmla="*/ 129 w 291"/>
                <a:gd name="T39" fmla="*/ 25 h 190"/>
                <a:gd name="T40" fmla="*/ 110 w 291"/>
                <a:gd name="T41" fmla="*/ 53 h 190"/>
                <a:gd name="T42" fmla="*/ 100 w 291"/>
                <a:gd name="T43" fmla="*/ 79 h 190"/>
                <a:gd name="T44" fmla="*/ 87 w 291"/>
                <a:gd name="T45" fmla="*/ 91 h 190"/>
                <a:gd name="T46" fmla="*/ 64 w 291"/>
                <a:gd name="T47" fmla="*/ 96 h 190"/>
                <a:gd name="T48" fmla="*/ 12 w 291"/>
                <a:gd name="T49" fmla="*/ 157 h 190"/>
                <a:gd name="T50" fmla="*/ 49 w 291"/>
                <a:gd name="T51" fmla="*/ 18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1" h="190">
                  <a:moveTo>
                    <a:pt x="49" y="187"/>
                  </a:moveTo>
                  <a:cubicBezTo>
                    <a:pt x="68" y="190"/>
                    <a:pt x="85" y="183"/>
                    <a:pt x="95" y="166"/>
                  </a:cubicBezTo>
                  <a:cubicBezTo>
                    <a:pt x="105" y="150"/>
                    <a:pt x="105" y="132"/>
                    <a:pt x="95" y="116"/>
                  </a:cubicBezTo>
                  <a:cubicBezTo>
                    <a:pt x="90" y="109"/>
                    <a:pt x="91" y="104"/>
                    <a:pt x="95" y="98"/>
                  </a:cubicBezTo>
                  <a:cubicBezTo>
                    <a:pt x="97" y="97"/>
                    <a:pt x="98" y="95"/>
                    <a:pt x="99" y="93"/>
                  </a:cubicBezTo>
                  <a:cubicBezTo>
                    <a:pt x="99" y="93"/>
                    <a:pt x="99" y="93"/>
                    <a:pt x="99" y="93"/>
                  </a:cubicBezTo>
                  <a:cubicBezTo>
                    <a:pt x="105" y="88"/>
                    <a:pt x="110" y="81"/>
                    <a:pt x="117" y="77"/>
                  </a:cubicBezTo>
                  <a:cubicBezTo>
                    <a:pt x="120" y="74"/>
                    <a:pt x="123" y="74"/>
                    <a:pt x="127" y="75"/>
                  </a:cubicBezTo>
                  <a:cubicBezTo>
                    <a:pt x="140" y="79"/>
                    <a:pt x="149" y="75"/>
                    <a:pt x="157" y="64"/>
                  </a:cubicBezTo>
                  <a:cubicBezTo>
                    <a:pt x="159" y="61"/>
                    <a:pt x="161" y="59"/>
                    <a:pt x="165" y="58"/>
                  </a:cubicBezTo>
                  <a:cubicBezTo>
                    <a:pt x="180" y="54"/>
                    <a:pt x="196" y="53"/>
                    <a:pt x="211" y="52"/>
                  </a:cubicBezTo>
                  <a:cubicBezTo>
                    <a:pt x="215" y="52"/>
                    <a:pt x="218" y="53"/>
                    <a:pt x="220" y="57"/>
                  </a:cubicBezTo>
                  <a:cubicBezTo>
                    <a:pt x="230" y="72"/>
                    <a:pt x="247" y="78"/>
                    <a:pt x="262" y="74"/>
                  </a:cubicBezTo>
                  <a:cubicBezTo>
                    <a:pt x="281" y="68"/>
                    <a:pt x="291" y="52"/>
                    <a:pt x="289" y="32"/>
                  </a:cubicBezTo>
                  <a:cubicBezTo>
                    <a:pt x="287" y="15"/>
                    <a:pt x="271" y="1"/>
                    <a:pt x="253" y="0"/>
                  </a:cubicBezTo>
                  <a:cubicBezTo>
                    <a:pt x="236" y="0"/>
                    <a:pt x="219" y="13"/>
                    <a:pt x="216" y="31"/>
                  </a:cubicBezTo>
                  <a:cubicBezTo>
                    <a:pt x="215" y="36"/>
                    <a:pt x="213" y="37"/>
                    <a:pt x="209" y="39"/>
                  </a:cubicBezTo>
                  <a:cubicBezTo>
                    <a:pt x="196" y="45"/>
                    <a:pt x="182" y="46"/>
                    <a:pt x="168" y="46"/>
                  </a:cubicBezTo>
                  <a:cubicBezTo>
                    <a:pt x="163" y="46"/>
                    <a:pt x="161" y="45"/>
                    <a:pt x="159" y="40"/>
                  </a:cubicBezTo>
                  <a:cubicBezTo>
                    <a:pt x="153" y="28"/>
                    <a:pt x="140" y="22"/>
                    <a:pt x="129" y="25"/>
                  </a:cubicBezTo>
                  <a:cubicBezTo>
                    <a:pt x="116" y="28"/>
                    <a:pt x="109" y="38"/>
                    <a:pt x="110" y="53"/>
                  </a:cubicBezTo>
                  <a:cubicBezTo>
                    <a:pt x="111" y="63"/>
                    <a:pt x="106" y="72"/>
                    <a:pt x="100" y="79"/>
                  </a:cubicBezTo>
                  <a:cubicBezTo>
                    <a:pt x="96" y="83"/>
                    <a:pt x="91" y="87"/>
                    <a:pt x="87" y="91"/>
                  </a:cubicBezTo>
                  <a:cubicBezTo>
                    <a:pt x="80" y="97"/>
                    <a:pt x="73" y="98"/>
                    <a:pt x="64" y="96"/>
                  </a:cubicBezTo>
                  <a:cubicBezTo>
                    <a:pt x="27" y="89"/>
                    <a:pt x="0" y="127"/>
                    <a:pt x="12" y="157"/>
                  </a:cubicBezTo>
                  <a:cubicBezTo>
                    <a:pt x="19" y="174"/>
                    <a:pt x="31" y="185"/>
                    <a:pt x="49" y="1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4" name="Freeform 9"/>
            <p:cNvSpPr/>
            <p:nvPr/>
          </p:nvSpPr>
          <p:spPr bwMode="auto">
            <a:xfrm>
              <a:off x="3951288" y="3390901"/>
              <a:ext cx="652463" cy="438150"/>
            </a:xfrm>
            <a:custGeom>
              <a:avLst/>
              <a:gdLst>
                <a:gd name="T0" fmla="*/ 344 w 384"/>
                <a:gd name="T1" fmla="*/ 87 h 258"/>
                <a:gd name="T2" fmla="*/ 294 w 384"/>
                <a:gd name="T3" fmla="*/ 113 h 258"/>
                <a:gd name="T4" fmla="*/ 274 w 384"/>
                <a:gd name="T5" fmla="*/ 126 h 258"/>
                <a:gd name="T6" fmla="*/ 274 w 384"/>
                <a:gd name="T7" fmla="*/ 126 h 258"/>
                <a:gd name="T8" fmla="*/ 268 w 384"/>
                <a:gd name="T9" fmla="*/ 126 h 258"/>
                <a:gd name="T10" fmla="*/ 237 w 384"/>
                <a:gd name="T11" fmla="*/ 110 h 258"/>
                <a:gd name="T12" fmla="*/ 235 w 384"/>
                <a:gd name="T13" fmla="*/ 108 h 258"/>
                <a:gd name="T14" fmla="*/ 256 w 384"/>
                <a:gd name="T15" fmla="*/ 79 h 258"/>
                <a:gd name="T16" fmla="*/ 272 w 384"/>
                <a:gd name="T17" fmla="*/ 55 h 258"/>
                <a:gd name="T18" fmla="*/ 247 w 384"/>
                <a:gd name="T19" fmla="*/ 42 h 258"/>
                <a:gd name="T20" fmla="*/ 236 w 384"/>
                <a:gd name="T21" fmla="*/ 68 h 258"/>
                <a:gd name="T22" fmla="*/ 237 w 384"/>
                <a:gd name="T23" fmla="*/ 81 h 258"/>
                <a:gd name="T24" fmla="*/ 228 w 384"/>
                <a:gd name="T25" fmla="*/ 96 h 258"/>
                <a:gd name="T26" fmla="*/ 228 w 384"/>
                <a:gd name="T27" fmla="*/ 96 h 258"/>
                <a:gd name="T28" fmla="*/ 207 w 384"/>
                <a:gd name="T29" fmla="*/ 98 h 258"/>
                <a:gd name="T30" fmla="*/ 198 w 384"/>
                <a:gd name="T31" fmla="*/ 95 h 258"/>
                <a:gd name="T32" fmla="*/ 168 w 384"/>
                <a:gd name="T33" fmla="*/ 66 h 258"/>
                <a:gd name="T34" fmla="*/ 166 w 384"/>
                <a:gd name="T35" fmla="*/ 53 h 258"/>
                <a:gd name="T36" fmla="*/ 168 w 384"/>
                <a:gd name="T37" fmla="*/ 35 h 258"/>
                <a:gd name="T38" fmla="*/ 130 w 384"/>
                <a:gd name="T39" fmla="*/ 0 h 258"/>
                <a:gd name="T40" fmla="*/ 92 w 384"/>
                <a:gd name="T41" fmla="*/ 35 h 258"/>
                <a:gd name="T42" fmla="*/ 148 w 384"/>
                <a:gd name="T43" fmla="*/ 73 h 258"/>
                <a:gd name="T44" fmla="*/ 158 w 384"/>
                <a:gd name="T45" fmla="*/ 72 h 258"/>
                <a:gd name="T46" fmla="*/ 187 w 384"/>
                <a:gd name="T47" fmla="*/ 102 h 258"/>
                <a:gd name="T48" fmla="*/ 187 w 384"/>
                <a:gd name="T49" fmla="*/ 112 h 258"/>
                <a:gd name="T50" fmla="*/ 184 w 384"/>
                <a:gd name="T51" fmla="*/ 139 h 258"/>
                <a:gd name="T52" fmla="*/ 180 w 384"/>
                <a:gd name="T53" fmla="*/ 163 h 258"/>
                <a:gd name="T54" fmla="*/ 173 w 384"/>
                <a:gd name="T55" fmla="*/ 171 h 258"/>
                <a:gd name="T56" fmla="*/ 155 w 384"/>
                <a:gd name="T57" fmla="*/ 172 h 258"/>
                <a:gd name="T58" fmla="*/ 88 w 384"/>
                <a:gd name="T59" fmla="*/ 189 h 258"/>
                <a:gd name="T60" fmla="*/ 73 w 384"/>
                <a:gd name="T61" fmla="*/ 196 h 258"/>
                <a:gd name="T62" fmla="*/ 51 w 384"/>
                <a:gd name="T63" fmla="*/ 188 h 258"/>
                <a:gd name="T64" fmla="*/ 40 w 384"/>
                <a:gd name="T65" fmla="*/ 177 h 258"/>
                <a:gd name="T66" fmla="*/ 19 w 384"/>
                <a:gd name="T67" fmla="*/ 164 h 258"/>
                <a:gd name="T68" fmla="*/ 3 w 384"/>
                <a:gd name="T69" fmla="*/ 187 h 258"/>
                <a:gd name="T70" fmla="*/ 30 w 384"/>
                <a:gd name="T71" fmla="*/ 200 h 258"/>
                <a:gd name="T72" fmla="*/ 46 w 384"/>
                <a:gd name="T73" fmla="*/ 197 h 258"/>
                <a:gd name="T74" fmla="*/ 80 w 384"/>
                <a:gd name="T75" fmla="*/ 209 h 258"/>
                <a:gd name="T76" fmla="*/ 84 w 384"/>
                <a:gd name="T77" fmla="*/ 216 h 258"/>
                <a:gd name="T78" fmla="*/ 135 w 384"/>
                <a:gd name="T79" fmla="*/ 256 h 258"/>
                <a:gd name="T80" fmla="*/ 173 w 384"/>
                <a:gd name="T81" fmla="*/ 197 h 258"/>
                <a:gd name="T82" fmla="*/ 173 w 384"/>
                <a:gd name="T83" fmla="*/ 197 h 258"/>
                <a:gd name="T84" fmla="*/ 212 w 384"/>
                <a:gd name="T85" fmla="*/ 158 h 258"/>
                <a:gd name="T86" fmla="*/ 238 w 384"/>
                <a:gd name="T87" fmla="*/ 145 h 258"/>
                <a:gd name="T88" fmla="*/ 255 w 384"/>
                <a:gd name="T89" fmla="*/ 135 h 258"/>
                <a:gd name="T90" fmla="*/ 269 w 384"/>
                <a:gd name="T91" fmla="*/ 135 h 258"/>
                <a:gd name="T92" fmla="*/ 275 w 384"/>
                <a:gd name="T93" fmla="*/ 137 h 258"/>
                <a:gd name="T94" fmla="*/ 294 w 384"/>
                <a:gd name="T95" fmla="*/ 152 h 258"/>
                <a:gd name="T96" fmla="*/ 353 w 384"/>
                <a:gd name="T97" fmla="*/ 175 h 258"/>
                <a:gd name="T98" fmla="*/ 382 w 384"/>
                <a:gd name="T99" fmla="*/ 128 h 258"/>
                <a:gd name="T100" fmla="*/ 344 w 384"/>
                <a:gd name="T101" fmla="*/ 8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84" h="258">
                  <a:moveTo>
                    <a:pt x="344" y="87"/>
                  </a:moveTo>
                  <a:cubicBezTo>
                    <a:pt x="323" y="83"/>
                    <a:pt x="302" y="93"/>
                    <a:pt x="294" y="113"/>
                  </a:cubicBezTo>
                  <a:cubicBezTo>
                    <a:pt x="290" y="123"/>
                    <a:pt x="284" y="125"/>
                    <a:pt x="274" y="126"/>
                  </a:cubicBezTo>
                  <a:cubicBezTo>
                    <a:pt x="274" y="126"/>
                    <a:pt x="274" y="126"/>
                    <a:pt x="274" y="126"/>
                  </a:cubicBezTo>
                  <a:cubicBezTo>
                    <a:pt x="272" y="126"/>
                    <a:pt x="270" y="126"/>
                    <a:pt x="268" y="126"/>
                  </a:cubicBezTo>
                  <a:cubicBezTo>
                    <a:pt x="255" y="126"/>
                    <a:pt x="243" y="125"/>
                    <a:pt x="237" y="110"/>
                  </a:cubicBezTo>
                  <a:cubicBezTo>
                    <a:pt x="237" y="109"/>
                    <a:pt x="236" y="108"/>
                    <a:pt x="235" y="108"/>
                  </a:cubicBezTo>
                  <a:cubicBezTo>
                    <a:pt x="235" y="93"/>
                    <a:pt x="243" y="82"/>
                    <a:pt x="256" y="79"/>
                  </a:cubicBezTo>
                  <a:cubicBezTo>
                    <a:pt x="268" y="76"/>
                    <a:pt x="275" y="65"/>
                    <a:pt x="272" y="55"/>
                  </a:cubicBezTo>
                  <a:cubicBezTo>
                    <a:pt x="268" y="44"/>
                    <a:pt x="258" y="38"/>
                    <a:pt x="247" y="42"/>
                  </a:cubicBezTo>
                  <a:cubicBezTo>
                    <a:pt x="236" y="46"/>
                    <a:pt x="231" y="57"/>
                    <a:pt x="236" y="68"/>
                  </a:cubicBezTo>
                  <a:cubicBezTo>
                    <a:pt x="238" y="73"/>
                    <a:pt x="238" y="77"/>
                    <a:pt x="237" y="81"/>
                  </a:cubicBezTo>
                  <a:cubicBezTo>
                    <a:pt x="235" y="87"/>
                    <a:pt x="232" y="92"/>
                    <a:pt x="228" y="9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22" y="102"/>
                    <a:pt x="214" y="96"/>
                    <a:pt x="207" y="98"/>
                  </a:cubicBezTo>
                  <a:cubicBezTo>
                    <a:pt x="203" y="99"/>
                    <a:pt x="200" y="97"/>
                    <a:pt x="198" y="95"/>
                  </a:cubicBezTo>
                  <a:cubicBezTo>
                    <a:pt x="187" y="86"/>
                    <a:pt x="176" y="77"/>
                    <a:pt x="168" y="66"/>
                  </a:cubicBezTo>
                  <a:cubicBezTo>
                    <a:pt x="164" y="62"/>
                    <a:pt x="163" y="58"/>
                    <a:pt x="166" y="53"/>
                  </a:cubicBezTo>
                  <a:cubicBezTo>
                    <a:pt x="168" y="47"/>
                    <a:pt x="169" y="41"/>
                    <a:pt x="168" y="35"/>
                  </a:cubicBezTo>
                  <a:cubicBezTo>
                    <a:pt x="167" y="17"/>
                    <a:pt x="149" y="0"/>
                    <a:pt x="130" y="0"/>
                  </a:cubicBezTo>
                  <a:cubicBezTo>
                    <a:pt x="111" y="1"/>
                    <a:pt x="93" y="17"/>
                    <a:pt x="92" y="35"/>
                  </a:cubicBezTo>
                  <a:cubicBezTo>
                    <a:pt x="90" y="66"/>
                    <a:pt x="120" y="86"/>
                    <a:pt x="148" y="73"/>
                  </a:cubicBezTo>
                  <a:cubicBezTo>
                    <a:pt x="152" y="71"/>
                    <a:pt x="154" y="69"/>
                    <a:pt x="158" y="72"/>
                  </a:cubicBezTo>
                  <a:cubicBezTo>
                    <a:pt x="170" y="80"/>
                    <a:pt x="180" y="90"/>
                    <a:pt x="187" y="102"/>
                  </a:cubicBezTo>
                  <a:cubicBezTo>
                    <a:pt x="189" y="106"/>
                    <a:pt x="189" y="108"/>
                    <a:pt x="187" y="112"/>
                  </a:cubicBezTo>
                  <a:cubicBezTo>
                    <a:pt x="181" y="121"/>
                    <a:pt x="179" y="131"/>
                    <a:pt x="184" y="139"/>
                  </a:cubicBezTo>
                  <a:cubicBezTo>
                    <a:pt x="191" y="149"/>
                    <a:pt x="185" y="156"/>
                    <a:pt x="180" y="163"/>
                  </a:cubicBezTo>
                  <a:cubicBezTo>
                    <a:pt x="178" y="166"/>
                    <a:pt x="176" y="168"/>
                    <a:pt x="173" y="171"/>
                  </a:cubicBezTo>
                  <a:cubicBezTo>
                    <a:pt x="168" y="178"/>
                    <a:pt x="163" y="179"/>
                    <a:pt x="155" y="172"/>
                  </a:cubicBezTo>
                  <a:cubicBezTo>
                    <a:pt x="133" y="156"/>
                    <a:pt x="99" y="165"/>
                    <a:pt x="88" y="189"/>
                  </a:cubicBezTo>
                  <a:cubicBezTo>
                    <a:pt x="85" y="197"/>
                    <a:pt x="80" y="198"/>
                    <a:pt x="73" y="196"/>
                  </a:cubicBezTo>
                  <a:cubicBezTo>
                    <a:pt x="66" y="194"/>
                    <a:pt x="58" y="192"/>
                    <a:pt x="51" y="188"/>
                  </a:cubicBezTo>
                  <a:cubicBezTo>
                    <a:pt x="46" y="186"/>
                    <a:pt x="42" y="183"/>
                    <a:pt x="40" y="177"/>
                  </a:cubicBezTo>
                  <a:cubicBezTo>
                    <a:pt x="37" y="167"/>
                    <a:pt x="28" y="162"/>
                    <a:pt x="19" y="164"/>
                  </a:cubicBezTo>
                  <a:cubicBezTo>
                    <a:pt x="8" y="166"/>
                    <a:pt x="0" y="178"/>
                    <a:pt x="3" y="187"/>
                  </a:cubicBezTo>
                  <a:cubicBezTo>
                    <a:pt x="7" y="200"/>
                    <a:pt x="18" y="205"/>
                    <a:pt x="30" y="200"/>
                  </a:cubicBezTo>
                  <a:cubicBezTo>
                    <a:pt x="35" y="198"/>
                    <a:pt x="40" y="197"/>
                    <a:pt x="46" y="197"/>
                  </a:cubicBezTo>
                  <a:cubicBezTo>
                    <a:pt x="58" y="198"/>
                    <a:pt x="69" y="203"/>
                    <a:pt x="80" y="209"/>
                  </a:cubicBezTo>
                  <a:cubicBezTo>
                    <a:pt x="82" y="211"/>
                    <a:pt x="83" y="213"/>
                    <a:pt x="84" y="216"/>
                  </a:cubicBezTo>
                  <a:cubicBezTo>
                    <a:pt x="88" y="243"/>
                    <a:pt x="107" y="258"/>
                    <a:pt x="135" y="256"/>
                  </a:cubicBezTo>
                  <a:cubicBezTo>
                    <a:pt x="164" y="253"/>
                    <a:pt x="181" y="225"/>
                    <a:pt x="173" y="197"/>
                  </a:cubicBezTo>
                  <a:cubicBezTo>
                    <a:pt x="173" y="197"/>
                    <a:pt x="173" y="197"/>
                    <a:pt x="173" y="197"/>
                  </a:cubicBezTo>
                  <a:cubicBezTo>
                    <a:pt x="173" y="177"/>
                    <a:pt x="192" y="158"/>
                    <a:pt x="212" y="158"/>
                  </a:cubicBezTo>
                  <a:cubicBezTo>
                    <a:pt x="224" y="159"/>
                    <a:pt x="233" y="155"/>
                    <a:pt x="238" y="145"/>
                  </a:cubicBezTo>
                  <a:cubicBezTo>
                    <a:pt x="242" y="137"/>
                    <a:pt x="248" y="136"/>
                    <a:pt x="255" y="135"/>
                  </a:cubicBezTo>
                  <a:cubicBezTo>
                    <a:pt x="260" y="135"/>
                    <a:pt x="265" y="135"/>
                    <a:pt x="269" y="135"/>
                  </a:cubicBezTo>
                  <a:cubicBezTo>
                    <a:pt x="271" y="137"/>
                    <a:pt x="273" y="137"/>
                    <a:pt x="275" y="137"/>
                  </a:cubicBezTo>
                  <a:cubicBezTo>
                    <a:pt x="284" y="139"/>
                    <a:pt x="291" y="142"/>
                    <a:pt x="294" y="152"/>
                  </a:cubicBezTo>
                  <a:cubicBezTo>
                    <a:pt x="303" y="174"/>
                    <a:pt x="330" y="184"/>
                    <a:pt x="353" y="175"/>
                  </a:cubicBezTo>
                  <a:cubicBezTo>
                    <a:pt x="372" y="167"/>
                    <a:pt x="384" y="148"/>
                    <a:pt x="382" y="128"/>
                  </a:cubicBezTo>
                  <a:cubicBezTo>
                    <a:pt x="380" y="108"/>
                    <a:pt x="363" y="89"/>
                    <a:pt x="344" y="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5" name="Freeform 10"/>
            <p:cNvSpPr/>
            <p:nvPr/>
          </p:nvSpPr>
          <p:spPr bwMode="auto">
            <a:xfrm>
              <a:off x="4835525" y="3370263"/>
              <a:ext cx="457200" cy="444500"/>
            </a:xfrm>
            <a:custGeom>
              <a:avLst/>
              <a:gdLst>
                <a:gd name="T0" fmla="*/ 266 w 269"/>
                <a:gd name="T1" fmla="*/ 35 h 261"/>
                <a:gd name="T2" fmla="*/ 221 w 269"/>
                <a:gd name="T3" fmla="*/ 2 h 261"/>
                <a:gd name="T4" fmla="*/ 187 w 269"/>
                <a:gd name="T5" fmla="*/ 43 h 261"/>
                <a:gd name="T6" fmla="*/ 180 w 269"/>
                <a:gd name="T7" fmla="*/ 58 h 261"/>
                <a:gd name="T8" fmla="*/ 152 w 269"/>
                <a:gd name="T9" fmla="*/ 73 h 261"/>
                <a:gd name="T10" fmla="*/ 148 w 269"/>
                <a:gd name="T11" fmla="*/ 73 h 261"/>
                <a:gd name="T12" fmla="*/ 129 w 269"/>
                <a:gd name="T13" fmla="*/ 69 h 261"/>
                <a:gd name="T14" fmla="*/ 93 w 269"/>
                <a:gd name="T15" fmla="*/ 67 h 261"/>
                <a:gd name="T16" fmla="*/ 84 w 269"/>
                <a:gd name="T17" fmla="*/ 98 h 261"/>
                <a:gd name="T18" fmla="*/ 84 w 269"/>
                <a:gd name="T19" fmla="*/ 125 h 261"/>
                <a:gd name="T20" fmla="*/ 80 w 269"/>
                <a:gd name="T21" fmla="*/ 134 h 261"/>
                <a:gd name="T22" fmla="*/ 80 w 269"/>
                <a:gd name="T23" fmla="*/ 134 h 261"/>
                <a:gd name="T24" fmla="*/ 46 w 269"/>
                <a:gd name="T25" fmla="*/ 158 h 261"/>
                <a:gd name="T26" fmla="*/ 6 w 269"/>
                <a:gd name="T27" fmla="*/ 217 h 261"/>
                <a:gd name="T28" fmla="*/ 70 w 269"/>
                <a:gd name="T29" fmla="*/ 253 h 261"/>
                <a:gd name="T30" fmla="*/ 89 w 269"/>
                <a:gd name="T31" fmla="*/ 170 h 261"/>
                <a:gd name="T32" fmla="*/ 84 w 269"/>
                <a:gd name="T33" fmla="*/ 147 h 261"/>
                <a:gd name="T34" fmla="*/ 87 w 269"/>
                <a:gd name="T35" fmla="*/ 141 h 261"/>
                <a:gd name="T36" fmla="*/ 87 w 269"/>
                <a:gd name="T37" fmla="*/ 141 h 261"/>
                <a:gd name="T38" fmla="*/ 87 w 269"/>
                <a:gd name="T39" fmla="*/ 141 h 261"/>
                <a:gd name="T40" fmla="*/ 94 w 269"/>
                <a:gd name="T41" fmla="*/ 128 h 261"/>
                <a:gd name="T42" fmla="*/ 113 w 269"/>
                <a:gd name="T43" fmla="*/ 116 h 261"/>
                <a:gd name="T44" fmla="*/ 133 w 269"/>
                <a:gd name="T45" fmla="*/ 103 h 261"/>
                <a:gd name="T46" fmla="*/ 151 w 269"/>
                <a:gd name="T47" fmla="*/ 83 h 261"/>
                <a:gd name="T48" fmla="*/ 151 w 269"/>
                <a:gd name="T49" fmla="*/ 83 h 261"/>
                <a:gd name="T50" fmla="*/ 188 w 269"/>
                <a:gd name="T51" fmla="*/ 68 h 261"/>
                <a:gd name="T52" fmla="*/ 200 w 269"/>
                <a:gd name="T53" fmla="*/ 70 h 261"/>
                <a:gd name="T54" fmla="*/ 233 w 269"/>
                <a:gd name="T55" fmla="*/ 81 h 261"/>
                <a:gd name="T56" fmla="*/ 266 w 269"/>
                <a:gd name="T57" fmla="*/ 35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69" h="261">
                  <a:moveTo>
                    <a:pt x="266" y="35"/>
                  </a:moveTo>
                  <a:cubicBezTo>
                    <a:pt x="264" y="15"/>
                    <a:pt x="244" y="0"/>
                    <a:pt x="221" y="2"/>
                  </a:cubicBezTo>
                  <a:cubicBezTo>
                    <a:pt x="202" y="5"/>
                    <a:pt x="186" y="21"/>
                    <a:pt x="187" y="43"/>
                  </a:cubicBezTo>
                  <a:cubicBezTo>
                    <a:pt x="188" y="51"/>
                    <a:pt x="185" y="54"/>
                    <a:pt x="180" y="58"/>
                  </a:cubicBezTo>
                  <a:cubicBezTo>
                    <a:pt x="172" y="64"/>
                    <a:pt x="162" y="69"/>
                    <a:pt x="152" y="73"/>
                  </a:cubicBezTo>
                  <a:cubicBezTo>
                    <a:pt x="151" y="73"/>
                    <a:pt x="150" y="73"/>
                    <a:pt x="148" y="73"/>
                  </a:cubicBezTo>
                  <a:cubicBezTo>
                    <a:pt x="141" y="76"/>
                    <a:pt x="136" y="77"/>
                    <a:pt x="129" y="69"/>
                  </a:cubicBezTo>
                  <a:cubicBezTo>
                    <a:pt x="120" y="58"/>
                    <a:pt x="105" y="58"/>
                    <a:pt x="93" y="67"/>
                  </a:cubicBezTo>
                  <a:cubicBezTo>
                    <a:pt x="83" y="74"/>
                    <a:pt x="79" y="88"/>
                    <a:pt x="84" y="98"/>
                  </a:cubicBezTo>
                  <a:cubicBezTo>
                    <a:pt x="89" y="108"/>
                    <a:pt x="87" y="116"/>
                    <a:pt x="84" y="125"/>
                  </a:cubicBezTo>
                  <a:cubicBezTo>
                    <a:pt x="83" y="128"/>
                    <a:pt x="82" y="131"/>
                    <a:pt x="80" y="134"/>
                  </a:cubicBezTo>
                  <a:cubicBezTo>
                    <a:pt x="80" y="134"/>
                    <a:pt x="80" y="134"/>
                    <a:pt x="80" y="134"/>
                  </a:cubicBezTo>
                  <a:cubicBezTo>
                    <a:pt x="72" y="146"/>
                    <a:pt x="63" y="156"/>
                    <a:pt x="46" y="158"/>
                  </a:cubicBezTo>
                  <a:cubicBezTo>
                    <a:pt x="19" y="160"/>
                    <a:pt x="0" y="190"/>
                    <a:pt x="6" y="217"/>
                  </a:cubicBezTo>
                  <a:cubicBezTo>
                    <a:pt x="14" y="246"/>
                    <a:pt x="40" y="261"/>
                    <a:pt x="70" y="253"/>
                  </a:cubicBezTo>
                  <a:cubicBezTo>
                    <a:pt x="106" y="244"/>
                    <a:pt x="117" y="196"/>
                    <a:pt x="89" y="170"/>
                  </a:cubicBezTo>
                  <a:cubicBezTo>
                    <a:pt x="79" y="160"/>
                    <a:pt x="79" y="160"/>
                    <a:pt x="84" y="147"/>
                  </a:cubicBezTo>
                  <a:cubicBezTo>
                    <a:pt x="85" y="145"/>
                    <a:pt x="86" y="143"/>
                    <a:pt x="87" y="141"/>
                  </a:cubicBezTo>
                  <a:cubicBezTo>
                    <a:pt x="87" y="141"/>
                    <a:pt x="87" y="141"/>
                    <a:pt x="87" y="141"/>
                  </a:cubicBezTo>
                  <a:cubicBezTo>
                    <a:pt x="87" y="141"/>
                    <a:pt x="87" y="141"/>
                    <a:pt x="87" y="141"/>
                  </a:cubicBezTo>
                  <a:cubicBezTo>
                    <a:pt x="89" y="137"/>
                    <a:pt x="91" y="132"/>
                    <a:pt x="94" y="128"/>
                  </a:cubicBezTo>
                  <a:cubicBezTo>
                    <a:pt x="98" y="121"/>
                    <a:pt x="102" y="115"/>
                    <a:pt x="113" y="116"/>
                  </a:cubicBezTo>
                  <a:cubicBezTo>
                    <a:pt x="121" y="116"/>
                    <a:pt x="130" y="112"/>
                    <a:pt x="133" y="103"/>
                  </a:cubicBezTo>
                  <a:cubicBezTo>
                    <a:pt x="137" y="94"/>
                    <a:pt x="142" y="87"/>
                    <a:pt x="151" y="83"/>
                  </a:cubicBezTo>
                  <a:cubicBezTo>
                    <a:pt x="151" y="83"/>
                    <a:pt x="151" y="83"/>
                    <a:pt x="151" y="83"/>
                  </a:cubicBezTo>
                  <a:cubicBezTo>
                    <a:pt x="163" y="78"/>
                    <a:pt x="175" y="73"/>
                    <a:pt x="188" y="68"/>
                  </a:cubicBezTo>
                  <a:cubicBezTo>
                    <a:pt x="192" y="66"/>
                    <a:pt x="196" y="66"/>
                    <a:pt x="200" y="70"/>
                  </a:cubicBezTo>
                  <a:cubicBezTo>
                    <a:pt x="209" y="80"/>
                    <a:pt x="220" y="83"/>
                    <a:pt x="233" y="81"/>
                  </a:cubicBezTo>
                  <a:cubicBezTo>
                    <a:pt x="255" y="77"/>
                    <a:pt x="269" y="58"/>
                    <a:pt x="266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6" name="Freeform 11"/>
            <p:cNvSpPr/>
            <p:nvPr/>
          </p:nvSpPr>
          <p:spPr bwMode="auto">
            <a:xfrm>
              <a:off x="4735513" y="3149601"/>
              <a:ext cx="331788" cy="236538"/>
            </a:xfrm>
            <a:custGeom>
              <a:avLst/>
              <a:gdLst>
                <a:gd name="T0" fmla="*/ 66 w 195"/>
                <a:gd name="T1" fmla="*/ 105 h 139"/>
                <a:gd name="T2" fmla="*/ 88 w 195"/>
                <a:gd name="T3" fmla="*/ 107 h 139"/>
                <a:gd name="T4" fmla="*/ 110 w 195"/>
                <a:gd name="T5" fmla="*/ 101 h 139"/>
                <a:gd name="T6" fmla="*/ 135 w 195"/>
                <a:gd name="T7" fmla="*/ 120 h 139"/>
                <a:gd name="T8" fmla="*/ 171 w 195"/>
                <a:gd name="T9" fmla="*/ 135 h 139"/>
                <a:gd name="T10" fmla="*/ 195 w 195"/>
                <a:gd name="T11" fmla="*/ 104 h 139"/>
                <a:gd name="T12" fmla="*/ 167 w 195"/>
                <a:gd name="T13" fmla="*/ 72 h 139"/>
                <a:gd name="T14" fmla="*/ 133 w 195"/>
                <a:gd name="T15" fmla="*/ 90 h 139"/>
                <a:gd name="T16" fmla="*/ 122 w 195"/>
                <a:gd name="T17" fmla="*/ 97 h 139"/>
                <a:gd name="T18" fmla="*/ 114 w 195"/>
                <a:gd name="T19" fmla="*/ 96 h 139"/>
                <a:gd name="T20" fmla="*/ 114 w 195"/>
                <a:gd name="T21" fmla="*/ 96 h 139"/>
                <a:gd name="T22" fmla="*/ 108 w 195"/>
                <a:gd name="T23" fmla="*/ 95 h 139"/>
                <a:gd name="T24" fmla="*/ 94 w 195"/>
                <a:gd name="T25" fmla="*/ 83 h 139"/>
                <a:gd name="T26" fmla="*/ 81 w 195"/>
                <a:gd name="T27" fmla="*/ 74 h 139"/>
                <a:gd name="T28" fmla="*/ 68 w 195"/>
                <a:gd name="T29" fmla="*/ 68 h 139"/>
                <a:gd name="T30" fmla="*/ 56 w 195"/>
                <a:gd name="T31" fmla="*/ 55 h 139"/>
                <a:gd name="T32" fmla="*/ 52 w 195"/>
                <a:gd name="T33" fmla="*/ 34 h 139"/>
                <a:gd name="T34" fmla="*/ 53 w 195"/>
                <a:gd name="T35" fmla="*/ 27 h 139"/>
                <a:gd name="T36" fmla="*/ 33 w 195"/>
                <a:gd name="T37" fmla="*/ 3 h 139"/>
                <a:gd name="T38" fmla="*/ 5 w 195"/>
                <a:gd name="T39" fmla="*/ 14 h 139"/>
                <a:gd name="T40" fmla="*/ 6 w 195"/>
                <a:gd name="T41" fmla="*/ 43 h 139"/>
                <a:gd name="T42" fmla="*/ 35 w 195"/>
                <a:gd name="T43" fmla="*/ 52 h 139"/>
                <a:gd name="T44" fmla="*/ 45 w 195"/>
                <a:gd name="T45" fmla="*/ 54 h 139"/>
                <a:gd name="T46" fmla="*/ 63 w 195"/>
                <a:gd name="T47" fmla="*/ 73 h 139"/>
                <a:gd name="T48" fmla="*/ 63 w 195"/>
                <a:gd name="T49" fmla="*/ 83 h 139"/>
                <a:gd name="T50" fmla="*/ 66 w 195"/>
                <a:gd name="T51" fmla="*/ 10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5" h="139">
                  <a:moveTo>
                    <a:pt x="66" y="105"/>
                  </a:moveTo>
                  <a:cubicBezTo>
                    <a:pt x="72" y="110"/>
                    <a:pt x="82" y="112"/>
                    <a:pt x="88" y="107"/>
                  </a:cubicBezTo>
                  <a:cubicBezTo>
                    <a:pt x="95" y="101"/>
                    <a:pt x="102" y="101"/>
                    <a:pt x="110" y="101"/>
                  </a:cubicBezTo>
                  <a:cubicBezTo>
                    <a:pt x="122" y="104"/>
                    <a:pt x="130" y="108"/>
                    <a:pt x="135" y="120"/>
                  </a:cubicBezTo>
                  <a:cubicBezTo>
                    <a:pt x="140" y="133"/>
                    <a:pt x="158" y="139"/>
                    <a:pt x="171" y="135"/>
                  </a:cubicBezTo>
                  <a:cubicBezTo>
                    <a:pt x="185" y="131"/>
                    <a:pt x="195" y="117"/>
                    <a:pt x="195" y="104"/>
                  </a:cubicBezTo>
                  <a:cubicBezTo>
                    <a:pt x="194" y="87"/>
                    <a:pt x="184" y="75"/>
                    <a:pt x="167" y="72"/>
                  </a:cubicBezTo>
                  <a:cubicBezTo>
                    <a:pt x="154" y="69"/>
                    <a:pt x="138" y="77"/>
                    <a:pt x="133" y="90"/>
                  </a:cubicBezTo>
                  <a:cubicBezTo>
                    <a:pt x="131" y="96"/>
                    <a:pt x="127" y="97"/>
                    <a:pt x="122" y="97"/>
                  </a:cubicBezTo>
                  <a:cubicBezTo>
                    <a:pt x="119" y="96"/>
                    <a:pt x="116" y="97"/>
                    <a:pt x="114" y="96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12" y="96"/>
                    <a:pt x="110" y="95"/>
                    <a:pt x="108" y="95"/>
                  </a:cubicBezTo>
                  <a:cubicBezTo>
                    <a:pt x="102" y="93"/>
                    <a:pt x="96" y="91"/>
                    <a:pt x="94" y="83"/>
                  </a:cubicBezTo>
                  <a:cubicBezTo>
                    <a:pt x="93" y="77"/>
                    <a:pt x="87" y="74"/>
                    <a:pt x="81" y="74"/>
                  </a:cubicBezTo>
                  <a:cubicBezTo>
                    <a:pt x="75" y="74"/>
                    <a:pt x="71" y="72"/>
                    <a:pt x="68" y="68"/>
                  </a:cubicBezTo>
                  <a:cubicBezTo>
                    <a:pt x="64" y="64"/>
                    <a:pt x="60" y="59"/>
                    <a:pt x="56" y="55"/>
                  </a:cubicBezTo>
                  <a:cubicBezTo>
                    <a:pt x="51" y="49"/>
                    <a:pt x="47" y="42"/>
                    <a:pt x="52" y="34"/>
                  </a:cubicBezTo>
                  <a:cubicBezTo>
                    <a:pt x="53" y="32"/>
                    <a:pt x="53" y="29"/>
                    <a:pt x="53" y="27"/>
                  </a:cubicBezTo>
                  <a:cubicBezTo>
                    <a:pt x="53" y="16"/>
                    <a:pt x="45" y="6"/>
                    <a:pt x="33" y="3"/>
                  </a:cubicBezTo>
                  <a:cubicBezTo>
                    <a:pt x="23" y="0"/>
                    <a:pt x="11" y="5"/>
                    <a:pt x="5" y="14"/>
                  </a:cubicBezTo>
                  <a:cubicBezTo>
                    <a:pt x="0" y="22"/>
                    <a:pt x="0" y="36"/>
                    <a:pt x="6" y="43"/>
                  </a:cubicBezTo>
                  <a:cubicBezTo>
                    <a:pt x="14" y="53"/>
                    <a:pt x="24" y="57"/>
                    <a:pt x="35" y="52"/>
                  </a:cubicBezTo>
                  <a:cubicBezTo>
                    <a:pt x="39" y="51"/>
                    <a:pt x="42" y="51"/>
                    <a:pt x="45" y="54"/>
                  </a:cubicBezTo>
                  <a:cubicBezTo>
                    <a:pt x="52" y="60"/>
                    <a:pt x="59" y="65"/>
                    <a:pt x="63" y="73"/>
                  </a:cubicBezTo>
                  <a:cubicBezTo>
                    <a:pt x="65" y="77"/>
                    <a:pt x="66" y="79"/>
                    <a:pt x="63" y="83"/>
                  </a:cubicBezTo>
                  <a:cubicBezTo>
                    <a:pt x="59" y="89"/>
                    <a:pt x="61" y="100"/>
                    <a:pt x="66" y="1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95" name="Grupo 94"/>
          <p:cNvGrpSpPr/>
          <p:nvPr/>
        </p:nvGrpSpPr>
        <p:grpSpPr>
          <a:xfrm>
            <a:off x="533008" y="3619801"/>
            <a:ext cx="636986" cy="561269"/>
            <a:chOff x="3609975" y="2346326"/>
            <a:chExt cx="1682750" cy="1482725"/>
          </a:xfrm>
          <a:solidFill>
            <a:schemeClr val="bg1"/>
          </a:solidFill>
        </p:grpSpPr>
        <p:sp>
          <p:nvSpPr>
            <p:cNvPr id="96" name="Freeform 5"/>
            <p:cNvSpPr/>
            <p:nvPr/>
          </p:nvSpPr>
          <p:spPr bwMode="auto">
            <a:xfrm>
              <a:off x="4070350" y="2622551"/>
              <a:ext cx="1106488" cy="747713"/>
            </a:xfrm>
            <a:custGeom>
              <a:avLst/>
              <a:gdLst>
                <a:gd name="T0" fmla="*/ 421 w 652"/>
                <a:gd name="T1" fmla="*/ 250 h 440"/>
                <a:gd name="T2" fmla="*/ 494 w 652"/>
                <a:gd name="T3" fmla="*/ 272 h 440"/>
                <a:gd name="T4" fmla="*/ 519 w 652"/>
                <a:gd name="T5" fmla="*/ 314 h 440"/>
                <a:gd name="T6" fmla="*/ 611 w 652"/>
                <a:gd name="T7" fmla="*/ 323 h 440"/>
                <a:gd name="T8" fmla="*/ 581 w 652"/>
                <a:gd name="T9" fmla="*/ 179 h 440"/>
                <a:gd name="T10" fmla="*/ 483 w 652"/>
                <a:gd name="T11" fmla="*/ 236 h 440"/>
                <a:gd name="T12" fmla="*/ 446 w 652"/>
                <a:gd name="T13" fmla="*/ 234 h 440"/>
                <a:gd name="T14" fmla="*/ 409 w 652"/>
                <a:gd name="T15" fmla="*/ 207 h 440"/>
                <a:gd name="T16" fmla="*/ 413 w 652"/>
                <a:gd name="T17" fmla="*/ 175 h 440"/>
                <a:gd name="T18" fmla="*/ 445 w 652"/>
                <a:gd name="T19" fmla="*/ 155 h 440"/>
                <a:gd name="T20" fmla="*/ 428 w 652"/>
                <a:gd name="T21" fmla="*/ 93 h 440"/>
                <a:gd name="T22" fmla="*/ 412 w 652"/>
                <a:gd name="T23" fmla="*/ 154 h 440"/>
                <a:gd name="T24" fmla="*/ 405 w 652"/>
                <a:gd name="T25" fmla="*/ 169 h 440"/>
                <a:gd name="T26" fmla="*/ 390 w 652"/>
                <a:gd name="T27" fmla="*/ 183 h 440"/>
                <a:gd name="T28" fmla="*/ 356 w 652"/>
                <a:gd name="T29" fmla="*/ 181 h 440"/>
                <a:gd name="T30" fmla="*/ 342 w 652"/>
                <a:gd name="T31" fmla="*/ 172 h 440"/>
                <a:gd name="T32" fmla="*/ 291 w 652"/>
                <a:gd name="T33" fmla="*/ 105 h 440"/>
                <a:gd name="T34" fmla="*/ 290 w 652"/>
                <a:gd name="T35" fmla="*/ 31 h 440"/>
                <a:gd name="T36" fmla="*/ 176 w 652"/>
                <a:gd name="T37" fmla="*/ 51 h 440"/>
                <a:gd name="T38" fmla="*/ 184 w 652"/>
                <a:gd name="T39" fmla="*/ 105 h 440"/>
                <a:gd name="T40" fmla="*/ 278 w 652"/>
                <a:gd name="T41" fmla="*/ 127 h 440"/>
                <a:gd name="T42" fmla="*/ 324 w 652"/>
                <a:gd name="T43" fmla="*/ 199 h 440"/>
                <a:gd name="T44" fmla="*/ 315 w 652"/>
                <a:gd name="T45" fmla="*/ 247 h 440"/>
                <a:gd name="T46" fmla="*/ 315 w 652"/>
                <a:gd name="T47" fmla="*/ 271 h 440"/>
                <a:gd name="T48" fmla="*/ 269 w 652"/>
                <a:gd name="T49" fmla="*/ 306 h 440"/>
                <a:gd name="T50" fmla="*/ 229 w 652"/>
                <a:gd name="T51" fmla="*/ 283 h 440"/>
                <a:gd name="T52" fmla="*/ 142 w 652"/>
                <a:gd name="T53" fmla="*/ 323 h 440"/>
                <a:gd name="T54" fmla="*/ 117 w 652"/>
                <a:gd name="T55" fmla="*/ 325 h 440"/>
                <a:gd name="T56" fmla="*/ 66 w 652"/>
                <a:gd name="T57" fmla="*/ 288 h 440"/>
                <a:gd name="T58" fmla="*/ 3 w 652"/>
                <a:gd name="T59" fmla="*/ 290 h 440"/>
                <a:gd name="T60" fmla="*/ 50 w 652"/>
                <a:gd name="T61" fmla="*/ 324 h 440"/>
                <a:gd name="T62" fmla="*/ 123 w 652"/>
                <a:gd name="T63" fmla="*/ 345 h 440"/>
                <a:gd name="T64" fmla="*/ 164 w 652"/>
                <a:gd name="T65" fmla="*/ 420 h 440"/>
                <a:gd name="T66" fmla="*/ 242 w 652"/>
                <a:gd name="T67" fmla="*/ 429 h 440"/>
                <a:gd name="T68" fmla="*/ 288 w 652"/>
                <a:gd name="T69" fmla="*/ 345 h 440"/>
                <a:gd name="T70" fmla="*/ 343 w 652"/>
                <a:gd name="T71" fmla="*/ 279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52" h="440">
                  <a:moveTo>
                    <a:pt x="407" y="261"/>
                  </a:moveTo>
                  <a:cubicBezTo>
                    <a:pt x="410" y="256"/>
                    <a:pt x="414" y="252"/>
                    <a:pt x="421" y="250"/>
                  </a:cubicBezTo>
                  <a:cubicBezTo>
                    <a:pt x="444" y="248"/>
                    <a:pt x="465" y="253"/>
                    <a:pt x="485" y="262"/>
                  </a:cubicBezTo>
                  <a:cubicBezTo>
                    <a:pt x="490" y="264"/>
                    <a:pt x="493" y="267"/>
                    <a:pt x="494" y="272"/>
                  </a:cubicBezTo>
                  <a:cubicBezTo>
                    <a:pt x="498" y="289"/>
                    <a:pt x="505" y="303"/>
                    <a:pt x="519" y="314"/>
                  </a:cubicBezTo>
                  <a:cubicBezTo>
                    <a:pt x="519" y="314"/>
                    <a:pt x="519" y="314"/>
                    <a:pt x="519" y="314"/>
                  </a:cubicBezTo>
                  <a:cubicBezTo>
                    <a:pt x="520" y="315"/>
                    <a:pt x="521" y="317"/>
                    <a:pt x="523" y="318"/>
                  </a:cubicBezTo>
                  <a:cubicBezTo>
                    <a:pt x="547" y="337"/>
                    <a:pt x="584" y="339"/>
                    <a:pt x="611" y="323"/>
                  </a:cubicBezTo>
                  <a:cubicBezTo>
                    <a:pt x="638" y="307"/>
                    <a:pt x="652" y="274"/>
                    <a:pt x="647" y="243"/>
                  </a:cubicBezTo>
                  <a:cubicBezTo>
                    <a:pt x="641" y="210"/>
                    <a:pt x="614" y="183"/>
                    <a:pt x="581" y="179"/>
                  </a:cubicBezTo>
                  <a:cubicBezTo>
                    <a:pt x="547" y="174"/>
                    <a:pt x="513" y="192"/>
                    <a:pt x="500" y="224"/>
                  </a:cubicBezTo>
                  <a:cubicBezTo>
                    <a:pt x="496" y="233"/>
                    <a:pt x="491" y="235"/>
                    <a:pt x="483" y="236"/>
                  </a:cubicBezTo>
                  <a:cubicBezTo>
                    <a:pt x="483" y="236"/>
                    <a:pt x="483" y="236"/>
                    <a:pt x="483" y="236"/>
                  </a:cubicBezTo>
                  <a:cubicBezTo>
                    <a:pt x="471" y="235"/>
                    <a:pt x="458" y="236"/>
                    <a:pt x="446" y="234"/>
                  </a:cubicBezTo>
                  <a:cubicBezTo>
                    <a:pt x="431" y="231"/>
                    <a:pt x="414" y="230"/>
                    <a:pt x="410" y="209"/>
                  </a:cubicBezTo>
                  <a:cubicBezTo>
                    <a:pt x="410" y="208"/>
                    <a:pt x="410" y="207"/>
                    <a:pt x="409" y="207"/>
                  </a:cubicBezTo>
                  <a:cubicBezTo>
                    <a:pt x="400" y="198"/>
                    <a:pt x="406" y="189"/>
                    <a:pt x="410" y="180"/>
                  </a:cubicBezTo>
                  <a:cubicBezTo>
                    <a:pt x="410" y="178"/>
                    <a:pt x="412" y="177"/>
                    <a:pt x="413" y="175"/>
                  </a:cubicBezTo>
                  <a:cubicBezTo>
                    <a:pt x="413" y="174"/>
                    <a:pt x="414" y="173"/>
                    <a:pt x="415" y="173"/>
                  </a:cubicBezTo>
                  <a:cubicBezTo>
                    <a:pt x="423" y="164"/>
                    <a:pt x="431" y="156"/>
                    <a:pt x="445" y="155"/>
                  </a:cubicBezTo>
                  <a:cubicBezTo>
                    <a:pt x="469" y="152"/>
                    <a:pt x="481" y="127"/>
                    <a:pt x="470" y="107"/>
                  </a:cubicBezTo>
                  <a:cubicBezTo>
                    <a:pt x="462" y="92"/>
                    <a:pt x="444" y="86"/>
                    <a:pt x="428" y="93"/>
                  </a:cubicBezTo>
                  <a:cubicBezTo>
                    <a:pt x="413" y="100"/>
                    <a:pt x="405" y="117"/>
                    <a:pt x="412" y="134"/>
                  </a:cubicBezTo>
                  <a:cubicBezTo>
                    <a:pt x="414" y="141"/>
                    <a:pt x="414" y="147"/>
                    <a:pt x="412" y="154"/>
                  </a:cubicBezTo>
                  <a:cubicBezTo>
                    <a:pt x="410" y="159"/>
                    <a:pt x="407" y="164"/>
                    <a:pt x="405" y="169"/>
                  </a:cubicBezTo>
                  <a:cubicBezTo>
                    <a:pt x="405" y="169"/>
                    <a:pt x="405" y="169"/>
                    <a:pt x="405" y="169"/>
                  </a:cubicBezTo>
                  <a:cubicBezTo>
                    <a:pt x="405" y="169"/>
                    <a:pt x="405" y="169"/>
                    <a:pt x="405" y="169"/>
                  </a:cubicBezTo>
                  <a:cubicBezTo>
                    <a:pt x="400" y="174"/>
                    <a:pt x="396" y="179"/>
                    <a:pt x="390" y="183"/>
                  </a:cubicBezTo>
                  <a:cubicBezTo>
                    <a:pt x="387" y="185"/>
                    <a:pt x="384" y="185"/>
                    <a:pt x="381" y="184"/>
                  </a:cubicBezTo>
                  <a:cubicBezTo>
                    <a:pt x="373" y="180"/>
                    <a:pt x="364" y="179"/>
                    <a:pt x="356" y="181"/>
                  </a:cubicBezTo>
                  <a:cubicBezTo>
                    <a:pt x="356" y="181"/>
                    <a:pt x="356" y="181"/>
                    <a:pt x="356" y="181"/>
                  </a:cubicBezTo>
                  <a:cubicBezTo>
                    <a:pt x="350" y="180"/>
                    <a:pt x="346" y="176"/>
                    <a:pt x="342" y="172"/>
                  </a:cubicBezTo>
                  <a:cubicBezTo>
                    <a:pt x="327" y="158"/>
                    <a:pt x="313" y="143"/>
                    <a:pt x="302" y="127"/>
                  </a:cubicBezTo>
                  <a:cubicBezTo>
                    <a:pt x="297" y="120"/>
                    <a:pt x="291" y="114"/>
                    <a:pt x="291" y="105"/>
                  </a:cubicBezTo>
                  <a:cubicBezTo>
                    <a:pt x="292" y="105"/>
                    <a:pt x="293" y="104"/>
                    <a:pt x="293" y="103"/>
                  </a:cubicBezTo>
                  <a:cubicBezTo>
                    <a:pt x="307" y="82"/>
                    <a:pt x="305" y="52"/>
                    <a:pt x="290" y="31"/>
                  </a:cubicBezTo>
                  <a:cubicBezTo>
                    <a:pt x="275" y="10"/>
                    <a:pt x="248" y="0"/>
                    <a:pt x="224" y="6"/>
                  </a:cubicBezTo>
                  <a:cubicBezTo>
                    <a:pt x="200" y="12"/>
                    <a:pt x="183" y="27"/>
                    <a:pt x="176" y="51"/>
                  </a:cubicBezTo>
                  <a:cubicBezTo>
                    <a:pt x="176" y="51"/>
                    <a:pt x="176" y="51"/>
                    <a:pt x="176" y="51"/>
                  </a:cubicBezTo>
                  <a:cubicBezTo>
                    <a:pt x="169" y="71"/>
                    <a:pt x="173" y="89"/>
                    <a:pt x="184" y="105"/>
                  </a:cubicBezTo>
                  <a:cubicBezTo>
                    <a:pt x="204" y="134"/>
                    <a:pt x="237" y="142"/>
                    <a:pt x="268" y="127"/>
                  </a:cubicBezTo>
                  <a:cubicBezTo>
                    <a:pt x="272" y="125"/>
                    <a:pt x="274" y="124"/>
                    <a:pt x="278" y="127"/>
                  </a:cubicBezTo>
                  <a:cubicBezTo>
                    <a:pt x="299" y="144"/>
                    <a:pt x="314" y="164"/>
                    <a:pt x="325" y="188"/>
                  </a:cubicBezTo>
                  <a:cubicBezTo>
                    <a:pt x="328" y="192"/>
                    <a:pt x="327" y="195"/>
                    <a:pt x="324" y="199"/>
                  </a:cubicBezTo>
                  <a:cubicBezTo>
                    <a:pt x="313" y="213"/>
                    <a:pt x="308" y="229"/>
                    <a:pt x="315" y="247"/>
                  </a:cubicBezTo>
                  <a:cubicBezTo>
                    <a:pt x="315" y="247"/>
                    <a:pt x="315" y="247"/>
                    <a:pt x="315" y="247"/>
                  </a:cubicBezTo>
                  <a:cubicBezTo>
                    <a:pt x="315" y="249"/>
                    <a:pt x="316" y="251"/>
                    <a:pt x="317" y="252"/>
                  </a:cubicBezTo>
                  <a:cubicBezTo>
                    <a:pt x="322" y="259"/>
                    <a:pt x="319" y="265"/>
                    <a:pt x="315" y="271"/>
                  </a:cubicBezTo>
                  <a:cubicBezTo>
                    <a:pt x="306" y="285"/>
                    <a:pt x="293" y="296"/>
                    <a:pt x="281" y="307"/>
                  </a:cubicBezTo>
                  <a:cubicBezTo>
                    <a:pt x="276" y="311"/>
                    <a:pt x="273" y="311"/>
                    <a:pt x="269" y="306"/>
                  </a:cubicBezTo>
                  <a:cubicBezTo>
                    <a:pt x="258" y="294"/>
                    <a:pt x="245" y="286"/>
                    <a:pt x="229" y="283"/>
                  </a:cubicBezTo>
                  <a:cubicBezTo>
                    <a:pt x="229" y="283"/>
                    <a:pt x="229" y="283"/>
                    <a:pt x="229" y="283"/>
                  </a:cubicBezTo>
                  <a:cubicBezTo>
                    <a:pt x="198" y="273"/>
                    <a:pt x="156" y="290"/>
                    <a:pt x="142" y="323"/>
                  </a:cubicBezTo>
                  <a:cubicBezTo>
                    <a:pt x="142" y="323"/>
                    <a:pt x="142" y="323"/>
                    <a:pt x="142" y="323"/>
                  </a:cubicBezTo>
                  <a:cubicBezTo>
                    <a:pt x="141" y="325"/>
                    <a:pt x="140" y="327"/>
                    <a:pt x="137" y="327"/>
                  </a:cubicBezTo>
                  <a:cubicBezTo>
                    <a:pt x="130" y="327"/>
                    <a:pt x="124" y="328"/>
                    <a:pt x="117" y="325"/>
                  </a:cubicBezTo>
                  <a:cubicBezTo>
                    <a:pt x="106" y="321"/>
                    <a:pt x="95" y="316"/>
                    <a:pt x="84" y="311"/>
                  </a:cubicBezTo>
                  <a:cubicBezTo>
                    <a:pt x="74" y="306"/>
                    <a:pt x="68" y="300"/>
                    <a:pt x="66" y="288"/>
                  </a:cubicBezTo>
                  <a:cubicBezTo>
                    <a:pt x="62" y="270"/>
                    <a:pt x="46" y="262"/>
                    <a:pt x="30" y="264"/>
                  </a:cubicBezTo>
                  <a:cubicBezTo>
                    <a:pt x="16" y="267"/>
                    <a:pt x="6" y="275"/>
                    <a:pt x="3" y="290"/>
                  </a:cubicBezTo>
                  <a:cubicBezTo>
                    <a:pt x="0" y="303"/>
                    <a:pt x="5" y="315"/>
                    <a:pt x="16" y="323"/>
                  </a:cubicBezTo>
                  <a:cubicBezTo>
                    <a:pt x="26" y="330"/>
                    <a:pt x="39" y="331"/>
                    <a:pt x="50" y="324"/>
                  </a:cubicBezTo>
                  <a:cubicBezTo>
                    <a:pt x="55" y="322"/>
                    <a:pt x="59" y="322"/>
                    <a:pt x="63" y="322"/>
                  </a:cubicBezTo>
                  <a:cubicBezTo>
                    <a:pt x="85" y="325"/>
                    <a:pt x="105" y="333"/>
                    <a:pt x="123" y="345"/>
                  </a:cubicBezTo>
                  <a:cubicBezTo>
                    <a:pt x="131" y="350"/>
                    <a:pt x="134" y="356"/>
                    <a:pt x="134" y="365"/>
                  </a:cubicBezTo>
                  <a:cubicBezTo>
                    <a:pt x="135" y="388"/>
                    <a:pt x="146" y="406"/>
                    <a:pt x="164" y="420"/>
                  </a:cubicBezTo>
                  <a:cubicBezTo>
                    <a:pt x="188" y="438"/>
                    <a:pt x="214" y="440"/>
                    <a:pt x="242" y="429"/>
                  </a:cubicBezTo>
                  <a:cubicBezTo>
                    <a:pt x="242" y="429"/>
                    <a:pt x="242" y="429"/>
                    <a:pt x="242" y="429"/>
                  </a:cubicBezTo>
                  <a:cubicBezTo>
                    <a:pt x="261" y="422"/>
                    <a:pt x="274" y="408"/>
                    <a:pt x="283" y="389"/>
                  </a:cubicBezTo>
                  <a:cubicBezTo>
                    <a:pt x="289" y="375"/>
                    <a:pt x="291" y="360"/>
                    <a:pt x="288" y="345"/>
                  </a:cubicBezTo>
                  <a:cubicBezTo>
                    <a:pt x="284" y="334"/>
                    <a:pt x="289" y="325"/>
                    <a:pt x="295" y="316"/>
                  </a:cubicBezTo>
                  <a:cubicBezTo>
                    <a:pt x="307" y="299"/>
                    <a:pt x="324" y="288"/>
                    <a:pt x="343" y="279"/>
                  </a:cubicBezTo>
                  <a:cubicBezTo>
                    <a:pt x="373" y="291"/>
                    <a:pt x="395" y="278"/>
                    <a:pt x="407" y="26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7" name="Freeform 6"/>
            <p:cNvSpPr/>
            <p:nvPr/>
          </p:nvSpPr>
          <p:spPr bwMode="auto">
            <a:xfrm>
              <a:off x="4832350" y="2487613"/>
              <a:ext cx="442913" cy="447675"/>
            </a:xfrm>
            <a:custGeom>
              <a:avLst/>
              <a:gdLst>
                <a:gd name="T0" fmla="*/ 11 w 261"/>
                <a:gd name="T1" fmla="*/ 53 h 263"/>
                <a:gd name="T2" fmla="*/ 25 w 261"/>
                <a:gd name="T3" fmla="*/ 68 h 263"/>
                <a:gd name="T4" fmla="*/ 31 w 261"/>
                <a:gd name="T5" fmla="*/ 86 h 263"/>
                <a:gd name="T6" fmla="*/ 28 w 261"/>
                <a:gd name="T7" fmla="*/ 99 h 263"/>
                <a:gd name="T8" fmla="*/ 31 w 261"/>
                <a:gd name="T9" fmla="*/ 154 h 263"/>
                <a:gd name="T10" fmla="*/ 86 w 261"/>
                <a:gd name="T11" fmla="*/ 150 h 263"/>
                <a:gd name="T12" fmla="*/ 114 w 261"/>
                <a:gd name="T13" fmla="*/ 141 h 263"/>
                <a:gd name="T14" fmla="*/ 136 w 261"/>
                <a:gd name="T15" fmla="*/ 153 h 263"/>
                <a:gd name="T16" fmla="*/ 158 w 261"/>
                <a:gd name="T17" fmla="*/ 163 h 263"/>
                <a:gd name="T18" fmla="*/ 174 w 261"/>
                <a:gd name="T19" fmla="*/ 170 h 263"/>
                <a:gd name="T20" fmla="*/ 184 w 261"/>
                <a:gd name="T21" fmla="*/ 186 h 263"/>
                <a:gd name="T22" fmla="*/ 183 w 261"/>
                <a:gd name="T23" fmla="*/ 203 h 263"/>
                <a:gd name="T24" fmla="*/ 193 w 261"/>
                <a:gd name="T25" fmla="*/ 251 h 263"/>
                <a:gd name="T26" fmla="*/ 244 w 261"/>
                <a:gd name="T27" fmla="*/ 250 h 263"/>
                <a:gd name="T28" fmla="*/ 252 w 261"/>
                <a:gd name="T29" fmla="*/ 201 h 263"/>
                <a:gd name="T30" fmla="*/ 205 w 261"/>
                <a:gd name="T31" fmla="*/ 183 h 263"/>
                <a:gd name="T32" fmla="*/ 198 w 261"/>
                <a:gd name="T33" fmla="*/ 183 h 263"/>
                <a:gd name="T34" fmla="*/ 177 w 261"/>
                <a:gd name="T35" fmla="*/ 151 h 263"/>
                <a:gd name="T36" fmla="*/ 191 w 261"/>
                <a:gd name="T37" fmla="*/ 136 h 263"/>
                <a:gd name="T38" fmla="*/ 213 w 261"/>
                <a:gd name="T39" fmla="*/ 141 h 263"/>
                <a:gd name="T40" fmla="*/ 235 w 261"/>
                <a:gd name="T41" fmla="*/ 136 h 263"/>
                <a:gd name="T42" fmla="*/ 231 w 261"/>
                <a:gd name="T43" fmla="*/ 114 h 263"/>
                <a:gd name="T44" fmla="*/ 208 w 261"/>
                <a:gd name="T45" fmla="*/ 119 h 263"/>
                <a:gd name="T46" fmla="*/ 184 w 261"/>
                <a:gd name="T47" fmla="*/ 130 h 263"/>
                <a:gd name="T48" fmla="*/ 180 w 261"/>
                <a:gd name="T49" fmla="*/ 128 h 263"/>
                <a:gd name="T50" fmla="*/ 170 w 261"/>
                <a:gd name="T51" fmla="*/ 114 h 263"/>
                <a:gd name="T52" fmla="*/ 170 w 261"/>
                <a:gd name="T53" fmla="*/ 114 h 263"/>
                <a:gd name="T54" fmla="*/ 170 w 261"/>
                <a:gd name="T55" fmla="*/ 96 h 263"/>
                <a:gd name="T56" fmla="*/ 170 w 261"/>
                <a:gd name="T57" fmla="*/ 96 h 263"/>
                <a:gd name="T58" fmla="*/ 170 w 261"/>
                <a:gd name="T59" fmla="*/ 96 h 263"/>
                <a:gd name="T60" fmla="*/ 172 w 261"/>
                <a:gd name="T61" fmla="*/ 81 h 263"/>
                <a:gd name="T62" fmla="*/ 185 w 261"/>
                <a:gd name="T63" fmla="*/ 64 h 263"/>
                <a:gd name="T64" fmla="*/ 202 w 261"/>
                <a:gd name="T65" fmla="*/ 24 h 263"/>
                <a:gd name="T66" fmla="*/ 166 w 261"/>
                <a:gd name="T67" fmla="*/ 3 h 263"/>
                <a:gd name="T68" fmla="*/ 140 w 261"/>
                <a:gd name="T69" fmla="*/ 29 h 263"/>
                <a:gd name="T70" fmla="*/ 158 w 261"/>
                <a:gd name="T71" fmla="*/ 64 h 263"/>
                <a:gd name="T72" fmla="*/ 164 w 261"/>
                <a:gd name="T73" fmla="*/ 71 h 263"/>
                <a:gd name="T74" fmla="*/ 158 w 261"/>
                <a:gd name="T75" fmla="*/ 108 h 263"/>
                <a:gd name="T76" fmla="*/ 152 w 261"/>
                <a:gd name="T77" fmla="*/ 113 h 263"/>
                <a:gd name="T78" fmla="*/ 133 w 261"/>
                <a:gd name="T79" fmla="*/ 125 h 263"/>
                <a:gd name="T80" fmla="*/ 133 w 261"/>
                <a:gd name="T81" fmla="*/ 125 h 263"/>
                <a:gd name="T82" fmla="*/ 128 w 261"/>
                <a:gd name="T83" fmla="*/ 132 h 263"/>
                <a:gd name="T84" fmla="*/ 102 w 261"/>
                <a:gd name="T85" fmla="*/ 133 h 263"/>
                <a:gd name="T86" fmla="*/ 96 w 261"/>
                <a:gd name="T87" fmla="*/ 125 h 263"/>
                <a:gd name="T88" fmla="*/ 50 w 261"/>
                <a:gd name="T89" fmla="*/ 87 h 263"/>
                <a:gd name="T90" fmla="*/ 38 w 261"/>
                <a:gd name="T91" fmla="*/ 81 h 263"/>
                <a:gd name="T92" fmla="*/ 32 w 261"/>
                <a:gd name="T93" fmla="*/ 68 h 263"/>
                <a:gd name="T94" fmla="*/ 33 w 261"/>
                <a:gd name="T95" fmla="*/ 45 h 263"/>
                <a:gd name="T96" fmla="*/ 25 w 261"/>
                <a:gd name="T97" fmla="*/ 24 h 263"/>
                <a:gd name="T98" fmla="*/ 4 w 261"/>
                <a:gd name="T99" fmla="*/ 31 h 263"/>
                <a:gd name="T100" fmla="*/ 11 w 261"/>
                <a:gd name="T101" fmla="*/ 5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1" h="263">
                  <a:moveTo>
                    <a:pt x="11" y="53"/>
                  </a:moveTo>
                  <a:cubicBezTo>
                    <a:pt x="18" y="56"/>
                    <a:pt x="22" y="61"/>
                    <a:pt x="25" y="68"/>
                  </a:cubicBezTo>
                  <a:cubicBezTo>
                    <a:pt x="27" y="74"/>
                    <a:pt x="29" y="80"/>
                    <a:pt x="31" y="86"/>
                  </a:cubicBezTo>
                  <a:cubicBezTo>
                    <a:pt x="32" y="91"/>
                    <a:pt x="32" y="95"/>
                    <a:pt x="28" y="99"/>
                  </a:cubicBezTo>
                  <a:cubicBezTo>
                    <a:pt x="13" y="115"/>
                    <a:pt x="15" y="140"/>
                    <a:pt x="31" y="154"/>
                  </a:cubicBezTo>
                  <a:cubicBezTo>
                    <a:pt x="47" y="169"/>
                    <a:pt x="72" y="167"/>
                    <a:pt x="86" y="150"/>
                  </a:cubicBezTo>
                  <a:cubicBezTo>
                    <a:pt x="94" y="141"/>
                    <a:pt x="103" y="139"/>
                    <a:pt x="114" y="141"/>
                  </a:cubicBezTo>
                  <a:cubicBezTo>
                    <a:pt x="122" y="142"/>
                    <a:pt x="131" y="144"/>
                    <a:pt x="136" y="153"/>
                  </a:cubicBezTo>
                  <a:cubicBezTo>
                    <a:pt x="140" y="161"/>
                    <a:pt x="149" y="165"/>
                    <a:pt x="158" y="163"/>
                  </a:cubicBezTo>
                  <a:cubicBezTo>
                    <a:pt x="166" y="161"/>
                    <a:pt x="170" y="165"/>
                    <a:pt x="174" y="170"/>
                  </a:cubicBezTo>
                  <a:cubicBezTo>
                    <a:pt x="178" y="174"/>
                    <a:pt x="181" y="180"/>
                    <a:pt x="184" y="186"/>
                  </a:cubicBezTo>
                  <a:cubicBezTo>
                    <a:pt x="187" y="192"/>
                    <a:pt x="187" y="197"/>
                    <a:pt x="183" y="203"/>
                  </a:cubicBezTo>
                  <a:cubicBezTo>
                    <a:pt x="174" y="218"/>
                    <a:pt x="179" y="240"/>
                    <a:pt x="193" y="251"/>
                  </a:cubicBezTo>
                  <a:cubicBezTo>
                    <a:pt x="208" y="263"/>
                    <a:pt x="231" y="262"/>
                    <a:pt x="244" y="250"/>
                  </a:cubicBezTo>
                  <a:cubicBezTo>
                    <a:pt x="258" y="237"/>
                    <a:pt x="261" y="217"/>
                    <a:pt x="252" y="201"/>
                  </a:cubicBezTo>
                  <a:cubicBezTo>
                    <a:pt x="243" y="185"/>
                    <a:pt x="224" y="178"/>
                    <a:pt x="205" y="183"/>
                  </a:cubicBezTo>
                  <a:cubicBezTo>
                    <a:pt x="203" y="184"/>
                    <a:pt x="200" y="186"/>
                    <a:pt x="198" y="183"/>
                  </a:cubicBezTo>
                  <a:cubicBezTo>
                    <a:pt x="188" y="174"/>
                    <a:pt x="179" y="165"/>
                    <a:pt x="177" y="151"/>
                  </a:cubicBezTo>
                  <a:cubicBezTo>
                    <a:pt x="180" y="145"/>
                    <a:pt x="181" y="136"/>
                    <a:pt x="191" y="136"/>
                  </a:cubicBezTo>
                  <a:cubicBezTo>
                    <a:pt x="198" y="135"/>
                    <a:pt x="206" y="134"/>
                    <a:pt x="213" y="141"/>
                  </a:cubicBezTo>
                  <a:cubicBezTo>
                    <a:pt x="219" y="147"/>
                    <a:pt x="230" y="144"/>
                    <a:pt x="235" y="136"/>
                  </a:cubicBezTo>
                  <a:cubicBezTo>
                    <a:pt x="240" y="130"/>
                    <a:pt x="238" y="119"/>
                    <a:pt x="231" y="114"/>
                  </a:cubicBezTo>
                  <a:cubicBezTo>
                    <a:pt x="225" y="110"/>
                    <a:pt x="211" y="112"/>
                    <a:pt x="208" y="119"/>
                  </a:cubicBezTo>
                  <a:cubicBezTo>
                    <a:pt x="204" y="130"/>
                    <a:pt x="194" y="130"/>
                    <a:pt x="184" y="130"/>
                  </a:cubicBezTo>
                  <a:cubicBezTo>
                    <a:pt x="183" y="130"/>
                    <a:pt x="181" y="130"/>
                    <a:pt x="180" y="128"/>
                  </a:cubicBezTo>
                  <a:cubicBezTo>
                    <a:pt x="178" y="123"/>
                    <a:pt x="173" y="119"/>
                    <a:pt x="170" y="114"/>
                  </a:cubicBezTo>
                  <a:cubicBezTo>
                    <a:pt x="170" y="114"/>
                    <a:pt x="170" y="114"/>
                    <a:pt x="170" y="114"/>
                  </a:cubicBezTo>
                  <a:cubicBezTo>
                    <a:pt x="170" y="108"/>
                    <a:pt x="170" y="102"/>
                    <a:pt x="170" y="96"/>
                  </a:cubicBezTo>
                  <a:cubicBezTo>
                    <a:pt x="170" y="96"/>
                    <a:pt x="170" y="96"/>
                    <a:pt x="170" y="96"/>
                  </a:cubicBezTo>
                  <a:cubicBezTo>
                    <a:pt x="170" y="96"/>
                    <a:pt x="170" y="96"/>
                    <a:pt x="170" y="96"/>
                  </a:cubicBezTo>
                  <a:cubicBezTo>
                    <a:pt x="171" y="91"/>
                    <a:pt x="172" y="86"/>
                    <a:pt x="172" y="81"/>
                  </a:cubicBezTo>
                  <a:cubicBezTo>
                    <a:pt x="173" y="73"/>
                    <a:pt x="176" y="67"/>
                    <a:pt x="185" y="64"/>
                  </a:cubicBezTo>
                  <a:cubicBezTo>
                    <a:pt x="200" y="59"/>
                    <a:pt x="207" y="40"/>
                    <a:pt x="202" y="24"/>
                  </a:cubicBezTo>
                  <a:cubicBezTo>
                    <a:pt x="198" y="9"/>
                    <a:pt x="181" y="0"/>
                    <a:pt x="166" y="3"/>
                  </a:cubicBezTo>
                  <a:cubicBezTo>
                    <a:pt x="152" y="6"/>
                    <a:pt x="141" y="16"/>
                    <a:pt x="140" y="29"/>
                  </a:cubicBezTo>
                  <a:cubicBezTo>
                    <a:pt x="137" y="45"/>
                    <a:pt x="143" y="57"/>
                    <a:pt x="158" y="64"/>
                  </a:cubicBezTo>
                  <a:cubicBezTo>
                    <a:pt x="160" y="66"/>
                    <a:pt x="164" y="66"/>
                    <a:pt x="164" y="71"/>
                  </a:cubicBezTo>
                  <a:cubicBezTo>
                    <a:pt x="165" y="83"/>
                    <a:pt x="164" y="96"/>
                    <a:pt x="158" y="108"/>
                  </a:cubicBezTo>
                  <a:cubicBezTo>
                    <a:pt x="157" y="111"/>
                    <a:pt x="155" y="113"/>
                    <a:pt x="152" y="113"/>
                  </a:cubicBezTo>
                  <a:cubicBezTo>
                    <a:pt x="142" y="112"/>
                    <a:pt x="137" y="117"/>
                    <a:pt x="133" y="125"/>
                  </a:cubicBezTo>
                  <a:cubicBezTo>
                    <a:pt x="133" y="125"/>
                    <a:pt x="133" y="125"/>
                    <a:pt x="133" y="125"/>
                  </a:cubicBezTo>
                  <a:cubicBezTo>
                    <a:pt x="131" y="127"/>
                    <a:pt x="132" y="131"/>
                    <a:pt x="128" y="132"/>
                  </a:cubicBezTo>
                  <a:cubicBezTo>
                    <a:pt x="119" y="134"/>
                    <a:pt x="111" y="134"/>
                    <a:pt x="102" y="133"/>
                  </a:cubicBezTo>
                  <a:cubicBezTo>
                    <a:pt x="98" y="132"/>
                    <a:pt x="96" y="130"/>
                    <a:pt x="96" y="125"/>
                  </a:cubicBezTo>
                  <a:cubicBezTo>
                    <a:pt x="95" y="99"/>
                    <a:pt x="76" y="83"/>
                    <a:pt x="50" y="87"/>
                  </a:cubicBezTo>
                  <a:cubicBezTo>
                    <a:pt x="44" y="88"/>
                    <a:pt x="40" y="85"/>
                    <a:pt x="38" y="81"/>
                  </a:cubicBezTo>
                  <a:cubicBezTo>
                    <a:pt x="35" y="77"/>
                    <a:pt x="34" y="72"/>
                    <a:pt x="32" y="68"/>
                  </a:cubicBezTo>
                  <a:cubicBezTo>
                    <a:pt x="30" y="60"/>
                    <a:pt x="27" y="53"/>
                    <a:pt x="33" y="45"/>
                  </a:cubicBezTo>
                  <a:cubicBezTo>
                    <a:pt x="38" y="39"/>
                    <a:pt x="33" y="28"/>
                    <a:pt x="25" y="24"/>
                  </a:cubicBezTo>
                  <a:cubicBezTo>
                    <a:pt x="18" y="21"/>
                    <a:pt x="8" y="24"/>
                    <a:pt x="4" y="31"/>
                  </a:cubicBezTo>
                  <a:cubicBezTo>
                    <a:pt x="0" y="39"/>
                    <a:pt x="3" y="49"/>
                    <a:pt x="11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8" name="Freeform 7"/>
            <p:cNvSpPr/>
            <p:nvPr/>
          </p:nvSpPr>
          <p:spPr bwMode="auto">
            <a:xfrm>
              <a:off x="3609975" y="2760663"/>
              <a:ext cx="773113" cy="669925"/>
            </a:xfrm>
            <a:custGeom>
              <a:avLst/>
              <a:gdLst>
                <a:gd name="T0" fmla="*/ 238 w 455"/>
                <a:gd name="T1" fmla="*/ 141 h 394"/>
                <a:gd name="T2" fmla="*/ 244 w 455"/>
                <a:gd name="T3" fmla="*/ 133 h 394"/>
                <a:gd name="T4" fmla="*/ 260 w 455"/>
                <a:gd name="T5" fmla="*/ 126 h 394"/>
                <a:gd name="T6" fmla="*/ 321 w 455"/>
                <a:gd name="T7" fmla="*/ 106 h 394"/>
                <a:gd name="T8" fmla="*/ 321 w 455"/>
                <a:gd name="T9" fmla="*/ 106 h 394"/>
                <a:gd name="T10" fmla="*/ 321 w 455"/>
                <a:gd name="T11" fmla="*/ 106 h 394"/>
                <a:gd name="T12" fmla="*/ 338 w 455"/>
                <a:gd name="T13" fmla="*/ 109 h 394"/>
                <a:gd name="T14" fmla="*/ 378 w 455"/>
                <a:gd name="T15" fmla="*/ 133 h 394"/>
                <a:gd name="T16" fmla="*/ 452 w 455"/>
                <a:gd name="T17" fmla="*/ 67 h 394"/>
                <a:gd name="T18" fmla="*/ 399 w 455"/>
                <a:gd name="T19" fmla="*/ 8 h 394"/>
                <a:gd name="T20" fmla="*/ 326 w 455"/>
                <a:gd name="T21" fmla="*/ 67 h 394"/>
                <a:gd name="T22" fmla="*/ 313 w 455"/>
                <a:gd name="T23" fmla="*/ 88 h 394"/>
                <a:gd name="T24" fmla="*/ 304 w 455"/>
                <a:gd name="T25" fmla="*/ 93 h 394"/>
                <a:gd name="T26" fmla="*/ 304 w 455"/>
                <a:gd name="T27" fmla="*/ 93 h 394"/>
                <a:gd name="T28" fmla="*/ 245 w 455"/>
                <a:gd name="T29" fmla="*/ 111 h 394"/>
                <a:gd name="T30" fmla="*/ 233 w 455"/>
                <a:gd name="T31" fmla="*/ 105 h 394"/>
                <a:gd name="T32" fmla="*/ 174 w 455"/>
                <a:gd name="T33" fmla="*/ 89 h 394"/>
                <a:gd name="T34" fmla="*/ 155 w 455"/>
                <a:gd name="T35" fmla="*/ 147 h 394"/>
                <a:gd name="T36" fmla="*/ 157 w 455"/>
                <a:gd name="T37" fmla="*/ 158 h 394"/>
                <a:gd name="T38" fmla="*/ 141 w 455"/>
                <a:gd name="T39" fmla="*/ 196 h 394"/>
                <a:gd name="T40" fmla="*/ 141 w 455"/>
                <a:gd name="T41" fmla="*/ 196 h 394"/>
                <a:gd name="T42" fmla="*/ 113 w 455"/>
                <a:gd name="T43" fmla="*/ 225 h 394"/>
                <a:gd name="T44" fmla="*/ 104 w 455"/>
                <a:gd name="T45" fmla="*/ 228 h 394"/>
                <a:gd name="T46" fmla="*/ 64 w 455"/>
                <a:gd name="T47" fmla="*/ 232 h 394"/>
                <a:gd name="T48" fmla="*/ 19 w 455"/>
                <a:gd name="T49" fmla="*/ 339 h 394"/>
                <a:gd name="T50" fmla="*/ 22 w 455"/>
                <a:gd name="T51" fmla="*/ 344 h 394"/>
                <a:gd name="T52" fmla="*/ 26 w 455"/>
                <a:gd name="T53" fmla="*/ 350 h 394"/>
                <a:gd name="T54" fmla="*/ 30 w 455"/>
                <a:gd name="T55" fmla="*/ 357 h 394"/>
                <a:gd name="T56" fmla="*/ 134 w 455"/>
                <a:gd name="T57" fmla="*/ 373 h 394"/>
                <a:gd name="T58" fmla="*/ 169 w 455"/>
                <a:gd name="T59" fmla="*/ 292 h 394"/>
                <a:gd name="T60" fmla="*/ 169 w 455"/>
                <a:gd name="T61" fmla="*/ 292 h 394"/>
                <a:gd name="T62" fmla="*/ 141 w 455"/>
                <a:gd name="T63" fmla="*/ 244 h 394"/>
                <a:gd name="T64" fmla="*/ 138 w 455"/>
                <a:gd name="T65" fmla="*/ 235 h 394"/>
                <a:gd name="T66" fmla="*/ 158 w 455"/>
                <a:gd name="T67" fmla="*/ 196 h 394"/>
                <a:gd name="T68" fmla="*/ 176 w 455"/>
                <a:gd name="T69" fmla="*/ 175 h 394"/>
                <a:gd name="T70" fmla="*/ 187 w 455"/>
                <a:gd name="T71" fmla="*/ 171 h 394"/>
                <a:gd name="T72" fmla="*/ 238 w 455"/>
                <a:gd name="T73" fmla="*/ 14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55" h="394">
                  <a:moveTo>
                    <a:pt x="238" y="141"/>
                  </a:moveTo>
                  <a:cubicBezTo>
                    <a:pt x="239" y="137"/>
                    <a:pt x="241" y="135"/>
                    <a:pt x="244" y="133"/>
                  </a:cubicBezTo>
                  <a:cubicBezTo>
                    <a:pt x="249" y="131"/>
                    <a:pt x="254" y="128"/>
                    <a:pt x="260" y="126"/>
                  </a:cubicBezTo>
                  <a:cubicBezTo>
                    <a:pt x="279" y="117"/>
                    <a:pt x="300" y="113"/>
                    <a:pt x="321" y="106"/>
                  </a:cubicBezTo>
                  <a:cubicBezTo>
                    <a:pt x="321" y="106"/>
                    <a:pt x="321" y="106"/>
                    <a:pt x="321" y="106"/>
                  </a:cubicBezTo>
                  <a:cubicBezTo>
                    <a:pt x="321" y="106"/>
                    <a:pt x="321" y="106"/>
                    <a:pt x="321" y="106"/>
                  </a:cubicBezTo>
                  <a:cubicBezTo>
                    <a:pt x="326" y="107"/>
                    <a:pt x="333" y="101"/>
                    <a:pt x="338" y="109"/>
                  </a:cubicBezTo>
                  <a:cubicBezTo>
                    <a:pt x="348" y="123"/>
                    <a:pt x="362" y="130"/>
                    <a:pt x="378" y="133"/>
                  </a:cubicBezTo>
                  <a:cubicBezTo>
                    <a:pt x="417" y="140"/>
                    <a:pt x="455" y="108"/>
                    <a:pt x="452" y="67"/>
                  </a:cubicBezTo>
                  <a:cubicBezTo>
                    <a:pt x="450" y="35"/>
                    <a:pt x="430" y="14"/>
                    <a:pt x="399" y="8"/>
                  </a:cubicBezTo>
                  <a:cubicBezTo>
                    <a:pt x="363" y="0"/>
                    <a:pt x="325" y="30"/>
                    <a:pt x="326" y="67"/>
                  </a:cubicBezTo>
                  <a:cubicBezTo>
                    <a:pt x="326" y="77"/>
                    <a:pt x="322" y="83"/>
                    <a:pt x="313" y="88"/>
                  </a:cubicBezTo>
                  <a:cubicBezTo>
                    <a:pt x="310" y="90"/>
                    <a:pt x="307" y="91"/>
                    <a:pt x="304" y="93"/>
                  </a:cubicBezTo>
                  <a:cubicBezTo>
                    <a:pt x="304" y="93"/>
                    <a:pt x="304" y="93"/>
                    <a:pt x="304" y="93"/>
                  </a:cubicBezTo>
                  <a:cubicBezTo>
                    <a:pt x="286" y="103"/>
                    <a:pt x="266" y="109"/>
                    <a:pt x="245" y="111"/>
                  </a:cubicBezTo>
                  <a:cubicBezTo>
                    <a:pt x="239" y="112"/>
                    <a:pt x="236" y="110"/>
                    <a:pt x="233" y="105"/>
                  </a:cubicBezTo>
                  <a:cubicBezTo>
                    <a:pt x="220" y="84"/>
                    <a:pt x="196" y="78"/>
                    <a:pt x="174" y="89"/>
                  </a:cubicBezTo>
                  <a:cubicBezTo>
                    <a:pt x="154" y="100"/>
                    <a:pt x="145" y="126"/>
                    <a:pt x="155" y="147"/>
                  </a:cubicBezTo>
                  <a:cubicBezTo>
                    <a:pt x="157" y="151"/>
                    <a:pt x="158" y="154"/>
                    <a:pt x="157" y="158"/>
                  </a:cubicBezTo>
                  <a:cubicBezTo>
                    <a:pt x="154" y="171"/>
                    <a:pt x="148" y="184"/>
                    <a:pt x="141" y="196"/>
                  </a:cubicBezTo>
                  <a:cubicBezTo>
                    <a:pt x="141" y="196"/>
                    <a:pt x="141" y="196"/>
                    <a:pt x="141" y="196"/>
                  </a:cubicBezTo>
                  <a:cubicBezTo>
                    <a:pt x="132" y="206"/>
                    <a:pt x="123" y="216"/>
                    <a:pt x="113" y="225"/>
                  </a:cubicBezTo>
                  <a:cubicBezTo>
                    <a:pt x="110" y="227"/>
                    <a:pt x="108" y="228"/>
                    <a:pt x="104" y="228"/>
                  </a:cubicBezTo>
                  <a:cubicBezTo>
                    <a:pt x="91" y="226"/>
                    <a:pt x="77" y="227"/>
                    <a:pt x="64" y="232"/>
                  </a:cubicBezTo>
                  <a:cubicBezTo>
                    <a:pt x="19" y="247"/>
                    <a:pt x="0" y="301"/>
                    <a:pt x="19" y="339"/>
                  </a:cubicBezTo>
                  <a:cubicBezTo>
                    <a:pt x="22" y="340"/>
                    <a:pt x="22" y="342"/>
                    <a:pt x="22" y="344"/>
                  </a:cubicBezTo>
                  <a:cubicBezTo>
                    <a:pt x="23" y="347"/>
                    <a:pt x="24" y="349"/>
                    <a:pt x="26" y="350"/>
                  </a:cubicBezTo>
                  <a:cubicBezTo>
                    <a:pt x="27" y="353"/>
                    <a:pt x="28" y="355"/>
                    <a:pt x="30" y="357"/>
                  </a:cubicBezTo>
                  <a:cubicBezTo>
                    <a:pt x="57" y="388"/>
                    <a:pt x="100" y="394"/>
                    <a:pt x="134" y="373"/>
                  </a:cubicBezTo>
                  <a:cubicBezTo>
                    <a:pt x="160" y="357"/>
                    <a:pt x="176" y="320"/>
                    <a:pt x="169" y="292"/>
                  </a:cubicBezTo>
                  <a:cubicBezTo>
                    <a:pt x="169" y="292"/>
                    <a:pt x="169" y="292"/>
                    <a:pt x="169" y="292"/>
                  </a:cubicBezTo>
                  <a:cubicBezTo>
                    <a:pt x="166" y="272"/>
                    <a:pt x="156" y="257"/>
                    <a:pt x="141" y="244"/>
                  </a:cubicBezTo>
                  <a:cubicBezTo>
                    <a:pt x="137" y="241"/>
                    <a:pt x="137" y="239"/>
                    <a:pt x="138" y="235"/>
                  </a:cubicBezTo>
                  <a:cubicBezTo>
                    <a:pt x="143" y="221"/>
                    <a:pt x="150" y="208"/>
                    <a:pt x="158" y="196"/>
                  </a:cubicBezTo>
                  <a:cubicBezTo>
                    <a:pt x="164" y="189"/>
                    <a:pt x="170" y="182"/>
                    <a:pt x="176" y="175"/>
                  </a:cubicBezTo>
                  <a:cubicBezTo>
                    <a:pt x="179" y="172"/>
                    <a:pt x="182" y="170"/>
                    <a:pt x="187" y="171"/>
                  </a:cubicBezTo>
                  <a:cubicBezTo>
                    <a:pt x="210" y="175"/>
                    <a:pt x="231" y="162"/>
                    <a:pt x="238" y="1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9" name="Freeform 8"/>
            <p:cNvSpPr/>
            <p:nvPr/>
          </p:nvSpPr>
          <p:spPr bwMode="auto">
            <a:xfrm>
              <a:off x="3987800" y="2346326"/>
              <a:ext cx="493713" cy="323850"/>
            </a:xfrm>
            <a:custGeom>
              <a:avLst/>
              <a:gdLst>
                <a:gd name="T0" fmla="*/ 49 w 291"/>
                <a:gd name="T1" fmla="*/ 187 h 190"/>
                <a:gd name="T2" fmla="*/ 95 w 291"/>
                <a:gd name="T3" fmla="*/ 166 h 190"/>
                <a:gd name="T4" fmla="*/ 95 w 291"/>
                <a:gd name="T5" fmla="*/ 116 h 190"/>
                <a:gd name="T6" fmla="*/ 95 w 291"/>
                <a:gd name="T7" fmla="*/ 98 h 190"/>
                <a:gd name="T8" fmla="*/ 99 w 291"/>
                <a:gd name="T9" fmla="*/ 93 h 190"/>
                <a:gd name="T10" fmla="*/ 99 w 291"/>
                <a:gd name="T11" fmla="*/ 93 h 190"/>
                <a:gd name="T12" fmla="*/ 117 w 291"/>
                <a:gd name="T13" fmla="*/ 77 h 190"/>
                <a:gd name="T14" fmla="*/ 127 w 291"/>
                <a:gd name="T15" fmla="*/ 75 h 190"/>
                <a:gd name="T16" fmla="*/ 157 w 291"/>
                <a:gd name="T17" fmla="*/ 64 h 190"/>
                <a:gd name="T18" fmla="*/ 165 w 291"/>
                <a:gd name="T19" fmla="*/ 58 h 190"/>
                <a:gd name="T20" fmla="*/ 211 w 291"/>
                <a:gd name="T21" fmla="*/ 52 h 190"/>
                <a:gd name="T22" fmla="*/ 220 w 291"/>
                <a:gd name="T23" fmla="*/ 57 h 190"/>
                <a:gd name="T24" fmla="*/ 262 w 291"/>
                <a:gd name="T25" fmla="*/ 74 h 190"/>
                <a:gd name="T26" fmla="*/ 289 w 291"/>
                <a:gd name="T27" fmla="*/ 32 h 190"/>
                <a:gd name="T28" fmla="*/ 253 w 291"/>
                <a:gd name="T29" fmla="*/ 0 h 190"/>
                <a:gd name="T30" fmla="*/ 216 w 291"/>
                <a:gd name="T31" fmla="*/ 31 h 190"/>
                <a:gd name="T32" fmla="*/ 209 w 291"/>
                <a:gd name="T33" fmla="*/ 39 h 190"/>
                <a:gd name="T34" fmla="*/ 168 w 291"/>
                <a:gd name="T35" fmla="*/ 46 h 190"/>
                <a:gd name="T36" fmla="*/ 159 w 291"/>
                <a:gd name="T37" fmla="*/ 40 h 190"/>
                <a:gd name="T38" fmla="*/ 129 w 291"/>
                <a:gd name="T39" fmla="*/ 25 h 190"/>
                <a:gd name="T40" fmla="*/ 110 w 291"/>
                <a:gd name="T41" fmla="*/ 53 h 190"/>
                <a:gd name="T42" fmla="*/ 100 w 291"/>
                <a:gd name="T43" fmla="*/ 79 h 190"/>
                <a:gd name="T44" fmla="*/ 87 w 291"/>
                <a:gd name="T45" fmla="*/ 91 h 190"/>
                <a:gd name="T46" fmla="*/ 64 w 291"/>
                <a:gd name="T47" fmla="*/ 96 h 190"/>
                <a:gd name="T48" fmla="*/ 12 w 291"/>
                <a:gd name="T49" fmla="*/ 157 h 190"/>
                <a:gd name="T50" fmla="*/ 49 w 291"/>
                <a:gd name="T51" fmla="*/ 18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91" h="190">
                  <a:moveTo>
                    <a:pt x="49" y="187"/>
                  </a:moveTo>
                  <a:cubicBezTo>
                    <a:pt x="68" y="190"/>
                    <a:pt x="85" y="183"/>
                    <a:pt x="95" y="166"/>
                  </a:cubicBezTo>
                  <a:cubicBezTo>
                    <a:pt x="105" y="150"/>
                    <a:pt x="105" y="132"/>
                    <a:pt x="95" y="116"/>
                  </a:cubicBezTo>
                  <a:cubicBezTo>
                    <a:pt x="90" y="109"/>
                    <a:pt x="91" y="104"/>
                    <a:pt x="95" y="98"/>
                  </a:cubicBezTo>
                  <a:cubicBezTo>
                    <a:pt x="97" y="97"/>
                    <a:pt x="98" y="95"/>
                    <a:pt x="99" y="93"/>
                  </a:cubicBezTo>
                  <a:cubicBezTo>
                    <a:pt x="99" y="93"/>
                    <a:pt x="99" y="93"/>
                    <a:pt x="99" y="93"/>
                  </a:cubicBezTo>
                  <a:cubicBezTo>
                    <a:pt x="105" y="88"/>
                    <a:pt x="110" y="81"/>
                    <a:pt x="117" y="77"/>
                  </a:cubicBezTo>
                  <a:cubicBezTo>
                    <a:pt x="120" y="74"/>
                    <a:pt x="123" y="74"/>
                    <a:pt x="127" y="75"/>
                  </a:cubicBezTo>
                  <a:cubicBezTo>
                    <a:pt x="140" y="79"/>
                    <a:pt x="149" y="75"/>
                    <a:pt x="157" y="64"/>
                  </a:cubicBezTo>
                  <a:cubicBezTo>
                    <a:pt x="159" y="61"/>
                    <a:pt x="161" y="59"/>
                    <a:pt x="165" y="58"/>
                  </a:cubicBezTo>
                  <a:cubicBezTo>
                    <a:pt x="180" y="54"/>
                    <a:pt x="196" y="53"/>
                    <a:pt x="211" y="52"/>
                  </a:cubicBezTo>
                  <a:cubicBezTo>
                    <a:pt x="215" y="52"/>
                    <a:pt x="218" y="53"/>
                    <a:pt x="220" y="57"/>
                  </a:cubicBezTo>
                  <a:cubicBezTo>
                    <a:pt x="230" y="72"/>
                    <a:pt x="247" y="78"/>
                    <a:pt x="262" y="74"/>
                  </a:cubicBezTo>
                  <a:cubicBezTo>
                    <a:pt x="281" y="68"/>
                    <a:pt x="291" y="52"/>
                    <a:pt x="289" y="32"/>
                  </a:cubicBezTo>
                  <a:cubicBezTo>
                    <a:pt x="287" y="15"/>
                    <a:pt x="271" y="1"/>
                    <a:pt x="253" y="0"/>
                  </a:cubicBezTo>
                  <a:cubicBezTo>
                    <a:pt x="236" y="0"/>
                    <a:pt x="219" y="13"/>
                    <a:pt x="216" y="31"/>
                  </a:cubicBezTo>
                  <a:cubicBezTo>
                    <a:pt x="215" y="36"/>
                    <a:pt x="213" y="37"/>
                    <a:pt x="209" y="39"/>
                  </a:cubicBezTo>
                  <a:cubicBezTo>
                    <a:pt x="196" y="45"/>
                    <a:pt x="182" y="46"/>
                    <a:pt x="168" y="46"/>
                  </a:cubicBezTo>
                  <a:cubicBezTo>
                    <a:pt x="163" y="46"/>
                    <a:pt x="161" y="45"/>
                    <a:pt x="159" y="40"/>
                  </a:cubicBezTo>
                  <a:cubicBezTo>
                    <a:pt x="153" y="28"/>
                    <a:pt x="140" y="22"/>
                    <a:pt x="129" y="25"/>
                  </a:cubicBezTo>
                  <a:cubicBezTo>
                    <a:pt x="116" y="28"/>
                    <a:pt x="109" y="38"/>
                    <a:pt x="110" y="53"/>
                  </a:cubicBezTo>
                  <a:cubicBezTo>
                    <a:pt x="111" y="63"/>
                    <a:pt x="106" y="72"/>
                    <a:pt x="100" y="79"/>
                  </a:cubicBezTo>
                  <a:cubicBezTo>
                    <a:pt x="96" y="83"/>
                    <a:pt x="91" y="87"/>
                    <a:pt x="87" y="91"/>
                  </a:cubicBezTo>
                  <a:cubicBezTo>
                    <a:pt x="80" y="97"/>
                    <a:pt x="73" y="98"/>
                    <a:pt x="64" y="96"/>
                  </a:cubicBezTo>
                  <a:cubicBezTo>
                    <a:pt x="27" y="89"/>
                    <a:pt x="0" y="127"/>
                    <a:pt x="12" y="157"/>
                  </a:cubicBezTo>
                  <a:cubicBezTo>
                    <a:pt x="19" y="174"/>
                    <a:pt x="31" y="185"/>
                    <a:pt x="49" y="1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0" name="Freeform 9"/>
            <p:cNvSpPr/>
            <p:nvPr/>
          </p:nvSpPr>
          <p:spPr bwMode="auto">
            <a:xfrm>
              <a:off x="3951288" y="3390901"/>
              <a:ext cx="652463" cy="438150"/>
            </a:xfrm>
            <a:custGeom>
              <a:avLst/>
              <a:gdLst>
                <a:gd name="T0" fmla="*/ 344 w 384"/>
                <a:gd name="T1" fmla="*/ 87 h 258"/>
                <a:gd name="T2" fmla="*/ 294 w 384"/>
                <a:gd name="T3" fmla="*/ 113 h 258"/>
                <a:gd name="T4" fmla="*/ 274 w 384"/>
                <a:gd name="T5" fmla="*/ 126 h 258"/>
                <a:gd name="T6" fmla="*/ 274 w 384"/>
                <a:gd name="T7" fmla="*/ 126 h 258"/>
                <a:gd name="T8" fmla="*/ 268 w 384"/>
                <a:gd name="T9" fmla="*/ 126 h 258"/>
                <a:gd name="T10" fmla="*/ 237 w 384"/>
                <a:gd name="T11" fmla="*/ 110 h 258"/>
                <a:gd name="T12" fmla="*/ 235 w 384"/>
                <a:gd name="T13" fmla="*/ 108 h 258"/>
                <a:gd name="T14" fmla="*/ 256 w 384"/>
                <a:gd name="T15" fmla="*/ 79 h 258"/>
                <a:gd name="T16" fmla="*/ 272 w 384"/>
                <a:gd name="T17" fmla="*/ 55 h 258"/>
                <a:gd name="T18" fmla="*/ 247 w 384"/>
                <a:gd name="T19" fmla="*/ 42 h 258"/>
                <a:gd name="T20" fmla="*/ 236 w 384"/>
                <a:gd name="T21" fmla="*/ 68 h 258"/>
                <a:gd name="T22" fmla="*/ 237 w 384"/>
                <a:gd name="T23" fmla="*/ 81 h 258"/>
                <a:gd name="T24" fmla="*/ 228 w 384"/>
                <a:gd name="T25" fmla="*/ 96 h 258"/>
                <a:gd name="T26" fmla="*/ 228 w 384"/>
                <a:gd name="T27" fmla="*/ 96 h 258"/>
                <a:gd name="T28" fmla="*/ 207 w 384"/>
                <a:gd name="T29" fmla="*/ 98 h 258"/>
                <a:gd name="T30" fmla="*/ 198 w 384"/>
                <a:gd name="T31" fmla="*/ 95 h 258"/>
                <a:gd name="T32" fmla="*/ 168 w 384"/>
                <a:gd name="T33" fmla="*/ 66 h 258"/>
                <a:gd name="T34" fmla="*/ 166 w 384"/>
                <a:gd name="T35" fmla="*/ 53 h 258"/>
                <a:gd name="T36" fmla="*/ 168 w 384"/>
                <a:gd name="T37" fmla="*/ 35 h 258"/>
                <a:gd name="T38" fmla="*/ 130 w 384"/>
                <a:gd name="T39" fmla="*/ 0 h 258"/>
                <a:gd name="T40" fmla="*/ 92 w 384"/>
                <a:gd name="T41" fmla="*/ 35 h 258"/>
                <a:gd name="T42" fmla="*/ 148 w 384"/>
                <a:gd name="T43" fmla="*/ 73 h 258"/>
                <a:gd name="T44" fmla="*/ 158 w 384"/>
                <a:gd name="T45" fmla="*/ 72 h 258"/>
                <a:gd name="T46" fmla="*/ 187 w 384"/>
                <a:gd name="T47" fmla="*/ 102 h 258"/>
                <a:gd name="T48" fmla="*/ 187 w 384"/>
                <a:gd name="T49" fmla="*/ 112 h 258"/>
                <a:gd name="T50" fmla="*/ 184 w 384"/>
                <a:gd name="T51" fmla="*/ 139 h 258"/>
                <a:gd name="T52" fmla="*/ 180 w 384"/>
                <a:gd name="T53" fmla="*/ 163 h 258"/>
                <a:gd name="T54" fmla="*/ 173 w 384"/>
                <a:gd name="T55" fmla="*/ 171 h 258"/>
                <a:gd name="T56" fmla="*/ 155 w 384"/>
                <a:gd name="T57" fmla="*/ 172 h 258"/>
                <a:gd name="T58" fmla="*/ 88 w 384"/>
                <a:gd name="T59" fmla="*/ 189 h 258"/>
                <a:gd name="T60" fmla="*/ 73 w 384"/>
                <a:gd name="T61" fmla="*/ 196 h 258"/>
                <a:gd name="T62" fmla="*/ 51 w 384"/>
                <a:gd name="T63" fmla="*/ 188 h 258"/>
                <a:gd name="T64" fmla="*/ 40 w 384"/>
                <a:gd name="T65" fmla="*/ 177 h 258"/>
                <a:gd name="T66" fmla="*/ 19 w 384"/>
                <a:gd name="T67" fmla="*/ 164 h 258"/>
                <a:gd name="T68" fmla="*/ 3 w 384"/>
                <a:gd name="T69" fmla="*/ 187 h 258"/>
                <a:gd name="T70" fmla="*/ 30 w 384"/>
                <a:gd name="T71" fmla="*/ 200 h 258"/>
                <a:gd name="T72" fmla="*/ 46 w 384"/>
                <a:gd name="T73" fmla="*/ 197 h 258"/>
                <a:gd name="T74" fmla="*/ 80 w 384"/>
                <a:gd name="T75" fmla="*/ 209 h 258"/>
                <a:gd name="T76" fmla="*/ 84 w 384"/>
                <a:gd name="T77" fmla="*/ 216 h 258"/>
                <a:gd name="T78" fmla="*/ 135 w 384"/>
                <a:gd name="T79" fmla="*/ 256 h 258"/>
                <a:gd name="T80" fmla="*/ 173 w 384"/>
                <a:gd name="T81" fmla="*/ 197 h 258"/>
                <a:gd name="T82" fmla="*/ 173 w 384"/>
                <a:gd name="T83" fmla="*/ 197 h 258"/>
                <a:gd name="T84" fmla="*/ 212 w 384"/>
                <a:gd name="T85" fmla="*/ 158 h 258"/>
                <a:gd name="T86" fmla="*/ 238 w 384"/>
                <a:gd name="T87" fmla="*/ 145 h 258"/>
                <a:gd name="T88" fmla="*/ 255 w 384"/>
                <a:gd name="T89" fmla="*/ 135 h 258"/>
                <a:gd name="T90" fmla="*/ 269 w 384"/>
                <a:gd name="T91" fmla="*/ 135 h 258"/>
                <a:gd name="T92" fmla="*/ 275 w 384"/>
                <a:gd name="T93" fmla="*/ 137 h 258"/>
                <a:gd name="T94" fmla="*/ 294 w 384"/>
                <a:gd name="T95" fmla="*/ 152 h 258"/>
                <a:gd name="T96" fmla="*/ 353 w 384"/>
                <a:gd name="T97" fmla="*/ 175 h 258"/>
                <a:gd name="T98" fmla="*/ 382 w 384"/>
                <a:gd name="T99" fmla="*/ 128 h 258"/>
                <a:gd name="T100" fmla="*/ 344 w 384"/>
                <a:gd name="T101" fmla="*/ 8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84" h="258">
                  <a:moveTo>
                    <a:pt x="344" y="87"/>
                  </a:moveTo>
                  <a:cubicBezTo>
                    <a:pt x="323" y="83"/>
                    <a:pt x="302" y="93"/>
                    <a:pt x="294" y="113"/>
                  </a:cubicBezTo>
                  <a:cubicBezTo>
                    <a:pt x="290" y="123"/>
                    <a:pt x="284" y="125"/>
                    <a:pt x="274" y="126"/>
                  </a:cubicBezTo>
                  <a:cubicBezTo>
                    <a:pt x="274" y="126"/>
                    <a:pt x="274" y="126"/>
                    <a:pt x="274" y="126"/>
                  </a:cubicBezTo>
                  <a:cubicBezTo>
                    <a:pt x="272" y="126"/>
                    <a:pt x="270" y="126"/>
                    <a:pt x="268" y="126"/>
                  </a:cubicBezTo>
                  <a:cubicBezTo>
                    <a:pt x="255" y="126"/>
                    <a:pt x="243" y="125"/>
                    <a:pt x="237" y="110"/>
                  </a:cubicBezTo>
                  <a:cubicBezTo>
                    <a:pt x="237" y="109"/>
                    <a:pt x="236" y="108"/>
                    <a:pt x="235" y="108"/>
                  </a:cubicBezTo>
                  <a:cubicBezTo>
                    <a:pt x="235" y="93"/>
                    <a:pt x="243" y="82"/>
                    <a:pt x="256" y="79"/>
                  </a:cubicBezTo>
                  <a:cubicBezTo>
                    <a:pt x="268" y="76"/>
                    <a:pt x="275" y="65"/>
                    <a:pt x="272" y="55"/>
                  </a:cubicBezTo>
                  <a:cubicBezTo>
                    <a:pt x="268" y="44"/>
                    <a:pt x="258" y="38"/>
                    <a:pt x="247" y="42"/>
                  </a:cubicBezTo>
                  <a:cubicBezTo>
                    <a:pt x="236" y="46"/>
                    <a:pt x="231" y="57"/>
                    <a:pt x="236" y="68"/>
                  </a:cubicBezTo>
                  <a:cubicBezTo>
                    <a:pt x="238" y="73"/>
                    <a:pt x="238" y="77"/>
                    <a:pt x="237" y="81"/>
                  </a:cubicBezTo>
                  <a:cubicBezTo>
                    <a:pt x="235" y="87"/>
                    <a:pt x="232" y="92"/>
                    <a:pt x="228" y="9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22" y="102"/>
                    <a:pt x="214" y="96"/>
                    <a:pt x="207" y="98"/>
                  </a:cubicBezTo>
                  <a:cubicBezTo>
                    <a:pt x="203" y="99"/>
                    <a:pt x="200" y="97"/>
                    <a:pt x="198" y="95"/>
                  </a:cubicBezTo>
                  <a:cubicBezTo>
                    <a:pt x="187" y="86"/>
                    <a:pt x="176" y="77"/>
                    <a:pt x="168" y="66"/>
                  </a:cubicBezTo>
                  <a:cubicBezTo>
                    <a:pt x="164" y="62"/>
                    <a:pt x="163" y="58"/>
                    <a:pt x="166" y="53"/>
                  </a:cubicBezTo>
                  <a:cubicBezTo>
                    <a:pt x="168" y="47"/>
                    <a:pt x="169" y="41"/>
                    <a:pt x="168" y="35"/>
                  </a:cubicBezTo>
                  <a:cubicBezTo>
                    <a:pt x="167" y="17"/>
                    <a:pt x="149" y="0"/>
                    <a:pt x="130" y="0"/>
                  </a:cubicBezTo>
                  <a:cubicBezTo>
                    <a:pt x="111" y="1"/>
                    <a:pt x="93" y="17"/>
                    <a:pt x="92" y="35"/>
                  </a:cubicBezTo>
                  <a:cubicBezTo>
                    <a:pt x="90" y="66"/>
                    <a:pt x="120" y="86"/>
                    <a:pt x="148" y="73"/>
                  </a:cubicBezTo>
                  <a:cubicBezTo>
                    <a:pt x="152" y="71"/>
                    <a:pt x="154" y="69"/>
                    <a:pt x="158" y="72"/>
                  </a:cubicBezTo>
                  <a:cubicBezTo>
                    <a:pt x="170" y="80"/>
                    <a:pt x="180" y="90"/>
                    <a:pt x="187" y="102"/>
                  </a:cubicBezTo>
                  <a:cubicBezTo>
                    <a:pt x="189" y="106"/>
                    <a:pt x="189" y="108"/>
                    <a:pt x="187" y="112"/>
                  </a:cubicBezTo>
                  <a:cubicBezTo>
                    <a:pt x="181" y="121"/>
                    <a:pt x="179" y="131"/>
                    <a:pt x="184" y="139"/>
                  </a:cubicBezTo>
                  <a:cubicBezTo>
                    <a:pt x="191" y="149"/>
                    <a:pt x="185" y="156"/>
                    <a:pt x="180" y="163"/>
                  </a:cubicBezTo>
                  <a:cubicBezTo>
                    <a:pt x="178" y="166"/>
                    <a:pt x="176" y="168"/>
                    <a:pt x="173" y="171"/>
                  </a:cubicBezTo>
                  <a:cubicBezTo>
                    <a:pt x="168" y="178"/>
                    <a:pt x="163" y="179"/>
                    <a:pt x="155" y="172"/>
                  </a:cubicBezTo>
                  <a:cubicBezTo>
                    <a:pt x="133" y="156"/>
                    <a:pt x="99" y="165"/>
                    <a:pt x="88" y="189"/>
                  </a:cubicBezTo>
                  <a:cubicBezTo>
                    <a:pt x="85" y="197"/>
                    <a:pt x="80" y="198"/>
                    <a:pt x="73" y="196"/>
                  </a:cubicBezTo>
                  <a:cubicBezTo>
                    <a:pt x="66" y="194"/>
                    <a:pt x="58" y="192"/>
                    <a:pt x="51" y="188"/>
                  </a:cubicBezTo>
                  <a:cubicBezTo>
                    <a:pt x="46" y="186"/>
                    <a:pt x="42" y="183"/>
                    <a:pt x="40" y="177"/>
                  </a:cubicBezTo>
                  <a:cubicBezTo>
                    <a:pt x="37" y="167"/>
                    <a:pt x="28" y="162"/>
                    <a:pt x="19" y="164"/>
                  </a:cubicBezTo>
                  <a:cubicBezTo>
                    <a:pt x="8" y="166"/>
                    <a:pt x="0" y="178"/>
                    <a:pt x="3" y="187"/>
                  </a:cubicBezTo>
                  <a:cubicBezTo>
                    <a:pt x="7" y="200"/>
                    <a:pt x="18" y="205"/>
                    <a:pt x="30" y="200"/>
                  </a:cubicBezTo>
                  <a:cubicBezTo>
                    <a:pt x="35" y="198"/>
                    <a:pt x="40" y="197"/>
                    <a:pt x="46" y="197"/>
                  </a:cubicBezTo>
                  <a:cubicBezTo>
                    <a:pt x="58" y="198"/>
                    <a:pt x="69" y="203"/>
                    <a:pt x="80" y="209"/>
                  </a:cubicBezTo>
                  <a:cubicBezTo>
                    <a:pt x="82" y="211"/>
                    <a:pt x="83" y="213"/>
                    <a:pt x="84" y="216"/>
                  </a:cubicBezTo>
                  <a:cubicBezTo>
                    <a:pt x="88" y="243"/>
                    <a:pt x="107" y="258"/>
                    <a:pt x="135" y="256"/>
                  </a:cubicBezTo>
                  <a:cubicBezTo>
                    <a:pt x="164" y="253"/>
                    <a:pt x="181" y="225"/>
                    <a:pt x="173" y="197"/>
                  </a:cubicBezTo>
                  <a:cubicBezTo>
                    <a:pt x="173" y="197"/>
                    <a:pt x="173" y="197"/>
                    <a:pt x="173" y="197"/>
                  </a:cubicBezTo>
                  <a:cubicBezTo>
                    <a:pt x="173" y="177"/>
                    <a:pt x="192" y="158"/>
                    <a:pt x="212" y="158"/>
                  </a:cubicBezTo>
                  <a:cubicBezTo>
                    <a:pt x="224" y="159"/>
                    <a:pt x="233" y="155"/>
                    <a:pt x="238" y="145"/>
                  </a:cubicBezTo>
                  <a:cubicBezTo>
                    <a:pt x="242" y="137"/>
                    <a:pt x="248" y="136"/>
                    <a:pt x="255" y="135"/>
                  </a:cubicBezTo>
                  <a:cubicBezTo>
                    <a:pt x="260" y="135"/>
                    <a:pt x="265" y="135"/>
                    <a:pt x="269" y="135"/>
                  </a:cubicBezTo>
                  <a:cubicBezTo>
                    <a:pt x="271" y="137"/>
                    <a:pt x="273" y="137"/>
                    <a:pt x="275" y="137"/>
                  </a:cubicBezTo>
                  <a:cubicBezTo>
                    <a:pt x="284" y="139"/>
                    <a:pt x="291" y="142"/>
                    <a:pt x="294" y="152"/>
                  </a:cubicBezTo>
                  <a:cubicBezTo>
                    <a:pt x="303" y="174"/>
                    <a:pt x="330" y="184"/>
                    <a:pt x="353" y="175"/>
                  </a:cubicBezTo>
                  <a:cubicBezTo>
                    <a:pt x="372" y="167"/>
                    <a:pt x="384" y="148"/>
                    <a:pt x="382" y="128"/>
                  </a:cubicBezTo>
                  <a:cubicBezTo>
                    <a:pt x="380" y="108"/>
                    <a:pt x="363" y="89"/>
                    <a:pt x="344" y="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1" name="Freeform 10"/>
            <p:cNvSpPr/>
            <p:nvPr/>
          </p:nvSpPr>
          <p:spPr bwMode="auto">
            <a:xfrm>
              <a:off x="4835525" y="3370263"/>
              <a:ext cx="457200" cy="444500"/>
            </a:xfrm>
            <a:custGeom>
              <a:avLst/>
              <a:gdLst>
                <a:gd name="T0" fmla="*/ 266 w 269"/>
                <a:gd name="T1" fmla="*/ 35 h 261"/>
                <a:gd name="T2" fmla="*/ 221 w 269"/>
                <a:gd name="T3" fmla="*/ 2 h 261"/>
                <a:gd name="T4" fmla="*/ 187 w 269"/>
                <a:gd name="T5" fmla="*/ 43 h 261"/>
                <a:gd name="T6" fmla="*/ 180 w 269"/>
                <a:gd name="T7" fmla="*/ 58 h 261"/>
                <a:gd name="T8" fmla="*/ 152 w 269"/>
                <a:gd name="T9" fmla="*/ 73 h 261"/>
                <a:gd name="T10" fmla="*/ 148 w 269"/>
                <a:gd name="T11" fmla="*/ 73 h 261"/>
                <a:gd name="T12" fmla="*/ 129 w 269"/>
                <a:gd name="T13" fmla="*/ 69 h 261"/>
                <a:gd name="T14" fmla="*/ 93 w 269"/>
                <a:gd name="T15" fmla="*/ 67 h 261"/>
                <a:gd name="T16" fmla="*/ 84 w 269"/>
                <a:gd name="T17" fmla="*/ 98 h 261"/>
                <a:gd name="T18" fmla="*/ 84 w 269"/>
                <a:gd name="T19" fmla="*/ 125 h 261"/>
                <a:gd name="T20" fmla="*/ 80 w 269"/>
                <a:gd name="T21" fmla="*/ 134 h 261"/>
                <a:gd name="T22" fmla="*/ 80 w 269"/>
                <a:gd name="T23" fmla="*/ 134 h 261"/>
                <a:gd name="T24" fmla="*/ 46 w 269"/>
                <a:gd name="T25" fmla="*/ 158 h 261"/>
                <a:gd name="T26" fmla="*/ 6 w 269"/>
                <a:gd name="T27" fmla="*/ 217 h 261"/>
                <a:gd name="T28" fmla="*/ 70 w 269"/>
                <a:gd name="T29" fmla="*/ 253 h 261"/>
                <a:gd name="T30" fmla="*/ 89 w 269"/>
                <a:gd name="T31" fmla="*/ 170 h 261"/>
                <a:gd name="T32" fmla="*/ 84 w 269"/>
                <a:gd name="T33" fmla="*/ 147 h 261"/>
                <a:gd name="T34" fmla="*/ 87 w 269"/>
                <a:gd name="T35" fmla="*/ 141 h 261"/>
                <a:gd name="T36" fmla="*/ 87 w 269"/>
                <a:gd name="T37" fmla="*/ 141 h 261"/>
                <a:gd name="T38" fmla="*/ 87 w 269"/>
                <a:gd name="T39" fmla="*/ 141 h 261"/>
                <a:gd name="T40" fmla="*/ 94 w 269"/>
                <a:gd name="T41" fmla="*/ 128 h 261"/>
                <a:gd name="T42" fmla="*/ 113 w 269"/>
                <a:gd name="T43" fmla="*/ 116 h 261"/>
                <a:gd name="T44" fmla="*/ 133 w 269"/>
                <a:gd name="T45" fmla="*/ 103 h 261"/>
                <a:gd name="T46" fmla="*/ 151 w 269"/>
                <a:gd name="T47" fmla="*/ 83 h 261"/>
                <a:gd name="T48" fmla="*/ 151 w 269"/>
                <a:gd name="T49" fmla="*/ 83 h 261"/>
                <a:gd name="T50" fmla="*/ 188 w 269"/>
                <a:gd name="T51" fmla="*/ 68 h 261"/>
                <a:gd name="T52" fmla="*/ 200 w 269"/>
                <a:gd name="T53" fmla="*/ 70 h 261"/>
                <a:gd name="T54" fmla="*/ 233 w 269"/>
                <a:gd name="T55" fmla="*/ 81 h 261"/>
                <a:gd name="T56" fmla="*/ 266 w 269"/>
                <a:gd name="T57" fmla="*/ 35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69" h="261">
                  <a:moveTo>
                    <a:pt x="266" y="35"/>
                  </a:moveTo>
                  <a:cubicBezTo>
                    <a:pt x="264" y="15"/>
                    <a:pt x="244" y="0"/>
                    <a:pt x="221" y="2"/>
                  </a:cubicBezTo>
                  <a:cubicBezTo>
                    <a:pt x="202" y="5"/>
                    <a:pt x="186" y="21"/>
                    <a:pt x="187" y="43"/>
                  </a:cubicBezTo>
                  <a:cubicBezTo>
                    <a:pt x="188" y="51"/>
                    <a:pt x="185" y="54"/>
                    <a:pt x="180" y="58"/>
                  </a:cubicBezTo>
                  <a:cubicBezTo>
                    <a:pt x="172" y="64"/>
                    <a:pt x="162" y="69"/>
                    <a:pt x="152" y="73"/>
                  </a:cubicBezTo>
                  <a:cubicBezTo>
                    <a:pt x="151" y="73"/>
                    <a:pt x="150" y="73"/>
                    <a:pt x="148" y="73"/>
                  </a:cubicBezTo>
                  <a:cubicBezTo>
                    <a:pt x="141" y="76"/>
                    <a:pt x="136" y="77"/>
                    <a:pt x="129" y="69"/>
                  </a:cubicBezTo>
                  <a:cubicBezTo>
                    <a:pt x="120" y="58"/>
                    <a:pt x="105" y="58"/>
                    <a:pt x="93" y="67"/>
                  </a:cubicBezTo>
                  <a:cubicBezTo>
                    <a:pt x="83" y="74"/>
                    <a:pt x="79" y="88"/>
                    <a:pt x="84" y="98"/>
                  </a:cubicBezTo>
                  <a:cubicBezTo>
                    <a:pt x="89" y="108"/>
                    <a:pt x="87" y="116"/>
                    <a:pt x="84" y="125"/>
                  </a:cubicBezTo>
                  <a:cubicBezTo>
                    <a:pt x="83" y="128"/>
                    <a:pt x="82" y="131"/>
                    <a:pt x="80" y="134"/>
                  </a:cubicBezTo>
                  <a:cubicBezTo>
                    <a:pt x="80" y="134"/>
                    <a:pt x="80" y="134"/>
                    <a:pt x="80" y="134"/>
                  </a:cubicBezTo>
                  <a:cubicBezTo>
                    <a:pt x="72" y="146"/>
                    <a:pt x="63" y="156"/>
                    <a:pt x="46" y="158"/>
                  </a:cubicBezTo>
                  <a:cubicBezTo>
                    <a:pt x="19" y="160"/>
                    <a:pt x="0" y="190"/>
                    <a:pt x="6" y="217"/>
                  </a:cubicBezTo>
                  <a:cubicBezTo>
                    <a:pt x="14" y="246"/>
                    <a:pt x="40" y="261"/>
                    <a:pt x="70" y="253"/>
                  </a:cubicBezTo>
                  <a:cubicBezTo>
                    <a:pt x="106" y="244"/>
                    <a:pt x="117" y="196"/>
                    <a:pt x="89" y="170"/>
                  </a:cubicBezTo>
                  <a:cubicBezTo>
                    <a:pt x="79" y="160"/>
                    <a:pt x="79" y="160"/>
                    <a:pt x="84" y="147"/>
                  </a:cubicBezTo>
                  <a:cubicBezTo>
                    <a:pt x="85" y="145"/>
                    <a:pt x="86" y="143"/>
                    <a:pt x="87" y="141"/>
                  </a:cubicBezTo>
                  <a:cubicBezTo>
                    <a:pt x="87" y="141"/>
                    <a:pt x="87" y="141"/>
                    <a:pt x="87" y="141"/>
                  </a:cubicBezTo>
                  <a:cubicBezTo>
                    <a:pt x="87" y="141"/>
                    <a:pt x="87" y="141"/>
                    <a:pt x="87" y="141"/>
                  </a:cubicBezTo>
                  <a:cubicBezTo>
                    <a:pt x="89" y="137"/>
                    <a:pt x="91" y="132"/>
                    <a:pt x="94" y="128"/>
                  </a:cubicBezTo>
                  <a:cubicBezTo>
                    <a:pt x="98" y="121"/>
                    <a:pt x="102" y="115"/>
                    <a:pt x="113" y="116"/>
                  </a:cubicBezTo>
                  <a:cubicBezTo>
                    <a:pt x="121" y="116"/>
                    <a:pt x="130" y="112"/>
                    <a:pt x="133" y="103"/>
                  </a:cubicBezTo>
                  <a:cubicBezTo>
                    <a:pt x="137" y="94"/>
                    <a:pt x="142" y="87"/>
                    <a:pt x="151" y="83"/>
                  </a:cubicBezTo>
                  <a:cubicBezTo>
                    <a:pt x="151" y="83"/>
                    <a:pt x="151" y="83"/>
                    <a:pt x="151" y="83"/>
                  </a:cubicBezTo>
                  <a:cubicBezTo>
                    <a:pt x="163" y="78"/>
                    <a:pt x="175" y="73"/>
                    <a:pt x="188" y="68"/>
                  </a:cubicBezTo>
                  <a:cubicBezTo>
                    <a:pt x="192" y="66"/>
                    <a:pt x="196" y="66"/>
                    <a:pt x="200" y="70"/>
                  </a:cubicBezTo>
                  <a:cubicBezTo>
                    <a:pt x="209" y="80"/>
                    <a:pt x="220" y="83"/>
                    <a:pt x="233" y="81"/>
                  </a:cubicBezTo>
                  <a:cubicBezTo>
                    <a:pt x="255" y="77"/>
                    <a:pt x="269" y="58"/>
                    <a:pt x="266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2" name="Freeform 11"/>
            <p:cNvSpPr/>
            <p:nvPr/>
          </p:nvSpPr>
          <p:spPr bwMode="auto">
            <a:xfrm>
              <a:off x="4735513" y="3149601"/>
              <a:ext cx="331788" cy="236538"/>
            </a:xfrm>
            <a:custGeom>
              <a:avLst/>
              <a:gdLst>
                <a:gd name="T0" fmla="*/ 66 w 195"/>
                <a:gd name="T1" fmla="*/ 105 h 139"/>
                <a:gd name="T2" fmla="*/ 88 w 195"/>
                <a:gd name="T3" fmla="*/ 107 h 139"/>
                <a:gd name="T4" fmla="*/ 110 w 195"/>
                <a:gd name="T5" fmla="*/ 101 h 139"/>
                <a:gd name="T6" fmla="*/ 135 w 195"/>
                <a:gd name="T7" fmla="*/ 120 h 139"/>
                <a:gd name="T8" fmla="*/ 171 w 195"/>
                <a:gd name="T9" fmla="*/ 135 h 139"/>
                <a:gd name="T10" fmla="*/ 195 w 195"/>
                <a:gd name="T11" fmla="*/ 104 h 139"/>
                <a:gd name="T12" fmla="*/ 167 w 195"/>
                <a:gd name="T13" fmla="*/ 72 h 139"/>
                <a:gd name="T14" fmla="*/ 133 w 195"/>
                <a:gd name="T15" fmla="*/ 90 h 139"/>
                <a:gd name="T16" fmla="*/ 122 w 195"/>
                <a:gd name="T17" fmla="*/ 97 h 139"/>
                <a:gd name="T18" fmla="*/ 114 w 195"/>
                <a:gd name="T19" fmla="*/ 96 h 139"/>
                <a:gd name="T20" fmla="*/ 114 w 195"/>
                <a:gd name="T21" fmla="*/ 96 h 139"/>
                <a:gd name="T22" fmla="*/ 108 w 195"/>
                <a:gd name="T23" fmla="*/ 95 h 139"/>
                <a:gd name="T24" fmla="*/ 94 w 195"/>
                <a:gd name="T25" fmla="*/ 83 h 139"/>
                <a:gd name="T26" fmla="*/ 81 w 195"/>
                <a:gd name="T27" fmla="*/ 74 h 139"/>
                <a:gd name="T28" fmla="*/ 68 w 195"/>
                <a:gd name="T29" fmla="*/ 68 h 139"/>
                <a:gd name="T30" fmla="*/ 56 w 195"/>
                <a:gd name="T31" fmla="*/ 55 h 139"/>
                <a:gd name="T32" fmla="*/ 52 w 195"/>
                <a:gd name="T33" fmla="*/ 34 h 139"/>
                <a:gd name="T34" fmla="*/ 53 w 195"/>
                <a:gd name="T35" fmla="*/ 27 h 139"/>
                <a:gd name="T36" fmla="*/ 33 w 195"/>
                <a:gd name="T37" fmla="*/ 3 h 139"/>
                <a:gd name="T38" fmla="*/ 5 w 195"/>
                <a:gd name="T39" fmla="*/ 14 h 139"/>
                <a:gd name="T40" fmla="*/ 6 w 195"/>
                <a:gd name="T41" fmla="*/ 43 h 139"/>
                <a:gd name="T42" fmla="*/ 35 w 195"/>
                <a:gd name="T43" fmla="*/ 52 h 139"/>
                <a:gd name="T44" fmla="*/ 45 w 195"/>
                <a:gd name="T45" fmla="*/ 54 h 139"/>
                <a:gd name="T46" fmla="*/ 63 w 195"/>
                <a:gd name="T47" fmla="*/ 73 h 139"/>
                <a:gd name="T48" fmla="*/ 63 w 195"/>
                <a:gd name="T49" fmla="*/ 83 h 139"/>
                <a:gd name="T50" fmla="*/ 66 w 195"/>
                <a:gd name="T51" fmla="*/ 10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5" h="139">
                  <a:moveTo>
                    <a:pt x="66" y="105"/>
                  </a:moveTo>
                  <a:cubicBezTo>
                    <a:pt x="72" y="110"/>
                    <a:pt x="82" y="112"/>
                    <a:pt x="88" y="107"/>
                  </a:cubicBezTo>
                  <a:cubicBezTo>
                    <a:pt x="95" y="101"/>
                    <a:pt x="102" y="101"/>
                    <a:pt x="110" y="101"/>
                  </a:cubicBezTo>
                  <a:cubicBezTo>
                    <a:pt x="122" y="104"/>
                    <a:pt x="130" y="108"/>
                    <a:pt x="135" y="120"/>
                  </a:cubicBezTo>
                  <a:cubicBezTo>
                    <a:pt x="140" y="133"/>
                    <a:pt x="158" y="139"/>
                    <a:pt x="171" y="135"/>
                  </a:cubicBezTo>
                  <a:cubicBezTo>
                    <a:pt x="185" y="131"/>
                    <a:pt x="195" y="117"/>
                    <a:pt x="195" y="104"/>
                  </a:cubicBezTo>
                  <a:cubicBezTo>
                    <a:pt x="194" y="87"/>
                    <a:pt x="184" y="75"/>
                    <a:pt x="167" y="72"/>
                  </a:cubicBezTo>
                  <a:cubicBezTo>
                    <a:pt x="154" y="69"/>
                    <a:pt x="138" y="77"/>
                    <a:pt x="133" y="90"/>
                  </a:cubicBezTo>
                  <a:cubicBezTo>
                    <a:pt x="131" y="96"/>
                    <a:pt x="127" y="97"/>
                    <a:pt x="122" y="97"/>
                  </a:cubicBezTo>
                  <a:cubicBezTo>
                    <a:pt x="119" y="96"/>
                    <a:pt x="116" y="97"/>
                    <a:pt x="114" y="96"/>
                  </a:cubicBezTo>
                  <a:cubicBezTo>
                    <a:pt x="114" y="96"/>
                    <a:pt x="114" y="96"/>
                    <a:pt x="114" y="96"/>
                  </a:cubicBezTo>
                  <a:cubicBezTo>
                    <a:pt x="112" y="96"/>
                    <a:pt x="110" y="95"/>
                    <a:pt x="108" y="95"/>
                  </a:cubicBezTo>
                  <a:cubicBezTo>
                    <a:pt x="102" y="93"/>
                    <a:pt x="96" y="91"/>
                    <a:pt x="94" y="83"/>
                  </a:cubicBezTo>
                  <a:cubicBezTo>
                    <a:pt x="93" y="77"/>
                    <a:pt x="87" y="74"/>
                    <a:pt x="81" y="74"/>
                  </a:cubicBezTo>
                  <a:cubicBezTo>
                    <a:pt x="75" y="74"/>
                    <a:pt x="71" y="72"/>
                    <a:pt x="68" y="68"/>
                  </a:cubicBezTo>
                  <a:cubicBezTo>
                    <a:pt x="64" y="64"/>
                    <a:pt x="60" y="59"/>
                    <a:pt x="56" y="55"/>
                  </a:cubicBezTo>
                  <a:cubicBezTo>
                    <a:pt x="51" y="49"/>
                    <a:pt x="47" y="42"/>
                    <a:pt x="52" y="34"/>
                  </a:cubicBezTo>
                  <a:cubicBezTo>
                    <a:pt x="53" y="32"/>
                    <a:pt x="53" y="29"/>
                    <a:pt x="53" y="27"/>
                  </a:cubicBezTo>
                  <a:cubicBezTo>
                    <a:pt x="53" y="16"/>
                    <a:pt x="45" y="6"/>
                    <a:pt x="33" y="3"/>
                  </a:cubicBezTo>
                  <a:cubicBezTo>
                    <a:pt x="23" y="0"/>
                    <a:pt x="11" y="5"/>
                    <a:pt x="5" y="14"/>
                  </a:cubicBezTo>
                  <a:cubicBezTo>
                    <a:pt x="0" y="22"/>
                    <a:pt x="0" y="36"/>
                    <a:pt x="6" y="43"/>
                  </a:cubicBezTo>
                  <a:cubicBezTo>
                    <a:pt x="14" y="53"/>
                    <a:pt x="24" y="57"/>
                    <a:pt x="35" y="52"/>
                  </a:cubicBezTo>
                  <a:cubicBezTo>
                    <a:pt x="39" y="51"/>
                    <a:pt x="42" y="51"/>
                    <a:pt x="45" y="54"/>
                  </a:cubicBezTo>
                  <a:cubicBezTo>
                    <a:pt x="52" y="60"/>
                    <a:pt x="59" y="65"/>
                    <a:pt x="63" y="73"/>
                  </a:cubicBezTo>
                  <a:cubicBezTo>
                    <a:pt x="65" y="77"/>
                    <a:pt x="66" y="79"/>
                    <a:pt x="63" y="83"/>
                  </a:cubicBezTo>
                  <a:cubicBezTo>
                    <a:pt x="59" y="89"/>
                    <a:pt x="61" y="100"/>
                    <a:pt x="66" y="10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8" name="Rectángulo 7">
            <a:extLst>
              <a:ext uri="{FF2B5EF4-FFF2-40B4-BE49-F238E27FC236}">
                <a16:creationId xmlns:a16="http://schemas.microsoft.com/office/drawing/2014/main" id="{B49F4C29-E5F4-4422-BE7C-94F293122E92}"/>
              </a:ext>
            </a:extLst>
          </p:cNvPr>
          <p:cNvSpPr/>
          <p:nvPr/>
        </p:nvSpPr>
        <p:spPr>
          <a:xfrm>
            <a:off x="0" y="728421"/>
            <a:ext cx="9144000" cy="519184"/>
          </a:xfrm>
          <a:prstGeom prst="rect">
            <a:avLst/>
          </a:prstGeom>
          <a:solidFill>
            <a:srgbClr val="027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es-ES">
              <a:cs typeface="B Nazanin" panose="00000400000000000000" pitchFamily="2" charset="-78"/>
            </a:endParaRP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7708CC10-240F-FD60-9BCD-A41A8FABFB01}"/>
              </a:ext>
            </a:extLst>
          </p:cNvPr>
          <p:cNvSpPr>
            <a:spLocks noEditPoints="1"/>
          </p:cNvSpPr>
          <p:nvPr/>
        </p:nvSpPr>
        <p:spPr bwMode="auto">
          <a:xfrm>
            <a:off x="3294063" y="1587500"/>
            <a:ext cx="604837" cy="533400"/>
          </a:xfrm>
          <a:custGeom>
            <a:avLst/>
            <a:gdLst>
              <a:gd name="T0" fmla="*/ 278 w 323"/>
              <a:gd name="T1" fmla="*/ 89 h 285"/>
              <a:gd name="T2" fmla="*/ 321 w 323"/>
              <a:gd name="T3" fmla="*/ 133 h 285"/>
              <a:gd name="T4" fmla="*/ 282 w 323"/>
              <a:gd name="T5" fmla="*/ 162 h 285"/>
              <a:gd name="T6" fmla="*/ 197 w 323"/>
              <a:gd name="T7" fmla="*/ 252 h 285"/>
              <a:gd name="T8" fmla="*/ 141 w 323"/>
              <a:gd name="T9" fmla="*/ 257 h 285"/>
              <a:gd name="T10" fmla="*/ 100 w 323"/>
              <a:gd name="T11" fmla="*/ 223 h 285"/>
              <a:gd name="T12" fmla="*/ 25 w 323"/>
              <a:gd name="T13" fmla="*/ 191 h 285"/>
              <a:gd name="T14" fmla="*/ 58 w 323"/>
              <a:gd name="T15" fmla="*/ 143 h 285"/>
              <a:gd name="T16" fmla="*/ 57 w 323"/>
              <a:gd name="T17" fmla="*/ 134 h 285"/>
              <a:gd name="T18" fmla="*/ 69 w 323"/>
              <a:gd name="T19" fmla="*/ 0 h 285"/>
              <a:gd name="T20" fmla="*/ 130 w 323"/>
              <a:gd name="T21" fmla="*/ 26 h 285"/>
              <a:gd name="T22" fmla="*/ 223 w 323"/>
              <a:gd name="T23" fmla="*/ 24 h 285"/>
              <a:gd name="T24" fmla="*/ 296 w 323"/>
              <a:gd name="T25" fmla="*/ 36 h 285"/>
              <a:gd name="T26" fmla="*/ 273 w 323"/>
              <a:gd name="T27" fmla="*/ 78 h 285"/>
              <a:gd name="T28" fmla="*/ 129 w 323"/>
              <a:gd name="T29" fmla="*/ 69 h 285"/>
              <a:gd name="T30" fmla="*/ 12 w 323"/>
              <a:gd name="T31" fmla="*/ 68 h 285"/>
              <a:gd name="T32" fmla="*/ 233 w 323"/>
              <a:gd name="T33" fmla="*/ 135 h 285"/>
              <a:gd name="T34" fmla="*/ 138 w 323"/>
              <a:gd name="T35" fmla="*/ 135 h 285"/>
              <a:gd name="T36" fmla="*/ 233 w 323"/>
              <a:gd name="T37" fmla="*/ 135 h 285"/>
              <a:gd name="T38" fmla="*/ 174 w 323"/>
              <a:gd name="T39" fmla="*/ 223 h 285"/>
              <a:gd name="T40" fmla="*/ 193 w 323"/>
              <a:gd name="T41" fmla="*/ 238 h 285"/>
              <a:gd name="T42" fmla="*/ 276 w 323"/>
              <a:gd name="T43" fmla="*/ 107 h 285"/>
              <a:gd name="T44" fmla="*/ 261 w 323"/>
              <a:gd name="T45" fmla="*/ 81 h 285"/>
              <a:gd name="T46" fmla="*/ 238 w 323"/>
              <a:gd name="T47" fmla="*/ 79 h 285"/>
              <a:gd name="T48" fmla="*/ 237 w 323"/>
              <a:gd name="T49" fmla="*/ 157 h 285"/>
              <a:gd name="T50" fmla="*/ 71 w 323"/>
              <a:gd name="T51" fmla="*/ 224 h 285"/>
              <a:gd name="T52" fmla="*/ 71 w 323"/>
              <a:gd name="T53" fmla="*/ 149 h 285"/>
              <a:gd name="T54" fmla="*/ 71 w 323"/>
              <a:gd name="T55" fmla="*/ 224 h 285"/>
              <a:gd name="T56" fmla="*/ 130 w 323"/>
              <a:gd name="T57" fmla="*/ 101 h 285"/>
              <a:gd name="T58" fmla="*/ 219 w 323"/>
              <a:gd name="T59" fmla="*/ 89 h 285"/>
              <a:gd name="T60" fmla="*/ 219 w 323"/>
              <a:gd name="T61" fmla="*/ 36 h 285"/>
              <a:gd name="T62" fmla="*/ 106 w 323"/>
              <a:gd name="T63" fmla="*/ 217 h 285"/>
              <a:gd name="T64" fmla="*/ 162 w 323"/>
              <a:gd name="T65" fmla="*/ 228 h 285"/>
              <a:gd name="T66" fmla="*/ 169 w 323"/>
              <a:gd name="T67" fmla="*/ 192 h 285"/>
              <a:gd name="T68" fmla="*/ 137 w 323"/>
              <a:gd name="T69" fmla="*/ 163 h 285"/>
              <a:gd name="T70" fmla="*/ 117 w 323"/>
              <a:gd name="T71" fmla="*/ 181 h 285"/>
              <a:gd name="T72" fmla="*/ 288 w 323"/>
              <a:gd name="T73" fmla="*/ 42 h 285"/>
              <a:gd name="T74" fmla="*/ 227 w 323"/>
              <a:gd name="T75" fmla="*/ 43 h 285"/>
              <a:gd name="T76" fmla="*/ 288 w 323"/>
              <a:gd name="T77" fmla="*/ 42 h 285"/>
              <a:gd name="T78" fmla="*/ 130 w 323"/>
              <a:gd name="T79" fmla="*/ 156 h 285"/>
              <a:gd name="T80" fmla="*/ 134 w 323"/>
              <a:gd name="T81" fmla="*/ 113 h 285"/>
              <a:gd name="T82" fmla="*/ 74 w 323"/>
              <a:gd name="T83" fmla="*/ 136 h 285"/>
              <a:gd name="T84" fmla="*/ 75 w 323"/>
              <a:gd name="T85" fmla="*/ 141 h 285"/>
              <a:gd name="T86" fmla="*/ 292 w 323"/>
              <a:gd name="T87" fmla="*/ 151 h 285"/>
              <a:gd name="T88" fmla="*/ 293 w 323"/>
              <a:gd name="T89" fmla="*/ 111 h 285"/>
              <a:gd name="T90" fmla="*/ 292 w 323"/>
              <a:gd name="T91" fmla="*/ 151 h 285"/>
              <a:gd name="T92" fmla="*/ 149 w 323"/>
              <a:gd name="T93" fmla="*/ 256 h 285"/>
              <a:gd name="T94" fmla="*/ 189 w 323"/>
              <a:gd name="T95" fmla="*/ 256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3" h="285">
                <a:moveTo>
                  <a:pt x="273" y="78"/>
                </a:moveTo>
                <a:cubicBezTo>
                  <a:pt x="275" y="82"/>
                  <a:pt x="277" y="85"/>
                  <a:pt x="278" y="89"/>
                </a:cubicBezTo>
                <a:cubicBezTo>
                  <a:pt x="281" y="98"/>
                  <a:pt x="283" y="104"/>
                  <a:pt x="296" y="103"/>
                </a:cubicBezTo>
                <a:cubicBezTo>
                  <a:pt x="311" y="103"/>
                  <a:pt x="323" y="119"/>
                  <a:pt x="321" y="133"/>
                </a:cubicBezTo>
                <a:cubicBezTo>
                  <a:pt x="319" y="150"/>
                  <a:pt x="305" y="161"/>
                  <a:pt x="289" y="160"/>
                </a:cubicBezTo>
                <a:cubicBezTo>
                  <a:pt x="287" y="159"/>
                  <a:pt x="284" y="160"/>
                  <a:pt x="282" y="162"/>
                </a:cubicBezTo>
                <a:cubicBezTo>
                  <a:pt x="255" y="189"/>
                  <a:pt x="227" y="216"/>
                  <a:pt x="200" y="243"/>
                </a:cubicBezTo>
                <a:cubicBezTo>
                  <a:pt x="197" y="246"/>
                  <a:pt x="197" y="248"/>
                  <a:pt x="197" y="252"/>
                </a:cubicBezTo>
                <a:cubicBezTo>
                  <a:pt x="200" y="268"/>
                  <a:pt x="188" y="283"/>
                  <a:pt x="172" y="284"/>
                </a:cubicBezTo>
                <a:cubicBezTo>
                  <a:pt x="154" y="285"/>
                  <a:pt x="141" y="274"/>
                  <a:pt x="141" y="257"/>
                </a:cubicBezTo>
                <a:cubicBezTo>
                  <a:pt x="141" y="250"/>
                  <a:pt x="139" y="247"/>
                  <a:pt x="133" y="244"/>
                </a:cubicBezTo>
                <a:cubicBezTo>
                  <a:pt x="122" y="237"/>
                  <a:pt x="111" y="230"/>
                  <a:pt x="100" y="223"/>
                </a:cubicBezTo>
                <a:cubicBezTo>
                  <a:pt x="87" y="232"/>
                  <a:pt x="74" y="235"/>
                  <a:pt x="60" y="232"/>
                </a:cubicBezTo>
                <a:cubicBezTo>
                  <a:pt x="41" y="227"/>
                  <a:pt x="26" y="210"/>
                  <a:pt x="25" y="191"/>
                </a:cubicBezTo>
                <a:cubicBezTo>
                  <a:pt x="23" y="170"/>
                  <a:pt x="35" y="152"/>
                  <a:pt x="54" y="144"/>
                </a:cubicBezTo>
                <a:cubicBezTo>
                  <a:pt x="55" y="144"/>
                  <a:pt x="56" y="144"/>
                  <a:pt x="58" y="143"/>
                </a:cubicBezTo>
                <a:cubicBezTo>
                  <a:pt x="59" y="141"/>
                  <a:pt x="61" y="139"/>
                  <a:pt x="62" y="138"/>
                </a:cubicBezTo>
                <a:cubicBezTo>
                  <a:pt x="61" y="136"/>
                  <a:pt x="59" y="135"/>
                  <a:pt x="57" y="134"/>
                </a:cubicBezTo>
                <a:cubicBezTo>
                  <a:pt x="24" y="128"/>
                  <a:pt x="0" y="96"/>
                  <a:pt x="3" y="63"/>
                </a:cubicBezTo>
                <a:cubicBezTo>
                  <a:pt x="6" y="28"/>
                  <a:pt x="35" y="1"/>
                  <a:pt x="69" y="0"/>
                </a:cubicBezTo>
                <a:cubicBezTo>
                  <a:pt x="90" y="0"/>
                  <a:pt x="107" y="8"/>
                  <a:pt x="121" y="22"/>
                </a:cubicBezTo>
                <a:cubicBezTo>
                  <a:pt x="123" y="24"/>
                  <a:pt x="127" y="26"/>
                  <a:pt x="130" y="26"/>
                </a:cubicBezTo>
                <a:cubicBezTo>
                  <a:pt x="159" y="27"/>
                  <a:pt x="188" y="28"/>
                  <a:pt x="217" y="28"/>
                </a:cubicBezTo>
                <a:cubicBezTo>
                  <a:pt x="219" y="28"/>
                  <a:pt x="222" y="26"/>
                  <a:pt x="223" y="24"/>
                </a:cubicBezTo>
                <a:cubicBezTo>
                  <a:pt x="232" y="9"/>
                  <a:pt x="248" y="1"/>
                  <a:pt x="263" y="3"/>
                </a:cubicBezTo>
                <a:cubicBezTo>
                  <a:pt x="281" y="6"/>
                  <a:pt x="292" y="18"/>
                  <a:pt x="296" y="36"/>
                </a:cubicBezTo>
                <a:cubicBezTo>
                  <a:pt x="299" y="51"/>
                  <a:pt x="291" y="67"/>
                  <a:pt x="277" y="76"/>
                </a:cubicBezTo>
                <a:cubicBezTo>
                  <a:pt x="276" y="77"/>
                  <a:pt x="275" y="77"/>
                  <a:pt x="273" y="78"/>
                </a:cubicBezTo>
                <a:close/>
                <a:moveTo>
                  <a:pt x="71" y="127"/>
                </a:moveTo>
                <a:cubicBezTo>
                  <a:pt x="103" y="127"/>
                  <a:pt x="129" y="101"/>
                  <a:pt x="129" y="69"/>
                </a:cubicBezTo>
                <a:cubicBezTo>
                  <a:pt x="130" y="35"/>
                  <a:pt x="104" y="9"/>
                  <a:pt x="70" y="9"/>
                </a:cubicBezTo>
                <a:cubicBezTo>
                  <a:pt x="39" y="9"/>
                  <a:pt x="12" y="36"/>
                  <a:pt x="12" y="68"/>
                </a:cubicBezTo>
                <a:cubicBezTo>
                  <a:pt x="12" y="100"/>
                  <a:pt x="38" y="127"/>
                  <a:pt x="71" y="127"/>
                </a:cubicBezTo>
                <a:close/>
                <a:moveTo>
                  <a:pt x="233" y="135"/>
                </a:moveTo>
                <a:cubicBezTo>
                  <a:pt x="233" y="109"/>
                  <a:pt x="212" y="88"/>
                  <a:pt x="186" y="88"/>
                </a:cubicBezTo>
                <a:cubicBezTo>
                  <a:pt x="160" y="87"/>
                  <a:pt x="139" y="109"/>
                  <a:pt x="138" y="135"/>
                </a:cubicBezTo>
                <a:cubicBezTo>
                  <a:pt x="138" y="161"/>
                  <a:pt x="160" y="183"/>
                  <a:pt x="186" y="183"/>
                </a:cubicBezTo>
                <a:cubicBezTo>
                  <a:pt x="212" y="183"/>
                  <a:pt x="233" y="162"/>
                  <a:pt x="233" y="135"/>
                </a:cubicBezTo>
                <a:close/>
                <a:moveTo>
                  <a:pt x="178" y="191"/>
                </a:moveTo>
                <a:cubicBezTo>
                  <a:pt x="177" y="202"/>
                  <a:pt x="175" y="213"/>
                  <a:pt x="174" y="223"/>
                </a:cubicBezTo>
                <a:cubicBezTo>
                  <a:pt x="174" y="225"/>
                  <a:pt x="175" y="227"/>
                  <a:pt x="177" y="228"/>
                </a:cubicBezTo>
                <a:cubicBezTo>
                  <a:pt x="182" y="232"/>
                  <a:pt x="188" y="235"/>
                  <a:pt x="193" y="238"/>
                </a:cubicBezTo>
                <a:cubicBezTo>
                  <a:pt x="220" y="210"/>
                  <a:pt x="248" y="183"/>
                  <a:pt x="276" y="155"/>
                </a:cubicBezTo>
                <a:cubicBezTo>
                  <a:pt x="259" y="139"/>
                  <a:pt x="259" y="124"/>
                  <a:pt x="276" y="107"/>
                </a:cubicBezTo>
                <a:cubicBezTo>
                  <a:pt x="273" y="99"/>
                  <a:pt x="270" y="91"/>
                  <a:pt x="267" y="84"/>
                </a:cubicBezTo>
                <a:cubicBezTo>
                  <a:pt x="266" y="82"/>
                  <a:pt x="263" y="81"/>
                  <a:pt x="261" y="81"/>
                </a:cubicBezTo>
                <a:cubicBezTo>
                  <a:pt x="255" y="79"/>
                  <a:pt x="249" y="79"/>
                  <a:pt x="243" y="78"/>
                </a:cubicBezTo>
                <a:cubicBezTo>
                  <a:pt x="242" y="78"/>
                  <a:pt x="239" y="78"/>
                  <a:pt x="238" y="79"/>
                </a:cubicBezTo>
                <a:cubicBezTo>
                  <a:pt x="233" y="84"/>
                  <a:pt x="229" y="90"/>
                  <a:pt x="225" y="95"/>
                </a:cubicBezTo>
                <a:cubicBezTo>
                  <a:pt x="242" y="114"/>
                  <a:pt x="247" y="134"/>
                  <a:pt x="237" y="157"/>
                </a:cubicBezTo>
                <a:cubicBezTo>
                  <a:pt x="227" y="182"/>
                  <a:pt x="206" y="193"/>
                  <a:pt x="178" y="191"/>
                </a:cubicBezTo>
                <a:close/>
                <a:moveTo>
                  <a:pt x="71" y="224"/>
                </a:moveTo>
                <a:cubicBezTo>
                  <a:pt x="92" y="224"/>
                  <a:pt x="108" y="208"/>
                  <a:pt x="108" y="187"/>
                </a:cubicBezTo>
                <a:cubicBezTo>
                  <a:pt x="108" y="166"/>
                  <a:pt x="91" y="149"/>
                  <a:pt x="71" y="149"/>
                </a:cubicBezTo>
                <a:cubicBezTo>
                  <a:pt x="50" y="150"/>
                  <a:pt x="33" y="166"/>
                  <a:pt x="33" y="188"/>
                </a:cubicBezTo>
                <a:cubicBezTo>
                  <a:pt x="33" y="208"/>
                  <a:pt x="50" y="225"/>
                  <a:pt x="71" y="224"/>
                </a:cubicBezTo>
                <a:close/>
                <a:moveTo>
                  <a:pt x="131" y="36"/>
                </a:moveTo>
                <a:cubicBezTo>
                  <a:pt x="141" y="58"/>
                  <a:pt x="141" y="79"/>
                  <a:pt x="130" y="101"/>
                </a:cubicBezTo>
                <a:cubicBezTo>
                  <a:pt x="133" y="102"/>
                  <a:pt x="135" y="104"/>
                  <a:pt x="138" y="105"/>
                </a:cubicBezTo>
                <a:cubicBezTo>
                  <a:pt x="162" y="77"/>
                  <a:pt x="180" y="73"/>
                  <a:pt x="219" y="89"/>
                </a:cubicBezTo>
                <a:cubicBezTo>
                  <a:pt x="223" y="83"/>
                  <a:pt x="228" y="78"/>
                  <a:pt x="232" y="72"/>
                </a:cubicBezTo>
                <a:cubicBezTo>
                  <a:pt x="223" y="62"/>
                  <a:pt x="218" y="51"/>
                  <a:pt x="219" y="36"/>
                </a:cubicBezTo>
                <a:cubicBezTo>
                  <a:pt x="190" y="36"/>
                  <a:pt x="160" y="36"/>
                  <a:pt x="131" y="36"/>
                </a:cubicBezTo>
                <a:close/>
                <a:moveTo>
                  <a:pt x="106" y="217"/>
                </a:moveTo>
                <a:cubicBezTo>
                  <a:pt x="119" y="225"/>
                  <a:pt x="132" y="233"/>
                  <a:pt x="143" y="240"/>
                </a:cubicBezTo>
                <a:cubicBezTo>
                  <a:pt x="150" y="235"/>
                  <a:pt x="156" y="232"/>
                  <a:pt x="162" y="228"/>
                </a:cubicBezTo>
                <a:cubicBezTo>
                  <a:pt x="163" y="227"/>
                  <a:pt x="165" y="226"/>
                  <a:pt x="166" y="224"/>
                </a:cubicBezTo>
                <a:cubicBezTo>
                  <a:pt x="167" y="214"/>
                  <a:pt x="168" y="203"/>
                  <a:pt x="169" y="192"/>
                </a:cubicBezTo>
                <a:cubicBezTo>
                  <a:pt x="169" y="191"/>
                  <a:pt x="167" y="188"/>
                  <a:pt x="166" y="188"/>
                </a:cubicBezTo>
                <a:cubicBezTo>
                  <a:pt x="154" y="183"/>
                  <a:pt x="144" y="175"/>
                  <a:pt x="137" y="163"/>
                </a:cubicBezTo>
                <a:cubicBezTo>
                  <a:pt x="130" y="167"/>
                  <a:pt x="124" y="171"/>
                  <a:pt x="118" y="176"/>
                </a:cubicBezTo>
                <a:cubicBezTo>
                  <a:pt x="117" y="176"/>
                  <a:pt x="116" y="179"/>
                  <a:pt x="117" y="181"/>
                </a:cubicBezTo>
                <a:cubicBezTo>
                  <a:pt x="118" y="194"/>
                  <a:pt x="115" y="206"/>
                  <a:pt x="106" y="217"/>
                </a:cubicBezTo>
                <a:close/>
                <a:moveTo>
                  <a:pt x="288" y="42"/>
                </a:moveTo>
                <a:cubicBezTo>
                  <a:pt x="288" y="25"/>
                  <a:pt x="275" y="12"/>
                  <a:pt x="258" y="12"/>
                </a:cubicBezTo>
                <a:cubicBezTo>
                  <a:pt x="241" y="12"/>
                  <a:pt x="227" y="25"/>
                  <a:pt x="227" y="43"/>
                </a:cubicBezTo>
                <a:cubicBezTo>
                  <a:pt x="228" y="58"/>
                  <a:pt x="242" y="73"/>
                  <a:pt x="258" y="72"/>
                </a:cubicBezTo>
                <a:cubicBezTo>
                  <a:pt x="275" y="72"/>
                  <a:pt x="288" y="59"/>
                  <a:pt x="288" y="42"/>
                </a:cubicBezTo>
                <a:close/>
                <a:moveTo>
                  <a:pt x="113" y="168"/>
                </a:moveTo>
                <a:cubicBezTo>
                  <a:pt x="119" y="164"/>
                  <a:pt x="125" y="160"/>
                  <a:pt x="130" y="156"/>
                </a:cubicBezTo>
                <a:cubicBezTo>
                  <a:pt x="131" y="156"/>
                  <a:pt x="132" y="153"/>
                  <a:pt x="132" y="152"/>
                </a:cubicBezTo>
                <a:cubicBezTo>
                  <a:pt x="128" y="139"/>
                  <a:pt x="129" y="126"/>
                  <a:pt x="134" y="113"/>
                </a:cubicBezTo>
                <a:cubicBezTo>
                  <a:pt x="131" y="112"/>
                  <a:pt x="128" y="110"/>
                  <a:pt x="125" y="108"/>
                </a:cubicBezTo>
                <a:cubicBezTo>
                  <a:pt x="112" y="125"/>
                  <a:pt x="95" y="134"/>
                  <a:pt x="74" y="136"/>
                </a:cubicBezTo>
                <a:cubicBezTo>
                  <a:pt x="73" y="136"/>
                  <a:pt x="72" y="137"/>
                  <a:pt x="71" y="138"/>
                </a:cubicBezTo>
                <a:cubicBezTo>
                  <a:pt x="72" y="139"/>
                  <a:pt x="73" y="141"/>
                  <a:pt x="75" y="141"/>
                </a:cubicBezTo>
                <a:cubicBezTo>
                  <a:pt x="92" y="143"/>
                  <a:pt x="105" y="152"/>
                  <a:pt x="113" y="168"/>
                </a:cubicBezTo>
                <a:close/>
                <a:moveTo>
                  <a:pt x="292" y="151"/>
                </a:moveTo>
                <a:cubicBezTo>
                  <a:pt x="303" y="151"/>
                  <a:pt x="313" y="142"/>
                  <a:pt x="313" y="131"/>
                </a:cubicBezTo>
                <a:cubicBezTo>
                  <a:pt x="313" y="121"/>
                  <a:pt x="302" y="111"/>
                  <a:pt x="293" y="111"/>
                </a:cubicBezTo>
                <a:cubicBezTo>
                  <a:pt x="282" y="111"/>
                  <a:pt x="272" y="121"/>
                  <a:pt x="272" y="131"/>
                </a:cubicBezTo>
                <a:cubicBezTo>
                  <a:pt x="272" y="142"/>
                  <a:pt x="282" y="151"/>
                  <a:pt x="292" y="151"/>
                </a:cubicBezTo>
                <a:close/>
                <a:moveTo>
                  <a:pt x="169" y="236"/>
                </a:moveTo>
                <a:cubicBezTo>
                  <a:pt x="158" y="236"/>
                  <a:pt x="149" y="245"/>
                  <a:pt x="149" y="256"/>
                </a:cubicBezTo>
                <a:cubicBezTo>
                  <a:pt x="149" y="267"/>
                  <a:pt x="158" y="276"/>
                  <a:pt x="169" y="276"/>
                </a:cubicBezTo>
                <a:cubicBezTo>
                  <a:pt x="180" y="276"/>
                  <a:pt x="189" y="267"/>
                  <a:pt x="189" y="256"/>
                </a:cubicBezTo>
                <a:cubicBezTo>
                  <a:pt x="189" y="245"/>
                  <a:pt x="180" y="236"/>
                  <a:pt x="169" y="23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5C4E3D2-A91E-F2B4-B891-0AD38A8A5DE4}"/>
              </a:ext>
            </a:extLst>
          </p:cNvPr>
          <p:cNvSpPr>
            <a:spLocks noEditPoints="1"/>
          </p:cNvSpPr>
          <p:nvPr/>
        </p:nvSpPr>
        <p:spPr bwMode="auto">
          <a:xfrm>
            <a:off x="2698750" y="2851150"/>
            <a:ext cx="604838" cy="534988"/>
          </a:xfrm>
          <a:custGeom>
            <a:avLst/>
            <a:gdLst>
              <a:gd name="T0" fmla="*/ 278 w 323"/>
              <a:gd name="T1" fmla="*/ 89 h 285"/>
              <a:gd name="T2" fmla="*/ 321 w 323"/>
              <a:gd name="T3" fmla="*/ 133 h 285"/>
              <a:gd name="T4" fmla="*/ 282 w 323"/>
              <a:gd name="T5" fmla="*/ 162 h 285"/>
              <a:gd name="T6" fmla="*/ 197 w 323"/>
              <a:gd name="T7" fmla="*/ 252 h 285"/>
              <a:gd name="T8" fmla="*/ 141 w 323"/>
              <a:gd name="T9" fmla="*/ 257 h 285"/>
              <a:gd name="T10" fmla="*/ 100 w 323"/>
              <a:gd name="T11" fmla="*/ 223 h 285"/>
              <a:gd name="T12" fmla="*/ 25 w 323"/>
              <a:gd name="T13" fmla="*/ 191 h 285"/>
              <a:gd name="T14" fmla="*/ 58 w 323"/>
              <a:gd name="T15" fmla="*/ 143 h 285"/>
              <a:gd name="T16" fmla="*/ 57 w 323"/>
              <a:gd name="T17" fmla="*/ 134 h 285"/>
              <a:gd name="T18" fmla="*/ 69 w 323"/>
              <a:gd name="T19" fmla="*/ 0 h 285"/>
              <a:gd name="T20" fmla="*/ 130 w 323"/>
              <a:gd name="T21" fmla="*/ 26 h 285"/>
              <a:gd name="T22" fmla="*/ 223 w 323"/>
              <a:gd name="T23" fmla="*/ 24 h 285"/>
              <a:gd name="T24" fmla="*/ 296 w 323"/>
              <a:gd name="T25" fmla="*/ 36 h 285"/>
              <a:gd name="T26" fmla="*/ 273 w 323"/>
              <a:gd name="T27" fmla="*/ 78 h 285"/>
              <a:gd name="T28" fmla="*/ 129 w 323"/>
              <a:gd name="T29" fmla="*/ 69 h 285"/>
              <a:gd name="T30" fmla="*/ 12 w 323"/>
              <a:gd name="T31" fmla="*/ 68 h 285"/>
              <a:gd name="T32" fmla="*/ 233 w 323"/>
              <a:gd name="T33" fmla="*/ 135 h 285"/>
              <a:gd name="T34" fmla="*/ 138 w 323"/>
              <a:gd name="T35" fmla="*/ 135 h 285"/>
              <a:gd name="T36" fmla="*/ 233 w 323"/>
              <a:gd name="T37" fmla="*/ 135 h 285"/>
              <a:gd name="T38" fmla="*/ 174 w 323"/>
              <a:gd name="T39" fmla="*/ 223 h 285"/>
              <a:gd name="T40" fmla="*/ 193 w 323"/>
              <a:gd name="T41" fmla="*/ 238 h 285"/>
              <a:gd name="T42" fmla="*/ 276 w 323"/>
              <a:gd name="T43" fmla="*/ 107 h 285"/>
              <a:gd name="T44" fmla="*/ 261 w 323"/>
              <a:gd name="T45" fmla="*/ 81 h 285"/>
              <a:gd name="T46" fmla="*/ 238 w 323"/>
              <a:gd name="T47" fmla="*/ 79 h 285"/>
              <a:gd name="T48" fmla="*/ 237 w 323"/>
              <a:gd name="T49" fmla="*/ 157 h 285"/>
              <a:gd name="T50" fmla="*/ 71 w 323"/>
              <a:gd name="T51" fmla="*/ 224 h 285"/>
              <a:gd name="T52" fmla="*/ 71 w 323"/>
              <a:gd name="T53" fmla="*/ 149 h 285"/>
              <a:gd name="T54" fmla="*/ 71 w 323"/>
              <a:gd name="T55" fmla="*/ 224 h 285"/>
              <a:gd name="T56" fmla="*/ 130 w 323"/>
              <a:gd name="T57" fmla="*/ 101 h 285"/>
              <a:gd name="T58" fmla="*/ 219 w 323"/>
              <a:gd name="T59" fmla="*/ 89 h 285"/>
              <a:gd name="T60" fmla="*/ 219 w 323"/>
              <a:gd name="T61" fmla="*/ 36 h 285"/>
              <a:gd name="T62" fmla="*/ 106 w 323"/>
              <a:gd name="T63" fmla="*/ 217 h 285"/>
              <a:gd name="T64" fmla="*/ 162 w 323"/>
              <a:gd name="T65" fmla="*/ 228 h 285"/>
              <a:gd name="T66" fmla="*/ 169 w 323"/>
              <a:gd name="T67" fmla="*/ 192 h 285"/>
              <a:gd name="T68" fmla="*/ 137 w 323"/>
              <a:gd name="T69" fmla="*/ 163 h 285"/>
              <a:gd name="T70" fmla="*/ 117 w 323"/>
              <a:gd name="T71" fmla="*/ 181 h 285"/>
              <a:gd name="T72" fmla="*/ 288 w 323"/>
              <a:gd name="T73" fmla="*/ 42 h 285"/>
              <a:gd name="T74" fmla="*/ 227 w 323"/>
              <a:gd name="T75" fmla="*/ 43 h 285"/>
              <a:gd name="T76" fmla="*/ 288 w 323"/>
              <a:gd name="T77" fmla="*/ 42 h 285"/>
              <a:gd name="T78" fmla="*/ 130 w 323"/>
              <a:gd name="T79" fmla="*/ 156 h 285"/>
              <a:gd name="T80" fmla="*/ 134 w 323"/>
              <a:gd name="T81" fmla="*/ 113 h 285"/>
              <a:gd name="T82" fmla="*/ 74 w 323"/>
              <a:gd name="T83" fmla="*/ 136 h 285"/>
              <a:gd name="T84" fmla="*/ 75 w 323"/>
              <a:gd name="T85" fmla="*/ 141 h 285"/>
              <a:gd name="T86" fmla="*/ 292 w 323"/>
              <a:gd name="T87" fmla="*/ 151 h 285"/>
              <a:gd name="T88" fmla="*/ 293 w 323"/>
              <a:gd name="T89" fmla="*/ 111 h 285"/>
              <a:gd name="T90" fmla="*/ 292 w 323"/>
              <a:gd name="T91" fmla="*/ 151 h 285"/>
              <a:gd name="T92" fmla="*/ 149 w 323"/>
              <a:gd name="T93" fmla="*/ 256 h 285"/>
              <a:gd name="T94" fmla="*/ 189 w 323"/>
              <a:gd name="T95" fmla="*/ 256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3" h="285">
                <a:moveTo>
                  <a:pt x="273" y="78"/>
                </a:moveTo>
                <a:cubicBezTo>
                  <a:pt x="275" y="82"/>
                  <a:pt x="277" y="85"/>
                  <a:pt x="278" y="89"/>
                </a:cubicBezTo>
                <a:cubicBezTo>
                  <a:pt x="281" y="98"/>
                  <a:pt x="283" y="104"/>
                  <a:pt x="296" y="103"/>
                </a:cubicBezTo>
                <a:cubicBezTo>
                  <a:pt x="311" y="103"/>
                  <a:pt x="323" y="119"/>
                  <a:pt x="321" y="133"/>
                </a:cubicBezTo>
                <a:cubicBezTo>
                  <a:pt x="319" y="150"/>
                  <a:pt x="305" y="161"/>
                  <a:pt x="289" y="160"/>
                </a:cubicBezTo>
                <a:cubicBezTo>
                  <a:pt x="287" y="159"/>
                  <a:pt x="284" y="160"/>
                  <a:pt x="282" y="162"/>
                </a:cubicBezTo>
                <a:cubicBezTo>
                  <a:pt x="255" y="189"/>
                  <a:pt x="227" y="216"/>
                  <a:pt x="200" y="243"/>
                </a:cubicBezTo>
                <a:cubicBezTo>
                  <a:pt x="197" y="246"/>
                  <a:pt x="197" y="248"/>
                  <a:pt x="197" y="252"/>
                </a:cubicBezTo>
                <a:cubicBezTo>
                  <a:pt x="200" y="268"/>
                  <a:pt x="188" y="283"/>
                  <a:pt x="172" y="284"/>
                </a:cubicBezTo>
                <a:cubicBezTo>
                  <a:pt x="154" y="285"/>
                  <a:pt x="141" y="274"/>
                  <a:pt x="141" y="257"/>
                </a:cubicBezTo>
                <a:cubicBezTo>
                  <a:pt x="141" y="250"/>
                  <a:pt x="139" y="247"/>
                  <a:pt x="133" y="244"/>
                </a:cubicBezTo>
                <a:cubicBezTo>
                  <a:pt x="122" y="237"/>
                  <a:pt x="111" y="230"/>
                  <a:pt x="100" y="223"/>
                </a:cubicBezTo>
                <a:cubicBezTo>
                  <a:pt x="87" y="232"/>
                  <a:pt x="74" y="235"/>
                  <a:pt x="60" y="232"/>
                </a:cubicBezTo>
                <a:cubicBezTo>
                  <a:pt x="41" y="227"/>
                  <a:pt x="26" y="210"/>
                  <a:pt x="25" y="191"/>
                </a:cubicBezTo>
                <a:cubicBezTo>
                  <a:pt x="23" y="170"/>
                  <a:pt x="35" y="152"/>
                  <a:pt x="54" y="144"/>
                </a:cubicBezTo>
                <a:cubicBezTo>
                  <a:pt x="55" y="144"/>
                  <a:pt x="56" y="144"/>
                  <a:pt x="58" y="143"/>
                </a:cubicBezTo>
                <a:cubicBezTo>
                  <a:pt x="59" y="141"/>
                  <a:pt x="61" y="139"/>
                  <a:pt x="62" y="138"/>
                </a:cubicBezTo>
                <a:cubicBezTo>
                  <a:pt x="61" y="136"/>
                  <a:pt x="59" y="135"/>
                  <a:pt x="57" y="134"/>
                </a:cubicBezTo>
                <a:cubicBezTo>
                  <a:pt x="24" y="128"/>
                  <a:pt x="0" y="96"/>
                  <a:pt x="3" y="63"/>
                </a:cubicBezTo>
                <a:cubicBezTo>
                  <a:pt x="6" y="28"/>
                  <a:pt x="35" y="1"/>
                  <a:pt x="69" y="0"/>
                </a:cubicBezTo>
                <a:cubicBezTo>
                  <a:pt x="90" y="0"/>
                  <a:pt x="107" y="8"/>
                  <a:pt x="121" y="22"/>
                </a:cubicBezTo>
                <a:cubicBezTo>
                  <a:pt x="123" y="24"/>
                  <a:pt x="127" y="26"/>
                  <a:pt x="130" y="26"/>
                </a:cubicBezTo>
                <a:cubicBezTo>
                  <a:pt x="159" y="27"/>
                  <a:pt x="188" y="28"/>
                  <a:pt x="217" y="28"/>
                </a:cubicBezTo>
                <a:cubicBezTo>
                  <a:pt x="219" y="28"/>
                  <a:pt x="222" y="26"/>
                  <a:pt x="223" y="24"/>
                </a:cubicBezTo>
                <a:cubicBezTo>
                  <a:pt x="232" y="9"/>
                  <a:pt x="248" y="1"/>
                  <a:pt x="263" y="3"/>
                </a:cubicBezTo>
                <a:cubicBezTo>
                  <a:pt x="281" y="6"/>
                  <a:pt x="292" y="18"/>
                  <a:pt x="296" y="36"/>
                </a:cubicBezTo>
                <a:cubicBezTo>
                  <a:pt x="299" y="51"/>
                  <a:pt x="291" y="67"/>
                  <a:pt x="277" y="76"/>
                </a:cubicBezTo>
                <a:cubicBezTo>
                  <a:pt x="276" y="77"/>
                  <a:pt x="275" y="77"/>
                  <a:pt x="273" y="78"/>
                </a:cubicBezTo>
                <a:close/>
                <a:moveTo>
                  <a:pt x="71" y="127"/>
                </a:moveTo>
                <a:cubicBezTo>
                  <a:pt x="103" y="127"/>
                  <a:pt x="129" y="101"/>
                  <a:pt x="129" y="69"/>
                </a:cubicBezTo>
                <a:cubicBezTo>
                  <a:pt x="130" y="35"/>
                  <a:pt x="104" y="9"/>
                  <a:pt x="70" y="9"/>
                </a:cubicBezTo>
                <a:cubicBezTo>
                  <a:pt x="39" y="9"/>
                  <a:pt x="12" y="36"/>
                  <a:pt x="12" y="68"/>
                </a:cubicBezTo>
                <a:cubicBezTo>
                  <a:pt x="12" y="100"/>
                  <a:pt x="38" y="127"/>
                  <a:pt x="71" y="127"/>
                </a:cubicBezTo>
                <a:close/>
                <a:moveTo>
                  <a:pt x="233" y="135"/>
                </a:moveTo>
                <a:cubicBezTo>
                  <a:pt x="233" y="109"/>
                  <a:pt x="212" y="88"/>
                  <a:pt x="186" y="88"/>
                </a:cubicBezTo>
                <a:cubicBezTo>
                  <a:pt x="160" y="87"/>
                  <a:pt x="139" y="109"/>
                  <a:pt x="138" y="135"/>
                </a:cubicBezTo>
                <a:cubicBezTo>
                  <a:pt x="138" y="161"/>
                  <a:pt x="160" y="183"/>
                  <a:pt x="186" y="183"/>
                </a:cubicBezTo>
                <a:cubicBezTo>
                  <a:pt x="212" y="183"/>
                  <a:pt x="233" y="162"/>
                  <a:pt x="233" y="135"/>
                </a:cubicBezTo>
                <a:close/>
                <a:moveTo>
                  <a:pt x="178" y="191"/>
                </a:moveTo>
                <a:cubicBezTo>
                  <a:pt x="177" y="202"/>
                  <a:pt x="175" y="213"/>
                  <a:pt x="174" y="223"/>
                </a:cubicBezTo>
                <a:cubicBezTo>
                  <a:pt x="174" y="225"/>
                  <a:pt x="175" y="227"/>
                  <a:pt x="177" y="228"/>
                </a:cubicBezTo>
                <a:cubicBezTo>
                  <a:pt x="182" y="232"/>
                  <a:pt x="188" y="235"/>
                  <a:pt x="193" y="238"/>
                </a:cubicBezTo>
                <a:cubicBezTo>
                  <a:pt x="220" y="210"/>
                  <a:pt x="248" y="183"/>
                  <a:pt x="276" y="155"/>
                </a:cubicBezTo>
                <a:cubicBezTo>
                  <a:pt x="259" y="139"/>
                  <a:pt x="259" y="124"/>
                  <a:pt x="276" y="107"/>
                </a:cubicBezTo>
                <a:cubicBezTo>
                  <a:pt x="273" y="99"/>
                  <a:pt x="270" y="91"/>
                  <a:pt x="267" y="84"/>
                </a:cubicBezTo>
                <a:cubicBezTo>
                  <a:pt x="266" y="82"/>
                  <a:pt x="263" y="81"/>
                  <a:pt x="261" y="81"/>
                </a:cubicBezTo>
                <a:cubicBezTo>
                  <a:pt x="255" y="79"/>
                  <a:pt x="249" y="79"/>
                  <a:pt x="243" y="78"/>
                </a:cubicBezTo>
                <a:cubicBezTo>
                  <a:pt x="242" y="78"/>
                  <a:pt x="239" y="78"/>
                  <a:pt x="238" y="79"/>
                </a:cubicBezTo>
                <a:cubicBezTo>
                  <a:pt x="233" y="84"/>
                  <a:pt x="229" y="90"/>
                  <a:pt x="225" y="95"/>
                </a:cubicBezTo>
                <a:cubicBezTo>
                  <a:pt x="242" y="114"/>
                  <a:pt x="247" y="134"/>
                  <a:pt x="237" y="157"/>
                </a:cubicBezTo>
                <a:cubicBezTo>
                  <a:pt x="227" y="182"/>
                  <a:pt x="206" y="193"/>
                  <a:pt x="178" y="191"/>
                </a:cubicBezTo>
                <a:close/>
                <a:moveTo>
                  <a:pt x="71" y="224"/>
                </a:moveTo>
                <a:cubicBezTo>
                  <a:pt x="92" y="224"/>
                  <a:pt x="108" y="208"/>
                  <a:pt x="108" y="187"/>
                </a:cubicBezTo>
                <a:cubicBezTo>
                  <a:pt x="108" y="166"/>
                  <a:pt x="91" y="149"/>
                  <a:pt x="71" y="149"/>
                </a:cubicBezTo>
                <a:cubicBezTo>
                  <a:pt x="50" y="150"/>
                  <a:pt x="33" y="166"/>
                  <a:pt x="33" y="188"/>
                </a:cubicBezTo>
                <a:cubicBezTo>
                  <a:pt x="33" y="208"/>
                  <a:pt x="50" y="225"/>
                  <a:pt x="71" y="224"/>
                </a:cubicBezTo>
                <a:close/>
                <a:moveTo>
                  <a:pt x="131" y="36"/>
                </a:moveTo>
                <a:cubicBezTo>
                  <a:pt x="141" y="58"/>
                  <a:pt x="141" y="79"/>
                  <a:pt x="130" y="101"/>
                </a:cubicBezTo>
                <a:cubicBezTo>
                  <a:pt x="133" y="102"/>
                  <a:pt x="135" y="104"/>
                  <a:pt x="138" y="105"/>
                </a:cubicBezTo>
                <a:cubicBezTo>
                  <a:pt x="162" y="77"/>
                  <a:pt x="180" y="73"/>
                  <a:pt x="219" y="89"/>
                </a:cubicBezTo>
                <a:cubicBezTo>
                  <a:pt x="223" y="83"/>
                  <a:pt x="228" y="78"/>
                  <a:pt x="232" y="72"/>
                </a:cubicBezTo>
                <a:cubicBezTo>
                  <a:pt x="223" y="62"/>
                  <a:pt x="218" y="51"/>
                  <a:pt x="219" y="36"/>
                </a:cubicBezTo>
                <a:cubicBezTo>
                  <a:pt x="190" y="36"/>
                  <a:pt x="160" y="36"/>
                  <a:pt x="131" y="36"/>
                </a:cubicBezTo>
                <a:close/>
                <a:moveTo>
                  <a:pt x="106" y="217"/>
                </a:moveTo>
                <a:cubicBezTo>
                  <a:pt x="119" y="225"/>
                  <a:pt x="132" y="233"/>
                  <a:pt x="143" y="240"/>
                </a:cubicBezTo>
                <a:cubicBezTo>
                  <a:pt x="150" y="235"/>
                  <a:pt x="156" y="232"/>
                  <a:pt x="162" y="228"/>
                </a:cubicBezTo>
                <a:cubicBezTo>
                  <a:pt x="163" y="227"/>
                  <a:pt x="165" y="226"/>
                  <a:pt x="166" y="224"/>
                </a:cubicBezTo>
                <a:cubicBezTo>
                  <a:pt x="167" y="214"/>
                  <a:pt x="168" y="203"/>
                  <a:pt x="169" y="192"/>
                </a:cubicBezTo>
                <a:cubicBezTo>
                  <a:pt x="169" y="191"/>
                  <a:pt x="167" y="188"/>
                  <a:pt x="166" y="188"/>
                </a:cubicBezTo>
                <a:cubicBezTo>
                  <a:pt x="154" y="183"/>
                  <a:pt x="144" y="175"/>
                  <a:pt x="137" y="163"/>
                </a:cubicBezTo>
                <a:cubicBezTo>
                  <a:pt x="130" y="167"/>
                  <a:pt x="124" y="171"/>
                  <a:pt x="118" y="176"/>
                </a:cubicBezTo>
                <a:cubicBezTo>
                  <a:pt x="117" y="176"/>
                  <a:pt x="116" y="179"/>
                  <a:pt x="117" y="181"/>
                </a:cubicBezTo>
                <a:cubicBezTo>
                  <a:pt x="118" y="194"/>
                  <a:pt x="115" y="206"/>
                  <a:pt x="106" y="217"/>
                </a:cubicBezTo>
                <a:close/>
                <a:moveTo>
                  <a:pt x="288" y="42"/>
                </a:moveTo>
                <a:cubicBezTo>
                  <a:pt x="288" y="25"/>
                  <a:pt x="275" y="12"/>
                  <a:pt x="258" y="12"/>
                </a:cubicBezTo>
                <a:cubicBezTo>
                  <a:pt x="241" y="12"/>
                  <a:pt x="227" y="25"/>
                  <a:pt x="227" y="43"/>
                </a:cubicBezTo>
                <a:cubicBezTo>
                  <a:pt x="228" y="58"/>
                  <a:pt x="242" y="73"/>
                  <a:pt x="258" y="72"/>
                </a:cubicBezTo>
                <a:cubicBezTo>
                  <a:pt x="275" y="72"/>
                  <a:pt x="288" y="59"/>
                  <a:pt x="288" y="42"/>
                </a:cubicBezTo>
                <a:close/>
                <a:moveTo>
                  <a:pt x="113" y="168"/>
                </a:moveTo>
                <a:cubicBezTo>
                  <a:pt x="119" y="164"/>
                  <a:pt x="125" y="160"/>
                  <a:pt x="130" y="156"/>
                </a:cubicBezTo>
                <a:cubicBezTo>
                  <a:pt x="131" y="156"/>
                  <a:pt x="132" y="153"/>
                  <a:pt x="132" y="152"/>
                </a:cubicBezTo>
                <a:cubicBezTo>
                  <a:pt x="128" y="139"/>
                  <a:pt x="129" y="126"/>
                  <a:pt x="134" y="113"/>
                </a:cubicBezTo>
                <a:cubicBezTo>
                  <a:pt x="131" y="112"/>
                  <a:pt x="128" y="110"/>
                  <a:pt x="125" y="108"/>
                </a:cubicBezTo>
                <a:cubicBezTo>
                  <a:pt x="112" y="125"/>
                  <a:pt x="95" y="134"/>
                  <a:pt x="74" y="136"/>
                </a:cubicBezTo>
                <a:cubicBezTo>
                  <a:pt x="73" y="136"/>
                  <a:pt x="72" y="137"/>
                  <a:pt x="71" y="138"/>
                </a:cubicBezTo>
                <a:cubicBezTo>
                  <a:pt x="72" y="139"/>
                  <a:pt x="73" y="141"/>
                  <a:pt x="75" y="141"/>
                </a:cubicBezTo>
                <a:cubicBezTo>
                  <a:pt x="92" y="143"/>
                  <a:pt x="105" y="152"/>
                  <a:pt x="113" y="168"/>
                </a:cubicBezTo>
                <a:close/>
                <a:moveTo>
                  <a:pt x="292" y="151"/>
                </a:moveTo>
                <a:cubicBezTo>
                  <a:pt x="303" y="151"/>
                  <a:pt x="313" y="142"/>
                  <a:pt x="313" y="131"/>
                </a:cubicBezTo>
                <a:cubicBezTo>
                  <a:pt x="313" y="121"/>
                  <a:pt x="302" y="111"/>
                  <a:pt x="293" y="111"/>
                </a:cubicBezTo>
                <a:cubicBezTo>
                  <a:pt x="282" y="111"/>
                  <a:pt x="272" y="121"/>
                  <a:pt x="272" y="131"/>
                </a:cubicBezTo>
                <a:cubicBezTo>
                  <a:pt x="272" y="142"/>
                  <a:pt x="282" y="151"/>
                  <a:pt x="292" y="151"/>
                </a:cubicBezTo>
                <a:close/>
                <a:moveTo>
                  <a:pt x="169" y="236"/>
                </a:moveTo>
                <a:cubicBezTo>
                  <a:pt x="158" y="236"/>
                  <a:pt x="149" y="245"/>
                  <a:pt x="149" y="256"/>
                </a:cubicBezTo>
                <a:cubicBezTo>
                  <a:pt x="149" y="267"/>
                  <a:pt x="158" y="276"/>
                  <a:pt x="169" y="276"/>
                </a:cubicBezTo>
                <a:cubicBezTo>
                  <a:pt x="180" y="276"/>
                  <a:pt x="189" y="267"/>
                  <a:pt x="189" y="256"/>
                </a:cubicBezTo>
                <a:cubicBezTo>
                  <a:pt x="189" y="245"/>
                  <a:pt x="180" y="236"/>
                  <a:pt x="169" y="23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4A9BC974-020D-466A-CA3C-211AEF141923}"/>
              </a:ext>
            </a:extLst>
          </p:cNvPr>
          <p:cNvSpPr>
            <a:spLocks noEditPoints="1"/>
          </p:cNvSpPr>
          <p:nvPr/>
        </p:nvSpPr>
        <p:spPr bwMode="auto">
          <a:xfrm>
            <a:off x="3284538" y="4059238"/>
            <a:ext cx="604837" cy="534987"/>
          </a:xfrm>
          <a:custGeom>
            <a:avLst/>
            <a:gdLst>
              <a:gd name="T0" fmla="*/ 278 w 323"/>
              <a:gd name="T1" fmla="*/ 89 h 285"/>
              <a:gd name="T2" fmla="*/ 321 w 323"/>
              <a:gd name="T3" fmla="*/ 133 h 285"/>
              <a:gd name="T4" fmla="*/ 282 w 323"/>
              <a:gd name="T5" fmla="*/ 162 h 285"/>
              <a:gd name="T6" fmla="*/ 197 w 323"/>
              <a:gd name="T7" fmla="*/ 252 h 285"/>
              <a:gd name="T8" fmla="*/ 141 w 323"/>
              <a:gd name="T9" fmla="*/ 257 h 285"/>
              <a:gd name="T10" fmla="*/ 100 w 323"/>
              <a:gd name="T11" fmla="*/ 223 h 285"/>
              <a:gd name="T12" fmla="*/ 25 w 323"/>
              <a:gd name="T13" fmla="*/ 191 h 285"/>
              <a:gd name="T14" fmla="*/ 58 w 323"/>
              <a:gd name="T15" fmla="*/ 143 h 285"/>
              <a:gd name="T16" fmla="*/ 57 w 323"/>
              <a:gd name="T17" fmla="*/ 134 h 285"/>
              <a:gd name="T18" fmla="*/ 69 w 323"/>
              <a:gd name="T19" fmla="*/ 0 h 285"/>
              <a:gd name="T20" fmla="*/ 130 w 323"/>
              <a:gd name="T21" fmla="*/ 26 h 285"/>
              <a:gd name="T22" fmla="*/ 223 w 323"/>
              <a:gd name="T23" fmla="*/ 24 h 285"/>
              <a:gd name="T24" fmla="*/ 296 w 323"/>
              <a:gd name="T25" fmla="*/ 36 h 285"/>
              <a:gd name="T26" fmla="*/ 273 w 323"/>
              <a:gd name="T27" fmla="*/ 78 h 285"/>
              <a:gd name="T28" fmla="*/ 129 w 323"/>
              <a:gd name="T29" fmla="*/ 69 h 285"/>
              <a:gd name="T30" fmla="*/ 12 w 323"/>
              <a:gd name="T31" fmla="*/ 68 h 285"/>
              <a:gd name="T32" fmla="*/ 233 w 323"/>
              <a:gd name="T33" fmla="*/ 135 h 285"/>
              <a:gd name="T34" fmla="*/ 138 w 323"/>
              <a:gd name="T35" fmla="*/ 135 h 285"/>
              <a:gd name="T36" fmla="*/ 233 w 323"/>
              <a:gd name="T37" fmla="*/ 135 h 285"/>
              <a:gd name="T38" fmla="*/ 174 w 323"/>
              <a:gd name="T39" fmla="*/ 223 h 285"/>
              <a:gd name="T40" fmla="*/ 193 w 323"/>
              <a:gd name="T41" fmla="*/ 238 h 285"/>
              <a:gd name="T42" fmla="*/ 276 w 323"/>
              <a:gd name="T43" fmla="*/ 107 h 285"/>
              <a:gd name="T44" fmla="*/ 261 w 323"/>
              <a:gd name="T45" fmla="*/ 81 h 285"/>
              <a:gd name="T46" fmla="*/ 238 w 323"/>
              <a:gd name="T47" fmla="*/ 79 h 285"/>
              <a:gd name="T48" fmla="*/ 237 w 323"/>
              <a:gd name="T49" fmla="*/ 157 h 285"/>
              <a:gd name="T50" fmla="*/ 71 w 323"/>
              <a:gd name="T51" fmla="*/ 224 h 285"/>
              <a:gd name="T52" fmla="*/ 71 w 323"/>
              <a:gd name="T53" fmla="*/ 149 h 285"/>
              <a:gd name="T54" fmla="*/ 71 w 323"/>
              <a:gd name="T55" fmla="*/ 224 h 285"/>
              <a:gd name="T56" fmla="*/ 130 w 323"/>
              <a:gd name="T57" fmla="*/ 101 h 285"/>
              <a:gd name="T58" fmla="*/ 219 w 323"/>
              <a:gd name="T59" fmla="*/ 89 h 285"/>
              <a:gd name="T60" fmla="*/ 219 w 323"/>
              <a:gd name="T61" fmla="*/ 36 h 285"/>
              <a:gd name="T62" fmla="*/ 106 w 323"/>
              <a:gd name="T63" fmla="*/ 217 h 285"/>
              <a:gd name="T64" fmla="*/ 162 w 323"/>
              <a:gd name="T65" fmla="*/ 228 h 285"/>
              <a:gd name="T66" fmla="*/ 169 w 323"/>
              <a:gd name="T67" fmla="*/ 192 h 285"/>
              <a:gd name="T68" fmla="*/ 137 w 323"/>
              <a:gd name="T69" fmla="*/ 163 h 285"/>
              <a:gd name="T70" fmla="*/ 117 w 323"/>
              <a:gd name="T71" fmla="*/ 181 h 285"/>
              <a:gd name="T72" fmla="*/ 288 w 323"/>
              <a:gd name="T73" fmla="*/ 42 h 285"/>
              <a:gd name="T74" fmla="*/ 227 w 323"/>
              <a:gd name="T75" fmla="*/ 43 h 285"/>
              <a:gd name="T76" fmla="*/ 288 w 323"/>
              <a:gd name="T77" fmla="*/ 42 h 285"/>
              <a:gd name="T78" fmla="*/ 130 w 323"/>
              <a:gd name="T79" fmla="*/ 156 h 285"/>
              <a:gd name="T80" fmla="*/ 134 w 323"/>
              <a:gd name="T81" fmla="*/ 113 h 285"/>
              <a:gd name="T82" fmla="*/ 74 w 323"/>
              <a:gd name="T83" fmla="*/ 136 h 285"/>
              <a:gd name="T84" fmla="*/ 75 w 323"/>
              <a:gd name="T85" fmla="*/ 141 h 285"/>
              <a:gd name="T86" fmla="*/ 292 w 323"/>
              <a:gd name="T87" fmla="*/ 151 h 285"/>
              <a:gd name="T88" fmla="*/ 293 w 323"/>
              <a:gd name="T89" fmla="*/ 111 h 285"/>
              <a:gd name="T90" fmla="*/ 292 w 323"/>
              <a:gd name="T91" fmla="*/ 151 h 285"/>
              <a:gd name="T92" fmla="*/ 149 w 323"/>
              <a:gd name="T93" fmla="*/ 256 h 285"/>
              <a:gd name="T94" fmla="*/ 189 w 323"/>
              <a:gd name="T95" fmla="*/ 256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3" h="285">
                <a:moveTo>
                  <a:pt x="273" y="78"/>
                </a:moveTo>
                <a:cubicBezTo>
                  <a:pt x="275" y="82"/>
                  <a:pt x="277" y="85"/>
                  <a:pt x="278" y="89"/>
                </a:cubicBezTo>
                <a:cubicBezTo>
                  <a:pt x="281" y="98"/>
                  <a:pt x="283" y="104"/>
                  <a:pt x="296" y="103"/>
                </a:cubicBezTo>
                <a:cubicBezTo>
                  <a:pt x="311" y="103"/>
                  <a:pt x="323" y="119"/>
                  <a:pt x="321" y="133"/>
                </a:cubicBezTo>
                <a:cubicBezTo>
                  <a:pt x="319" y="150"/>
                  <a:pt x="305" y="161"/>
                  <a:pt x="289" y="160"/>
                </a:cubicBezTo>
                <a:cubicBezTo>
                  <a:pt x="287" y="159"/>
                  <a:pt x="284" y="160"/>
                  <a:pt x="282" y="162"/>
                </a:cubicBezTo>
                <a:cubicBezTo>
                  <a:pt x="255" y="189"/>
                  <a:pt x="227" y="216"/>
                  <a:pt x="200" y="243"/>
                </a:cubicBezTo>
                <a:cubicBezTo>
                  <a:pt x="197" y="246"/>
                  <a:pt x="197" y="248"/>
                  <a:pt x="197" y="252"/>
                </a:cubicBezTo>
                <a:cubicBezTo>
                  <a:pt x="200" y="268"/>
                  <a:pt x="188" y="283"/>
                  <a:pt x="172" y="284"/>
                </a:cubicBezTo>
                <a:cubicBezTo>
                  <a:pt x="154" y="285"/>
                  <a:pt x="141" y="274"/>
                  <a:pt x="141" y="257"/>
                </a:cubicBezTo>
                <a:cubicBezTo>
                  <a:pt x="141" y="250"/>
                  <a:pt x="139" y="247"/>
                  <a:pt x="133" y="244"/>
                </a:cubicBezTo>
                <a:cubicBezTo>
                  <a:pt x="122" y="237"/>
                  <a:pt x="111" y="230"/>
                  <a:pt x="100" y="223"/>
                </a:cubicBezTo>
                <a:cubicBezTo>
                  <a:pt x="87" y="232"/>
                  <a:pt x="74" y="235"/>
                  <a:pt x="60" y="232"/>
                </a:cubicBezTo>
                <a:cubicBezTo>
                  <a:pt x="41" y="227"/>
                  <a:pt x="26" y="210"/>
                  <a:pt x="25" y="191"/>
                </a:cubicBezTo>
                <a:cubicBezTo>
                  <a:pt x="23" y="170"/>
                  <a:pt x="35" y="152"/>
                  <a:pt x="54" y="144"/>
                </a:cubicBezTo>
                <a:cubicBezTo>
                  <a:pt x="55" y="144"/>
                  <a:pt x="56" y="144"/>
                  <a:pt x="58" y="143"/>
                </a:cubicBezTo>
                <a:cubicBezTo>
                  <a:pt x="59" y="141"/>
                  <a:pt x="61" y="139"/>
                  <a:pt x="62" y="138"/>
                </a:cubicBezTo>
                <a:cubicBezTo>
                  <a:pt x="61" y="136"/>
                  <a:pt x="59" y="135"/>
                  <a:pt x="57" y="134"/>
                </a:cubicBezTo>
                <a:cubicBezTo>
                  <a:pt x="24" y="128"/>
                  <a:pt x="0" y="96"/>
                  <a:pt x="3" y="63"/>
                </a:cubicBezTo>
                <a:cubicBezTo>
                  <a:pt x="6" y="28"/>
                  <a:pt x="35" y="1"/>
                  <a:pt x="69" y="0"/>
                </a:cubicBezTo>
                <a:cubicBezTo>
                  <a:pt x="90" y="0"/>
                  <a:pt x="107" y="8"/>
                  <a:pt x="121" y="22"/>
                </a:cubicBezTo>
                <a:cubicBezTo>
                  <a:pt x="123" y="24"/>
                  <a:pt x="127" y="26"/>
                  <a:pt x="130" y="26"/>
                </a:cubicBezTo>
                <a:cubicBezTo>
                  <a:pt x="159" y="27"/>
                  <a:pt x="188" y="28"/>
                  <a:pt x="217" y="28"/>
                </a:cubicBezTo>
                <a:cubicBezTo>
                  <a:pt x="219" y="28"/>
                  <a:pt x="222" y="26"/>
                  <a:pt x="223" y="24"/>
                </a:cubicBezTo>
                <a:cubicBezTo>
                  <a:pt x="232" y="9"/>
                  <a:pt x="248" y="1"/>
                  <a:pt x="263" y="3"/>
                </a:cubicBezTo>
                <a:cubicBezTo>
                  <a:pt x="281" y="6"/>
                  <a:pt x="292" y="18"/>
                  <a:pt x="296" y="36"/>
                </a:cubicBezTo>
                <a:cubicBezTo>
                  <a:pt x="299" y="51"/>
                  <a:pt x="291" y="67"/>
                  <a:pt x="277" y="76"/>
                </a:cubicBezTo>
                <a:cubicBezTo>
                  <a:pt x="276" y="77"/>
                  <a:pt x="275" y="77"/>
                  <a:pt x="273" y="78"/>
                </a:cubicBezTo>
                <a:close/>
                <a:moveTo>
                  <a:pt x="71" y="127"/>
                </a:moveTo>
                <a:cubicBezTo>
                  <a:pt x="103" y="127"/>
                  <a:pt x="129" y="101"/>
                  <a:pt x="129" y="69"/>
                </a:cubicBezTo>
                <a:cubicBezTo>
                  <a:pt x="130" y="35"/>
                  <a:pt x="104" y="9"/>
                  <a:pt x="70" y="9"/>
                </a:cubicBezTo>
                <a:cubicBezTo>
                  <a:pt x="39" y="9"/>
                  <a:pt x="12" y="36"/>
                  <a:pt x="12" y="68"/>
                </a:cubicBezTo>
                <a:cubicBezTo>
                  <a:pt x="12" y="100"/>
                  <a:pt x="38" y="127"/>
                  <a:pt x="71" y="127"/>
                </a:cubicBezTo>
                <a:close/>
                <a:moveTo>
                  <a:pt x="233" y="135"/>
                </a:moveTo>
                <a:cubicBezTo>
                  <a:pt x="233" y="109"/>
                  <a:pt x="212" y="88"/>
                  <a:pt x="186" y="88"/>
                </a:cubicBezTo>
                <a:cubicBezTo>
                  <a:pt x="160" y="87"/>
                  <a:pt x="139" y="109"/>
                  <a:pt x="138" y="135"/>
                </a:cubicBezTo>
                <a:cubicBezTo>
                  <a:pt x="138" y="161"/>
                  <a:pt x="160" y="183"/>
                  <a:pt x="186" y="183"/>
                </a:cubicBezTo>
                <a:cubicBezTo>
                  <a:pt x="212" y="183"/>
                  <a:pt x="233" y="162"/>
                  <a:pt x="233" y="135"/>
                </a:cubicBezTo>
                <a:close/>
                <a:moveTo>
                  <a:pt x="178" y="191"/>
                </a:moveTo>
                <a:cubicBezTo>
                  <a:pt x="177" y="202"/>
                  <a:pt x="175" y="213"/>
                  <a:pt x="174" y="223"/>
                </a:cubicBezTo>
                <a:cubicBezTo>
                  <a:pt x="174" y="225"/>
                  <a:pt x="175" y="227"/>
                  <a:pt x="177" y="228"/>
                </a:cubicBezTo>
                <a:cubicBezTo>
                  <a:pt x="182" y="232"/>
                  <a:pt x="188" y="235"/>
                  <a:pt x="193" y="238"/>
                </a:cubicBezTo>
                <a:cubicBezTo>
                  <a:pt x="220" y="210"/>
                  <a:pt x="248" y="183"/>
                  <a:pt x="276" y="155"/>
                </a:cubicBezTo>
                <a:cubicBezTo>
                  <a:pt x="259" y="139"/>
                  <a:pt x="259" y="124"/>
                  <a:pt x="276" y="107"/>
                </a:cubicBezTo>
                <a:cubicBezTo>
                  <a:pt x="273" y="99"/>
                  <a:pt x="270" y="91"/>
                  <a:pt x="267" y="84"/>
                </a:cubicBezTo>
                <a:cubicBezTo>
                  <a:pt x="266" y="82"/>
                  <a:pt x="263" y="81"/>
                  <a:pt x="261" y="81"/>
                </a:cubicBezTo>
                <a:cubicBezTo>
                  <a:pt x="255" y="79"/>
                  <a:pt x="249" y="79"/>
                  <a:pt x="243" y="78"/>
                </a:cubicBezTo>
                <a:cubicBezTo>
                  <a:pt x="242" y="78"/>
                  <a:pt x="239" y="78"/>
                  <a:pt x="238" y="79"/>
                </a:cubicBezTo>
                <a:cubicBezTo>
                  <a:pt x="233" y="84"/>
                  <a:pt x="229" y="90"/>
                  <a:pt x="225" y="95"/>
                </a:cubicBezTo>
                <a:cubicBezTo>
                  <a:pt x="242" y="114"/>
                  <a:pt x="247" y="134"/>
                  <a:pt x="237" y="157"/>
                </a:cubicBezTo>
                <a:cubicBezTo>
                  <a:pt x="227" y="182"/>
                  <a:pt x="206" y="193"/>
                  <a:pt x="178" y="191"/>
                </a:cubicBezTo>
                <a:close/>
                <a:moveTo>
                  <a:pt x="71" y="224"/>
                </a:moveTo>
                <a:cubicBezTo>
                  <a:pt x="92" y="224"/>
                  <a:pt x="108" y="208"/>
                  <a:pt x="108" y="187"/>
                </a:cubicBezTo>
                <a:cubicBezTo>
                  <a:pt x="108" y="166"/>
                  <a:pt x="91" y="149"/>
                  <a:pt x="71" y="149"/>
                </a:cubicBezTo>
                <a:cubicBezTo>
                  <a:pt x="50" y="150"/>
                  <a:pt x="33" y="166"/>
                  <a:pt x="33" y="188"/>
                </a:cubicBezTo>
                <a:cubicBezTo>
                  <a:pt x="33" y="208"/>
                  <a:pt x="50" y="225"/>
                  <a:pt x="71" y="224"/>
                </a:cubicBezTo>
                <a:close/>
                <a:moveTo>
                  <a:pt x="131" y="36"/>
                </a:moveTo>
                <a:cubicBezTo>
                  <a:pt x="141" y="58"/>
                  <a:pt x="141" y="79"/>
                  <a:pt x="130" y="101"/>
                </a:cubicBezTo>
                <a:cubicBezTo>
                  <a:pt x="133" y="102"/>
                  <a:pt x="135" y="104"/>
                  <a:pt x="138" y="105"/>
                </a:cubicBezTo>
                <a:cubicBezTo>
                  <a:pt x="162" y="77"/>
                  <a:pt x="180" y="73"/>
                  <a:pt x="219" y="89"/>
                </a:cubicBezTo>
                <a:cubicBezTo>
                  <a:pt x="223" y="83"/>
                  <a:pt x="228" y="78"/>
                  <a:pt x="232" y="72"/>
                </a:cubicBezTo>
                <a:cubicBezTo>
                  <a:pt x="223" y="62"/>
                  <a:pt x="218" y="51"/>
                  <a:pt x="219" y="36"/>
                </a:cubicBezTo>
                <a:cubicBezTo>
                  <a:pt x="190" y="36"/>
                  <a:pt x="160" y="36"/>
                  <a:pt x="131" y="36"/>
                </a:cubicBezTo>
                <a:close/>
                <a:moveTo>
                  <a:pt x="106" y="217"/>
                </a:moveTo>
                <a:cubicBezTo>
                  <a:pt x="119" y="225"/>
                  <a:pt x="132" y="233"/>
                  <a:pt x="143" y="240"/>
                </a:cubicBezTo>
                <a:cubicBezTo>
                  <a:pt x="150" y="235"/>
                  <a:pt x="156" y="232"/>
                  <a:pt x="162" y="228"/>
                </a:cubicBezTo>
                <a:cubicBezTo>
                  <a:pt x="163" y="227"/>
                  <a:pt x="165" y="226"/>
                  <a:pt x="166" y="224"/>
                </a:cubicBezTo>
                <a:cubicBezTo>
                  <a:pt x="167" y="214"/>
                  <a:pt x="168" y="203"/>
                  <a:pt x="169" y="192"/>
                </a:cubicBezTo>
                <a:cubicBezTo>
                  <a:pt x="169" y="191"/>
                  <a:pt x="167" y="188"/>
                  <a:pt x="166" y="188"/>
                </a:cubicBezTo>
                <a:cubicBezTo>
                  <a:pt x="154" y="183"/>
                  <a:pt x="144" y="175"/>
                  <a:pt x="137" y="163"/>
                </a:cubicBezTo>
                <a:cubicBezTo>
                  <a:pt x="130" y="167"/>
                  <a:pt x="124" y="171"/>
                  <a:pt x="118" y="176"/>
                </a:cubicBezTo>
                <a:cubicBezTo>
                  <a:pt x="117" y="176"/>
                  <a:pt x="116" y="179"/>
                  <a:pt x="117" y="181"/>
                </a:cubicBezTo>
                <a:cubicBezTo>
                  <a:pt x="118" y="194"/>
                  <a:pt x="115" y="206"/>
                  <a:pt x="106" y="217"/>
                </a:cubicBezTo>
                <a:close/>
                <a:moveTo>
                  <a:pt x="288" y="42"/>
                </a:moveTo>
                <a:cubicBezTo>
                  <a:pt x="288" y="25"/>
                  <a:pt x="275" y="12"/>
                  <a:pt x="258" y="12"/>
                </a:cubicBezTo>
                <a:cubicBezTo>
                  <a:pt x="241" y="12"/>
                  <a:pt x="227" y="25"/>
                  <a:pt x="227" y="43"/>
                </a:cubicBezTo>
                <a:cubicBezTo>
                  <a:pt x="228" y="58"/>
                  <a:pt x="242" y="73"/>
                  <a:pt x="258" y="72"/>
                </a:cubicBezTo>
                <a:cubicBezTo>
                  <a:pt x="275" y="72"/>
                  <a:pt x="288" y="59"/>
                  <a:pt x="288" y="42"/>
                </a:cubicBezTo>
                <a:close/>
                <a:moveTo>
                  <a:pt x="113" y="168"/>
                </a:moveTo>
                <a:cubicBezTo>
                  <a:pt x="119" y="164"/>
                  <a:pt x="125" y="160"/>
                  <a:pt x="130" y="156"/>
                </a:cubicBezTo>
                <a:cubicBezTo>
                  <a:pt x="131" y="156"/>
                  <a:pt x="132" y="153"/>
                  <a:pt x="132" y="152"/>
                </a:cubicBezTo>
                <a:cubicBezTo>
                  <a:pt x="128" y="139"/>
                  <a:pt x="129" y="126"/>
                  <a:pt x="134" y="113"/>
                </a:cubicBezTo>
                <a:cubicBezTo>
                  <a:pt x="131" y="112"/>
                  <a:pt x="128" y="110"/>
                  <a:pt x="125" y="108"/>
                </a:cubicBezTo>
                <a:cubicBezTo>
                  <a:pt x="112" y="125"/>
                  <a:pt x="95" y="134"/>
                  <a:pt x="74" y="136"/>
                </a:cubicBezTo>
                <a:cubicBezTo>
                  <a:pt x="73" y="136"/>
                  <a:pt x="72" y="137"/>
                  <a:pt x="71" y="138"/>
                </a:cubicBezTo>
                <a:cubicBezTo>
                  <a:pt x="72" y="139"/>
                  <a:pt x="73" y="141"/>
                  <a:pt x="75" y="141"/>
                </a:cubicBezTo>
                <a:cubicBezTo>
                  <a:pt x="92" y="143"/>
                  <a:pt x="105" y="152"/>
                  <a:pt x="113" y="168"/>
                </a:cubicBezTo>
                <a:close/>
                <a:moveTo>
                  <a:pt x="292" y="151"/>
                </a:moveTo>
                <a:cubicBezTo>
                  <a:pt x="303" y="151"/>
                  <a:pt x="313" y="142"/>
                  <a:pt x="313" y="131"/>
                </a:cubicBezTo>
                <a:cubicBezTo>
                  <a:pt x="313" y="121"/>
                  <a:pt x="302" y="111"/>
                  <a:pt x="293" y="111"/>
                </a:cubicBezTo>
                <a:cubicBezTo>
                  <a:pt x="282" y="111"/>
                  <a:pt x="272" y="121"/>
                  <a:pt x="272" y="131"/>
                </a:cubicBezTo>
                <a:cubicBezTo>
                  <a:pt x="272" y="142"/>
                  <a:pt x="282" y="151"/>
                  <a:pt x="292" y="151"/>
                </a:cubicBezTo>
                <a:close/>
                <a:moveTo>
                  <a:pt x="169" y="236"/>
                </a:moveTo>
                <a:cubicBezTo>
                  <a:pt x="158" y="236"/>
                  <a:pt x="149" y="245"/>
                  <a:pt x="149" y="256"/>
                </a:cubicBezTo>
                <a:cubicBezTo>
                  <a:pt x="149" y="267"/>
                  <a:pt x="158" y="276"/>
                  <a:pt x="169" y="276"/>
                </a:cubicBezTo>
                <a:cubicBezTo>
                  <a:pt x="180" y="276"/>
                  <a:pt x="189" y="267"/>
                  <a:pt x="189" y="256"/>
                </a:cubicBezTo>
                <a:cubicBezTo>
                  <a:pt x="189" y="245"/>
                  <a:pt x="180" y="236"/>
                  <a:pt x="169" y="23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25" name="Freeform 17">
            <a:extLst>
              <a:ext uri="{FF2B5EF4-FFF2-40B4-BE49-F238E27FC236}">
                <a16:creationId xmlns:a16="http://schemas.microsoft.com/office/drawing/2014/main" id="{7ADEE48D-5BEA-2465-DED5-46DFE37B3E6B}"/>
              </a:ext>
            </a:extLst>
          </p:cNvPr>
          <p:cNvSpPr>
            <a:spLocks noEditPoints="1"/>
          </p:cNvSpPr>
          <p:nvPr/>
        </p:nvSpPr>
        <p:spPr bwMode="auto">
          <a:xfrm>
            <a:off x="5305425" y="4059238"/>
            <a:ext cx="603250" cy="534987"/>
          </a:xfrm>
          <a:custGeom>
            <a:avLst/>
            <a:gdLst>
              <a:gd name="T0" fmla="*/ 278 w 323"/>
              <a:gd name="T1" fmla="*/ 89 h 285"/>
              <a:gd name="T2" fmla="*/ 321 w 323"/>
              <a:gd name="T3" fmla="*/ 133 h 285"/>
              <a:gd name="T4" fmla="*/ 282 w 323"/>
              <a:gd name="T5" fmla="*/ 162 h 285"/>
              <a:gd name="T6" fmla="*/ 197 w 323"/>
              <a:gd name="T7" fmla="*/ 252 h 285"/>
              <a:gd name="T8" fmla="*/ 141 w 323"/>
              <a:gd name="T9" fmla="*/ 257 h 285"/>
              <a:gd name="T10" fmla="*/ 100 w 323"/>
              <a:gd name="T11" fmla="*/ 223 h 285"/>
              <a:gd name="T12" fmla="*/ 25 w 323"/>
              <a:gd name="T13" fmla="*/ 191 h 285"/>
              <a:gd name="T14" fmla="*/ 58 w 323"/>
              <a:gd name="T15" fmla="*/ 143 h 285"/>
              <a:gd name="T16" fmla="*/ 57 w 323"/>
              <a:gd name="T17" fmla="*/ 134 h 285"/>
              <a:gd name="T18" fmla="*/ 69 w 323"/>
              <a:gd name="T19" fmla="*/ 0 h 285"/>
              <a:gd name="T20" fmla="*/ 130 w 323"/>
              <a:gd name="T21" fmla="*/ 26 h 285"/>
              <a:gd name="T22" fmla="*/ 223 w 323"/>
              <a:gd name="T23" fmla="*/ 24 h 285"/>
              <a:gd name="T24" fmla="*/ 296 w 323"/>
              <a:gd name="T25" fmla="*/ 36 h 285"/>
              <a:gd name="T26" fmla="*/ 273 w 323"/>
              <a:gd name="T27" fmla="*/ 78 h 285"/>
              <a:gd name="T28" fmla="*/ 129 w 323"/>
              <a:gd name="T29" fmla="*/ 69 h 285"/>
              <a:gd name="T30" fmla="*/ 12 w 323"/>
              <a:gd name="T31" fmla="*/ 68 h 285"/>
              <a:gd name="T32" fmla="*/ 233 w 323"/>
              <a:gd name="T33" fmla="*/ 135 h 285"/>
              <a:gd name="T34" fmla="*/ 138 w 323"/>
              <a:gd name="T35" fmla="*/ 135 h 285"/>
              <a:gd name="T36" fmla="*/ 233 w 323"/>
              <a:gd name="T37" fmla="*/ 135 h 285"/>
              <a:gd name="T38" fmla="*/ 174 w 323"/>
              <a:gd name="T39" fmla="*/ 223 h 285"/>
              <a:gd name="T40" fmla="*/ 193 w 323"/>
              <a:gd name="T41" fmla="*/ 238 h 285"/>
              <a:gd name="T42" fmla="*/ 276 w 323"/>
              <a:gd name="T43" fmla="*/ 107 h 285"/>
              <a:gd name="T44" fmla="*/ 261 w 323"/>
              <a:gd name="T45" fmla="*/ 81 h 285"/>
              <a:gd name="T46" fmla="*/ 238 w 323"/>
              <a:gd name="T47" fmla="*/ 79 h 285"/>
              <a:gd name="T48" fmla="*/ 237 w 323"/>
              <a:gd name="T49" fmla="*/ 157 h 285"/>
              <a:gd name="T50" fmla="*/ 71 w 323"/>
              <a:gd name="T51" fmla="*/ 224 h 285"/>
              <a:gd name="T52" fmla="*/ 71 w 323"/>
              <a:gd name="T53" fmla="*/ 149 h 285"/>
              <a:gd name="T54" fmla="*/ 71 w 323"/>
              <a:gd name="T55" fmla="*/ 224 h 285"/>
              <a:gd name="T56" fmla="*/ 130 w 323"/>
              <a:gd name="T57" fmla="*/ 101 h 285"/>
              <a:gd name="T58" fmla="*/ 219 w 323"/>
              <a:gd name="T59" fmla="*/ 89 h 285"/>
              <a:gd name="T60" fmla="*/ 219 w 323"/>
              <a:gd name="T61" fmla="*/ 36 h 285"/>
              <a:gd name="T62" fmla="*/ 106 w 323"/>
              <a:gd name="T63" fmla="*/ 217 h 285"/>
              <a:gd name="T64" fmla="*/ 162 w 323"/>
              <a:gd name="T65" fmla="*/ 228 h 285"/>
              <a:gd name="T66" fmla="*/ 169 w 323"/>
              <a:gd name="T67" fmla="*/ 192 h 285"/>
              <a:gd name="T68" fmla="*/ 137 w 323"/>
              <a:gd name="T69" fmla="*/ 163 h 285"/>
              <a:gd name="T70" fmla="*/ 117 w 323"/>
              <a:gd name="T71" fmla="*/ 181 h 285"/>
              <a:gd name="T72" fmla="*/ 288 w 323"/>
              <a:gd name="T73" fmla="*/ 42 h 285"/>
              <a:gd name="T74" fmla="*/ 227 w 323"/>
              <a:gd name="T75" fmla="*/ 43 h 285"/>
              <a:gd name="T76" fmla="*/ 288 w 323"/>
              <a:gd name="T77" fmla="*/ 42 h 285"/>
              <a:gd name="T78" fmla="*/ 130 w 323"/>
              <a:gd name="T79" fmla="*/ 156 h 285"/>
              <a:gd name="T80" fmla="*/ 134 w 323"/>
              <a:gd name="T81" fmla="*/ 113 h 285"/>
              <a:gd name="T82" fmla="*/ 74 w 323"/>
              <a:gd name="T83" fmla="*/ 136 h 285"/>
              <a:gd name="T84" fmla="*/ 75 w 323"/>
              <a:gd name="T85" fmla="*/ 141 h 285"/>
              <a:gd name="T86" fmla="*/ 292 w 323"/>
              <a:gd name="T87" fmla="*/ 151 h 285"/>
              <a:gd name="T88" fmla="*/ 293 w 323"/>
              <a:gd name="T89" fmla="*/ 111 h 285"/>
              <a:gd name="T90" fmla="*/ 292 w 323"/>
              <a:gd name="T91" fmla="*/ 151 h 285"/>
              <a:gd name="T92" fmla="*/ 149 w 323"/>
              <a:gd name="T93" fmla="*/ 256 h 285"/>
              <a:gd name="T94" fmla="*/ 189 w 323"/>
              <a:gd name="T95" fmla="*/ 256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3" h="285">
                <a:moveTo>
                  <a:pt x="273" y="78"/>
                </a:moveTo>
                <a:cubicBezTo>
                  <a:pt x="275" y="82"/>
                  <a:pt x="277" y="85"/>
                  <a:pt x="278" y="89"/>
                </a:cubicBezTo>
                <a:cubicBezTo>
                  <a:pt x="281" y="98"/>
                  <a:pt x="283" y="104"/>
                  <a:pt x="296" y="103"/>
                </a:cubicBezTo>
                <a:cubicBezTo>
                  <a:pt x="311" y="103"/>
                  <a:pt x="323" y="119"/>
                  <a:pt x="321" y="133"/>
                </a:cubicBezTo>
                <a:cubicBezTo>
                  <a:pt x="319" y="150"/>
                  <a:pt x="305" y="161"/>
                  <a:pt x="289" y="160"/>
                </a:cubicBezTo>
                <a:cubicBezTo>
                  <a:pt x="287" y="159"/>
                  <a:pt x="284" y="160"/>
                  <a:pt x="282" y="162"/>
                </a:cubicBezTo>
                <a:cubicBezTo>
                  <a:pt x="255" y="189"/>
                  <a:pt x="227" y="216"/>
                  <a:pt x="200" y="243"/>
                </a:cubicBezTo>
                <a:cubicBezTo>
                  <a:pt x="197" y="246"/>
                  <a:pt x="197" y="248"/>
                  <a:pt x="197" y="252"/>
                </a:cubicBezTo>
                <a:cubicBezTo>
                  <a:pt x="200" y="268"/>
                  <a:pt x="188" y="283"/>
                  <a:pt x="172" y="284"/>
                </a:cubicBezTo>
                <a:cubicBezTo>
                  <a:pt x="154" y="285"/>
                  <a:pt x="141" y="274"/>
                  <a:pt x="141" y="257"/>
                </a:cubicBezTo>
                <a:cubicBezTo>
                  <a:pt x="141" y="250"/>
                  <a:pt x="139" y="247"/>
                  <a:pt x="133" y="244"/>
                </a:cubicBezTo>
                <a:cubicBezTo>
                  <a:pt x="122" y="237"/>
                  <a:pt x="111" y="230"/>
                  <a:pt x="100" y="223"/>
                </a:cubicBezTo>
                <a:cubicBezTo>
                  <a:pt x="87" y="232"/>
                  <a:pt x="74" y="235"/>
                  <a:pt x="60" y="232"/>
                </a:cubicBezTo>
                <a:cubicBezTo>
                  <a:pt x="41" y="227"/>
                  <a:pt x="26" y="210"/>
                  <a:pt x="25" y="191"/>
                </a:cubicBezTo>
                <a:cubicBezTo>
                  <a:pt x="23" y="170"/>
                  <a:pt x="35" y="152"/>
                  <a:pt x="54" y="144"/>
                </a:cubicBezTo>
                <a:cubicBezTo>
                  <a:pt x="55" y="144"/>
                  <a:pt x="56" y="144"/>
                  <a:pt x="58" y="143"/>
                </a:cubicBezTo>
                <a:cubicBezTo>
                  <a:pt x="59" y="141"/>
                  <a:pt x="61" y="139"/>
                  <a:pt x="62" y="138"/>
                </a:cubicBezTo>
                <a:cubicBezTo>
                  <a:pt x="61" y="136"/>
                  <a:pt x="59" y="135"/>
                  <a:pt x="57" y="134"/>
                </a:cubicBezTo>
                <a:cubicBezTo>
                  <a:pt x="24" y="128"/>
                  <a:pt x="0" y="96"/>
                  <a:pt x="3" y="63"/>
                </a:cubicBezTo>
                <a:cubicBezTo>
                  <a:pt x="6" y="28"/>
                  <a:pt x="35" y="1"/>
                  <a:pt x="69" y="0"/>
                </a:cubicBezTo>
                <a:cubicBezTo>
                  <a:pt x="90" y="0"/>
                  <a:pt x="107" y="8"/>
                  <a:pt x="121" y="22"/>
                </a:cubicBezTo>
                <a:cubicBezTo>
                  <a:pt x="123" y="24"/>
                  <a:pt x="127" y="26"/>
                  <a:pt x="130" y="26"/>
                </a:cubicBezTo>
                <a:cubicBezTo>
                  <a:pt x="159" y="27"/>
                  <a:pt x="188" y="28"/>
                  <a:pt x="217" y="28"/>
                </a:cubicBezTo>
                <a:cubicBezTo>
                  <a:pt x="219" y="28"/>
                  <a:pt x="222" y="26"/>
                  <a:pt x="223" y="24"/>
                </a:cubicBezTo>
                <a:cubicBezTo>
                  <a:pt x="232" y="9"/>
                  <a:pt x="248" y="1"/>
                  <a:pt x="263" y="3"/>
                </a:cubicBezTo>
                <a:cubicBezTo>
                  <a:pt x="281" y="6"/>
                  <a:pt x="292" y="18"/>
                  <a:pt x="296" y="36"/>
                </a:cubicBezTo>
                <a:cubicBezTo>
                  <a:pt x="299" y="51"/>
                  <a:pt x="291" y="67"/>
                  <a:pt x="277" y="76"/>
                </a:cubicBezTo>
                <a:cubicBezTo>
                  <a:pt x="276" y="77"/>
                  <a:pt x="275" y="77"/>
                  <a:pt x="273" y="78"/>
                </a:cubicBezTo>
                <a:close/>
                <a:moveTo>
                  <a:pt x="71" y="127"/>
                </a:moveTo>
                <a:cubicBezTo>
                  <a:pt x="103" y="127"/>
                  <a:pt x="129" y="101"/>
                  <a:pt x="129" y="69"/>
                </a:cubicBezTo>
                <a:cubicBezTo>
                  <a:pt x="130" y="35"/>
                  <a:pt x="104" y="9"/>
                  <a:pt x="70" y="9"/>
                </a:cubicBezTo>
                <a:cubicBezTo>
                  <a:pt x="39" y="9"/>
                  <a:pt x="12" y="36"/>
                  <a:pt x="12" y="68"/>
                </a:cubicBezTo>
                <a:cubicBezTo>
                  <a:pt x="12" y="100"/>
                  <a:pt x="38" y="127"/>
                  <a:pt x="71" y="127"/>
                </a:cubicBezTo>
                <a:close/>
                <a:moveTo>
                  <a:pt x="233" y="135"/>
                </a:moveTo>
                <a:cubicBezTo>
                  <a:pt x="233" y="109"/>
                  <a:pt x="212" y="88"/>
                  <a:pt x="186" y="88"/>
                </a:cubicBezTo>
                <a:cubicBezTo>
                  <a:pt x="160" y="87"/>
                  <a:pt x="139" y="109"/>
                  <a:pt x="138" y="135"/>
                </a:cubicBezTo>
                <a:cubicBezTo>
                  <a:pt x="138" y="161"/>
                  <a:pt x="160" y="183"/>
                  <a:pt x="186" y="183"/>
                </a:cubicBezTo>
                <a:cubicBezTo>
                  <a:pt x="212" y="183"/>
                  <a:pt x="233" y="162"/>
                  <a:pt x="233" y="135"/>
                </a:cubicBezTo>
                <a:close/>
                <a:moveTo>
                  <a:pt x="178" y="191"/>
                </a:moveTo>
                <a:cubicBezTo>
                  <a:pt x="177" y="202"/>
                  <a:pt x="175" y="213"/>
                  <a:pt x="174" y="223"/>
                </a:cubicBezTo>
                <a:cubicBezTo>
                  <a:pt x="174" y="225"/>
                  <a:pt x="175" y="227"/>
                  <a:pt x="177" y="228"/>
                </a:cubicBezTo>
                <a:cubicBezTo>
                  <a:pt x="182" y="232"/>
                  <a:pt x="188" y="235"/>
                  <a:pt x="193" y="238"/>
                </a:cubicBezTo>
                <a:cubicBezTo>
                  <a:pt x="220" y="210"/>
                  <a:pt x="248" y="183"/>
                  <a:pt x="276" y="155"/>
                </a:cubicBezTo>
                <a:cubicBezTo>
                  <a:pt x="259" y="139"/>
                  <a:pt x="259" y="124"/>
                  <a:pt x="276" y="107"/>
                </a:cubicBezTo>
                <a:cubicBezTo>
                  <a:pt x="273" y="99"/>
                  <a:pt x="270" y="91"/>
                  <a:pt x="267" y="84"/>
                </a:cubicBezTo>
                <a:cubicBezTo>
                  <a:pt x="266" y="82"/>
                  <a:pt x="263" y="81"/>
                  <a:pt x="261" y="81"/>
                </a:cubicBezTo>
                <a:cubicBezTo>
                  <a:pt x="255" y="79"/>
                  <a:pt x="249" y="79"/>
                  <a:pt x="243" y="78"/>
                </a:cubicBezTo>
                <a:cubicBezTo>
                  <a:pt x="242" y="78"/>
                  <a:pt x="239" y="78"/>
                  <a:pt x="238" y="79"/>
                </a:cubicBezTo>
                <a:cubicBezTo>
                  <a:pt x="233" y="84"/>
                  <a:pt x="229" y="90"/>
                  <a:pt x="225" y="95"/>
                </a:cubicBezTo>
                <a:cubicBezTo>
                  <a:pt x="242" y="114"/>
                  <a:pt x="247" y="134"/>
                  <a:pt x="237" y="157"/>
                </a:cubicBezTo>
                <a:cubicBezTo>
                  <a:pt x="227" y="182"/>
                  <a:pt x="206" y="193"/>
                  <a:pt x="178" y="191"/>
                </a:cubicBezTo>
                <a:close/>
                <a:moveTo>
                  <a:pt x="71" y="224"/>
                </a:moveTo>
                <a:cubicBezTo>
                  <a:pt x="92" y="224"/>
                  <a:pt x="108" y="208"/>
                  <a:pt x="108" y="187"/>
                </a:cubicBezTo>
                <a:cubicBezTo>
                  <a:pt x="108" y="166"/>
                  <a:pt x="91" y="149"/>
                  <a:pt x="71" y="149"/>
                </a:cubicBezTo>
                <a:cubicBezTo>
                  <a:pt x="50" y="150"/>
                  <a:pt x="33" y="166"/>
                  <a:pt x="33" y="188"/>
                </a:cubicBezTo>
                <a:cubicBezTo>
                  <a:pt x="33" y="208"/>
                  <a:pt x="50" y="225"/>
                  <a:pt x="71" y="224"/>
                </a:cubicBezTo>
                <a:close/>
                <a:moveTo>
                  <a:pt x="131" y="36"/>
                </a:moveTo>
                <a:cubicBezTo>
                  <a:pt x="141" y="58"/>
                  <a:pt x="141" y="79"/>
                  <a:pt x="130" y="101"/>
                </a:cubicBezTo>
                <a:cubicBezTo>
                  <a:pt x="133" y="102"/>
                  <a:pt x="135" y="104"/>
                  <a:pt x="138" y="105"/>
                </a:cubicBezTo>
                <a:cubicBezTo>
                  <a:pt x="162" y="77"/>
                  <a:pt x="180" y="73"/>
                  <a:pt x="219" y="89"/>
                </a:cubicBezTo>
                <a:cubicBezTo>
                  <a:pt x="223" y="83"/>
                  <a:pt x="228" y="78"/>
                  <a:pt x="232" y="72"/>
                </a:cubicBezTo>
                <a:cubicBezTo>
                  <a:pt x="223" y="62"/>
                  <a:pt x="218" y="51"/>
                  <a:pt x="219" y="36"/>
                </a:cubicBezTo>
                <a:cubicBezTo>
                  <a:pt x="190" y="36"/>
                  <a:pt x="160" y="36"/>
                  <a:pt x="131" y="36"/>
                </a:cubicBezTo>
                <a:close/>
                <a:moveTo>
                  <a:pt x="106" y="217"/>
                </a:moveTo>
                <a:cubicBezTo>
                  <a:pt x="119" y="225"/>
                  <a:pt x="132" y="233"/>
                  <a:pt x="143" y="240"/>
                </a:cubicBezTo>
                <a:cubicBezTo>
                  <a:pt x="150" y="235"/>
                  <a:pt x="156" y="232"/>
                  <a:pt x="162" y="228"/>
                </a:cubicBezTo>
                <a:cubicBezTo>
                  <a:pt x="163" y="227"/>
                  <a:pt x="165" y="226"/>
                  <a:pt x="166" y="224"/>
                </a:cubicBezTo>
                <a:cubicBezTo>
                  <a:pt x="167" y="214"/>
                  <a:pt x="168" y="203"/>
                  <a:pt x="169" y="192"/>
                </a:cubicBezTo>
                <a:cubicBezTo>
                  <a:pt x="169" y="191"/>
                  <a:pt x="167" y="188"/>
                  <a:pt x="166" y="188"/>
                </a:cubicBezTo>
                <a:cubicBezTo>
                  <a:pt x="154" y="183"/>
                  <a:pt x="144" y="175"/>
                  <a:pt x="137" y="163"/>
                </a:cubicBezTo>
                <a:cubicBezTo>
                  <a:pt x="130" y="167"/>
                  <a:pt x="124" y="171"/>
                  <a:pt x="118" y="176"/>
                </a:cubicBezTo>
                <a:cubicBezTo>
                  <a:pt x="117" y="176"/>
                  <a:pt x="116" y="179"/>
                  <a:pt x="117" y="181"/>
                </a:cubicBezTo>
                <a:cubicBezTo>
                  <a:pt x="118" y="194"/>
                  <a:pt x="115" y="206"/>
                  <a:pt x="106" y="217"/>
                </a:cubicBezTo>
                <a:close/>
                <a:moveTo>
                  <a:pt x="288" y="42"/>
                </a:moveTo>
                <a:cubicBezTo>
                  <a:pt x="288" y="25"/>
                  <a:pt x="275" y="12"/>
                  <a:pt x="258" y="12"/>
                </a:cubicBezTo>
                <a:cubicBezTo>
                  <a:pt x="241" y="12"/>
                  <a:pt x="227" y="25"/>
                  <a:pt x="227" y="43"/>
                </a:cubicBezTo>
                <a:cubicBezTo>
                  <a:pt x="228" y="58"/>
                  <a:pt x="242" y="73"/>
                  <a:pt x="258" y="72"/>
                </a:cubicBezTo>
                <a:cubicBezTo>
                  <a:pt x="275" y="72"/>
                  <a:pt x="288" y="59"/>
                  <a:pt x="288" y="42"/>
                </a:cubicBezTo>
                <a:close/>
                <a:moveTo>
                  <a:pt x="113" y="168"/>
                </a:moveTo>
                <a:cubicBezTo>
                  <a:pt x="119" y="164"/>
                  <a:pt x="125" y="160"/>
                  <a:pt x="130" y="156"/>
                </a:cubicBezTo>
                <a:cubicBezTo>
                  <a:pt x="131" y="156"/>
                  <a:pt x="132" y="153"/>
                  <a:pt x="132" y="152"/>
                </a:cubicBezTo>
                <a:cubicBezTo>
                  <a:pt x="128" y="139"/>
                  <a:pt x="129" y="126"/>
                  <a:pt x="134" y="113"/>
                </a:cubicBezTo>
                <a:cubicBezTo>
                  <a:pt x="131" y="112"/>
                  <a:pt x="128" y="110"/>
                  <a:pt x="125" y="108"/>
                </a:cubicBezTo>
                <a:cubicBezTo>
                  <a:pt x="112" y="125"/>
                  <a:pt x="95" y="134"/>
                  <a:pt x="74" y="136"/>
                </a:cubicBezTo>
                <a:cubicBezTo>
                  <a:pt x="73" y="136"/>
                  <a:pt x="72" y="137"/>
                  <a:pt x="71" y="138"/>
                </a:cubicBezTo>
                <a:cubicBezTo>
                  <a:pt x="72" y="139"/>
                  <a:pt x="73" y="141"/>
                  <a:pt x="75" y="141"/>
                </a:cubicBezTo>
                <a:cubicBezTo>
                  <a:pt x="92" y="143"/>
                  <a:pt x="105" y="152"/>
                  <a:pt x="113" y="168"/>
                </a:cubicBezTo>
                <a:close/>
                <a:moveTo>
                  <a:pt x="292" y="151"/>
                </a:moveTo>
                <a:cubicBezTo>
                  <a:pt x="303" y="151"/>
                  <a:pt x="313" y="142"/>
                  <a:pt x="313" y="131"/>
                </a:cubicBezTo>
                <a:cubicBezTo>
                  <a:pt x="313" y="121"/>
                  <a:pt x="302" y="111"/>
                  <a:pt x="293" y="111"/>
                </a:cubicBezTo>
                <a:cubicBezTo>
                  <a:pt x="282" y="111"/>
                  <a:pt x="272" y="121"/>
                  <a:pt x="272" y="131"/>
                </a:cubicBezTo>
                <a:cubicBezTo>
                  <a:pt x="272" y="142"/>
                  <a:pt x="282" y="151"/>
                  <a:pt x="292" y="151"/>
                </a:cubicBezTo>
                <a:close/>
                <a:moveTo>
                  <a:pt x="169" y="236"/>
                </a:moveTo>
                <a:cubicBezTo>
                  <a:pt x="158" y="236"/>
                  <a:pt x="149" y="245"/>
                  <a:pt x="149" y="256"/>
                </a:cubicBezTo>
                <a:cubicBezTo>
                  <a:pt x="149" y="267"/>
                  <a:pt x="158" y="276"/>
                  <a:pt x="169" y="276"/>
                </a:cubicBezTo>
                <a:cubicBezTo>
                  <a:pt x="180" y="276"/>
                  <a:pt x="189" y="267"/>
                  <a:pt x="189" y="256"/>
                </a:cubicBezTo>
                <a:cubicBezTo>
                  <a:pt x="189" y="245"/>
                  <a:pt x="180" y="236"/>
                  <a:pt x="169" y="23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28" name="Freeform 21">
            <a:extLst>
              <a:ext uri="{FF2B5EF4-FFF2-40B4-BE49-F238E27FC236}">
                <a16:creationId xmlns:a16="http://schemas.microsoft.com/office/drawing/2014/main" id="{82EEF5BF-8D68-9E31-8419-20B55637BE6D}"/>
              </a:ext>
            </a:extLst>
          </p:cNvPr>
          <p:cNvSpPr>
            <a:spLocks noEditPoints="1"/>
          </p:cNvSpPr>
          <p:nvPr/>
        </p:nvSpPr>
        <p:spPr bwMode="auto">
          <a:xfrm>
            <a:off x="5826125" y="2828925"/>
            <a:ext cx="604838" cy="534988"/>
          </a:xfrm>
          <a:custGeom>
            <a:avLst/>
            <a:gdLst>
              <a:gd name="T0" fmla="*/ 278 w 323"/>
              <a:gd name="T1" fmla="*/ 89 h 285"/>
              <a:gd name="T2" fmla="*/ 321 w 323"/>
              <a:gd name="T3" fmla="*/ 133 h 285"/>
              <a:gd name="T4" fmla="*/ 282 w 323"/>
              <a:gd name="T5" fmla="*/ 162 h 285"/>
              <a:gd name="T6" fmla="*/ 197 w 323"/>
              <a:gd name="T7" fmla="*/ 252 h 285"/>
              <a:gd name="T8" fmla="*/ 141 w 323"/>
              <a:gd name="T9" fmla="*/ 257 h 285"/>
              <a:gd name="T10" fmla="*/ 100 w 323"/>
              <a:gd name="T11" fmla="*/ 223 h 285"/>
              <a:gd name="T12" fmla="*/ 25 w 323"/>
              <a:gd name="T13" fmla="*/ 191 h 285"/>
              <a:gd name="T14" fmla="*/ 58 w 323"/>
              <a:gd name="T15" fmla="*/ 143 h 285"/>
              <a:gd name="T16" fmla="*/ 57 w 323"/>
              <a:gd name="T17" fmla="*/ 134 h 285"/>
              <a:gd name="T18" fmla="*/ 69 w 323"/>
              <a:gd name="T19" fmla="*/ 0 h 285"/>
              <a:gd name="T20" fmla="*/ 130 w 323"/>
              <a:gd name="T21" fmla="*/ 26 h 285"/>
              <a:gd name="T22" fmla="*/ 223 w 323"/>
              <a:gd name="T23" fmla="*/ 24 h 285"/>
              <a:gd name="T24" fmla="*/ 296 w 323"/>
              <a:gd name="T25" fmla="*/ 36 h 285"/>
              <a:gd name="T26" fmla="*/ 273 w 323"/>
              <a:gd name="T27" fmla="*/ 78 h 285"/>
              <a:gd name="T28" fmla="*/ 129 w 323"/>
              <a:gd name="T29" fmla="*/ 69 h 285"/>
              <a:gd name="T30" fmla="*/ 12 w 323"/>
              <a:gd name="T31" fmla="*/ 68 h 285"/>
              <a:gd name="T32" fmla="*/ 233 w 323"/>
              <a:gd name="T33" fmla="*/ 135 h 285"/>
              <a:gd name="T34" fmla="*/ 138 w 323"/>
              <a:gd name="T35" fmla="*/ 135 h 285"/>
              <a:gd name="T36" fmla="*/ 233 w 323"/>
              <a:gd name="T37" fmla="*/ 135 h 285"/>
              <a:gd name="T38" fmla="*/ 174 w 323"/>
              <a:gd name="T39" fmla="*/ 223 h 285"/>
              <a:gd name="T40" fmla="*/ 193 w 323"/>
              <a:gd name="T41" fmla="*/ 238 h 285"/>
              <a:gd name="T42" fmla="*/ 276 w 323"/>
              <a:gd name="T43" fmla="*/ 107 h 285"/>
              <a:gd name="T44" fmla="*/ 261 w 323"/>
              <a:gd name="T45" fmla="*/ 81 h 285"/>
              <a:gd name="T46" fmla="*/ 238 w 323"/>
              <a:gd name="T47" fmla="*/ 79 h 285"/>
              <a:gd name="T48" fmla="*/ 237 w 323"/>
              <a:gd name="T49" fmla="*/ 157 h 285"/>
              <a:gd name="T50" fmla="*/ 71 w 323"/>
              <a:gd name="T51" fmla="*/ 224 h 285"/>
              <a:gd name="T52" fmla="*/ 71 w 323"/>
              <a:gd name="T53" fmla="*/ 149 h 285"/>
              <a:gd name="T54" fmla="*/ 71 w 323"/>
              <a:gd name="T55" fmla="*/ 224 h 285"/>
              <a:gd name="T56" fmla="*/ 130 w 323"/>
              <a:gd name="T57" fmla="*/ 101 h 285"/>
              <a:gd name="T58" fmla="*/ 219 w 323"/>
              <a:gd name="T59" fmla="*/ 89 h 285"/>
              <a:gd name="T60" fmla="*/ 219 w 323"/>
              <a:gd name="T61" fmla="*/ 36 h 285"/>
              <a:gd name="T62" fmla="*/ 106 w 323"/>
              <a:gd name="T63" fmla="*/ 217 h 285"/>
              <a:gd name="T64" fmla="*/ 162 w 323"/>
              <a:gd name="T65" fmla="*/ 228 h 285"/>
              <a:gd name="T66" fmla="*/ 169 w 323"/>
              <a:gd name="T67" fmla="*/ 192 h 285"/>
              <a:gd name="T68" fmla="*/ 137 w 323"/>
              <a:gd name="T69" fmla="*/ 163 h 285"/>
              <a:gd name="T70" fmla="*/ 117 w 323"/>
              <a:gd name="T71" fmla="*/ 181 h 285"/>
              <a:gd name="T72" fmla="*/ 288 w 323"/>
              <a:gd name="T73" fmla="*/ 42 h 285"/>
              <a:gd name="T74" fmla="*/ 227 w 323"/>
              <a:gd name="T75" fmla="*/ 43 h 285"/>
              <a:gd name="T76" fmla="*/ 288 w 323"/>
              <a:gd name="T77" fmla="*/ 42 h 285"/>
              <a:gd name="T78" fmla="*/ 130 w 323"/>
              <a:gd name="T79" fmla="*/ 156 h 285"/>
              <a:gd name="T80" fmla="*/ 134 w 323"/>
              <a:gd name="T81" fmla="*/ 113 h 285"/>
              <a:gd name="T82" fmla="*/ 74 w 323"/>
              <a:gd name="T83" fmla="*/ 136 h 285"/>
              <a:gd name="T84" fmla="*/ 75 w 323"/>
              <a:gd name="T85" fmla="*/ 141 h 285"/>
              <a:gd name="T86" fmla="*/ 292 w 323"/>
              <a:gd name="T87" fmla="*/ 151 h 285"/>
              <a:gd name="T88" fmla="*/ 293 w 323"/>
              <a:gd name="T89" fmla="*/ 111 h 285"/>
              <a:gd name="T90" fmla="*/ 292 w 323"/>
              <a:gd name="T91" fmla="*/ 151 h 285"/>
              <a:gd name="T92" fmla="*/ 149 w 323"/>
              <a:gd name="T93" fmla="*/ 256 h 285"/>
              <a:gd name="T94" fmla="*/ 189 w 323"/>
              <a:gd name="T95" fmla="*/ 256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3" h="285">
                <a:moveTo>
                  <a:pt x="273" y="78"/>
                </a:moveTo>
                <a:cubicBezTo>
                  <a:pt x="275" y="82"/>
                  <a:pt x="277" y="85"/>
                  <a:pt x="278" y="89"/>
                </a:cubicBezTo>
                <a:cubicBezTo>
                  <a:pt x="281" y="98"/>
                  <a:pt x="283" y="104"/>
                  <a:pt x="296" y="103"/>
                </a:cubicBezTo>
                <a:cubicBezTo>
                  <a:pt x="311" y="103"/>
                  <a:pt x="323" y="119"/>
                  <a:pt x="321" y="133"/>
                </a:cubicBezTo>
                <a:cubicBezTo>
                  <a:pt x="319" y="150"/>
                  <a:pt x="305" y="161"/>
                  <a:pt x="289" y="160"/>
                </a:cubicBezTo>
                <a:cubicBezTo>
                  <a:pt x="287" y="159"/>
                  <a:pt x="284" y="160"/>
                  <a:pt x="282" y="162"/>
                </a:cubicBezTo>
                <a:cubicBezTo>
                  <a:pt x="255" y="189"/>
                  <a:pt x="227" y="216"/>
                  <a:pt x="200" y="243"/>
                </a:cubicBezTo>
                <a:cubicBezTo>
                  <a:pt x="197" y="246"/>
                  <a:pt x="197" y="248"/>
                  <a:pt x="197" y="252"/>
                </a:cubicBezTo>
                <a:cubicBezTo>
                  <a:pt x="200" y="268"/>
                  <a:pt x="188" y="283"/>
                  <a:pt x="172" y="284"/>
                </a:cubicBezTo>
                <a:cubicBezTo>
                  <a:pt x="154" y="285"/>
                  <a:pt x="141" y="274"/>
                  <a:pt x="141" y="257"/>
                </a:cubicBezTo>
                <a:cubicBezTo>
                  <a:pt x="141" y="250"/>
                  <a:pt x="139" y="247"/>
                  <a:pt x="133" y="244"/>
                </a:cubicBezTo>
                <a:cubicBezTo>
                  <a:pt x="122" y="237"/>
                  <a:pt x="111" y="230"/>
                  <a:pt x="100" y="223"/>
                </a:cubicBezTo>
                <a:cubicBezTo>
                  <a:pt x="87" y="232"/>
                  <a:pt x="74" y="235"/>
                  <a:pt x="60" y="232"/>
                </a:cubicBezTo>
                <a:cubicBezTo>
                  <a:pt x="41" y="227"/>
                  <a:pt x="26" y="210"/>
                  <a:pt x="25" y="191"/>
                </a:cubicBezTo>
                <a:cubicBezTo>
                  <a:pt x="23" y="170"/>
                  <a:pt x="35" y="152"/>
                  <a:pt x="54" y="144"/>
                </a:cubicBezTo>
                <a:cubicBezTo>
                  <a:pt x="55" y="144"/>
                  <a:pt x="56" y="144"/>
                  <a:pt x="58" y="143"/>
                </a:cubicBezTo>
                <a:cubicBezTo>
                  <a:pt x="59" y="141"/>
                  <a:pt x="61" y="139"/>
                  <a:pt x="62" y="138"/>
                </a:cubicBezTo>
                <a:cubicBezTo>
                  <a:pt x="61" y="136"/>
                  <a:pt x="59" y="135"/>
                  <a:pt x="57" y="134"/>
                </a:cubicBezTo>
                <a:cubicBezTo>
                  <a:pt x="24" y="128"/>
                  <a:pt x="0" y="96"/>
                  <a:pt x="3" y="63"/>
                </a:cubicBezTo>
                <a:cubicBezTo>
                  <a:pt x="6" y="28"/>
                  <a:pt x="35" y="1"/>
                  <a:pt x="69" y="0"/>
                </a:cubicBezTo>
                <a:cubicBezTo>
                  <a:pt x="90" y="0"/>
                  <a:pt x="107" y="8"/>
                  <a:pt x="121" y="22"/>
                </a:cubicBezTo>
                <a:cubicBezTo>
                  <a:pt x="123" y="24"/>
                  <a:pt x="127" y="26"/>
                  <a:pt x="130" y="26"/>
                </a:cubicBezTo>
                <a:cubicBezTo>
                  <a:pt x="159" y="27"/>
                  <a:pt x="188" y="28"/>
                  <a:pt x="217" y="28"/>
                </a:cubicBezTo>
                <a:cubicBezTo>
                  <a:pt x="219" y="28"/>
                  <a:pt x="222" y="26"/>
                  <a:pt x="223" y="24"/>
                </a:cubicBezTo>
                <a:cubicBezTo>
                  <a:pt x="232" y="9"/>
                  <a:pt x="248" y="1"/>
                  <a:pt x="263" y="3"/>
                </a:cubicBezTo>
                <a:cubicBezTo>
                  <a:pt x="281" y="6"/>
                  <a:pt x="292" y="18"/>
                  <a:pt x="296" y="36"/>
                </a:cubicBezTo>
                <a:cubicBezTo>
                  <a:pt x="299" y="51"/>
                  <a:pt x="291" y="67"/>
                  <a:pt x="277" y="76"/>
                </a:cubicBezTo>
                <a:cubicBezTo>
                  <a:pt x="276" y="77"/>
                  <a:pt x="275" y="77"/>
                  <a:pt x="273" y="78"/>
                </a:cubicBezTo>
                <a:close/>
                <a:moveTo>
                  <a:pt x="71" y="127"/>
                </a:moveTo>
                <a:cubicBezTo>
                  <a:pt x="103" y="127"/>
                  <a:pt x="129" y="101"/>
                  <a:pt x="129" y="69"/>
                </a:cubicBezTo>
                <a:cubicBezTo>
                  <a:pt x="130" y="35"/>
                  <a:pt x="104" y="9"/>
                  <a:pt x="70" y="9"/>
                </a:cubicBezTo>
                <a:cubicBezTo>
                  <a:pt x="39" y="9"/>
                  <a:pt x="12" y="36"/>
                  <a:pt x="12" y="68"/>
                </a:cubicBezTo>
                <a:cubicBezTo>
                  <a:pt x="12" y="100"/>
                  <a:pt x="38" y="127"/>
                  <a:pt x="71" y="127"/>
                </a:cubicBezTo>
                <a:close/>
                <a:moveTo>
                  <a:pt x="233" y="135"/>
                </a:moveTo>
                <a:cubicBezTo>
                  <a:pt x="233" y="109"/>
                  <a:pt x="212" y="88"/>
                  <a:pt x="186" y="88"/>
                </a:cubicBezTo>
                <a:cubicBezTo>
                  <a:pt x="160" y="87"/>
                  <a:pt x="139" y="109"/>
                  <a:pt x="138" y="135"/>
                </a:cubicBezTo>
                <a:cubicBezTo>
                  <a:pt x="138" y="161"/>
                  <a:pt x="160" y="183"/>
                  <a:pt x="186" y="183"/>
                </a:cubicBezTo>
                <a:cubicBezTo>
                  <a:pt x="212" y="183"/>
                  <a:pt x="233" y="162"/>
                  <a:pt x="233" y="135"/>
                </a:cubicBezTo>
                <a:close/>
                <a:moveTo>
                  <a:pt x="178" y="191"/>
                </a:moveTo>
                <a:cubicBezTo>
                  <a:pt x="177" y="202"/>
                  <a:pt x="175" y="213"/>
                  <a:pt x="174" y="223"/>
                </a:cubicBezTo>
                <a:cubicBezTo>
                  <a:pt x="174" y="225"/>
                  <a:pt x="175" y="227"/>
                  <a:pt x="177" y="228"/>
                </a:cubicBezTo>
                <a:cubicBezTo>
                  <a:pt x="182" y="232"/>
                  <a:pt x="188" y="235"/>
                  <a:pt x="193" y="238"/>
                </a:cubicBezTo>
                <a:cubicBezTo>
                  <a:pt x="220" y="210"/>
                  <a:pt x="248" y="183"/>
                  <a:pt x="276" y="155"/>
                </a:cubicBezTo>
                <a:cubicBezTo>
                  <a:pt x="259" y="139"/>
                  <a:pt x="259" y="124"/>
                  <a:pt x="276" y="107"/>
                </a:cubicBezTo>
                <a:cubicBezTo>
                  <a:pt x="273" y="99"/>
                  <a:pt x="270" y="91"/>
                  <a:pt x="267" y="84"/>
                </a:cubicBezTo>
                <a:cubicBezTo>
                  <a:pt x="266" y="82"/>
                  <a:pt x="263" y="81"/>
                  <a:pt x="261" y="81"/>
                </a:cubicBezTo>
                <a:cubicBezTo>
                  <a:pt x="255" y="79"/>
                  <a:pt x="249" y="79"/>
                  <a:pt x="243" y="78"/>
                </a:cubicBezTo>
                <a:cubicBezTo>
                  <a:pt x="242" y="78"/>
                  <a:pt x="239" y="78"/>
                  <a:pt x="238" y="79"/>
                </a:cubicBezTo>
                <a:cubicBezTo>
                  <a:pt x="233" y="84"/>
                  <a:pt x="229" y="90"/>
                  <a:pt x="225" y="95"/>
                </a:cubicBezTo>
                <a:cubicBezTo>
                  <a:pt x="242" y="114"/>
                  <a:pt x="247" y="134"/>
                  <a:pt x="237" y="157"/>
                </a:cubicBezTo>
                <a:cubicBezTo>
                  <a:pt x="227" y="182"/>
                  <a:pt x="206" y="193"/>
                  <a:pt x="178" y="191"/>
                </a:cubicBezTo>
                <a:close/>
                <a:moveTo>
                  <a:pt x="71" y="224"/>
                </a:moveTo>
                <a:cubicBezTo>
                  <a:pt x="92" y="224"/>
                  <a:pt x="108" y="208"/>
                  <a:pt x="108" y="187"/>
                </a:cubicBezTo>
                <a:cubicBezTo>
                  <a:pt x="108" y="166"/>
                  <a:pt x="91" y="149"/>
                  <a:pt x="71" y="149"/>
                </a:cubicBezTo>
                <a:cubicBezTo>
                  <a:pt x="50" y="150"/>
                  <a:pt x="33" y="166"/>
                  <a:pt x="33" y="188"/>
                </a:cubicBezTo>
                <a:cubicBezTo>
                  <a:pt x="33" y="208"/>
                  <a:pt x="50" y="225"/>
                  <a:pt x="71" y="224"/>
                </a:cubicBezTo>
                <a:close/>
                <a:moveTo>
                  <a:pt x="131" y="36"/>
                </a:moveTo>
                <a:cubicBezTo>
                  <a:pt x="141" y="58"/>
                  <a:pt x="141" y="79"/>
                  <a:pt x="130" y="101"/>
                </a:cubicBezTo>
                <a:cubicBezTo>
                  <a:pt x="133" y="102"/>
                  <a:pt x="135" y="104"/>
                  <a:pt x="138" y="105"/>
                </a:cubicBezTo>
                <a:cubicBezTo>
                  <a:pt x="162" y="77"/>
                  <a:pt x="180" y="73"/>
                  <a:pt x="219" y="89"/>
                </a:cubicBezTo>
                <a:cubicBezTo>
                  <a:pt x="223" y="83"/>
                  <a:pt x="228" y="78"/>
                  <a:pt x="232" y="72"/>
                </a:cubicBezTo>
                <a:cubicBezTo>
                  <a:pt x="223" y="62"/>
                  <a:pt x="218" y="51"/>
                  <a:pt x="219" y="36"/>
                </a:cubicBezTo>
                <a:cubicBezTo>
                  <a:pt x="190" y="36"/>
                  <a:pt x="160" y="36"/>
                  <a:pt x="131" y="36"/>
                </a:cubicBezTo>
                <a:close/>
                <a:moveTo>
                  <a:pt x="106" y="217"/>
                </a:moveTo>
                <a:cubicBezTo>
                  <a:pt x="119" y="225"/>
                  <a:pt x="132" y="233"/>
                  <a:pt x="143" y="240"/>
                </a:cubicBezTo>
                <a:cubicBezTo>
                  <a:pt x="150" y="235"/>
                  <a:pt x="156" y="232"/>
                  <a:pt x="162" y="228"/>
                </a:cubicBezTo>
                <a:cubicBezTo>
                  <a:pt x="163" y="227"/>
                  <a:pt x="165" y="226"/>
                  <a:pt x="166" y="224"/>
                </a:cubicBezTo>
                <a:cubicBezTo>
                  <a:pt x="167" y="214"/>
                  <a:pt x="168" y="203"/>
                  <a:pt x="169" y="192"/>
                </a:cubicBezTo>
                <a:cubicBezTo>
                  <a:pt x="169" y="191"/>
                  <a:pt x="167" y="188"/>
                  <a:pt x="166" y="188"/>
                </a:cubicBezTo>
                <a:cubicBezTo>
                  <a:pt x="154" y="183"/>
                  <a:pt x="144" y="175"/>
                  <a:pt x="137" y="163"/>
                </a:cubicBezTo>
                <a:cubicBezTo>
                  <a:pt x="130" y="167"/>
                  <a:pt x="124" y="171"/>
                  <a:pt x="118" y="176"/>
                </a:cubicBezTo>
                <a:cubicBezTo>
                  <a:pt x="117" y="176"/>
                  <a:pt x="116" y="179"/>
                  <a:pt x="117" y="181"/>
                </a:cubicBezTo>
                <a:cubicBezTo>
                  <a:pt x="118" y="194"/>
                  <a:pt x="115" y="206"/>
                  <a:pt x="106" y="217"/>
                </a:cubicBezTo>
                <a:close/>
                <a:moveTo>
                  <a:pt x="288" y="42"/>
                </a:moveTo>
                <a:cubicBezTo>
                  <a:pt x="288" y="25"/>
                  <a:pt x="275" y="12"/>
                  <a:pt x="258" y="12"/>
                </a:cubicBezTo>
                <a:cubicBezTo>
                  <a:pt x="241" y="12"/>
                  <a:pt x="227" y="25"/>
                  <a:pt x="227" y="43"/>
                </a:cubicBezTo>
                <a:cubicBezTo>
                  <a:pt x="228" y="58"/>
                  <a:pt x="242" y="73"/>
                  <a:pt x="258" y="72"/>
                </a:cubicBezTo>
                <a:cubicBezTo>
                  <a:pt x="275" y="72"/>
                  <a:pt x="288" y="59"/>
                  <a:pt x="288" y="42"/>
                </a:cubicBezTo>
                <a:close/>
                <a:moveTo>
                  <a:pt x="113" y="168"/>
                </a:moveTo>
                <a:cubicBezTo>
                  <a:pt x="119" y="164"/>
                  <a:pt x="125" y="160"/>
                  <a:pt x="130" y="156"/>
                </a:cubicBezTo>
                <a:cubicBezTo>
                  <a:pt x="131" y="156"/>
                  <a:pt x="132" y="153"/>
                  <a:pt x="132" y="152"/>
                </a:cubicBezTo>
                <a:cubicBezTo>
                  <a:pt x="128" y="139"/>
                  <a:pt x="129" y="126"/>
                  <a:pt x="134" y="113"/>
                </a:cubicBezTo>
                <a:cubicBezTo>
                  <a:pt x="131" y="112"/>
                  <a:pt x="128" y="110"/>
                  <a:pt x="125" y="108"/>
                </a:cubicBezTo>
                <a:cubicBezTo>
                  <a:pt x="112" y="125"/>
                  <a:pt x="95" y="134"/>
                  <a:pt x="74" y="136"/>
                </a:cubicBezTo>
                <a:cubicBezTo>
                  <a:pt x="73" y="136"/>
                  <a:pt x="72" y="137"/>
                  <a:pt x="71" y="138"/>
                </a:cubicBezTo>
                <a:cubicBezTo>
                  <a:pt x="72" y="139"/>
                  <a:pt x="73" y="141"/>
                  <a:pt x="75" y="141"/>
                </a:cubicBezTo>
                <a:cubicBezTo>
                  <a:pt x="92" y="143"/>
                  <a:pt x="105" y="152"/>
                  <a:pt x="113" y="168"/>
                </a:cubicBezTo>
                <a:close/>
                <a:moveTo>
                  <a:pt x="292" y="151"/>
                </a:moveTo>
                <a:cubicBezTo>
                  <a:pt x="303" y="151"/>
                  <a:pt x="313" y="142"/>
                  <a:pt x="313" y="131"/>
                </a:cubicBezTo>
                <a:cubicBezTo>
                  <a:pt x="313" y="121"/>
                  <a:pt x="302" y="111"/>
                  <a:pt x="293" y="111"/>
                </a:cubicBezTo>
                <a:cubicBezTo>
                  <a:pt x="282" y="111"/>
                  <a:pt x="272" y="121"/>
                  <a:pt x="272" y="131"/>
                </a:cubicBezTo>
                <a:cubicBezTo>
                  <a:pt x="272" y="142"/>
                  <a:pt x="282" y="151"/>
                  <a:pt x="292" y="151"/>
                </a:cubicBezTo>
                <a:close/>
                <a:moveTo>
                  <a:pt x="169" y="236"/>
                </a:moveTo>
                <a:cubicBezTo>
                  <a:pt x="158" y="236"/>
                  <a:pt x="149" y="245"/>
                  <a:pt x="149" y="256"/>
                </a:cubicBezTo>
                <a:cubicBezTo>
                  <a:pt x="149" y="267"/>
                  <a:pt x="158" y="276"/>
                  <a:pt x="169" y="276"/>
                </a:cubicBezTo>
                <a:cubicBezTo>
                  <a:pt x="180" y="276"/>
                  <a:pt x="189" y="267"/>
                  <a:pt x="189" y="256"/>
                </a:cubicBezTo>
                <a:cubicBezTo>
                  <a:pt x="189" y="245"/>
                  <a:pt x="180" y="236"/>
                  <a:pt x="169" y="23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  <p:sp>
        <p:nvSpPr>
          <p:cNvPr id="31" name="Freeform 25">
            <a:extLst>
              <a:ext uri="{FF2B5EF4-FFF2-40B4-BE49-F238E27FC236}">
                <a16:creationId xmlns:a16="http://schemas.microsoft.com/office/drawing/2014/main" id="{DF6BBD46-327E-85F0-7246-A83E061B7C41}"/>
              </a:ext>
            </a:extLst>
          </p:cNvPr>
          <p:cNvSpPr>
            <a:spLocks noEditPoints="1"/>
          </p:cNvSpPr>
          <p:nvPr/>
        </p:nvSpPr>
        <p:spPr bwMode="auto">
          <a:xfrm>
            <a:off x="5292725" y="1625600"/>
            <a:ext cx="603250" cy="533400"/>
          </a:xfrm>
          <a:custGeom>
            <a:avLst/>
            <a:gdLst>
              <a:gd name="T0" fmla="*/ 278 w 323"/>
              <a:gd name="T1" fmla="*/ 89 h 285"/>
              <a:gd name="T2" fmla="*/ 321 w 323"/>
              <a:gd name="T3" fmla="*/ 133 h 285"/>
              <a:gd name="T4" fmla="*/ 282 w 323"/>
              <a:gd name="T5" fmla="*/ 162 h 285"/>
              <a:gd name="T6" fmla="*/ 197 w 323"/>
              <a:gd name="T7" fmla="*/ 252 h 285"/>
              <a:gd name="T8" fmla="*/ 141 w 323"/>
              <a:gd name="T9" fmla="*/ 257 h 285"/>
              <a:gd name="T10" fmla="*/ 100 w 323"/>
              <a:gd name="T11" fmla="*/ 223 h 285"/>
              <a:gd name="T12" fmla="*/ 25 w 323"/>
              <a:gd name="T13" fmla="*/ 191 h 285"/>
              <a:gd name="T14" fmla="*/ 58 w 323"/>
              <a:gd name="T15" fmla="*/ 143 h 285"/>
              <a:gd name="T16" fmla="*/ 57 w 323"/>
              <a:gd name="T17" fmla="*/ 134 h 285"/>
              <a:gd name="T18" fmla="*/ 69 w 323"/>
              <a:gd name="T19" fmla="*/ 0 h 285"/>
              <a:gd name="T20" fmla="*/ 130 w 323"/>
              <a:gd name="T21" fmla="*/ 26 h 285"/>
              <a:gd name="T22" fmla="*/ 223 w 323"/>
              <a:gd name="T23" fmla="*/ 24 h 285"/>
              <a:gd name="T24" fmla="*/ 296 w 323"/>
              <a:gd name="T25" fmla="*/ 36 h 285"/>
              <a:gd name="T26" fmla="*/ 273 w 323"/>
              <a:gd name="T27" fmla="*/ 78 h 285"/>
              <a:gd name="T28" fmla="*/ 129 w 323"/>
              <a:gd name="T29" fmla="*/ 69 h 285"/>
              <a:gd name="T30" fmla="*/ 12 w 323"/>
              <a:gd name="T31" fmla="*/ 68 h 285"/>
              <a:gd name="T32" fmla="*/ 233 w 323"/>
              <a:gd name="T33" fmla="*/ 135 h 285"/>
              <a:gd name="T34" fmla="*/ 138 w 323"/>
              <a:gd name="T35" fmla="*/ 135 h 285"/>
              <a:gd name="T36" fmla="*/ 233 w 323"/>
              <a:gd name="T37" fmla="*/ 135 h 285"/>
              <a:gd name="T38" fmla="*/ 174 w 323"/>
              <a:gd name="T39" fmla="*/ 223 h 285"/>
              <a:gd name="T40" fmla="*/ 193 w 323"/>
              <a:gd name="T41" fmla="*/ 238 h 285"/>
              <a:gd name="T42" fmla="*/ 276 w 323"/>
              <a:gd name="T43" fmla="*/ 107 h 285"/>
              <a:gd name="T44" fmla="*/ 261 w 323"/>
              <a:gd name="T45" fmla="*/ 81 h 285"/>
              <a:gd name="T46" fmla="*/ 238 w 323"/>
              <a:gd name="T47" fmla="*/ 79 h 285"/>
              <a:gd name="T48" fmla="*/ 237 w 323"/>
              <a:gd name="T49" fmla="*/ 157 h 285"/>
              <a:gd name="T50" fmla="*/ 71 w 323"/>
              <a:gd name="T51" fmla="*/ 224 h 285"/>
              <a:gd name="T52" fmla="*/ 71 w 323"/>
              <a:gd name="T53" fmla="*/ 149 h 285"/>
              <a:gd name="T54" fmla="*/ 71 w 323"/>
              <a:gd name="T55" fmla="*/ 224 h 285"/>
              <a:gd name="T56" fmla="*/ 130 w 323"/>
              <a:gd name="T57" fmla="*/ 101 h 285"/>
              <a:gd name="T58" fmla="*/ 219 w 323"/>
              <a:gd name="T59" fmla="*/ 89 h 285"/>
              <a:gd name="T60" fmla="*/ 219 w 323"/>
              <a:gd name="T61" fmla="*/ 36 h 285"/>
              <a:gd name="T62" fmla="*/ 106 w 323"/>
              <a:gd name="T63" fmla="*/ 217 h 285"/>
              <a:gd name="T64" fmla="*/ 162 w 323"/>
              <a:gd name="T65" fmla="*/ 228 h 285"/>
              <a:gd name="T66" fmla="*/ 169 w 323"/>
              <a:gd name="T67" fmla="*/ 192 h 285"/>
              <a:gd name="T68" fmla="*/ 137 w 323"/>
              <a:gd name="T69" fmla="*/ 163 h 285"/>
              <a:gd name="T70" fmla="*/ 117 w 323"/>
              <a:gd name="T71" fmla="*/ 181 h 285"/>
              <a:gd name="T72" fmla="*/ 288 w 323"/>
              <a:gd name="T73" fmla="*/ 42 h 285"/>
              <a:gd name="T74" fmla="*/ 227 w 323"/>
              <a:gd name="T75" fmla="*/ 43 h 285"/>
              <a:gd name="T76" fmla="*/ 288 w 323"/>
              <a:gd name="T77" fmla="*/ 42 h 285"/>
              <a:gd name="T78" fmla="*/ 130 w 323"/>
              <a:gd name="T79" fmla="*/ 156 h 285"/>
              <a:gd name="T80" fmla="*/ 134 w 323"/>
              <a:gd name="T81" fmla="*/ 113 h 285"/>
              <a:gd name="T82" fmla="*/ 74 w 323"/>
              <a:gd name="T83" fmla="*/ 136 h 285"/>
              <a:gd name="T84" fmla="*/ 75 w 323"/>
              <a:gd name="T85" fmla="*/ 141 h 285"/>
              <a:gd name="T86" fmla="*/ 292 w 323"/>
              <a:gd name="T87" fmla="*/ 151 h 285"/>
              <a:gd name="T88" fmla="*/ 293 w 323"/>
              <a:gd name="T89" fmla="*/ 111 h 285"/>
              <a:gd name="T90" fmla="*/ 292 w 323"/>
              <a:gd name="T91" fmla="*/ 151 h 285"/>
              <a:gd name="T92" fmla="*/ 149 w 323"/>
              <a:gd name="T93" fmla="*/ 256 h 285"/>
              <a:gd name="T94" fmla="*/ 189 w 323"/>
              <a:gd name="T95" fmla="*/ 256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323" h="285">
                <a:moveTo>
                  <a:pt x="273" y="78"/>
                </a:moveTo>
                <a:cubicBezTo>
                  <a:pt x="275" y="82"/>
                  <a:pt x="277" y="85"/>
                  <a:pt x="278" y="89"/>
                </a:cubicBezTo>
                <a:cubicBezTo>
                  <a:pt x="281" y="98"/>
                  <a:pt x="283" y="104"/>
                  <a:pt x="296" y="103"/>
                </a:cubicBezTo>
                <a:cubicBezTo>
                  <a:pt x="311" y="103"/>
                  <a:pt x="323" y="119"/>
                  <a:pt x="321" y="133"/>
                </a:cubicBezTo>
                <a:cubicBezTo>
                  <a:pt x="319" y="150"/>
                  <a:pt x="305" y="161"/>
                  <a:pt x="289" y="160"/>
                </a:cubicBezTo>
                <a:cubicBezTo>
                  <a:pt x="287" y="159"/>
                  <a:pt x="284" y="160"/>
                  <a:pt x="282" y="162"/>
                </a:cubicBezTo>
                <a:cubicBezTo>
                  <a:pt x="255" y="189"/>
                  <a:pt x="227" y="216"/>
                  <a:pt x="200" y="243"/>
                </a:cubicBezTo>
                <a:cubicBezTo>
                  <a:pt x="197" y="246"/>
                  <a:pt x="197" y="248"/>
                  <a:pt x="197" y="252"/>
                </a:cubicBezTo>
                <a:cubicBezTo>
                  <a:pt x="200" y="268"/>
                  <a:pt x="188" y="283"/>
                  <a:pt x="172" y="284"/>
                </a:cubicBezTo>
                <a:cubicBezTo>
                  <a:pt x="154" y="285"/>
                  <a:pt x="141" y="274"/>
                  <a:pt x="141" y="257"/>
                </a:cubicBezTo>
                <a:cubicBezTo>
                  <a:pt x="141" y="250"/>
                  <a:pt x="139" y="247"/>
                  <a:pt x="133" y="244"/>
                </a:cubicBezTo>
                <a:cubicBezTo>
                  <a:pt x="122" y="237"/>
                  <a:pt x="111" y="230"/>
                  <a:pt x="100" y="223"/>
                </a:cubicBezTo>
                <a:cubicBezTo>
                  <a:pt x="87" y="232"/>
                  <a:pt x="74" y="235"/>
                  <a:pt x="60" y="232"/>
                </a:cubicBezTo>
                <a:cubicBezTo>
                  <a:pt x="41" y="227"/>
                  <a:pt x="26" y="210"/>
                  <a:pt x="25" y="191"/>
                </a:cubicBezTo>
                <a:cubicBezTo>
                  <a:pt x="23" y="170"/>
                  <a:pt x="35" y="152"/>
                  <a:pt x="54" y="144"/>
                </a:cubicBezTo>
                <a:cubicBezTo>
                  <a:pt x="55" y="144"/>
                  <a:pt x="56" y="144"/>
                  <a:pt x="58" y="143"/>
                </a:cubicBezTo>
                <a:cubicBezTo>
                  <a:pt x="59" y="141"/>
                  <a:pt x="61" y="139"/>
                  <a:pt x="62" y="138"/>
                </a:cubicBezTo>
                <a:cubicBezTo>
                  <a:pt x="61" y="136"/>
                  <a:pt x="59" y="135"/>
                  <a:pt x="57" y="134"/>
                </a:cubicBezTo>
                <a:cubicBezTo>
                  <a:pt x="24" y="128"/>
                  <a:pt x="0" y="96"/>
                  <a:pt x="3" y="63"/>
                </a:cubicBezTo>
                <a:cubicBezTo>
                  <a:pt x="6" y="28"/>
                  <a:pt x="35" y="1"/>
                  <a:pt x="69" y="0"/>
                </a:cubicBezTo>
                <a:cubicBezTo>
                  <a:pt x="90" y="0"/>
                  <a:pt x="107" y="8"/>
                  <a:pt x="121" y="22"/>
                </a:cubicBezTo>
                <a:cubicBezTo>
                  <a:pt x="123" y="24"/>
                  <a:pt x="127" y="26"/>
                  <a:pt x="130" y="26"/>
                </a:cubicBezTo>
                <a:cubicBezTo>
                  <a:pt x="159" y="27"/>
                  <a:pt x="188" y="28"/>
                  <a:pt x="217" y="28"/>
                </a:cubicBezTo>
                <a:cubicBezTo>
                  <a:pt x="219" y="28"/>
                  <a:pt x="222" y="26"/>
                  <a:pt x="223" y="24"/>
                </a:cubicBezTo>
                <a:cubicBezTo>
                  <a:pt x="232" y="9"/>
                  <a:pt x="248" y="1"/>
                  <a:pt x="263" y="3"/>
                </a:cubicBezTo>
                <a:cubicBezTo>
                  <a:pt x="281" y="6"/>
                  <a:pt x="292" y="18"/>
                  <a:pt x="296" y="36"/>
                </a:cubicBezTo>
                <a:cubicBezTo>
                  <a:pt x="299" y="51"/>
                  <a:pt x="291" y="67"/>
                  <a:pt x="277" y="76"/>
                </a:cubicBezTo>
                <a:cubicBezTo>
                  <a:pt x="276" y="77"/>
                  <a:pt x="275" y="77"/>
                  <a:pt x="273" y="78"/>
                </a:cubicBezTo>
                <a:close/>
                <a:moveTo>
                  <a:pt x="71" y="127"/>
                </a:moveTo>
                <a:cubicBezTo>
                  <a:pt x="103" y="127"/>
                  <a:pt x="129" y="101"/>
                  <a:pt x="129" y="69"/>
                </a:cubicBezTo>
                <a:cubicBezTo>
                  <a:pt x="130" y="35"/>
                  <a:pt x="104" y="9"/>
                  <a:pt x="70" y="9"/>
                </a:cubicBezTo>
                <a:cubicBezTo>
                  <a:pt x="39" y="9"/>
                  <a:pt x="12" y="36"/>
                  <a:pt x="12" y="68"/>
                </a:cubicBezTo>
                <a:cubicBezTo>
                  <a:pt x="12" y="100"/>
                  <a:pt x="38" y="127"/>
                  <a:pt x="71" y="127"/>
                </a:cubicBezTo>
                <a:close/>
                <a:moveTo>
                  <a:pt x="233" y="135"/>
                </a:moveTo>
                <a:cubicBezTo>
                  <a:pt x="233" y="109"/>
                  <a:pt x="212" y="88"/>
                  <a:pt x="186" y="88"/>
                </a:cubicBezTo>
                <a:cubicBezTo>
                  <a:pt x="160" y="87"/>
                  <a:pt x="139" y="109"/>
                  <a:pt x="138" y="135"/>
                </a:cubicBezTo>
                <a:cubicBezTo>
                  <a:pt x="138" y="161"/>
                  <a:pt x="160" y="183"/>
                  <a:pt x="186" y="183"/>
                </a:cubicBezTo>
                <a:cubicBezTo>
                  <a:pt x="212" y="183"/>
                  <a:pt x="233" y="162"/>
                  <a:pt x="233" y="135"/>
                </a:cubicBezTo>
                <a:close/>
                <a:moveTo>
                  <a:pt x="178" y="191"/>
                </a:moveTo>
                <a:cubicBezTo>
                  <a:pt x="177" y="202"/>
                  <a:pt x="175" y="213"/>
                  <a:pt x="174" y="223"/>
                </a:cubicBezTo>
                <a:cubicBezTo>
                  <a:pt x="174" y="225"/>
                  <a:pt x="175" y="227"/>
                  <a:pt x="177" y="228"/>
                </a:cubicBezTo>
                <a:cubicBezTo>
                  <a:pt x="182" y="232"/>
                  <a:pt x="188" y="235"/>
                  <a:pt x="193" y="238"/>
                </a:cubicBezTo>
                <a:cubicBezTo>
                  <a:pt x="220" y="210"/>
                  <a:pt x="248" y="183"/>
                  <a:pt x="276" y="155"/>
                </a:cubicBezTo>
                <a:cubicBezTo>
                  <a:pt x="259" y="139"/>
                  <a:pt x="259" y="124"/>
                  <a:pt x="276" y="107"/>
                </a:cubicBezTo>
                <a:cubicBezTo>
                  <a:pt x="273" y="99"/>
                  <a:pt x="270" y="91"/>
                  <a:pt x="267" y="84"/>
                </a:cubicBezTo>
                <a:cubicBezTo>
                  <a:pt x="266" y="82"/>
                  <a:pt x="263" y="81"/>
                  <a:pt x="261" y="81"/>
                </a:cubicBezTo>
                <a:cubicBezTo>
                  <a:pt x="255" y="79"/>
                  <a:pt x="249" y="79"/>
                  <a:pt x="243" y="78"/>
                </a:cubicBezTo>
                <a:cubicBezTo>
                  <a:pt x="242" y="78"/>
                  <a:pt x="239" y="78"/>
                  <a:pt x="238" y="79"/>
                </a:cubicBezTo>
                <a:cubicBezTo>
                  <a:pt x="233" y="84"/>
                  <a:pt x="229" y="90"/>
                  <a:pt x="225" y="95"/>
                </a:cubicBezTo>
                <a:cubicBezTo>
                  <a:pt x="242" y="114"/>
                  <a:pt x="247" y="134"/>
                  <a:pt x="237" y="157"/>
                </a:cubicBezTo>
                <a:cubicBezTo>
                  <a:pt x="227" y="182"/>
                  <a:pt x="206" y="193"/>
                  <a:pt x="178" y="191"/>
                </a:cubicBezTo>
                <a:close/>
                <a:moveTo>
                  <a:pt x="71" y="224"/>
                </a:moveTo>
                <a:cubicBezTo>
                  <a:pt x="92" y="224"/>
                  <a:pt x="108" y="208"/>
                  <a:pt x="108" y="187"/>
                </a:cubicBezTo>
                <a:cubicBezTo>
                  <a:pt x="108" y="166"/>
                  <a:pt x="91" y="149"/>
                  <a:pt x="71" y="149"/>
                </a:cubicBezTo>
                <a:cubicBezTo>
                  <a:pt x="50" y="150"/>
                  <a:pt x="33" y="166"/>
                  <a:pt x="33" y="188"/>
                </a:cubicBezTo>
                <a:cubicBezTo>
                  <a:pt x="33" y="208"/>
                  <a:pt x="50" y="225"/>
                  <a:pt x="71" y="224"/>
                </a:cubicBezTo>
                <a:close/>
                <a:moveTo>
                  <a:pt x="131" y="36"/>
                </a:moveTo>
                <a:cubicBezTo>
                  <a:pt x="141" y="58"/>
                  <a:pt x="141" y="79"/>
                  <a:pt x="130" y="101"/>
                </a:cubicBezTo>
                <a:cubicBezTo>
                  <a:pt x="133" y="102"/>
                  <a:pt x="135" y="104"/>
                  <a:pt x="138" y="105"/>
                </a:cubicBezTo>
                <a:cubicBezTo>
                  <a:pt x="162" y="77"/>
                  <a:pt x="180" y="73"/>
                  <a:pt x="219" y="89"/>
                </a:cubicBezTo>
                <a:cubicBezTo>
                  <a:pt x="223" y="83"/>
                  <a:pt x="228" y="78"/>
                  <a:pt x="232" y="72"/>
                </a:cubicBezTo>
                <a:cubicBezTo>
                  <a:pt x="223" y="62"/>
                  <a:pt x="218" y="51"/>
                  <a:pt x="219" y="36"/>
                </a:cubicBezTo>
                <a:cubicBezTo>
                  <a:pt x="190" y="36"/>
                  <a:pt x="160" y="36"/>
                  <a:pt x="131" y="36"/>
                </a:cubicBezTo>
                <a:close/>
                <a:moveTo>
                  <a:pt x="106" y="217"/>
                </a:moveTo>
                <a:cubicBezTo>
                  <a:pt x="119" y="225"/>
                  <a:pt x="132" y="233"/>
                  <a:pt x="143" y="240"/>
                </a:cubicBezTo>
                <a:cubicBezTo>
                  <a:pt x="150" y="235"/>
                  <a:pt x="156" y="232"/>
                  <a:pt x="162" y="228"/>
                </a:cubicBezTo>
                <a:cubicBezTo>
                  <a:pt x="163" y="227"/>
                  <a:pt x="165" y="226"/>
                  <a:pt x="166" y="224"/>
                </a:cubicBezTo>
                <a:cubicBezTo>
                  <a:pt x="167" y="214"/>
                  <a:pt x="168" y="203"/>
                  <a:pt x="169" y="192"/>
                </a:cubicBezTo>
                <a:cubicBezTo>
                  <a:pt x="169" y="191"/>
                  <a:pt x="167" y="188"/>
                  <a:pt x="166" y="188"/>
                </a:cubicBezTo>
                <a:cubicBezTo>
                  <a:pt x="154" y="183"/>
                  <a:pt x="144" y="175"/>
                  <a:pt x="137" y="163"/>
                </a:cubicBezTo>
                <a:cubicBezTo>
                  <a:pt x="130" y="167"/>
                  <a:pt x="124" y="171"/>
                  <a:pt x="118" y="176"/>
                </a:cubicBezTo>
                <a:cubicBezTo>
                  <a:pt x="117" y="176"/>
                  <a:pt x="116" y="179"/>
                  <a:pt x="117" y="181"/>
                </a:cubicBezTo>
                <a:cubicBezTo>
                  <a:pt x="118" y="194"/>
                  <a:pt x="115" y="206"/>
                  <a:pt x="106" y="217"/>
                </a:cubicBezTo>
                <a:close/>
                <a:moveTo>
                  <a:pt x="288" y="42"/>
                </a:moveTo>
                <a:cubicBezTo>
                  <a:pt x="288" y="25"/>
                  <a:pt x="275" y="12"/>
                  <a:pt x="258" y="12"/>
                </a:cubicBezTo>
                <a:cubicBezTo>
                  <a:pt x="241" y="12"/>
                  <a:pt x="227" y="25"/>
                  <a:pt x="227" y="43"/>
                </a:cubicBezTo>
                <a:cubicBezTo>
                  <a:pt x="228" y="58"/>
                  <a:pt x="242" y="73"/>
                  <a:pt x="258" y="72"/>
                </a:cubicBezTo>
                <a:cubicBezTo>
                  <a:pt x="275" y="72"/>
                  <a:pt x="288" y="59"/>
                  <a:pt x="288" y="42"/>
                </a:cubicBezTo>
                <a:close/>
                <a:moveTo>
                  <a:pt x="113" y="168"/>
                </a:moveTo>
                <a:cubicBezTo>
                  <a:pt x="119" y="164"/>
                  <a:pt x="125" y="160"/>
                  <a:pt x="130" y="156"/>
                </a:cubicBezTo>
                <a:cubicBezTo>
                  <a:pt x="131" y="156"/>
                  <a:pt x="132" y="153"/>
                  <a:pt x="132" y="152"/>
                </a:cubicBezTo>
                <a:cubicBezTo>
                  <a:pt x="128" y="139"/>
                  <a:pt x="129" y="126"/>
                  <a:pt x="134" y="113"/>
                </a:cubicBezTo>
                <a:cubicBezTo>
                  <a:pt x="131" y="112"/>
                  <a:pt x="128" y="110"/>
                  <a:pt x="125" y="108"/>
                </a:cubicBezTo>
                <a:cubicBezTo>
                  <a:pt x="112" y="125"/>
                  <a:pt x="95" y="134"/>
                  <a:pt x="74" y="136"/>
                </a:cubicBezTo>
                <a:cubicBezTo>
                  <a:pt x="73" y="136"/>
                  <a:pt x="72" y="137"/>
                  <a:pt x="71" y="138"/>
                </a:cubicBezTo>
                <a:cubicBezTo>
                  <a:pt x="72" y="139"/>
                  <a:pt x="73" y="141"/>
                  <a:pt x="75" y="141"/>
                </a:cubicBezTo>
                <a:cubicBezTo>
                  <a:pt x="92" y="143"/>
                  <a:pt x="105" y="152"/>
                  <a:pt x="113" y="168"/>
                </a:cubicBezTo>
                <a:close/>
                <a:moveTo>
                  <a:pt x="292" y="151"/>
                </a:moveTo>
                <a:cubicBezTo>
                  <a:pt x="303" y="151"/>
                  <a:pt x="313" y="142"/>
                  <a:pt x="313" y="131"/>
                </a:cubicBezTo>
                <a:cubicBezTo>
                  <a:pt x="313" y="121"/>
                  <a:pt x="302" y="111"/>
                  <a:pt x="293" y="111"/>
                </a:cubicBezTo>
                <a:cubicBezTo>
                  <a:pt x="282" y="111"/>
                  <a:pt x="272" y="121"/>
                  <a:pt x="272" y="131"/>
                </a:cubicBezTo>
                <a:cubicBezTo>
                  <a:pt x="272" y="142"/>
                  <a:pt x="282" y="151"/>
                  <a:pt x="292" y="151"/>
                </a:cubicBezTo>
                <a:close/>
                <a:moveTo>
                  <a:pt x="169" y="236"/>
                </a:moveTo>
                <a:cubicBezTo>
                  <a:pt x="158" y="236"/>
                  <a:pt x="149" y="245"/>
                  <a:pt x="149" y="256"/>
                </a:cubicBezTo>
                <a:cubicBezTo>
                  <a:pt x="149" y="267"/>
                  <a:pt x="158" y="276"/>
                  <a:pt x="169" y="276"/>
                </a:cubicBezTo>
                <a:cubicBezTo>
                  <a:pt x="180" y="276"/>
                  <a:pt x="189" y="267"/>
                  <a:pt x="189" y="256"/>
                </a:cubicBezTo>
                <a:cubicBezTo>
                  <a:pt x="189" y="245"/>
                  <a:pt x="180" y="236"/>
                  <a:pt x="169" y="23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rtl="1"/>
            <a:endParaRPr lang="es-PE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584589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>
            <a:extLst>
              <a:ext uri="{FF2B5EF4-FFF2-40B4-BE49-F238E27FC236}">
                <a16:creationId xmlns:a16="http://schemas.microsoft.com/office/drawing/2014/main" id="{B12CEF4A-097B-44C8-A24A-EB8BA7441CE4}"/>
              </a:ext>
            </a:extLst>
          </p:cNvPr>
          <p:cNvGrpSpPr/>
          <p:nvPr/>
        </p:nvGrpSpPr>
        <p:grpSpPr>
          <a:xfrm>
            <a:off x="755576" y="863835"/>
            <a:ext cx="7416926" cy="4143191"/>
            <a:chOff x="251520" y="195486"/>
            <a:chExt cx="8569715" cy="4787154"/>
          </a:xfrm>
        </p:grpSpPr>
        <p:pic>
          <p:nvPicPr>
            <p:cNvPr id="3" name="Imagen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1520" y="195486"/>
              <a:ext cx="2592288" cy="4787154"/>
            </a:xfrm>
            <a:prstGeom prst="rect">
              <a:avLst/>
            </a:prstGeom>
          </p:spPr>
        </p:pic>
        <p:pic>
          <p:nvPicPr>
            <p:cNvPr id="2" name="Imagen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87824" y="736253"/>
              <a:ext cx="2475656" cy="2428501"/>
            </a:xfrm>
            <a:prstGeom prst="rect">
              <a:avLst/>
            </a:prstGeom>
          </p:spPr>
        </p:pic>
        <p:pic>
          <p:nvPicPr>
            <p:cNvPr id="5" name="Imagen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1994114">
              <a:off x="2625733" y="3379290"/>
              <a:ext cx="1341930" cy="1341930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134595" y="3341698"/>
              <a:ext cx="2686640" cy="1640942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6243776" y="698153"/>
              <a:ext cx="2468277" cy="2626043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420148" y="3158402"/>
              <a:ext cx="1519951" cy="1766140"/>
            </a:xfrm>
            <a:prstGeom prst="rect">
              <a:avLst/>
            </a:prstGeom>
          </p:spPr>
        </p:pic>
      </p:grpSp>
      <p:sp>
        <p:nvSpPr>
          <p:cNvPr id="10" name="Google Shape;2968;p70">
            <a:extLst>
              <a:ext uri="{FF2B5EF4-FFF2-40B4-BE49-F238E27FC236}">
                <a16:creationId xmlns:a16="http://schemas.microsoft.com/office/drawing/2014/main" id="{FFF64F2F-D7C7-4686-82AE-4977C221C12C}"/>
              </a:ext>
            </a:extLst>
          </p:cNvPr>
          <p:cNvSpPr txBox="1"/>
          <p:nvPr/>
        </p:nvSpPr>
        <p:spPr>
          <a:xfrm>
            <a:off x="179512" y="247816"/>
            <a:ext cx="2493732" cy="48682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fa-IR" sz="2000" b="1" dirty="0">
                <a:solidFill>
                  <a:srgbClr val="6972B5"/>
                </a:solidFill>
                <a:latin typeface="Rubik" panose="020B0604020202020204" charset="0"/>
                <a:ea typeface="Roboto" panose="02000000000000000000" pitchFamily="2" charset="0"/>
                <a:cs typeface="B Nazanin" panose="00000400000000000000" pitchFamily="2" charset="-78"/>
              </a:rPr>
              <a:t>منابع</a:t>
            </a:r>
            <a:endParaRPr lang="es-PE" sz="2000" b="1" dirty="0">
              <a:solidFill>
                <a:srgbClr val="6972B5"/>
              </a:solidFill>
              <a:latin typeface="Rubik" panose="020B0604020202020204" charset="0"/>
              <a:ea typeface="Roboto" panose="02000000000000000000" pitchFamily="2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776609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Contents Slide Master">
  <a:themeElements>
    <a:clrScheme name="ALLPPT-COLOR-A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27696"/>
      </a:accent1>
      <a:accent2>
        <a:srgbClr val="4BACC6"/>
      </a:accent2>
      <a:accent3>
        <a:srgbClr val="027696"/>
      </a:accent3>
      <a:accent4>
        <a:srgbClr val="4BACC6"/>
      </a:accent4>
      <a:accent5>
        <a:srgbClr val="027696"/>
      </a:accent5>
      <a:accent6>
        <a:srgbClr val="4BACC6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2769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Violeta rojo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784</Words>
  <Application>Microsoft Office PowerPoint</Application>
  <PresentationFormat>On-screen Show (16:9)</PresentationFormat>
  <Paragraphs>76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Bahnschrift</vt:lpstr>
      <vt:lpstr>Calibri</vt:lpstr>
      <vt:lpstr>Calibri Light</vt:lpstr>
      <vt:lpstr>Rubik</vt:lpstr>
      <vt:lpstr>Contents Slide Master</vt:lpstr>
      <vt:lpstr>Diseño personalizado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2024-02-06T11:09:44Z</dcterms:created>
  <dcterms:modified xsi:type="dcterms:W3CDTF">2024-02-14T16:25:23Z</dcterms:modified>
</cp:coreProperties>
</file>