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6" r:id="rId1"/>
  </p:sldMasterIdLst>
  <p:notesMasterIdLst>
    <p:notesMasterId r:id="rId50"/>
  </p:notesMasterIdLst>
  <p:handoutMasterIdLst>
    <p:handoutMasterId r:id="rId51"/>
  </p:handoutMasterIdLst>
  <p:sldIdLst>
    <p:sldId id="349" r:id="rId2"/>
    <p:sldId id="357" r:id="rId3"/>
    <p:sldId id="325" r:id="rId4"/>
    <p:sldId id="358" r:id="rId5"/>
    <p:sldId id="328" r:id="rId6"/>
    <p:sldId id="330" r:id="rId7"/>
    <p:sldId id="359" r:id="rId8"/>
    <p:sldId id="334" r:id="rId9"/>
    <p:sldId id="348" r:id="rId10"/>
    <p:sldId id="338" r:id="rId11"/>
    <p:sldId id="278" r:id="rId12"/>
    <p:sldId id="340" r:id="rId13"/>
    <p:sldId id="341" r:id="rId14"/>
    <p:sldId id="342" r:id="rId15"/>
    <p:sldId id="346" r:id="rId16"/>
    <p:sldId id="273" r:id="rId17"/>
    <p:sldId id="318" r:id="rId18"/>
    <p:sldId id="331" r:id="rId19"/>
    <p:sldId id="287" r:id="rId20"/>
    <p:sldId id="333" r:id="rId21"/>
    <p:sldId id="292" r:id="rId22"/>
    <p:sldId id="294" r:id="rId23"/>
    <p:sldId id="339" r:id="rId24"/>
    <p:sldId id="282" r:id="rId25"/>
    <p:sldId id="300" r:id="rId26"/>
    <p:sldId id="327" r:id="rId27"/>
    <p:sldId id="311" r:id="rId28"/>
    <p:sldId id="360" r:id="rId29"/>
    <p:sldId id="353" r:id="rId30"/>
    <p:sldId id="332" r:id="rId31"/>
    <p:sldId id="302" r:id="rId32"/>
    <p:sldId id="319" r:id="rId33"/>
    <p:sldId id="350" r:id="rId34"/>
    <p:sldId id="329" r:id="rId35"/>
    <p:sldId id="354" r:id="rId36"/>
    <p:sldId id="361" r:id="rId37"/>
    <p:sldId id="362" r:id="rId38"/>
    <p:sldId id="368" r:id="rId39"/>
    <p:sldId id="370" r:id="rId40"/>
    <p:sldId id="369" r:id="rId41"/>
    <p:sldId id="1239" r:id="rId42"/>
    <p:sldId id="1240" r:id="rId43"/>
    <p:sldId id="1241" r:id="rId44"/>
    <p:sldId id="295" r:id="rId45"/>
    <p:sldId id="296" r:id="rId46"/>
    <p:sldId id="297" r:id="rId47"/>
    <p:sldId id="1744" r:id="rId48"/>
    <p:sldId id="306" r:id="rId49"/>
  </p:sldIdLst>
  <p:sldSz cx="12192000" cy="6858000"/>
  <p:notesSz cx="6858000" cy="9144000"/>
  <p:custDataLst>
    <p:tags r:id="rId5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CE1"/>
    <a:srgbClr val="6972B5"/>
    <a:srgbClr val="F4B6BB"/>
    <a:srgbClr val="3C4A9A"/>
    <a:srgbClr val="F0BAC3"/>
    <a:srgbClr val="A99C18"/>
    <a:srgbClr val="3B4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7" autoAdjust="0"/>
    <p:restoredTop sz="93758" autoAdjust="0"/>
  </p:normalViewPr>
  <p:slideViewPr>
    <p:cSldViewPr snapToGrid="0" showGuides="1">
      <p:cViewPr varScale="1">
        <p:scale>
          <a:sx n="62" d="100"/>
          <a:sy n="62" d="100"/>
        </p:scale>
        <p:origin x="936" y="60"/>
      </p:cViewPr>
      <p:guideLst>
        <p:guide orient="horz" pos="24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notesViewPr>
    <p:cSldViewPr snapToGrid="0" showGuides="1">
      <p:cViewPr varScale="1">
        <p:scale>
          <a:sx n="70" d="100"/>
          <a:sy n="70" d="100"/>
        </p:scale>
        <p:origin x="276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FA4480-C39C-4D09-982A-46CB8BDF23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59121B-F826-47B3-A22C-0AA78A5093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8B127-83FA-4BB8-959B-10105FA863B0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45427-89CE-42E8-BC16-06084DC467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B04344-2FE7-47FE-B816-1F55CD608D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9F50C-96C5-4998-AF57-6B0EF790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45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BF870-26FC-4846-B31F-2740494A1691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EDF7B-DB4E-44A8-99CF-0E3E3114BA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338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0307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16577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79847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21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18479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23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17328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25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07819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27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284740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29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5533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31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82088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32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8873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85359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58837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36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97521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866377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62817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30674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38127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2660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5882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BEDF7B-DB4E-44A8-99CF-0E3E3114BA35}" type="slidenum">
              <a:rPr lang="es-PE" smtClean="0"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49960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 bwMode="auto">
          <a:xfrm>
            <a:off x="7823663" y="281040"/>
            <a:ext cx="3348345" cy="422031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683D08F-1398-4E7E-A68F-E74FC13A7109}"/>
              </a:ext>
            </a:extLst>
          </p:cNvPr>
          <p:cNvGrpSpPr/>
          <p:nvPr userDrawn="1"/>
        </p:nvGrpSpPr>
        <p:grpSpPr>
          <a:xfrm>
            <a:off x="11277599" y="94753"/>
            <a:ext cx="814711" cy="804842"/>
            <a:chOff x="8266748" y="2486260"/>
            <a:chExt cx="1363716" cy="1347197"/>
          </a:xfrm>
          <a:solidFill>
            <a:srgbClr val="F4B6BB"/>
          </a:solidFill>
        </p:grpSpPr>
        <p:sp>
          <p:nvSpPr>
            <p:cNvPr id="7" name="Freeform 6"/>
            <p:cNvSpPr/>
            <p:nvPr userDrawn="1"/>
          </p:nvSpPr>
          <p:spPr bwMode="auto">
            <a:xfrm>
              <a:off x="8266748" y="2486260"/>
              <a:ext cx="1363716" cy="1347197"/>
            </a:xfrm>
            <a:custGeom>
              <a:avLst/>
              <a:gdLst>
                <a:gd name="T0" fmla="*/ 222 w 416"/>
                <a:gd name="T1" fmla="*/ 0 h 411"/>
                <a:gd name="T2" fmla="*/ 239 w 416"/>
                <a:gd name="T3" fmla="*/ 2 h 411"/>
                <a:gd name="T4" fmla="*/ 330 w 416"/>
                <a:gd name="T5" fmla="*/ 39 h 411"/>
                <a:gd name="T6" fmla="*/ 409 w 416"/>
                <a:gd name="T7" fmla="*/ 156 h 411"/>
                <a:gd name="T8" fmla="*/ 414 w 416"/>
                <a:gd name="T9" fmla="*/ 220 h 411"/>
                <a:gd name="T10" fmla="*/ 369 w 416"/>
                <a:gd name="T11" fmla="*/ 334 h 411"/>
                <a:gd name="T12" fmla="*/ 254 w 416"/>
                <a:gd name="T13" fmla="*/ 406 h 411"/>
                <a:gd name="T14" fmla="*/ 225 w 416"/>
                <a:gd name="T15" fmla="*/ 410 h 411"/>
                <a:gd name="T16" fmla="*/ 222 w 416"/>
                <a:gd name="T17" fmla="*/ 411 h 411"/>
                <a:gd name="T18" fmla="*/ 197 w 416"/>
                <a:gd name="T19" fmla="*/ 411 h 411"/>
                <a:gd name="T20" fmla="*/ 179 w 416"/>
                <a:gd name="T21" fmla="*/ 408 h 411"/>
                <a:gd name="T22" fmla="*/ 107 w 416"/>
                <a:gd name="T23" fmla="*/ 383 h 411"/>
                <a:gd name="T24" fmla="*/ 52 w 416"/>
                <a:gd name="T25" fmla="*/ 337 h 411"/>
                <a:gd name="T26" fmla="*/ 52 w 416"/>
                <a:gd name="T27" fmla="*/ 325 h 411"/>
                <a:gd name="T28" fmla="*/ 63 w 416"/>
                <a:gd name="T29" fmla="*/ 327 h 411"/>
                <a:gd name="T30" fmla="*/ 117 w 416"/>
                <a:gd name="T31" fmla="*/ 371 h 411"/>
                <a:gd name="T32" fmla="*/ 186 w 416"/>
                <a:gd name="T33" fmla="*/ 394 h 411"/>
                <a:gd name="T34" fmla="*/ 311 w 416"/>
                <a:gd name="T35" fmla="*/ 366 h 411"/>
                <a:gd name="T36" fmla="*/ 391 w 416"/>
                <a:gd name="T37" fmla="*/ 263 h 411"/>
                <a:gd name="T38" fmla="*/ 399 w 416"/>
                <a:gd name="T39" fmla="*/ 195 h 411"/>
                <a:gd name="T40" fmla="*/ 338 w 416"/>
                <a:gd name="T41" fmla="*/ 65 h 411"/>
                <a:gd name="T42" fmla="*/ 246 w 416"/>
                <a:gd name="T43" fmla="*/ 19 h 411"/>
                <a:gd name="T44" fmla="*/ 93 w 416"/>
                <a:gd name="T45" fmla="*/ 56 h 411"/>
                <a:gd name="T46" fmla="*/ 23 w 416"/>
                <a:gd name="T47" fmla="*/ 168 h 411"/>
                <a:gd name="T48" fmla="*/ 21 w 416"/>
                <a:gd name="T49" fmla="*/ 228 h 411"/>
                <a:gd name="T50" fmla="*/ 47 w 416"/>
                <a:gd name="T51" fmla="*/ 304 h 411"/>
                <a:gd name="T52" fmla="*/ 49 w 416"/>
                <a:gd name="T53" fmla="*/ 307 h 411"/>
                <a:gd name="T54" fmla="*/ 46 w 416"/>
                <a:gd name="T55" fmla="*/ 317 h 411"/>
                <a:gd name="T56" fmla="*/ 36 w 416"/>
                <a:gd name="T57" fmla="*/ 315 h 411"/>
                <a:gd name="T58" fmla="*/ 21 w 416"/>
                <a:gd name="T59" fmla="*/ 286 h 411"/>
                <a:gd name="T60" fmla="*/ 6 w 416"/>
                <a:gd name="T61" fmla="*/ 232 h 411"/>
                <a:gd name="T62" fmla="*/ 44 w 416"/>
                <a:gd name="T63" fmla="*/ 84 h 411"/>
                <a:gd name="T64" fmla="*/ 165 w 416"/>
                <a:gd name="T65" fmla="*/ 5 h 411"/>
                <a:gd name="T66" fmla="*/ 194 w 416"/>
                <a:gd name="T67" fmla="*/ 1 h 411"/>
                <a:gd name="T68" fmla="*/ 197 w 416"/>
                <a:gd name="T69" fmla="*/ 0 h 411"/>
                <a:gd name="T70" fmla="*/ 222 w 416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" h="411">
                  <a:moveTo>
                    <a:pt x="222" y="0"/>
                  </a:moveTo>
                  <a:cubicBezTo>
                    <a:pt x="228" y="1"/>
                    <a:pt x="234" y="2"/>
                    <a:pt x="239" y="2"/>
                  </a:cubicBezTo>
                  <a:cubicBezTo>
                    <a:pt x="272" y="7"/>
                    <a:pt x="303" y="19"/>
                    <a:pt x="330" y="39"/>
                  </a:cubicBezTo>
                  <a:cubicBezTo>
                    <a:pt x="370" y="69"/>
                    <a:pt x="396" y="107"/>
                    <a:pt x="409" y="156"/>
                  </a:cubicBezTo>
                  <a:cubicBezTo>
                    <a:pt x="414" y="177"/>
                    <a:pt x="416" y="198"/>
                    <a:pt x="414" y="220"/>
                  </a:cubicBezTo>
                  <a:cubicBezTo>
                    <a:pt x="411" y="263"/>
                    <a:pt x="396" y="301"/>
                    <a:pt x="369" y="334"/>
                  </a:cubicBezTo>
                  <a:cubicBezTo>
                    <a:pt x="339" y="371"/>
                    <a:pt x="301" y="395"/>
                    <a:pt x="254" y="406"/>
                  </a:cubicBezTo>
                  <a:cubicBezTo>
                    <a:pt x="245" y="408"/>
                    <a:pt x="235" y="409"/>
                    <a:pt x="225" y="410"/>
                  </a:cubicBezTo>
                  <a:cubicBezTo>
                    <a:pt x="224" y="410"/>
                    <a:pt x="223" y="411"/>
                    <a:pt x="222" y="411"/>
                  </a:cubicBezTo>
                  <a:cubicBezTo>
                    <a:pt x="214" y="411"/>
                    <a:pt x="205" y="411"/>
                    <a:pt x="197" y="411"/>
                  </a:cubicBezTo>
                  <a:cubicBezTo>
                    <a:pt x="191" y="410"/>
                    <a:pt x="185" y="409"/>
                    <a:pt x="179" y="408"/>
                  </a:cubicBezTo>
                  <a:cubicBezTo>
                    <a:pt x="154" y="405"/>
                    <a:pt x="130" y="396"/>
                    <a:pt x="107" y="383"/>
                  </a:cubicBezTo>
                  <a:cubicBezTo>
                    <a:pt x="86" y="371"/>
                    <a:pt x="68" y="356"/>
                    <a:pt x="52" y="337"/>
                  </a:cubicBezTo>
                  <a:cubicBezTo>
                    <a:pt x="48" y="333"/>
                    <a:pt x="48" y="328"/>
                    <a:pt x="52" y="325"/>
                  </a:cubicBezTo>
                  <a:cubicBezTo>
                    <a:pt x="55" y="322"/>
                    <a:pt x="60" y="323"/>
                    <a:pt x="63" y="327"/>
                  </a:cubicBezTo>
                  <a:cubicBezTo>
                    <a:pt x="78" y="345"/>
                    <a:pt x="96" y="360"/>
                    <a:pt x="117" y="371"/>
                  </a:cubicBezTo>
                  <a:cubicBezTo>
                    <a:pt x="138" y="383"/>
                    <a:pt x="161" y="391"/>
                    <a:pt x="186" y="394"/>
                  </a:cubicBezTo>
                  <a:cubicBezTo>
                    <a:pt x="231" y="399"/>
                    <a:pt x="272" y="390"/>
                    <a:pt x="311" y="366"/>
                  </a:cubicBezTo>
                  <a:cubicBezTo>
                    <a:pt x="350" y="342"/>
                    <a:pt x="377" y="307"/>
                    <a:pt x="391" y="263"/>
                  </a:cubicBezTo>
                  <a:cubicBezTo>
                    <a:pt x="398" y="241"/>
                    <a:pt x="401" y="218"/>
                    <a:pt x="399" y="195"/>
                  </a:cubicBezTo>
                  <a:cubicBezTo>
                    <a:pt x="396" y="144"/>
                    <a:pt x="376" y="100"/>
                    <a:pt x="338" y="65"/>
                  </a:cubicBezTo>
                  <a:cubicBezTo>
                    <a:pt x="312" y="41"/>
                    <a:pt x="281" y="25"/>
                    <a:pt x="246" y="19"/>
                  </a:cubicBezTo>
                  <a:cubicBezTo>
                    <a:pt x="190" y="8"/>
                    <a:pt x="138" y="20"/>
                    <a:pt x="93" y="56"/>
                  </a:cubicBezTo>
                  <a:cubicBezTo>
                    <a:pt x="56" y="85"/>
                    <a:pt x="33" y="122"/>
                    <a:pt x="23" y="168"/>
                  </a:cubicBezTo>
                  <a:cubicBezTo>
                    <a:pt x="19" y="188"/>
                    <a:pt x="18" y="208"/>
                    <a:pt x="21" y="228"/>
                  </a:cubicBezTo>
                  <a:cubicBezTo>
                    <a:pt x="24" y="255"/>
                    <a:pt x="33" y="280"/>
                    <a:pt x="47" y="304"/>
                  </a:cubicBezTo>
                  <a:cubicBezTo>
                    <a:pt x="47" y="305"/>
                    <a:pt x="48" y="306"/>
                    <a:pt x="49" y="307"/>
                  </a:cubicBezTo>
                  <a:cubicBezTo>
                    <a:pt x="50" y="311"/>
                    <a:pt x="49" y="315"/>
                    <a:pt x="46" y="317"/>
                  </a:cubicBezTo>
                  <a:cubicBezTo>
                    <a:pt x="43" y="319"/>
                    <a:pt x="38" y="318"/>
                    <a:pt x="36" y="315"/>
                  </a:cubicBezTo>
                  <a:cubicBezTo>
                    <a:pt x="31" y="305"/>
                    <a:pt x="25" y="296"/>
                    <a:pt x="21" y="286"/>
                  </a:cubicBezTo>
                  <a:cubicBezTo>
                    <a:pt x="13" y="269"/>
                    <a:pt x="8" y="251"/>
                    <a:pt x="6" y="232"/>
                  </a:cubicBezTo>
                  <a:cubicBezTo>
                    <a:pt x="0" y="178"/>
                    <a:pt x="12" y="129"/>
                    <a:pt x="44" y="84"/>
                  </a:cubicBezTo>
                  <a:cubicBezTo>
                    <a:pt x="75" y="43"/>
                    <a:pt x="115" y="16"/>
                    <a:pt x="165" y="5"/>
                  </a:cubicBezTo>
                  <a:cubicBezTo>
                    <a:pt x="175" y="3"/>
                    <a:pt x="184" y="2"/>
                    <a:pt x="194" y="1"/>
                  </a:cubicBezTo>
                  <a:cubicBezTo>
                    <a:pt x="195" y="1"/>
                    <a:pt x="196" y="0"/>
                    <a:pt x="197" y="0"/>
                  </a:cubicBezTo>
                  <a:cubicBezTo>
                    <a:pt x="205" y="0"/>
                    <a:pt x="214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8391510" y="2584457"/>
              <a:ext cx="1124590" cy="1150802"/>
            </a:xfrm>
            <a:custGeom>
              <a:avLst/>
              <a:gdLst>
                <a:gd name="T0" fmla="*/ 168 w 343"/>
                <a:gd name="T1" fmla="*/ 331 h 351"/>
                <a:gd name="T2" fmla="*/ 277 w 343"/>
                <a:gd name="T3" fmla="*/ 288 h 351"/>
                <a:gd name="T4" fmla="*/ 319 w 343"/>
                <a:gd name="T5" fmla="*/ 222 h 351"/>
                <a:gd name="T6" fmla="*/ 326 w 343"/>
                <a:gd name="T7" fmla="*/ 161 h 351"/>
                <a:gd name="T8" fmla="*/ 313 w 343"/>
                <a:gd name="T9" fmla="*/ 113 h 351"/>
                <a:gd name="T10" fmla="*/ 317 w 343"/>
                <a:gd name="T11" fmla="*/ 102 h 351"/>
                <a:gd name="T12" fmla="*/ 327 w 343"/>
                <a:gd name="T13" fmla="*/ 107 h 351"/>
                <a:gd name="T14" fmla="*/ 341 w 343"/>
                <a:gd name="T15" fmla="*/ 185 h 351"/>
                <a:gd name="T16" fmla="*/ 305 w 343"/>
                <a:gd name="T17" fmla="*/ 280 h 351"/>
                <a:gd name="T18" fmla="*/ 208 w 343"/>
                <a:gd name="T19" fmla="*/ 341 h 351"/>
                <a:gd name="T20" fmla="*/ 83 w 343"/>
                <a:gd name="T21" fmla="*/ 321 h 351"/>
                <a:gd name="T22" fmla="*/ 7 w 343"/>
                <a:gd name="T23" fmla="*/ 218 h 351"/>
                <a:gd name="T24" fmla="*/ 3 w 343"/>
                <a:gd name="T25" fmla="*/ 153 h 351"/>
                <a:gd name="T26" fmla="*/ 40 w 343"/>
                <a:gd name="T27" fmla="*/ 68 h 351"/>
                <a:gd name="T28" fmla="*/ 140 w 343"/>
                <a:gd name="T29" fmla="*/ 9 h 351"/>
                <a:gd name="T30" fmla="*/ 271 w 343"/>
                <a:gd name="T31" fmla="*/ 38 h 351"/>
                <a:gd name="T32" fmla="*/ 312 w 343"/>
                <a:gd name="T33" fmla="*/ 80 h 351"/>
                <a:gd name="T34" fmla="*/ 312 w 343"/>
                <a:gd name="T35" fmla="*/ 91 h 351"/>
                <a:gd name="T36" fmla="*/ 300 w 343"/>
                <a:gd name="T37" fmla="*/ 89 h 351"/>
                <a:gd name="T38" fmla="*/ 270 w 343"/>
                <a:gd name="T39" fmla="*/ 56 h 351"/>
                <a:gd name="T40" fmla="*/ 203 w 343"/>
                <a:gd name="T41" fmla="*/ 24 h 351"/>
                <a:gd name="T42" fmla="*/ 71 w 343"/>
                <a:gd name="T43" fmla="*/ 58 h 351"/>
                <a:gd name="T44" fmla="*/ 20 w 343"/>
                <a:gd name="T45" fmla="*/ 146 h 351"/>
                <a:gd name="T46" fmla="*/ 49 w 343"/>
                <a:gd name="T47" fmla="*/ 270 h 351"/>
                <a:gd name="T48" fmla="*/ 142 w 343"/>
                <a:gd name="T49" fmla="*/ 327 h 351"/>
                <a:gd name="T50" fmla="*/ 168 w 343"/>
                <a:gd name="T51" fmla="*/ 3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3" h="351">
                  <a:moveTo>
                    <a:pt x="168" y="331"/>
                  </a:moveTo>
                  <a:cubicBezTo>
                    <a:pt x="212" y="330"/>
                    <a:pt x="248" y="316"/>
                    <a:pt x="277" y="288"/>
                  </a:cubicBezTo>
                  <a:cubicBezTo>
                    <a:pt x="297" y="270"/>
                    <a:pt x="311" y="247"/>
                    <a:pt x="319" y="222"/>
                  </a:cubicBezTo>
                  <a:cubicBezTo>
                    <a:pt x="326" y="202"/>
                    <a:pt x="328" y="182"/>
                    <a:pt x="326" y="161"/>
                  </a:cubicBezTo>
                  <a:cubicBezTo>
                    <a:pt x="324" y="145"/>
                    <a:pt x="320" y="129"/>
                    <a:pt x="313" y="113"/>
                  </a:cubicBezTo>
                  <a:cubicBezTo>
                    <a:pt x="311" y="108"/>
                    <a:pt x="313" y="104"/>
                    <a:pt x="317" y="102"/>
                  </a:cubicBezTo>
                  <a:cubicBezTo>
                    <a:pt x="321" y="101"/>
                    <a:pt x="325" y="102"/>
                    <a:pt x="327" y="107"/>
                  </a:cubicBezTo>
                  <a:cubicBezTo>
                    <a:pt x="338" y="132"/>
                    <a:pt x="343" y="158"/>
                    <a:pt x="341" y="185"/>
                  </a:cubicBezTo>
                  <a:cubicBezTo>
                    <a:pt x="339" y="220"/>
                    <a:pt x="327" y="252"/>
                    <a:pt x="305" y="280"/>
                  </a:cubicBezTo>
                  <a:cubicBezTo>
                    <a:pt x="280" y="312"/>
                    <a:pt x="248" y="333"/>
                    <a:pt x="208" y="341"/>
                  </a:cubicBezTo>
                  <a:cubicBezTo>
                    <a:pt x="164" y="351"/>
                    <a:pt x="122" y="344"/>
                    <a:pt x="83" y="321"/>
                  </a:cubicBezTo>
                  <a:cubicBezTo>
                    <a:pt x="44" y="297"/>
                    <a:pt x="19" y="262"/>
                    <a:pt x="7" y="218"/>
                  </a:cubicBezTo>
                  <a:cubicBezTo>
                    <a:pt x="1" y="197"/>
                    <a:pt x="0" y="175"/>
                    <a:pt x="3" y="153"/>
                  </a:cubicBezTo>
                  <a:cubicBezTo>
                    <a:pt x="7" y="121"/>
                    <a:pt x="20" y="92"/>
                    <a:pt x="40" y="68"/>
                  </a:cubicBezTo>
                  <a:cubicBezTo>
                    <a:pt x="66" y="36"/>
                    <a:pt x="99" y="16"/>
                    <a:pt x="140" y="9"/>
                  </a:cubicBezTo>
                  <a:cubicBezTo>
                    <a:pt x="187" y="0"/>
                    <a:pt x="231" y="10"/>
                    <a:pt x="271" y="38"/>
                  </a:cubicBezTo>
                  <a:cubicBezTo>
                    <a:pt x="287" y="49"/>
                    <a:pt x="301" y="63"/>
                    <a:pt x="312" y="80"/>
                  </a:cubicBezTo>
                  <a:cubicBezTo>
                    <a:pt x="315" y="84"/>
                    <a:pt x="315" y="88"/>
                    <a:pt x="312" y="91"/>
                  </a:cubicBezTo>
                  <a:cubicBezTo>
                    <a:pt x="308" y="94"/>
                    <a:pt x="304" y="93"/>
                    <a:pt x="300" y="89"/>
                  </a:cubicBezTo>
                  <a:cubicBezTo>
                    <a:pt x="291" y="76"/>
                    <a:pt x="281" y="65"/>
                    <a:pt x="270" y="56"/>
                  </a:cubicBezTo>
                  <a:cubicBezTo>
                    <a:pt x="250" y="40"/>
                    <a:pt x="228" y="29"/>
                    <a:pt x="203" y="24"/>
                  </a:cubicBezTo>
                  <a:cubicBezTo>
                    <a:pt x="154" y="14"/>
                    <a:pt x="110" y="26"/>
                    <a:pt x="71" y="58"/>
                  </a:cubicBezTo>
                  <a:cubicBezTo>
                    <a:pt x="44" y="81"/>
                    <a:pt x="26" y="111"/>
                    <a:pt x="20" y="146"/>
                  </a:cubicBezTo>
                  <a:cubicBezTo>
                    <a:pt x="11" y="192"/>
                    <a:pt x="21" y="233"/>
                    <a:pt x="49" y="270"/>
                  </a:cubicBezTo>
                  <a:cubicBezTo>
                    <a:pt x="73" y="301"/>
                    <a:pt x="104" y="320"/>
                    <a:pt x="142" y="327"/>
                  </a:cubicBezTo>
                  <a:cubicBezTo>
                    <a:pt x="152" y="329"/>
                    <a:pt x="162" y="330"/>
                    <a:pt x="168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8899221" y="2798079"/>
              <a:ext cx="301508" cy="334215"/>
            </a:xfrm>
            <a:custGeom>
              <a:avLst/>
              <a:gdLst>
                <a:gd name="T0" fmla="*/ 92 w 92"/>
                <a:gd name="T1" fmla="*/ 51 h 102"/>
                <a:gd name="T2" fmla="*/ 62 w 92"/>
                <a:gd name="T3" fmla="*/ 95 h 102"/>
                <a:gd name="T4" fmla="*/ 9 w 92"/>
                <a:gd name="T5" fmla="*/ 82 h 102"/>
                <a:gd name="T6" fmla="*/ 1 w 92"/>
                <a:gd name="T7" fmla="*/ 69 h 102"/>
                <a:gd name="T8" fmla="*/ 5 w 92"/>
                <a:gd name="T9" fmla="*/ 60 h 102"/>
                <a:gd name="T10" fmla="*/ 14 w 92"/>
                <a:gd name="T11" fmla="*/ 63 h 102"/>
                <a:gd name="T12" fmla="*/ 22 w 92"/>
                <a:gd name="T13" fmla="*/ 74 h 102"/>
                <a:gd name="T14" fmla="*/ 57 w 92"/>
                <a:gd name="T15" fmla="*/ 80 h 102"/>
                <a:gd name="T16" fmla="*/ 76 w 92"/>
                <a:gd name="T17" fmla="*/ 49 h 102"/>
                <a:gd name="T18" fmla="*/ 52 w 92"/>
                <a:gd name="T19" fmla="*/ 21 h 102"/>
                <a:gd name="T20" fmla="*/ 16 w 92"/>
                <a:gd name="T21" fmla="*/ 37 h 102"/>
                <a:gd name="T22" fmla="*/ 13 w 92"/>
                <a:gd name="T23" fmla="*/ 42 h 102"/>
                <a:gd name="T24" fmla="*/ 4 w 92"/>
                <a:gd name="T25" fmla="*/ 42 h 102"/>
                <a:gd name="T26" fmla="*/ 2 w 92"/>
                <a:gd name="T27" fmla="*/ 33 h 102"/>
                <a:gd name="T28" fmla="*/ 32 w 92"/>
                <a:gd name="T29" fmla="*/ 7 h 102"/>
                <a:gd name="T30" fmla="*/ 89 w 92"/>
                <a:gd name="T31" fmla="*/ 37 h 102"/>
                <a:gd name="T32" fmla="*/ 92 w 92"/>
                <a:gd name="T33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102">
                  <a:moveTo>
                    <a:pt x="92" y="51"/>
                  </a:moveTo>
                  <a:cubicBezTo>
                    <a:pt x="91" y="70"/>
                    <a:pt x="79" y="89"/>
                    <a:pt x="62" y="95"/>
                  </a:cubicBezTo>
                  <a:cubicBezTo>
                    <a:pt x="43" y="102"/>
                    <a:pt x="22" y="97"/>
                    <a:pt x="9" y="82"/>
                  </a:cubicBezTo>
                  <a:cubicBezTo>
                    <a:pt x="6" y="78"/>
                    <a:pt x="3" y="74"/>
                    <a:pt x="1" y="69"/>
                  </a:cubicBezTo>
                  <a:cubicBezTo>
                    <a:pt x="0" y="66"/>
                    <a:pt x="2" y="62"/>
                    <a:pt x="5" y="60"/>
                  </a:cubicBezTo>
                  <a:cubicBezTo>
                    <a:pt x="8" y="59"/>
                    <a:pt x="12" y="60"/>
                    <a:pt x="14" y="63"/>
                  </a:cubicBezTo>
                  <a:cubicBezTo>
                    <a:pt x="17" y="66"/>
                    <a:pt x="19" y="70"/>
                    <a:pt x="22" y="74"/>
                  </a:cubicBezTo>
                  <a:cubicBezTo>
                    <a:pt x="31" y="83"/>
                    <a:pt x="45" y="86"/>
                    <a:pt x="57" y="80"/>
                  </a:cubicBezTo>
                  <a:cubicBezTo>
                    <a:pt x="70" y="75"/>
                    <a:pt x="77" y="62"/>
                    <a:pt x="76" y="49"/>
                  </a:cubicBezTo>
                  <a:cubicBezTo>
                    <a:pt x="74" y="35"/>
                    <a:pt x="65" y="24"/>
                    <a:pt x="52" y="21"/>
                  </a:cubicBezTo>
                  <a:cubicBezTo>
                    <a:pt x="38" y="17"/>
                    <a:pt x="23" y="24"/>
                    <a:pt x="16" y="37"/>
                  </a:cubicBezTo>
                  <a:cubicBezTo>
                    <a:pt x="15" y="39"/>
                    <a:pt x="14" y="41"/>
                    <a:pt x="13" y="42"/>
                  </a:cubicBezTo>
                  <a:cubicBezTo>
                    <a:pt x="10" y="45"/>
                    <a:pt x="7" y="45"/>
                    <a:pt x="4" y="42"/>
                  </a:cubicBezTo>
                  <a:cubicBezTo>
                    <a:pt x="1" y="40"/>
                    <a:pt x="0" y="36"/>
                    <a:pt x="2" y="33"/>
                  </a:cubicBezTo>
                  <a:cubicBezTo>
                    <a:pt x="8" y="19"/>
                    <a:pt x="18" y="10"/>
                    <a:pt x="32" y="7"/>
                  </a:cubicBezTo>
                  <a:cubicBezTo>
                    <a:pt x="56" y="0"/>
                    <a:pt x="81" y="13"/>
                    <a:pt x="89" y="37"/>
                  </a:cubicBezTo>
                  <a:cubicBezTo>
                    <a:pt x="90" y="42"/>
                    <a:pt x="91" y="47"/>
                    <a:pt x="9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9070769" y="3175363"/>
              <a:ext cx="252989" cy="251523"/>
            </a:xfrm>
            <a:custGeom>
              <a:avLst/>
              <a:gdLst>
                <a:gd name="T0" fmla="*/ 77 w 77"/>
                <a:gd name="T1" fmla="*/ 38 h 77"/>
                <a:gd name="T2" fmla="*/ 38 w 77"/>
                <a:gd name="T3" fmla="*/ 77 h 77"/>
                <a:gd name="T4" fmla="*/ 0 w 77"/>
                <a:gd name="T5" fmla="*/ 38 h 77"/>
                <a:gd name="T6" fmla="*/ 38 w 77"/>
                <a:gd name="T7" fmla="*/ 0 h 77"/>
                <a:gd name="T8" fmla="*/ 77 w 77"/>
                <a:gd name="T9" fmla="*/ 38 h 77"/>
                <a:gd name="T10" fmla="*/ 62 w 77"/>
                <a:gd name="T11" fmla="*/ 38 h 77"/>
                <a:gd name="T12" fmla="*/ 38 w 77"/>
                <a:gd name="T13" fmla="*/ 15 h 77"/>
                <a:gd name="T14" fmla="*/ 15 w 77"/>
                <a:gd name="T15" fmla="*/ 38 h 77"/>
                <a:gd name="T16" fmla="*/ 38 w 77"/>
                <a:gd name="T17" fmla="*/ 62 h 77"/>
                <a:gd name="T18" fmla="*/ 62 w 77"/>
                <a:gd name="T19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6" y="61"/>
                    <a:pt x="60" y="77"/>
                    <a:pt x="38" y="77"/>
                  </a:cubicBezTo>
                  <a:cubicBezTo>
                    <a:pt x="16" y="77"/>
                    <a:pt x="0" y="60"/>
                    <a:pt x="0" y="38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lose/>
                  <a:moveTo>
                    <a:pt x="62" y="38"/>
                  </a:moveTo>
                  <a:cubicBezTo>
                    <a:pt x="62" y="26"/>
                    <a:pt x="51" y="15"/>
                    <a:pt x="38" y="15"/>
                  </a:cubicBezTo>
                  <a:cubicBezTo>
                    <a:pt x="26" y="15"/>
                    <a:pt x="15" y="25"/>
                    <a:pt x="15" y="38"/>
                  </a:cubicBezTo>
                  <a:cubicBezTo>
                    <a:pt x="15" y="51"/>
                    <a:pt x="24" y="62"/>
                    <a:pt x="38" y="62"/>
                  </a:cubicBezTo>
                  <a:cubicBezTo>
                    <a:pt x="53" y="62"/>
                    <a:pt x="62" y="50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8693018" y="3220155"/>
              <a:ext cx="220066" cy="223959"/>
            </a:xfrm>
            <a:custGeom>
              <a:avLst/>
              <a:gdLst>
                <a:gd name="T0" fmla="*/ 34 w 67"/>
                <a:gd name="T1" fmla="*/ 67 h 68"/>
                <a:gd name="T2" fmla="*/ 0 w 67"/>
                <a:gd name="T3" fmla="*/ 34 h 68"/>
                <a:gd name="T4" fmla="*/ 34 w 67"/>
                <a:gd name="T5" fmla="*/ 0 h 68"/>
                <a:gd name="T6" fmla="*/ 67 w 67"/>
                <a:gd name="T7" fmla="*/ 34 h 68"/>
                <a:gd name="T8" fmla="*/ 34 w 67"/>
                <a:gd name="T9" fmla="*/ 67 h 68"/>
                <a:gd name="T10" fmla="*/ 34 w 67"/>
                <a:gd name="T11" fmla="*/ 52 h 68"/>
                <a:gd name="T12" fmla="*/ 52 w 67"/>
                <a:gd name="T13" fmla="*/ 34 h 68"/>
                <a:gd name="T14" fmla="*/ 34 w 67"/>
                <a:gd name="T15" fmla="*/ 15 h 68"/>
                <a:gd name="T16" fmla="*/ 15 w 67"/>
                <a:gd name="T17" fmla="*/ 34 h 68"/>
                <a:gd name="T18" fmla="*/ 34 w 67"/>
                <a:gd name="T19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34" y="67"/>
                  </a:move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1"/>
                    <a:pt x="67" y="15"/>
                    <a:pt x="67" y="34"/>
                  </a:cubicBezTo>
                  <a:cubicBezTo>
                    <a:pt x="67" y="53"/>
                    <a:pt x="52" y="68"/>
                    <a:pt x="34" y="67"/>
                  </a:cubicBezTo>
                  <a:close/>
                  <a:moveTo>
                    <a:pt x="34" y="52"/>
                  </a:moveTo>
                  <a:cubicBezTo>
                    <a:pt x="44" y="52"/>
                    <a:pt x="52" y="44"/>
                    <a:pt x="52" y="34"/>
                  </a:cubicBezTo>
                  <a:cubicBezTo>
                    <a:pt x="52" y="24"/>
                    <a:pt x="44" y="15"/>
                    <a:pt x="34" y="15"/>
                  </a:cubicBezTo>
                  <a:cubicBezTo>
                    <a:pt x="24" y="15"/>
                    <a:pt x="15" y="24"/>
                    <a:pt x="15" y="34"/>
                  </a:cubicBezTo>
                  <a:cubicBezTo>
                    <a:pt x="15" y="44"/>
                    <a:pt x="24" y="52"/>
                    <a:pt x="3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8571722" y="2954850"/>
              <a:ext cx="180211" cy="177445"/>
            </a:xfrm>
            <a:custGeom>
              <a:avLst/>
              <a:gdLst>
                <a:gd name="T0" fmla="*/ 27 w 55"/>
                <a:gd name="T1" fmla="*/ 0 h 54"/>
                <a:gd name="T2" fmla="*/ 54 w 55"/>
                <a:gd name="T3" fmla="*/ 27 h 54"/>
                <a:gd name="T4" fmla="*/ 28 w 55"/>
                <a:gd name="T5" fmla="*/ 54 h 54"/>
                <a:gd name="T6" fmla="*/ 1 w 55"/>
                <a:gd name="T7" fmla="*/ 27 h 54"/>
                <a:gd name="T8" fmla="*/ 27 w 55"/>
                <a:gd name="T9" fmla="*/ 0 h 54"/>
                <a:gd name="T10" fmla="*/ 28 w 55"/>
                <a:gd name="T11" fmla="*/ 15 h 54"/>
                <a:gd name="T12" fmla="*/ 16 w 55"/>
                <a:gd name="T13" fmla="*/ 27 h 54"/>
                <a:gd name="T14" fmla="*/ 27 w 55"/>
                <a:gd name="T15" fmla="*/ 38 h 54"/>
                <a:gd name="T16" fmla="*/ 40 w 55"/>
                <a:gd name="T17" fmla="*/ 27 h 54"/>
                <a:gd name="T18" fmla="*/ 28 w 55"/>
                <a:gd name="T1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4">
                  <a:moveTo>
                    <a:pt x="27" y="0"/>
                  </a:moveTo>
                  <a:cubicBezTo>
                    <a:pt x="41" y="0"/>
                    <a:pt x="54" y="11"/>
                    <a:pt x="54" y="27"/>
                  </a:cubicBezTo>
                  <a:cubicBezTo>
                    <a:pt x="55" y="42"/>
                    <a:pt x="42" y="54"/>
                    <a:pt x="28" y="54"/>
                  </a:cubicBezTo>
                  <a:cubicBezTo>
                    <a:pt x="13" y="54"/>
                    <a:pt x="0" y="42"/>
                    <a:pt x="1" y="27"/>
                  </a:cubicBezTo>
                  <a:cubicBezTo>
                    <a:pt x="1" y="10"/>
                    <a:pt x="14" y="0"/>
                    <a:pt x="27" y="0"/>
                  </a:cubicBezTo>
                  <a:close/>
                  <a:moveTo>
                    <a:pt x="28" y="15"/>
                  </a:moveTo>
                  <a:cubicBezTo>
                    <a:pt x="21" y="15"/>
                    <a:pt x="16" y="20"/>
                    <a:pt x="16" y="27"/>
                  </a:cubicBezTo>
                  <a:cubicBezTo>
                    <a:pt x="15" y="33"/>
                    <a:pt x="21" y="38"/>
                    <a:pt x="27" y="38"/>
                  </a:cubicBezTo>
                  <a:cubicBezTo>
                    <a:pt x="34" y="39"/>
                    <a:pt x="40" y="33"/>
                    <a:pt x="40" y="27"/>
                  </a:cubicBezTo>
                  <a:cubicBezTo>
                    <a:pt x="39" y="20"/>
                    <a:pt x="34" y="15"/>
                    <a:pt x="2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>
              <a:off x="8991060" y="3463063"/>
              <a:ext cx="50252" cy="49961"/>
            </a:xfrm>
            <a:custGeom>
              <a:avLst/>
              <a:gdLst>
                <a:gd name="T0" fmla="*/ 7 w 15"/>
                <a:gd name="T1" fmla="*/ 0 h 15"/>
                <a:gd name="T2" fmla="*/ 15 w 15"/>
                <a:gd name="T3" fmla="*/ 7 h 15"/>
                <a:gd name="T4" fmla="*/ 7 w 15"/>
                <a:gd name="T5" fmla="*/ 15 h 15"/>
                <a:gd name="T6" fmla="*/ 0 w 15"/>
                <a:gd name="T7" fmla="*/ 7 h 15"/>
                <a:gd name="T8" fmla="*/ 7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cubicBezTo>
                    <a:pt x="11" y="0"/>
                    <a:pt x="15" y="3"/>
                    <a:pt x="15" y="7"/>
                  </a:cubicBezTo>
                  <a:cubicBezTo>
                    <a:pt x="15" y="11"/>
                    <a:pt x="11" y="14"/>
                    <a:pt x="7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/>
            <p:cNvSpPr/>
            <p:nvPr userDrawn="1"/>
          </p:nvSpPr>
          <p:spPr bwMode="auto">
            <a:xfrm>
              <a:off x="9247515" y="2958296"/>
              <a:ext cx="48518" cy="49961"/>
            </a:xfrm>
            <a:custGeom>
              <a:avLst/>
              <a:gdLst>
                <a:gd name="T0" fmla="*/ 8 w 15"/>
                <a:gd name="T1" fmla="*/ 0 h 15"/>
                <a:gd name="T2" fmla="*/ 15 w 15"/>
                <a:gd name="T3" fmla="*/ 7 h 15"/>
                <a:gd name="T4" fmla="*/ 8 w 15"/>
                <a:gd name="T5" fmla="*/ 15 h 15"/>
                <a:gd name="T6" fmla="*/ 0 w 15"/>
                <a:gd name="T7" fmla="*/ 7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/>
            <p:cNvSpPr/>
            <p:nvPr userDrawn="1"/>
          </p:nvSpPr>
          <p:spPr bwMode="auto">
            <a:xfrm>
              <a:off x="8798718" y="3092671"/>
              <a:ext cx="48518" cy="49961"/>
            </a:xfrm>
            <a:custGeom>
              <a:avLst/>
              <a:gdLst>
                <a:gd name="T0" fmla="*/ 15 w 15"/>
                <a:gd name="T1" fmla="*/ 8 h 15"/>
                <a:gd name="T2" fmla="*/ 8 w 15"/>
                <a:gd name="T3" fmla="*/ 15 h 15"/>
                <a:gd name="T4" fmla="*/ 0 w 15"/>
                <a:gd name="T5" fmla="*/ 8 h 15"/>
                <a:gd name="T6" fmla="*/ 7 w 15"/>
                <a:gd name="T7" fmla="*/ 0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3458 w 3840"/>
              <a:gd name="T1" fmla="*/ 354 h 2152"/>
              <a:gd name="T2" fmla="*/ 3459 w 3840"/>
              <a:gd name="T3" fmla="*/ 386 h 2152"/>
              <a:gd name="T4" fmla="*/ 3297 w 3840"/>
              <a:gd name="T5" fmla="*/ 99 h 2152"/>
              <a:gd name="T6" fmla="*/ 2980 w 3840"/>
              <a:gd name="T7" fmla="*/ 754 h 2152"/>
              <a:gd name="T8" fmla="*/ 3310 w 3840"/>
              <a:gd name="T9" fmla="*/ 810 h 2152"/>
              <a:gd name="T10" fmla="*/ 3221 w 3840"/>
              <a:gd name="T11" fmla="*/ 1205 h 2152"/>
              <a:gd name="T12" fmla="*/ 2928 w 3840"/>
              <a:gd name="T13" fmla="*/ 1051 h 2152"/>
              <a:gd name="T14" fmla="*/ 2893 w 3840"/>
              <a:gd name="T15" fmla="*/ 689 h 2152"/>
              <a:gd name="T16" fmla="*/ 3049 w 3840"/>
              <a:gd name="T17" fmla="*/ 139 h 2152"/>
              <a:gd name="T18" fmla="*/ 2712 w 3840"/>
              <a:gd name="T19" fmla="*/ 494 h 2152"/>
              <a:gd name="T20" fmla="*/ 2522 w 3840"/>
              <a:gd name="T21" fmla="*/ 189 h 2152"/>
              <a:gd name="T22" fmla="*/ 2340 w 3840"/>
              <a:gd name="T23" fmla="*/ 558 h 2152"/>
              <a:gd name="T24" fmla="*/ 2506 w 3840"/>
              <a:gd name="T25" fmla="*/ 1128 h 2152"/>
              <a:gd name="T26" fmla="*/ 2367 w 3840"/>
              <a:gd name="T27" fmla="*/ 1444 h 2152"/>
              <a:gd name="T28" fmla="*/ 1967 w 3840"/>
              <a:gd name="T29" fmla="*/ 51 h 2152"/>
              <a:gd name="T30" fmla="*/ 1855 w 3840"/>
              <a:gd name="T31" fmla="*/ 173 h 2152"/>
              <a:gd name="T32" fmla="*/ 1620 w 3840"/>
              <a:gd name="T33" fmla="*/ 958 h 2152"/>
              <a:gd name="T34" fmla="*/ 1546 w 3840"/>
              <a:gd name="T35" fmla="*/ 1541 h 2152"/>
              <a:gd name="T36" fmla="*/ 1354 w 3840"/>
              <a:gd name="T37" fmla="*/ 1079 h 2152"/>
              <a:gd name="T38" fmla="*/ 1600 w 3840"/>
              <a:gd name="T39" fmla="*/ 528 h 2152"/>
              <a:gd name="T40" fmla="*/ 1415 w 3840"/>
              <a:gd name="T41" fmla="*/ 132 h 2152"/>
              <a:gd name="T42" fmla="*/ 1172 w 3840"/>
              <a:gd name="T43" fmla="*/ 771 h 2152"/>
              <a:gd name="T44" fmla="*/ 964 w 3840"/>
              <a:gd name="T45" fmla="*/ 1018 h 2152"/>
              <a:gd name="T46" fmla="*/ 599 w 3840"/>
              <a:gd name="T47" fmla="*/ 146 h 2152"/>
              <a:gd name="T48" fmla="*/ 545 w 3840"/>
              <a:gd name="T49" fmla="*/ 670 h 2152"/>
              <a:gd name="T50" fmla="*/ 500 w 3840"/>
              <a:gd name="T51" fmla="*/ 1076 h 2152"/>
              <a:gd name="T52" fmla="*/ 259 w 3840"/>
              <a:gd name="T53" fmla="*/ 1104 h 2152"/>
              <a:gd name="T54" fmla="*/ 347 w 3840"/>
              <a:gd name="T55" fmla="*/ 1592 h 2152"/>
              <a:gd name="T56" fmla="*/ 286 w 3840"/>
              <a:gd name="T57" fmla="*/ 1369 h 2152"/>
              <a:gd name="T58" fmla="*/ 99 w 3840"/>
              <a:gd name="T59" fmla="*/ 345 h 2152"/>
              <a:gd name="T60" fmla="*/ 268 w 3840"/>
              <a:gd name="T61" fmla="*/ 649 h 2152"/>
              <a:gd name="T62" fmla="*/ 413 w 3840"/>
              <a:gd name="T63" fmla="*/ 382 h 2152"/>
              <a:gd name="T64" fmla="*/ 332 w 3840"/>
              <a:gd name="T65" fmla="*/ 385 h 2152"/>
              <a:gd name="T66" fmla="*/ 415 w 3840"/>
              <a:gd name="T67" fmla="*/ 186 h 2152"/>
              <a:gd name="T68" fmla="*/ 78 w 3840"/>
              <a:gd name="T69" fmla="*/ 209 h 2152"/>
              <a:gd name="T70" fmla="*/ 96 w 3840"/>
              <a:gd name="T71" fmla="*/ 249 h 2152"/>
              <a:gd name="T72" fmla="*/ 86 w 3840"/>
              <a:gd name="T73" fmla="*/ 1714 h 2152"/>
              <a:gd name="T74" fmla="*/ 192 w 3840"/>
              <a:gd name="T75" fmla="*/ 2089 h 2152"/>
              <a:gd name="T76" fmla="*/ 589 w 3840"/>
              <a:gd name="T77" fmla="*/ 2080 h 2152"/>
              <a:gd name="T78" fmla="*/ 526 w 3840"/>
              <a:gd name="T79" fmla="*/ 2083 h 2152"/>
              <a:gd name="T80" fmla="*/ 672 w 3840"/>
              <a:gd name="T81" fmla="*/ 1732 h 2152"/>
              <a:gd name="T82" fmla="*/ 738 w 3840"/>
              <a:gd name="T83" fmla="*/ 1462 h 2152"/>
              <a:gd name="T84" fmla="*/ 554 w 3840"/>
              <a:gd name="T85" fmla="*/ 1215 h 2152"/>
              <a:gd name="T86" fmla="*/ 682 w 3840"/>
              <a:gd name="T87" fmla="*/ 687 h 2152"/>
              <a:gd name="T88" fmla="*/ 911 w 3840"/>
              <a:gd name="T89" fmla="*/ 525 h 2152"/>
              <a:gd name="T90" fmla="*/ 1020 w 3840"/>
              <a:gd name="T91" fmla="*/ 1880 h 2152"/>
              <a:gd name="T92" fmla="*/ 1075 w 3840"/>
              <a:gd name="T93" fmla="*/ 1524 h 2152"/>
              <a:gd name="T94" fmla="*/ 1167 w 3840"/>
              <a:gd name="T95" fmla="*/ 1724 h 2152"/>
              <a:gd name="T96" fmla="*/ 1415 w 3840"/>
              <a:gd name="T97" fmla="*/ 1816 h 2152"/>
              <a:gd name="T98" fmla="*/ 1355 w 3840"/>
              <a:gd name="T99" fmla="*/ 1962 h 2152"/>
              <a:gd name="T100" fmla="*/ 1717 w 3840"/>
              <a:gd name="T101" fmla="*/ 2068 h 2152"/>
              <a:gd name="T102" fmla="*/ 1509 w 3840"/>
              <a:gd name="T103" fmla="*/ 1788 h 2152"/>
              <a:gd name="T104" fmla="*/ 1875 w 3840"/>
              <a:gd name="T105" fmla="*/ 1717 h 2152"/>
              <a:gd name="T106" fmla="*/ 2112 w 3840"/>
              <a:gd name="T107" fmla="*/ 1302 h 2152"/>
              <a:gd name="T108" fmla="*/ 2093 w 3840"/>
              <a:gd name="T109" fmla="*/ 2070 h 2152"/>
              <a:gd name="T110" fmla="*/ 2322 w 3840"/>
              <a:gd name="T111" fmla="*/ 1909 h 2152"/>
              <a:gd name="T112" fmla="*/ 2610 w 3840"/>
              <a:gd name="T113" fmla="*/ 1448 h 2152"/>
              <a:gd name="T114" fmla="*/ 3079 w 3840"/>
              <a:gd name="T115" fmla="*/ 1622 h 2152"/>
              <a:gd name="T116" fmla="*/ 2965 w 3840"/>
              <a:gd name="T117" fmla="*/ 1899 h 2152"/>
              <a:gd name="T118" fmla="*/ 3649 w 3840"/>
              <a:gd name="T119" fmla="*/ 2097 h 2152"/>
              <a:gd name="T120" fmla="*/ 3255 w 3840"/>
              <a:gd name="T121" fmla="*/ 1569 h 2152"/>
              <a:gd name="T122" fmla="*/ 3490 w 3840"/>
              <a:gd name="T123" fmla="*/ 1024 h 2152"/>
              <a:gd name="T124" fmla="*/ 3739 w 3840"/>
              <a:gd name="T125" fmla="*/ 861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0" h="2152">
                <a:moveTo>
                  <a:pt x="0" y="0"/>
                </a:moveTo>
                <a:cubicBezTo>
                  <a:pt x="0" y="2152"/>
                  <a:pt x="0" y="2152"/>
                  <a:pt x="0" y="2152"/>
                </a:cubicBezTo>
                <a:cubicBezTo>
                  <a:pt x="3840" y="2152"/>
                  <a:pt x="3840" y="2152"/>
                  <a:pt x="3840" y="2152"/>
                </a:cubicBezTo>
                <a:cubicBezTo>
                  <a:pt x="3840" y="0"/>
                  <a:pt x="3840" y="0"/>
                  <a:pt x="3840" y="0"/>
                </a:cubicBezTo>
                <a:lnTo>
                  <a:pt x="0" y="0"/>
                </a:lnTo>
                <a:close/>
                <a:moveTo>
                  <a:pt x="3458" y="354"/>
                </a:moveTo>
                <a:cubicBezTo>
                  <a:pt x="3461" y="344"/>
                  <a:pt x="3462" y="333"/>
                  <a:pt x="3466" y="324"/>
                </a:cubicBezTo>
                <a:cubicBezTo>
                  <a:pt x="3485" y="275"/>
                  <a:pt x="3521" y="245"/>
                  <a:pt x="3571" y="232"/>
                </a:cubicBezTo>
                <a:cubicBezTo>
                  <a:pt x="3634" y="215"/>
                  <a:pt x="3703" y="239"/>
                  <a:pt x="3739" y="291"/>
                </a:cubicBezTo>
                <a:cubicBezTo>
                  <a:pt x="3781" y="352"/>
                  <a:pt x="3768" y="432"/>
                  <a:pt x="3707" y="478"/>
                </a:cubicBezTo>
                <a:cubicBezTo>
                  <a:pt x="3641" y="528"/>
                  <a:pt x="3544" y="518"/>
                  <a:pt x="3490" y="454"/>
                </a:cubicBezTo>
                <a:cubicBezTo>
                  <a:pt x="3473" y="434"/>
                  <a:pt x="3463" y="411"/>
                  <a:pt x="3459" y="386"/>
                </a:cubicBezTo>
                <a:cubicBezTo>
                  <a:pt x="3459" y="384"/>
                  <a:pt x="3459" y="383"/>
                  <a:pt x="3458" y="382"/>
                </a:cubicBezTo>
                <a:cubicBezTo>
                  <a:pt x="3458" y="373"/>
                  <a:pt x="3458" y="364"/>
                  <a:pt x="3458" y="354"/>
                </a:cubicBezTo>
                <a:close/>
                <a:moveTo>
                  <a:pt x="3353" y="44"/>
                </a:moveTo>
                <a:cubicBezTo>
                  <a:pt x="3384" y="44"/>
                  <a:pt x="3409" y="69"/>
                  <a:pt x="3408" y="99"/>
                </a:cubicBezTo>
                <a:cubicBezTo>
                  <a:pt x="3408" y="129"/>
                  <a:pt x="3383" y="154"/>
                  <a:pt x="3353" y="154"/>
                </a:cubicBezTo>
                <a:cubicBezTo>
                  <a:pt x="3322" y="154"/>
                  <a:pt x="3297" y="129"/>
                  <a:pt x="3297" y="99"/>
                </a:cubicBezTo>
                <a:cubicBezTo>
                  <a:pt x="3298" y="68"/>
                  <a:pt x="3323" y="44"/>
                  <a:pt x="3353" y="44"/>
                </a:cubicBezTo>
                <a:close/>
                <a:moveTo>
                  <a:pt x="3359" y="365"/>
                </a:moveTo>
                <a:cubicBezTo>
                  <a:pt x="3389" y="451"/>
                  <a:pt x="3339" y="547"/>
                  <a:pt x="3243" y="568"/>
                </a:cubicBezTo>
                <a:cubicBezTo>
                  <a:pt x="3244" y="569"/>
                  <a:pt x="3244" y="570"/>
                  <a:pt x="3244" y="571"/>
                </a:cubicBezTo>
                <a:cubicBezTo>
                  <a:pt x="3283" y="641"/>
                  <a:pt x="3258" y="725"/>
                  <a:pt x="3192" y="768"/>
                </a:cubicBezTo>
                <a:cubicBezTo>
                  <a:pt x="3127" y="811"/>
                  <a:pt x="3036" y="805"/>
                  <a:pt x="2980" y="754"/>
                </a:cubicBezTo>
                <a:cubicBezTo>
                  <a:pt x="2903" y="685"/>
                  <a:pt x="2913" y="570"/>
                  <a:pt x="3000" y="514"/>
                </a:cubicBezTo>
                <a:cubicBezTo>
                  <a:pt x="3021" y="500"/>
                  <a:pt x="3045" y="492"/>
                  <a:pt x="3070" y="488"/>
                </a:cubicBezTo>
                <a:cubicBezTo>
                  <a:pt x="3071" y="488"/>
                  <a:pt x="3073" y="488"/>
                  <a:pt x="3075" y="487"/>
                </a:cubicBezTo>
                <a:cubicBezTo>
                  <a:pt x="3030" y="397"/>
                  <a:pt x="3077" y="300"/>
                  <a:pt x="3158" y="270"/>
                </a:cubicBezTo>
                <a:cubicBezTo>
                  <a:pt x="3240" y="239"/>
                  <a:pt x="3331" y="282"/>
                  <a:pt x="3359" y="365"/>
                </a:cubicBezTo>
                <a:close/>
                <a:moveTo>
                  <a:pt x="3310" y="810"/>
                </a:moveTo>
                <a:cubicBezTo>
                  <a:pt x="3284" y="811"/>
                  <a:pt x="3264" y="790"/>
                  <a:pt x="3264" y="765"/>
                </a:cubicBezTo>
                <a:cubicBezTo>
                  <a:pt x="3263" y="739"/>
                  <a:pt x="3283" y="718"/>
                  <a:pt x="3309" y="718"/>
                </a:cubicBezTo>
                <a:cubicBezTo>
                  <a:pt x="3335" y="718"/>
                  <a:pt x="3356" y="738"/>
                  <a:pt x="3356" y="763"/>
                </a:cubicBezTo>
                <a:cubicBezTo>
                  <a:pt x="3357" y="789"/>
                  <a:pt x="3336" y="810"/>
                  <a:pt x="3310" y="810"/>
                </a:cubicBezTo>
                <a:close/>
                <a:moveTo>
                  <a:pt x="3326" y="1101"/>
                </a:moveTo>
                <a:cubicBezTo>
                  <a:pt x="3326" y="1158"/>
                  <a:pt x="3279" y="1205"/>
                  <a:pt x="3221" y="1205"/>
                </a:cubicBezTo>
                <a:cubicBezTo>
                  <a:pt x="3164" y="1205"/>
                  <a:pt x="3116" y="1157"/>
                  <a:pt x="3116" y="1100"/>
                </a:cubicBezTo>
                <a:cubicBezTo>
                  <a:pt x="3117" y="1042"/>
                  <a:pt x="3164" y="996"/>
                  <a:pt x="3221" y="996"/>
                </a:cubicBezTo>
                <a:cubicBezTo>
                  <a:pt x="3279" y="996"/>
                  <a:pt x="3327" y="1043"/>
                  <a:pt x="3326" y="1101"/>
                </a:cubicBezTo>
                <a:close/>
                <a:moveTo>
                  <a:pt x="2928" y="940"/>
                </a:moveTo>
                <a:cubicBezTo>
                  <a:pt x="2959" y="940"/>
                  <a:pt x="2984" y="965"/>
                  <a:pt x="2983" y="996"/>
                </a:cubicBezTo>
                <a:cubicBezTo>
                  <a:pt x="2983" y="1026"/>
                  <a:pt x="2958" y="1051"/>
                  <a:pt x="2928" y="1051"/>
                </a:cubicBezTo>
                <a:cubicBezTo>
                  <a:pt x="2897" y="1051"/>
                  <a:pt x="2872" y="1026"/>
                  <a:pt x="2872" y="995"/>
                </a:cubicBezTo>
                <a:cubicBezTo>
                  <a:pt x="2873" y="965"/>
                  <a:pt x="2898" y="940"/>
                  <a:pt x="2928" y="940"/>
                </a:cubicBezTo>
                <a:close/>
                <a:moveTo>
                  <a:pt x="2806" y="776"/>
                </a:moveTo>
                <a:cubicBezTo>
                  <a:pt x="2759" y="776"/>
                  <a:pt x="2720" y="737"/>
                  <a:pt x="2719" y="689"/>
                </a:cubicBezTo>
                <a:cubicBezTo>
                  <a:pt x="2719" y="641"/>
                  <a:pt x="2759" y="602"/>
                  <a:pt x="2807" y="602"/>
                </a:cubicBezTo>
                <a:cubicBezTo>
                  <a:pt x="2855" y="602"/>
                  <a:pt x="2893" y="641"/>
                  <a:pt x="2893" y="689"/>
                </a:cubicBezTo>
                <a:cubicBezTo>
                  <a:pt x="2893" y="737"/>
                  <a:pt x="2854" y="776"/>
                  <a:pt x="2806" y="776"/>
                </a:cubicBezTo>
                <a:close/>
                <a:moveTo>
                  <a:pt x="3049" y="139"/>
                </a:moveTo>
                <a:cubicBezTo>
                  <a:pt x="3085" y="139"/>
                  <a:pt x="3114" y="168"/>
                  <a:pt x="3113" y="203"/>
                </a:cubicBezTo>
                <a:cubicBezTo>
                  <a:pt x="3113" y="238"/>
                  <a:pt x="3084" y="267"/>
                  <a:pt x="3049" y="267"/>
                </a:cubicBezTo>
                <a:cubicBezTo>
                  <a:pt x="3014" y="267"/>
                  <a:pt x="2985" y="238"/>
                  <a:pt x="2986" y="203"/>
                </a:cubicBezTo>
                <a:cubicBezTo>
                  <a:pt x="2986" y="168"/>
                  <a:pt x="3014" y="139"/>
                  <a:pt x="3049" y="139"/>
                </a:cubicBezTo>
                <a:close/>
                <a:moveTo>
                  <a:pt x="2676" y="379"/>
                </a:moveTo>
                <a:cubicBezTo>
                  <a:pt x="2679" y="367"/>
                  <a:pt x="2680" y="355"/>
                  <a:pt x="2685" y="344"/>
                </a:cubicBezTo>
                <a:cubicBezTo>
                  <a:pt x="2706" y="287"/>
                  <a:pt x="2747" y="253"/>
                  <a:pt x="2805" y="238"/>
                </a:cubicBezTo>
                <a:cubicBezTo>
                  <a:pt x="2878" y="218"/>
                  <a:pt x="2957" y="247"/>
                  <a:pt x="2999" y="306"/>
                </a:cubicBezTo>
                <a:cubicBezTo>
                  <a:pt x="3047" y="376"/>
                  <a:pt x="3032" y="468"/>
                  <a:pt x="2963" y="521"/>
                </a:cubicBezTo>
                <a:cubicBezTo>
                  <a:pt x="2886" y="580"/>
                  <a:pt x="2774" y="568"/>
                  <a:pt x="2712" y="494"/>
                </a:cubicBezTo>
                <a:cubicBezTo>
                  <a:pt x="2693" y="471"/>
                  <a:pt x="2681" y="445"/>
                  <a:pt x="2677" y="415"/>
                </a:cubicBezTo>
                <a:cubicBezTo>
                  <a:pt x="2677" y="414"/>
                  <a:pt x="2676" y="413"/>
                  <a:pt x="2676" y="411"/>
                </a:cubicBezTo>
                <a:cubicBezTo>
                  <a:pt x="2676" y="401"/>
                  <a:pt x="2676" y="390"/>
                  <a:pt x="2676" y="379"/>
                </a:cubicBezTo>
                <a:close/>
                <a:moveTo>
                  <a:pt x="2522" y="79"/>
                </a:moveTo>
                <a:cubicBezTo>
                  <a:pt x="2553" y="79"/>
                  <a:pt x="2578" y="104"/>
                  <a:pt x="2577" y="134"/>
                </a:cubicBezTo>
                <a:cubicBezTo>
                  <a:pt x="2577" y="165"/>
                  <a:pt x="2552" y="189"/>
                  <a:pt x="2522" y="189"/>
                </a:cubicBezTo>
                <a:cubicBezTo>
                  <a:pt x="2491" y="189"/>
                  <a:pt x="2466" y="164"/>
                  <a:pt x="2466" y="134"/>
                </a:cubicBezTo>
                <a:cubicBezTo>
                  <a:pt x="2467" y="103"/>
                  <a:pt x="2491" y="79"/>
                  <a:pt x="2522" y="79"/>
                </a:cubicBezTo>
                <a:close/>
                <a:moveTo>
                  <a:pt x="2416" y="483"/>
                </a:moveTo>
                <a:cubicBezTo>
                  <a:pt x="2458" y="483"/>
                  <a:pt x="2491" y="517"/>
                  <a:pt x="2491" y="559"/>
                </a:cubicBezTo>
                <a:cubicBezTo>
                  <a:pt x="2491" y="600"/>
                  <a:pt x="2457" y="634"/>
                  <a:pt x="2416" y="634"/>
                </a:cubicBezTo>
                <a:cubicBezTo>
                  <a:pt x="2375" y="634"/>
                  <a:pt x="2341" y="600"/>
                  <a:pt x="2340" y="558"/>
                </a:cubicBezTo>
                <a:cubicBezTo>
                  <a:pt x="2340" y="517"/>
                  <a:pt x="2374" y="483"/>
                  <a:pt x="2416" y="483"/>
                </a:cubicBezTo>
                <a:close/>
                <a:moveTo>
                  <a:pt x="2257" y="1005"/>
                </a:moveTo>
                <a:cubicBezTo>
                  <a:pt x="2260" y="994"/>
                  <a:pt x="2261" y="984"/>
                  <a:pt x="2265" y="974"/>
                </a:cubicBezTo>
                <a:cubicBezTo>
                  <a:pt x="2283" y="925"/>
                  <a:pt x="2319" y="895"/>
                  <a:pt x="2369" y="882"/>
                </a:cubicBezTo>
                <a:cubicBezTo>
                  <a:pt x="2433" y="865"/>
                  <a:pt x="2502" y="890"/>
                  <a:pt x="2537" y="942"/>
                </a:cubicBezTo>
                <a:cubicBezTo>
                  <a:pt x="2580" y="1002"/>
                  <a:pt x="2566" y="1082"/>
                  <a:pt x="2506" y="1128"/>
                </a:cubicBezTo>
                <a:cubicBezTo>
                  <a:pt x="2439" y="1179"/>
                  <a:pt x="2343" y="1169"/>
                  <a:pt x="2289" y="1105"/>
                </a:cubicBezTo>
                <a:cubicBezTo>
                  <a:pt x="2272" y="1085"/>
                  <a:pt x="2261" y="1062"/>
                  <a:pt x="2258" y="1036"/>
                </a:cubicBezTo>
                <a:cubicBezTo>
                  <a:pt x="2258" y="1035"/>
                  <a:pt x="2257" y="1034"/>
                  <a:pt x="2257" y="1033"/>
                </a:cubicBezTo>
                <a:cubicBezTo>
                  <a:pt x="2257" y="1023"/>
                  <a:pt x="2257" y="1014"/>
                  <a:pt x="2257" y="1005"/>
                </a:cubicBezTo>
                <a:close/>
                <a:moveTo>
                  <a:pt x="2311" y="1388"/>
                </a:moveTo>
                <a:cubicBezTo>
                  <a:pt x="2342" y="1388"/>
                  <a:pt x="2367" y="1413"/>
                  <a:pt x="2367" y="1444"/>
                </a:cubicBezTo>
                <a:cubicBezTo>
                  <a:pt x="2366" y="1474"/>
                  <a:pt x="2341" y="1499"/>
                  <a:pt x="2311" y="1499"/>
                </a:cubicBezTo>
                <a:cubicBezTo>
                  <a:pt x="2281" y="1499"/>
                  <a:pt x="2255" y="1474"/>
                  <a:pt x="2256" y="1443"/>
                </a:cubicBezTo>
                <a:cubicBezTo>
                  <a:pt x="2256" y="1413"/>
                  <a:pt x="2281" y="1388"/>
                  <a:pt x="2311" y="1388"/>
                </a:cubicBezTo>
                <a:close/>
                <a:moveTo>
                  <a:pt x="1855" y="173"/>
                </a:moveTo>
                <a:cubicBezTo>
                  <a:pt x="1857" y="163"/>
                  <a:pt x="1859" y="153"/>
                  <a:pt x="1862" y="143"/>
                </a:cubicBezTo>
                <a:cubicBezTo>
                  <a:pt x="1881" y="94"/>
                  <a:pt x="1917" y="64"/>
                  <a:pt x="1967" y="51"/>
                </a:cubicBezTo>
                <a:cubicBezTo>
                  <a:pt x="2030" y="34"/>
                  <a:pt x="2099" y="59"/>
                  <a:pt x="2135" y="110"/>
                </a:cubicBezTo>
                <a:cubicBezTo>
                  <a:pt x="2177" y="171"/>
                  <a:pt x="2164" y="251"/>
                  <a:pt x="2104" y="297"/>
                </a:cubicBezTo>
                <a:cubicBezTo>
                  <a:pt x="2037" y="348"/>
                  <a:pt x="1940" y="337"/>
                  <a:pt x="1886" y="273"/>
                </a:cubicBezTo>
                <a:cubicBezTo>
                  <a:pt x="1869" y="254"/>
                  <a:pt x="1859" y="231"/>
                  <a:pt x="1856" y="205"/>
                </a:cubicBezTo>
                <a:cubicBezTo>
                  <a:pt x="1856" y="204"/>
                  <a:pt x="1855" y="203"/>
                  <a:pt x="1855" y="202"/>
                </a:cubicBezTo>
                <a:cubicBezTo>
                  <a:pt x="1855" y="192"/>
                  <a:pt x="1855" y="183"/>
                  <a:pt x="1855" y="173"/>
                </a:cubicBezTo>
                <a:close/>
                <a:moveTo>
                  <a:pt x="2116" y="751"/>
                </a:moveTo>
                <a:cubicBezTo>
                  <a:pt x="2157" y="870"/>
                  <a:pt x="2088" y="1003"/>
                  <a:pt x="1956" y="1032"/>
                </a:cubicBezTo>
                <a:cubicBezTo>
                  <a:pt x="1956" y="1033"/>
                  <a:pt x="1956" y="1035"/>
                  <a:pt x="1957" y="1036"/>
                </a:cubicBezTo>
                <a:cubicBezTo>
                  <a:pt x="2010" y="1133"/>
                  <a:pt x="1977" y="1248"/>
                  <a:pt x="1885" y="1309"/>
                </a:cubicBezTo>
                <a:cubicBezTo>
                  <a:pt x="1795" y="1368"/>
                  <a:pt x="1670" y="1360"/>
                  <a:pt x="1592" y="1289"/>
                </a:cubicBezTo>
                <a:cubicBezTo>
                  <a:pt x="1486" y="1193"/>
                  <a:pt x="1500" y="1035"/>
                  <a:pt x="1620" y="958"/>
                </a:cubicBezTo>
                <a:cubicBezTo>
                  <a:pt x="1650" y="939"/>
                  <a:pt x="1682" y="927"/>
                  <a:pt x="1717" y="922"/>
                </a:cubicBezTo>
                <a:cubicBezTo>
                  <a:pt x="1719" y="922"/>
                  <a:pt x="1720" y="921"/>
                  <a:pt x="1723" y="921"/>
                </a:cubicBezTo>
                <a:cubicBezTo>
                  <a:pt x="1661" y="796"/>
                  <a:pt x="1726" y="662"/>
                  <a:pt x="1839" y="620"/>
                </a:cubicBezTo>
                <a:cubicBezTo>
                  <a:pt x="1951" y="578"/>
                  <a:pt x="2077" y="638"/>
                  <a:pt x="2116" y="751"/>
                </a:cubicBezTo>
                <a:close/>
                <a:moveTo>
                  <a:pt x="1491" y="1485"/>
                </a:moveTo>
                <a:cubicBezTo>
                  <a:pt x="1521" y="1485"/>
                  <a:pt x="1546" y="1510"/>
                  <a:pt x="1546" y="1541"/>
                </a:cubicBezTo>
                <a:cubicBezTo>
                  <a:pt x="1546" y="1571"/>
                  <a:pt x="1521" y="1596"/>
                  <a:pt x="1491" y="1596"/>
                </a:cubicBezTo>
                <a:cubicBezTo>
                  <a:pt x="1460" y="1596"/>
                  <a:pt x="1435" y="1570"/>
                  <a:pt x="1435" y="1540"/>
                </a:cubicBezTo>
                <a:cubicBezTo>
                  <a:pt x="1435" y="1510"/>
                  <a:pt x="1460" y="1485"/>
                  <a:pt x="1491" y="1485"/>
                </a:cubicBezTo>
                <a:close/>
                <a:moveTo>
                  <a:pt x="1353" y="1319"/>
                </a:moveTo>
                <a:cubicBezTo>
                  <a:pt x="1287" y="1319"/>
                  <a:pt x="1233" y="1265"/>
                  <a:pt x="1233" y="1199"/>
                </a:cubicBezTo>
                <a:cubicBezTo>
                  <a:pt x="1232" y="1133"/>
                  <a:pt x="1287" y="1079"/>
                  <a:pt x="1354" y="1079"/>
                </a:cubicBezTo>
                <a:cubicBezTo>
                  <a:pt x="1420" y="1079"/>
                  <a:pt x="1473" y="1133"/>
                  <a:pt x="1473" y="1200"/>
                </a:cubicBezTo>
                <a:cubicBezTo>
                  <a:pt x="1473" y="1266"/>
                  <a:pt x="1419" y="1319"/>
                  <a:pt x="1353" y="1319"/>
                </a:cubicBezTo>
                <a:close/>
                <a:moveTo>
                  <a:pt x="1688" y="440"/>
                </a:moveTo>
                <a:cubicBezTo>
                  <a:pt x="1737" y="440"/>
                  <a:pt x="1777" y="480"/>
                  <a:pt x="1777" y="529"/>
                </a:cubicBezTo>
                <a:cubicBezTo>
                  <a:pt x="1776" y="577"/>
                  <a:pt x="1737" y="616"/>
                  <a:pt x="1688" y="616"/>
                </a:cubicBezTo>
                <a:cubicBezTo>
                  <a:pt x="1640" y="616"/>
                  <a:pt x="1600" y="576"/>
                  <a:pt x="1600" y="528"/>
                </a:cubicBezTo>
                <a:cubicBezTo>
                  <a:pt x="1601" y="479"/>
                  <a:pt x="1640" y="440"/>
                  <a:pt x="1688" y="440"/>
                </a:cubicBezTo>
                <a:close/>
                <a:moveTo>
                  <a:pt x="1415" y="132"/>
                </a:moveTo>
                <a:cubicBezTo>
                  <a:pt x="1446" y="132"/>
                  <a:pt x="1470" y="157"/>
                  <a:pt x="1470" y="188"/>
                </a:cubicBezTo>
                <a:cubicBezTo>
                  <a:pt x="1470" y="218"/>
                  <a:pt x="1445" y="243"/>
                  <a:pt x="1415" y="243"/>
                </a:cubicBezTo>
                <a:cubicBezTo>
                  <a:pt x="1384" y="243"/>
                  <a:pt x="1359" y="217"/>
                  <a:pt x="1359" y="187"/>
                </a:cubicBezTo>
                <a:cubicBezTo>
                  <a:pt x="1360" y="156"/>
                  <a:pt x="1384" y="132"/>
                  <a:pt x="1415" y="132"/>
                </a:cubicBezTo>
                <a:close/>
                <a:moveTo>
                  <a:pt x="1618" y="671"/>
                </a:moveTo>
                <a:cubicBezTo>
                  <a:pt x="1686" y="768"/>
                  <a:pt x="1664" y="895"/>
                  <a:pt x="1568" y="967"/>
                </a:cubicBezTo>
                <a:cubicBezTo>
                  <a:pt x="1462" y="1048"/>
                  <a:pt x="1308" y="1032"/>
                  <a:pt x="1222" y="930"/>
                </a:cubicBezTo>
                <a:cubicBezTo>
                  <a:pt x="1196" y="899"/>
                  <a:pt x="1179" y="862"/>
                  <a:pt x="1174" y="821"/>
                </a:cubicBezTo>
                <a:cubicBezTo>
                  <a:pt x="1174" y="819"/>
                  <a:pt x="1173" y="818"/>
                  <a:pt x="1172" y="816"/>
                </a:cubicBezTo>
                <a:cubicBezTo>
                  <a:pt x="1172" y="801"/>
                  <a:pt x="1172" y="786"/>
                  <a:pt x="1172" y="771"/>
                </a:cubicBezTo>
                <a:cubicBezTo>
                  <a:pt x="1176" y="755"/>
                  <a:pt x="1179" y="738"/>
                  <a:pt x="1184" y="723"/>
                </a:cubicBezTo>
                <a:cubicBezTo>
                  <a:pt x="1214" y="645"/>
                  <a:pt x="1271" y="597"/>
                  <a:pt x="1351" y="576"/>
                </a:cubicBezTo>
                <a:cubicBezTo>
                  <a:pt x="1451" y="549"/>
                  <a:pt x="1561" y="588"/>
                  <a:pt x="1618" y="671"/>
                </a:cubicBezTo>
                <a:close/>
                <a:moveTo>
                  <a:pt x="1075" y="1019"/>
                </a:moveTo>
                <a:cubicBezTo>
                  <a:pt x="1075" y="1049"/>
                  <a:pt x="1050" y="1074"/>
                  <a:pt x="1019" y="1074"/>
                </a:cubicBezTo>
                <a:cubicBezTo>
                  <a:pt x="989" y="1074"/>
                  <a:pt x="963" y="1048"/>
                  <a:pt x="964" y="1018"/>
                </a:cubicBezTo>
                <a:cubicBezTo>
                  <a:pt x="964" y="988"/>
                  <a:pt x="989" y="963"/>
                  <a:pt x="1019" y="963"/>
                </a:cubicBezTo>
                <a:cubicBezTo>
                  <a:pt x="1050" y="963"/>
                  <a:pt x="1075" y="988"/>
                  <a:pt x="1075" y="1019"/>
                </a:cubicBezTo>
                <a:close/>
                <a:moveTo>
                  <a:pt x="675" y="70"/>
                </a:moveTo>
                <a:cubicBezTo>
                  <a:pt x="716" y="70"/>
                  <a:pt x="750" y="104"/>
                  <a:pt x="750" y="146"/>
                </a:cubicBezTo>
                <a:cubicBezTo>
                  <a:pt x="750" y="187"/>
                  <a:pt x="716" y="221"/>
                  <a:pt x="674" y="221"/>
                </a:cubicBezTo>
                <a:cubicBezTo>
                  <a:pt x="633" y="221"/>
                  <a:pt x="599" y="187"/>
                  <a:pt x="599" y="146"/>
                </a:cubicBezTo>
                <a:cubicBezTo>
                  <a:pt x="598" y="104"/>
                  <a:pt x="633" y="70"/>
                  <a:pt x="675" y="70"/>
                </a:cubicBezTo>
                <a:close/>
                <a:moveTo>
                  <a:pt x="545" y="670"/>
                </a:moveTo>
                <a:cubicBezTo>
                  <a:pt x="575" y="670"/>
                  <a:pt x="600" y="695"/>
                  <a:pt x="600" y="726"/>
                </a:cubicBezTo>
                <a:cubicBezTo>
                  <a:pt x="600" y="756"/>
                  <a:pt x="575" y="781"/>
                  <a:pt x="544" y="781"/>
                </a:cubicBezTo>
                <a:cubicBezTo>
                  <a:pt x="514" y="781"/>
                  <a:pt x="489" y="755"/>
                  <a:pt x="489" y="725"/>
                </a:cubicBezTo>
                <a:cubicBezTo>
                  <a:pt x="489" y="695"/>
                  <a:pt x="514" y="670"/>
                  <a:pt x="545" y="670"/>
                </a:cubicBezTo>
                <a:close/>
                <a:moveTo>
                  <a:pt x="588" y="997"/>
                </a:moveTo>
                <a:cubicBezTo>
                  <a:pt x="587" y="1024"/>
                  <a:pt x="565" y="1045"/>
                  <a:pt x="539" y="1045"/>
                </a:cubicBezTo>
                <a:cubicBezTo>
                  <a:pt x="512" y="1045"/>
                  <a:pt x="489" y="1023"/>
                  <a:pt x="490" y="996"/>
                </a:cubicBezTo>
                <a:cubicBezTo>
                  <a:pt x="490" y="969"/>
                  <a:pt x="512" y="948"/>
                  <a:pt x="539" y="948"/>
                </a:cubicBezTo>
                <a:cubicBezTo>
                  <a:pt x="566" y="948"/>
                  <a:pt x="588" y="970"/>
                  <a:pt x="588" y="997"/>
                </a:cubicBezTo>
                <a:close/>
                <a:moveTo>
                  <a:pt x="500" y="1076"/>
                </a:moveTo>
                <a:cubicBezTo>
                  <a:pt x="537" y="1129"/>
                  <a:pt x="525" y="1200"/>
                  <a:pt x="472" y="1240"/>
                </a:cubicBezTo>
                <a:cubicBezTo>
                  <a:pt x="413" y="1285"/>
                  <a:pt x="328" y="1276"/>
                  <a:pt x="280" y="1219"/>
                </a:cubicBezTo>
                <a:cubicBezTo>
                  <a:pt x="265" y="1202"/>
                  <a:pt x="256" y="1182"/>
                  <a:pt x="253" y="1159"/>
                </a:cubicBezTo>
                <a:cubicBezTo>
                  <a:pt x="253" y="1158"/>
                  <a:pt x="253" y="1157"/>
                  <a:pt x="252" y="1156"/>
                </a:cubicBezTo>
                <a:cubicBezTo>
                  <a:pt x="252" y="1148"/>
                  <a:pt x="252" y="1140"/>
                  <a:pt x="252" y="1131"/>
                </a:cubicBezTo>
                <a:cubicBezTo>
                  <a:pt x="255" y="1122"/>
                  <a:pt x="256" y="1113"/>
                  <a:pt x="259" y="1104"/>
                </a:cubicBezTo>
                <a:cubicBezTo>
                  <a:pt x="276" y="1061"/>
                  <a:pt x="307" y="1035"/>
                  <a:pt x="351" y="1023"/>
                </a:cubicBezTo>
                <a:cubicBezTo>
                  <a:pt x="407" y="1008"/>
                  <a:pt x="468" y="1030"/>
                  <a:pt x="500" y="1076"/>
                </a:cubicBezTo>
                <a:close/>
                <a:moveTo>
                  <a:pt x="403" y="1537"/>
                </a:moveTo>
                <a:cubicBezTo>
                  <a:pt x="434" y="1537"/>
                  <a:pt x="459" y="1562"/>
                  <a:pt x="458" y="1592"/>
                </a:cubicBezTo>
                <a:cubicBezTo>
                  <a:pt x="458" y="1623"/>
                  <a:pt x="433" y="1647"/>
                  <a:pt x="403" y="1647"/>
                </a:cubicBezTo>
                <a:cubicBezTo>
                  <a:pt x="372" y="1647"/>
                  <a:pt x="347" y="1622"/>
                  <a:pt x="347" y="1592"/>
                </a:cubicBezTo>
                <a:cubicBezTo>
                  <a:pt x="348" y="1561"/>
                  <a:pt x="373" y="1537"/>
                  <a:pt x="403" y="1537"/>
                </a:cubicBezTo>
                <a:close/>
                <a:moveTo>
                  <a:pt x="286" y="1369"/>
                </a:moveTo>
                <a:cubicBezTo>
                  <a:pt x="286" y="1332"/>
                  <a:pt x="316" y="1302"/>
                  <a:pt x="353" y="1302"/>
                </a:cubicBezTo>
                <a:cubicBezTo>
                  <a:pt x="390" y="1302"/>
                  <a:pt x="419" y="1332"/>
                  <a:pt x="419" y="1369"/>
                </a:cubicBezTo>
                <a:cubicBezTo>
                  <a:pt x="419" y="1405"/>
                  <a:pt x="389" y="1435"/>
                  <a:pt x="353" y="1435"/>
                </a:cubicBezTo>
                <a:cubicBezTo>
                  <a:pt x="316" y="1435"/>
                  <a:pt x="286" y="1405"/>
                  <a:pt x="286" y="1369"/>
                </a:cubicBezTo>
                <a:close/>
                <a:moveTo>
                  <a:pt x="144" y="1277"/>
                </a:moveTo>
                <a:cubicBezTo>
                  <a:pt x="175" y="1277"/>
                  <a:pt x="200" y="1302"/>
                  <a:pt x="200" y="1333"/>
                </a:cubicBezTo>
                <a:cubicBezTo>
                  <a:pt x="199" y="1363"/>
                  <a:pt x="174" y="1388"/>
                  <a:pt x="144" y="1388"/>
                </a:cubicBezTo>
                <a:cubicBezTo>
                  <a:pt x="113" y="1388"/>
                  <a:pt x="88" y="1363"/>
                  <a:pt x="89" y="1332"/>
                </a:cubicBezTo>
                <a:cubicBezTo>
                  <a:pt x="89" y="1302"/>
                  <a:pt x="114" y="1277"/>
                  <a:pt x="144" y="1277"/>
                </a:cubicBezTo>
                <a:close/>
                <a:moveTo>
                  <a:pt x="99" y="345"/>
                </a:moveTo>
                <a:cubicBezTo>
                  <a:pt x="99" y="322"/>
                  <a:pt x="119" y="302"/>
                  <a:pt x="143" y="303"/>
                </a:cubicBezTo>
                <a:cubicBezTo>
                  <a:pt x="166" y="303"/>
                  <a:pt x="185" y="322"/>
                  <a:pt x="185" y="346"/>
                </a:cubicBezTo>
                <a:cubicBezTo>
                  <a:pt x="185" y="369"/>
                  <a:pt x="166" y="388"/>
                  <a:pt x="142" y="388"/>
                </a:cubicBezTo>
                <a:cubicBezTo>
                  <a:pt x="119" y="388"/>
                  <a:pt x="99" y="369"/>
                  <a:pt x="99" y="345"/>
                </a:cubicBezTo>
                <a:close/>
                <a:moveTo>
                  <a:pt x="192" y="724"/>
                </a:moveTo>
                <a:cubicBezTo>
                  <a:pt x="192" y="682"/>
                  <a:pt x="226" y="648"/>
                  <a:pt x="268" y="649"/>
                </a:cubicBezTo>
                <a:cubicBezTo>
                  <a:pt x="309" y="649"/>
                  <a:pt x="343" y="683"/>
                  <a:pt x="343" y="724"/>
                </a:cubicBezTo>
                <a:cubicBezTo>
                  <a:pt x="343" y="766"/>
                  <a:pt x="309" y="800"/>
                  <a:pt x="267" y="800"/>
                </a:cubicBezTo>
                <a:cubicBezTo>
                  <a:pt x="226" y="800"/>
                  <a:pt x="192" y="766"/>
                  <a:pt x="192" y="724"/>
                </a:cubicBezTo>
                <a:close/>
                <a:moveTo>
                  <a:pt x="367" y="383"/>
                </a:moveTo>
                <a:cubicBezTo>
                  <a:pt x="367" y="370"/>
                  <a:pt x="377" y="360"/>
                  <a:pt x="390" y="360"/>
                </a:cubicBezTo>
                <a:cubicBezTo>
                  <a:pt x="403" y="360"/>
                  <a:pt x="413" y="370"/>
                  <a:pt x="413" y="382"/>
                </a:cubicBezTo>
                <a:cubicBezTo>
                  <a:pt x="413" y="395"/>
                  <a:pt x="403" y="405"/>
                  <a:pt x="390" y="405"/>
                </a:cubicBezTo>
                <a:cubicBezTo>
                  <a:pt x="378" y="405"/>
                  <a:pt x="368" y="395"/>
                  <a:pt x="367" y="383"/>
                </a:cubicBezTo>
                <a:close/>
                <a:moveTo>
                  <a:pt x="415" y="186"/>
                </a:moveTo>
                <a:cubicBezTo>
                  <a:pt x="429" y="228"/>
                  <a:pt x="405" y="275"/>
                  <a:pt x="357" y="286"/>
                </a:cubicBezTo>
                <a:cubicBezTo>
                  <a:pt x="358" y="286"/>
                  <a:pt x="358" y="287"/>
                  <a:pt x="358" y="287"/>
                </a:cubicBezTo>
                <a:cubicBezTo>
                  <a:pt x="377" y="322"/>
                  <a:pt x="365" y="363"/>
                  <a:pt x="332" y="385"/>
                </a:cubicBezTo>
                <a:cubicBezTo>
                  <a:pt x="300" y="406"/>
                  <a:pt x="255" y="403"/>
                  <a:pt x="228" y="378"/>
                </a:cubicBezTo>
                <a:cubicBezTo>
                  <a:pt x="190" y="343"/>
                  <a:pt x="195" y="287"/>
                  <a:pt x="238" y="259"/>
                </a:cubicBezTo>
                <a:cubicBezTo>
                  <a:pt x="248" y="252"/>
                  <a:pt x="260" y="248"/>
                  <a:pt x="272" y="246"/>
                </a:cubicBezTo>
                <a:cubicBezTo>
                  <a:pt x="273" y="246"/>
                  <a:pt x="273" y="246"/>
                  <a:pt x="274" y="246"/>
                </a:cubicBezTo>
                <a:cubicBezTo>
                  <a:pt x="252" y="202"/>
                  <a:pt x="275" y="154"/>
                  <a:pt x="316" y="139"/>
                </a:cubicBezTo>
                <a:cubicBezTo>
                  <a:pt x="356" y="124"/>
                  <a:pt x="401" y="145"/>
                  <a:pt x="415" y="186"/>
                </a:cubicBezTo>
                <a:close/>
                <a:moveTo>
                  <a:pt x="262" y="75"/>
                </a:moveTo>
                <a:cubicBezTo>
                  <a:pt x="279" y="75"/>
                  <a:pt x="294" y="89"/>
                  <a:pt x="293" y="106"/>
                </a:cubicBezTo>
                <a:cubicBezTo>
                  <a:pt x="293" y="123"/>
                  <a:pt x="279" y="137"/>
                  <a:pt x="262" y="137"/>
                </a:cubicBezTo>
                <a:cubicBezTo>
                  <a:pt x="245" y="137"/>
                  <a:pt x="230" y="123"/>
                  <a:pt x="230" y="106"/>
                </a:cubicBezTo>
                <a:cubicBezTo>
                  <a:pt x="231" y="88"/>
                  <a:pt x="245" y="75"/>
                  <a:pt x="262" y="75"/>
                </a:cubicBezTo>
                <a:close/>
                <a:moveTo>
                  <a:pt x="78" y="209"/>
                </a:moveTo>
                <a:cubicBezTo>
                  <a:pt x="78" y="203"/>
                  <a:pt x="78" y="198"/>
                  <a:pt x="78" y="193"/>
                </a:cubicBezTo>
                <a:cubicBezTo>
                  <a:pt x="79" y="187"/>
                  <a:pt x="80" y="181"/>
                  <a:pt x="82" y="175"/>
                </a:cubicBezTo>
                <a:cubicBezTo>
                  <a:pt x="93" y="147"/>
                  <a:pt x="113" y="131"/>
                  <a:pt x="141" y="123"/>
                </a:cubicBezTo>
                <a:cubicBezTo>
                  <a:pt x="177" y="113"/>
                  <a:pt x="217" y="127"/>
                  <a:pt x="237" y="157"/>
                </a:cubicBezTo>
                <a:cubicBezTo>
                  <a:pt x="261" y="191"/>
                  <a:pt x="253" y="237"/>
                  <a:pt x="219" y="263"/>
                </a:cubicBezTo>
                <a:cubicBezTo>
                  <a:pt x="181" y="291"/>
                  <a:pt x="126" y="286"/>
                  <a:pt x="96" y="249"/>
                </a:cubicBezTo>
                <a:cubicBezTo>
                  <a:pt x="86" y="238"/>
                  <a:pt x="80" y="225"/>
                  <a:pt x="78" y="210"/>
                </a:cubicBezTo>
                <a:cubicBezTo>
                  <a:pt x="78" y="210"/>
                  <a:pt x="78" y="209"/>
                  <a:pt x="78" y="209"/>
                </a:cubicBezTo>
                <a:close/>
                <a:moveTo>
                  <a:pt x="80" y="1776"/>
                </a:moveTo>
                <a:cubicBezTo>
                  <a:pt x="79" y="1775"/>
                  <a:pt x="79" y="1774"/>
                  <a:pt x="78" y="1773"/>
                </a:cubicBezTo>
                <a:cubicBezTo>
                  <a:pt x="78" y="1763"/>
                  <a:pt x="78" y="1754"/>
                  <a:pt x="78" y="1745"/>
                </a:cubicBezTo>
                <a:cubicBezTo>
                  <a:pt x="81" y="1735"/>
                  <a:pt x="82" y="1724"/>
                  <a:pt x="86" y="1714"/>
                </a:cubicBezTo>
                <a:cubicBezTo>
                  <a:pt x="105" y="1665"/>
                  <a:pt x="141" y="1635"/>
                  <a:pt x="191" y="1622"/>
                </a:cubicBezTo>
                <a:cubicBezTo>
                  <a:pt x="254" y="1605"/>
                  <a:pt x="323" y="1630"/>
                  <a:pt x="359" y="1682"/>
                </a:cubicBezTo>
                <a:cubicBezTo>
                  <a:pt x="401" y="1743"/>
                  <a:pt x="388" y="1822"/>
                  <a:pt x="328" y="1868"/>
                </a:cubicBezTo>
                <a:cubicBezTo>
                  <a:pt x="261" y="1919"/>
                  <a:pt x="164" y="1909"/>
                  <a:pt x="110" y="1845"/>
                </a:cubicBezTo>
                <a:cubicBezTo>
                  <a:pt x="93" y="1825"/>
                  <a:pt x="83" y="1802"/>
                  <a:pt x="80" y="1776"/>
                </a:cubicBezTo>
                <a:close/>
                <a:moveTo>
                  <a:pt x="192" y="2089"/>
                </a:moveTo>
                <a:cubicBezTo>
                  <a:pt x="151" y="2089"/>
                  <a:pt x="117" y="2055"/>
                  <a:pt x="116" y="2014"/>
                </a:cubicBezTo>
                <a:cubicBezTo>
                  <a:pt x="116" y="1972"/>
                  <a:pt x="150" y="1938"/>
                  <a:pt x="193" y="1938"/>
                </a:cubicBezTo>
                <a:cubicBezTo>
                  <a:pt x="234" y="1938"/>
                  <a:pt x="267" y="1972"/>
                  <a:pt x="267" y="2014"/>
                </a:cubicBezTo>
                <a:cubicBezTo>
                  <a:pt x="267" y="2056"/>
                  <a:pt x="233" y="2089"/>
                  <a:pt x="192" y="2089"/>
                </a:cubicBezTo>
                <a:close/>
                <a:moveTo>
                  <a:pt x="629" y="2119"/>
                </a:moveTo>
                <a:cubicBezTo>
                  <a:pt x="607" y="2119"/>
                  <a:pt x="589" y="2102"/>
                  <a:pt x="589" y="2080"/>
                </a:cubicBezTo>
                <a:cubicBezTo>
                  <a:pt x="589" y="2057"/>
                  <a:pt x="606" y="2039"/>
                  <a:pt x="629" y="2039"/>
                </a:cubicBezTo>
                <a:cubicBezTo>
                  <a:pt x="651" y="2039"/>
                  <a:pt x="669" y="2056"/>
                  <a:pt x="669" y="2079"/>
                </a:cubicBezTo>
                <a:cubicBezTo>
                  <a:pt x="670" y="2101"/>
                  <a:pt x="651" y="2119"/>
                  <a:pt x="629" y="2119"/>
                </a:cubicBezTo>
                <a:close/>
                <a:moveTo>
                  <a:pt x="571" y="1909"/>
                </a:moveTo>
                <a:cubicBezTo>
                  <a:pt x="571" y="1910"/>
                  <a:pt x="571" y="1911"/>
                  <a:pt x="572" y="1911"/>
                </a:cubicBezTo>
                <a:cubicBezTo>
                  <a:pt x="605" y="1972"/>
                  <a:pt x="584" y="2045"/>
                  <a:pt x="526" y="2083"/>
                </a:cubicBezTo>
                <a:cubicBezTo>
                  <a:pt x="470" y="2120"/>
                  <a:pt x="391" y="2115"/>
                  <a:pt x="342" y="2070"/>
                </a:cubicBezTo>
                <a:cubicBezTo>
                  <a:pt x="276" y="2010"/>
                  <a:pt x="284" y="1911"/>
                  <a:pt x="360" y="1862"/>
                </a:cubicBezTo>
                <a:cubicBezTo>
                  <a:pt x="379" y="1850"/>
                  <a:pt x="399" y="1842"/>
                  <a:pt x="421" y="1840"/>
                </a:cubicBezTo>
                <a:cubicBezTo>
                  <a:pt x="422" y="1840"/>
                  <a:pt x="423" y="1839"/>
                  <a:pt x="425" y="1839"/>
                </a:cubicBezTo>
                <a:cubicBezTo>
                  <a:pt x="386" y="1760"/>
                  <a:pt x="427" y="1676"/>
                  <a:pt x="497" y="1650"/>
                </a:cubicBezTo>
                <a:cubicBezTo>
                  <a:pt x="568" y="1624"/>
                  <a:pt x="647" y="1661"/>
                  <a:pt x="672" y="1732"/>
                </a:cubicBezTo>
                <a:cubicBezTo>
                  <a:pt x="698" y="1807"/>
                  <a:pt x="654" y="1890"/>
                  <a:pt x="571" y="1909"/>
                </a:cubicBezTo>
                <a:close/>
                <a:moveTo>
                  <a:pt x="738" y="1462"/>
                </a:moveTo>
                <a:cubicBezTo>
                  <a:pt x="719" y="1462"/>
                  <a:pt x="703" y="1446"/>
                  <a:pt x="702" y="1427"/>
                </a:cubicBezTo>
                <a:cubicBezTo>
                  <a:pt x="702" y="1407"/>
                  <a:pt x="718" y="1391"/>
                  <a:pt x="738" y="1391"/>
                </a:cubicBezTo>
                <a:cubicBezTo>
                  <a:pt x="757" y="1391"/>
                  <a:pt x="773" y="1406"/>
                  <a:pt x="773" y="1426"/>
                </a:cubicBezTo>
                <a:cubicBezTo>
                  <a:pt x="774" y="1445"/>
                  <a:pt x="758" y="1461"/>
                  <a:pt x="738" y="1462"/>
                </a:cubicBezTo>
                <a:close/>
                <a:moveTo>
                  <a:pt x="687" y="1276"/>
                </a:moveTo>
                <a:cubicBezTo>
                  <a:pt x="687" y="1277"/>
                  <a:pt x="687" y="1278"/>
                  <a:pt x="688" y="1278"/>
                </a:cubicBezTo>
                <a:cubicBezTo>
                  <a:pt x="717" y="1332"/>
                  <a:pt x="699" y="1396"/>
                  <a:pt x="647" y="1429"/>
                </a:cubicBezTo>
                <a:cubicBezTo>
                  <a:pt x="598" y="1462"/>
                  <a:pt x="528" y="1458"/>
                  <a:pt x="485" y="1419"/>
                </a:cubicBezTo>
                <a:cubicBezTo>
                  <a:pt x="427" y="1365"/>
                  <a:pt x="434" y="1278"/>
                  <a:pt x="501" y="1235"/>
                </a:cubicBezTo>
                <a:cubicBezTo>
                  <a:pt x="517" y="1224"/>
                  <a:pt x="535" y="1217"/>
                  <a:pt x="554" y="1215"/>
                </a:cubicBezTo>
                <a:cubicBezTo>
                  <a:pt x="555" y="1215"/>
                  <a:pt x="556" y="1214"/>
                  <a:pt x="558" y="1214"/>
                </a:cubicBezTo>
                <a:cubicBezTo>
                  <a:pt x="523" y="1145"/>
                  <a:pt x="559" y="1071"/>
                  <a:pt x="622" y="1048"/>
                </a:cubicBezTo>
                <a:cubicBezTo>
                  <a:pt x="684" y="1025"/>
                  <a:pt x="754" y="1057"/>
                  <a:pt x="776" y="1120"/>
                </a:cubicBezTo>
                <a:cubicBezTo>
                  <a:pt x="799" y="1186"/>
                  <a:pt x="760" y="1260"/>
                  <a:pt x="687" y="1276"/>
                </a:cubicBezTo>
                <a:close/>
                <a:moveTo>
                  <a:pt x="866" y="699"/>
                </a:moveTo>
                <a:cubicBezTo>
                  <a:pt x="810" y="736"/>
                  <a:pt x="731" y="731"/>
                  <a:pt x="682" y="687"/>
                </a:cubicBezTo>
                <a:cubicBezTo>
                  <a:pt x="616" y="627"/>
                  <a:pt x="624" y="527"/>
                  <a:pt x="700" y="479"/>
                </a:cubicBezTo>
                <a:cubicBezTo>
                  <a:pt x="719" y="467"/>
                  <a:pt x="739" y="459"/>
                  <a:pt x="761" y="456"/>
                </a:cubicBezTo>
                <a:cubicBezTo>
                  <a:pt x="762" y="456"/>
                  <a:pt x="763" y="456"/>
                  <a:pt x="765" y="455"/>
                </a:cubicBezTo>
                <a:cubicBezTo>
                  <a:pt x="726" y="377"/>
                  <a:pt x="766" y="293"/>
                  <a:pt x="837" y="267"/>
                </a:cubicBezTo>
                <a:cubicBezTo>
                  <a:pt x="908" y="240"/>
                  <a:pt x="987" y="277"/>
                  <a:pt x="1012" y="349"/>
                </a:cubicBezTo>
                <a:cubicBezTo>
                  <a:pt x="1038" y="423"/>
                  <a:pt x="994" y="507"/>
                  <a:pt x="911" y="525"/>
                </a:cubicBezTo>
                <a:cubicBezTo>
                  <a:pt x="911" y="526"/>
                  <a:pt x="911" y="527"/>
                  <a:pt x="912" y="528"/>
                </a:cubicBezTo>
                <a:cubicBezTo>
                  <a:pt x="945" y="589"/>
                  <a:pt x="924" y="661"/>
                  <a:pt x="866" y="699"/>
                </a:cubicBezTo>
                <a:close/>
                <a:moveTo>
                  <a:pt x="965" y="1935"/>
                </a:moveTo>
                <a:cubicBezTo>
                  <a:pt x="934" y="1935"/>
                  <a:pt x="909" y="1910"/>
                  <a:pt x="909" y="1880"/>
                </a:cubicBezTo>
                <a:cubicBezTo>
                  <a:pt x="910" y="1849"/>
                  <a:pt x="934" y="1825"/>
                  <a:pt x="965" y="1825"/>
                </a:cubicBezTo>
                <a:cubicBezTo>
                  <a:pt x="996" y="1825"/>
                  <a:pt x="1020" y="1850"/>
                  <a:pt x="1020" y="1880"/>
                </a:cubicBezTo>
                <a:cubicBezTo>
                  <a:pt x="1020" y="1911"/>
                  <a:pt x="995" y="1935"/>
                  <a:pt x="965" y="1935"/>
                </a:cubicBezTo>
                <a:close/>
                <a:moveTo>
                  <a:pt x="1075" y="1524"/>
                </a:moveTo>
                <a:cubicBezTo>
                  <a:pt x="1034" y="1524"/>
                  <a:pt x="1000" y="1490"/>
                  <a:pt x="999" y="1449"/>
                </a:cubicBezTo>
                <a:cubicBezTo>
                  <a:pt x="999" y="1407"/>
                  <a:pt x="1033" y="1373"/>
                  <a:pt x="1075" y="1373"/>
                </a:cubicBezTo>
                <a:cubicBezTo>
                  <a:pt x="1117" y="1373"/>
                  <a:pt x="1150" y="1407"/>
                  <a:pt x="1150" y="1449"/>
                </a:cubicBezTo>
                <a:cubicBezTo>
                  <a:pt x="1150" y="1491"/>
                  <a:pt x="1116" y="1524"/>
                  <a:pt x="1075" y="1524"/>
                </a:cubicBezTo>
                <a:close/>
                <a:moveTo>
                  <a:pt x="1129" y="403"/>
                </a:moveTo>
                <a:cubicBezTo>
                  <a:pt x="1129" y="361"/>
                  <a:pt x="1163" y="327"/>
                  <a:pt x="1205" y="327"/>
                </a:cubicBezTo>
                <a:cubicBezTo>
                  <a:pt x="1247" y="328"/>
                  <a:pt x="1280" y="361"/>
                  <a:pt x="1280" y="403"/>
                </a:cubicBezTo>
                <a:cubicBezTo>
                  <a:pt x="1280" y="445"/>
                  <a:pt x="1246" y="479"/>
                  <a:pt x="1204" y="478"/>
                </a:cubicBezTo>
                <a:cubicBezTo>
                  <a:pt x="1163" y="478"/>
                  <a:pt x="1129" y="444"/>
                  <a:pt x="1129" y="403"/>
                </a:cubicBezTo>
                <a:close/>
                <a:moveTo>
                  <a:pt x="1167" y="1724"/>
                </a:moveTo>
                <a:cubicBezTo>
                  <a:pt x="1167" y="1723"/>
                  <a:pt x="1167" y="1722"/>
                  <a:pt x="1166" y="1721"/>
                </a:cubicBezTo>
                <a:cubicBezTo>
                  <a:pt x="1166" y="1712"/>
                  <a:pt x="1166" y="1702"/>
                  <a:pt x="1166" y="1693"/>
                </a:cubicBezTo>
                <a:cubicBezTo>
                  <a:pt x="1169" y="1683"/>
                  <a:pt x="1170" y="1672"/>
                  <a:pt x="1174" y="1663"/>
                </a:cubicBezTo>
                <a:cubicBezTo>
                  <a:pt x="1192" y="1613"/>
                  <a:pt x="1229" y="1584"/>
                  <a:pt x="1278" y="1570"/>
                </a:cubicBezTo>
                <a:cubicBezTo>
                  <a:pt x="1342" y="1553"/>
                  <a:pt x="1411" y="1578"/>
                  <a:pt x="1447" y="1630"/>
                </a:cubicBezTo>
                <a:cubicBezTo>
                  <a:pt x="1489" y="1691"/>
                  <a:pt x="1475" y="1771"/>
                  <a:pt x="1415" y="1816"/>
                </a:cubicBezTo>
                <a:cubicBezTo>
                  <a:pt x="1348" y="1867"/>
                  <a:pt x="1252" y="1857"/>
                  <a:pt x="1198" y="1793"/>
                </a:cubicBezTo>
                <a:cubicBezTo>
                  <a:pt x="1181" y="1773"/>
                  <a:pt x="1171" y="1750"/>
                  <a:pt x="1167" y="1724"/>
                </a:cubicBezTo>
                <a:close/>
                <a:moveTo>
                  <a:pt x="1280" y="2038"/>
                </a:moveTo>
                <a:cubicBezTo>
                  <a:pt x="1238" y="2038"/>
                  <a:pt x="1204" y="2004"/>
                  <a:pt x="1204" y="1962"/>
                </a:cubicBezTo>
                <a:cubicBezTo>
                  <a:pt x="1204" y="1921"/>
                  <a:pt x="1238" y="1887"/>
                  <a:pt x="1280" y="1887"/>
                </a:cubicBezTo>
                <a:cubicBezTo>
                  <a:pt x="1322" y="1887"/>
                  <a:pt x="1355" y="1921"/>
                  <a:pt x="1355" y="1962"/>
                </a:cubicBezTo>
                <a:cubicBezTo>
                  <a:pt x="1355" y="2004"/>
                  <a:pt x="1321" y="2038"/>
                  <a:pt x="1280" y="2038"/>
                </a:cubicBezTo>
                <a:close/>
                <a:moveTo>
                  <a:pt x="1717" y="2068"/>
                </a:moveTo>
                <a:cubicBezTo>
                  <a:pt x="1695" y="2068"/>
                  <a:pt x="1677" y="2050"/>
                  <a:pt x="1677" y="2028"/>
                </a:cubicBezTo>
                <a:cubicBezTo>
                  <a:pt x="1676" y="2005"/>
                  <a:pt x="1694" y="1987"/>
                  <a:pt x="1716" y="1987"/>
                </a:cubicBezTo>
                <a:cubicBezTo>
                  <a:pt x="1739" y="1987"/>
                  <a:pt x="1757" y="2005"/>
                  <a:pt x="1757" y="2027"/>
                </a:cubicBezTo>
                <a:cubicBezTo>
                  <a:pt x="1757" y="2049"/>
                  <a:pt x="1739" y="2067"/>
                  <a:pt x="1717" y="2068"/>
                </a:cubicBezTo>
                <a:close/>
                <a:moveTo>
                  <a:pt x="1659" y="1857"/>
                </a:moveTo>
                <a:cubicBezTo>
                  <a:pt x="1659" y="1858"/>
                  <a:pt x="1659" y="1859"/>
                  <a:pt x="1660" y="1860"/>
                </a:cubicBezTo>
                <a:cubicBezTo>
                  <a:pt x="1693" y="1920"/>
                  <a:pt x="1672" y="1993"/>
                  <a:pt x="1614" y="2031"/>
                </a:cubicBezTo>
                <a:cubicBezTo>
                  <a:pt x="1558" y="2068"/>
                  <a:pt x="1479" y="2063"/>
                  <a:pt x="1430" y="2019"/>
                </a:cubicBezTo>
                <a:cubicBezTo>
                  <a:pt x="1364" y="1959"/>
                  <a:pt x="1372" y="1859"/>
                  <a:pt x="1448" y="1810"/>
                </a:cubicBezTo>
                <a:cubicBezTo>
                  <a:pt x="1466" y="1798"/>
                  <a:pt x="1487" y="1791"/>
                  <a:pt x="1509" y="1788"/>
                </a:cubicBezTo>
                <a:cubicBezTo>
                  <a:pt x="1510" y="1788"/>
                  <a:pt x="1511" y="1787"/>
                  <a:pt x="1512" y="1787"/>
                </a:cubicBezTo>
                <a:cubicBezTo>
                  <a:pt x="1474" y="1709"/>
                  <a:pt x="1514" y="1625"/>
                  <a:pt x="1585" y="1598"/>
                </a:cubicBezTo>
                <a:cubicBezTo>
                  <a:pt x="1656" y="1572"/>
                  <a:pt x="1735" y="1609"/>
                  <a:pt x="1760" y="1681"/>
                </a:cubicBezTo>
                <a:cubicBezTo>
                  <a:pt x="1785" y="1755"/>
                  <a:pt x="1742" y="1839"/>
                  <a:pt x="1659" y="1857"/>
                </a:cubicBezTo>
                <a:close/>
                <a:moveTo>
                  <a:pt x="1950" y="1793"/>
                </a:moveTo>
                <a:cubicBezTo>
                  <a:pt x="1909" y="1793"/>
                  <a:pt x="1875" y="1759"/>
                  <a:pt x="1875" y="1717"/>
                </a:cubicBezTo>
                <a:cubicBezTo>
                  <a:pt x="1874" y="1676"/>
                  <a:pt x="1909" y="1642"/>
                  <a:pt x="1951" y="1642"/>
                </a:cubicBezTo>
                <a:cubicBezTo>
                  <a:pt x="1992" y="1642"/>
                  <a:pt x="2026" y="1676"/>
                  <a:pt x="2026" y="1717"/>
                </a:cubicBezTo>
                <a:cubicBezTo>
                  <a:pt x="2026" y="1759"/>
                  <a:pt x="1992" y="1793"/>
                  <a:pt x="1950" y="1793"/>
                </a:cubicBezTo>
                <a:close/>
                <a:moveTo>
                  <a:pt x="1984" y="1304"/>
                </a:moveTo>
                <a:cubicBezTo>
                  <a:pt x="1984" y="1268"/>
                  <a:pt x="2011" y="1239"/>
                  <a:pt x="2047" y="1239"/>
                </a:cubicBezTo>
                <a:cubicBezTo>
                  <a:pt x="2083" y="1239"/>
                  <a:pt x="2111" y="1267"/>
                  <a:pt x="2112" y="1302"/>
                </a:cubicBezTo>
                <a:cubicBezTo>
                  <a:pt x="2113" y="1337"/>
                  <a:pt x="2084" y="1367"/>
                  <a:pt x="2048" y="1367"/>
                </a:cubicBezTo>
                <a:cubicBezTo>
                  <a:pt x="2013" y="1367"/>
                  <a:pt x="1984" y="1339"/>
                  <a:pt x="1984" y="1304"/>
                </a:cubicBezTo>
                <a:close/>
                <a:moveTo>
                  <a:pt x="2322" y="1909"/>
                </a:moveTo>
                <a:cubicBezTo>
                  <a:pt x="2322" y="1910"/>
                  <a:pt x="2322" y="1911"/>
                  <a:pt x="2322" y="1911"/>
                </a:cubicBezTo>
                <a:cubicBezTo>
                  <a:pt x="2356" y="1972"/>
                  <a:pt x="2335" y="2045"/>
                  <a:pt x="2277" y="2083"/>
                </a:cubicBezTo>
                <a:cubicBezTo>
                  <a:pt x="2221" y="2120"/>
                  <a:pt x="2142" y="2115"/>
                  <a:pt x="2093" y="2070"/>
                </a:cubicBezTo>
                <a:cubicBezTo>
                  <a:pt x="2026" y="2010"/>
                  <a:pt x="2035" y="1911"/>
                  <a:pt x="2110" y="1862"/>
                </a:cubicBezTo>
                <a:cubicBezTo>
                  <a:pt x="2129" y="1850"/>
                  <a:pt x="2149" y="1842"/>
                  <a:pt x="2171" y="1840"/>
                </a:cubicBezTo>
                <a:cubicBezTo>
                  <a:pt x="2173" y="1840"/>
                  <a:pt x="2174" y="1839"/>
                  <a:pt x="2175" y="1839"/>
                </a:cubicBezTo>
                <a:cubicBezTo>
                  <a:pt x="2136" y="1760"/>
                  <a:pt x="2177" y="1676"/>
                  <a:pt x="2248" y="1650"/>
                </a:cubicBezTo>
                <a:cubicBezTo>
                  <a:pt x="2319" y="1624"/>
                  <a:pt x="2398" y="1661"/>
                  <a:pt x="2422" y="1732"/>
                </a:cubicBezTo>
                <a:cubicBezTo>
                  <a:pt x="2448" y="1807"/>
                  <a:pt x="2405" y="1890"/>
                  <a:pt x="2322" y="1909"/>
                </a:cubicBezTo>
                <a:close/>
                <a:moveTo>
                  <a:pt x="2542" y="2135"/>
                </a:moveTo>
                <a:cubicBezTo>
                  <a:pt x="2501" y="2135"/>
                  <a:pt x="2467" y="2101"/>
                  <a:pt x="2466" y="2059"/>
                </a:cubicBezTo>
                <a:cubicBezTo>
                  <a:pt x="2466" y="2018"/>
                  <a:pt x="2500" y="1983"/>
                  <a:pt x="2543" y="1984"/>
                </a:cubicBezTo>
                <a:cubicBezTo>
                  <a:pt x="2584" y="1984"/>
                  <a:pt x="2617" y="2018"/>
                  <a:pt x="2617" y="2059"/>
                </a:cubicBezTo>
                <a:cubicBezTo>
                  <a:pt x="2617" y="2101"/>
                  <a:pt x="2583" y="2135"/>
                  <a:pt x="2542" y="2135"/>
                </a:cubicBezTo>
                <a:close/>
                <a:moveTo>
                  <a:pt x="2610" y="1448"/>
                </a:moveTo>
                <a:cubicBezTo>
                  <a:pt x="2610" y="1446"/>
                  <a:pt x="2608" y="1444"/>
                  <a:pt x="2608" y="1442"/>
                </a:cubicBezTo>
                <a:cubicBezTo>
                  <a:pt x="2608" y="1424"/>
                  <a:pt x="2608" y="1407"/>
                  <a:pt x="2608" y="1389"/>
                </a:cubicBezTo>
                <a:cubicBezTo>
                  <a:pt x="2612" y="1370"/>
                  <a:pt x="2615" y="1350"/>
                  <a:pt x="2622" y="1331"/>
                </a:cubicBezTo>
                <a:cubicBezTo>
                  <a:pt x="2657" y="1239"/>
                  <a:pt x="2726" y="1182"/>
                  <a:pt x="2820" y="1157"/>
                </a:cubicBezTo>
                <a:cubicBezTo>
                  <a:pt x="2940" y="1125"/>
                  <a:pt x="3070" y="1172"/>
                  <a:pt x="3138" y="1270"/>
                </a:cubicBezTo>
                <a:cubicBezTo>
                  <a:pt x="3218" y="1385"/>
                  <a:pt x="3193" y="1536"/>
                  <a:pt x="3079" y="1622"/>
                </a:cubicBezTo>
                <a:cubicBezTo>
                  <a:pt x="2952" y="1718"/>
                  <a:pt x="2770" y="1699"/>
                  <a:pt x="2667" y="1578"/>
                </a:cubicBezTo>
                <a:cubicBezTo>
                  <a:pt x="2636" y="1541"/>
                  <a:pt x="2616" y="1497"/>
                  <a:pt x="2610" y="1448"/>
                </a:cubicBezTo>
                <a:close/>
                <a:moveTo>
                  <a:pt x="2822" y="2041"/>
                </a:moveTo>
                <a:cubicBezTo>
                  <a:pt x="2744" y="2041"/>
                  <a:pt x="2680" y="1977"/>
                  <a:pt x="2680" y="1898"/>
                </a:cubicBezTo>
                <a:cubicBezTo>
                  <a:pt x="2679" y="1819"/>
                  <a:pt x="2744" y="1755"/>
                  <a:pt x="2824" y="1755"/>
                </a:cubicBezTo>
                <a:cubicBezTo>
                  <a:pt x="2902" y="1755"/>
                  <a:pt x="2965" y="1819"/>
                  <a:pt x="2965" y="1899"/>
                </a:cubicBezTo>
                <a:cubicBezTo>
                  <a:pt x="2965" y="1977"/>
                  <a:pt x="2901" y="2041"/>
                  <a:pt x="2822" y="2041"/>
                </a:cubicBezTo>
                <a:close/>
                <a:moveTo>
                  <a:pt x="3649" y="2097"/>
                </a:moveTo>
                <a:cubicBezTo>
                  <a:pt x="3607" y="2098"/>
                  <a:pt x="3573" y="2064"/>
                  <a:pt x="3573" y="2023"/>
                </a:cubicBezTo>
                <a:cubicBezTo>
                  <a:pt x="3573" y="1979"/>
                  <a:pt x="3605" y="1946"/>
                  <a:pt x="3648" y="1945"/>
                </a:cubicBezTo>
                <a:cubicBezTo>
                  <a:pt x="3690" y="1945"/>
                  <a:pt x="3724" y="1979"/>
                  <a:pt x="3725" y="2020"/>
                </a:cubicBezTo>
                <a:cubicBezTo>
                  <a:pt x="3726" y="2062"/>
                  <a:pt x="3691" y="2097"/>
                  <a:pt x="3649" y="2097"/>
                </a:cubicBezTo>
                <a:close/>
                <a:moveTo>
                  <a:pt x="3540" y="1699"/>
                </a:moveTo>
                <a:cubicBezTo>
                  <a:pt x="3540" y="1701"/>
                  <a:pt x="3540" y="1703"/>
                  <a:pt x="3541" y="1704"/>
                </a:cubicBezTo>
                <a:cubicBezTo>
                  <a:pt x="3604" y="1819"/>
                  <a:pt x="3564" y="1957"/>
                  <a:pt x="3455" y="2029"/>
                </a:cubicBezTo>
                <a:cubicBezTo>
                  <a:pt x="3348" y="2099"/>
                  <a:pt x="3199" y="2089"/>
                  <a:pt x="3107" y="2005"/>
                </a:cubicBezTo>
                <a:cubicBezTo>
                  <a:pt x="2981" y="1891"/>
                  <a:pt x="2997" y="1703"/>
                  <a:pt x="3140" y="1611"/>
                </a:cubicBezTo>
                <a:cubicBezTo>
                  <a:pt x="3175" y="1588"/>
                  <a:pt x="3214" y="1574"/>
                  <a:pt x="3255" y="1569"/>
                </a:cubicBezTo>
                <a:cubicBezTo>
                  <a:pt x="3257" y="1568"/>
                  <a:pt x="3260" y="1567"/>
                  <a:pt x="3263" y="1567"/>
                </a:cubicBezTo>
                <a:cubicBezTo>
                  <a:pt x="3189" y="1419"/>
                  <a:pt x="3266" y="1260"/>
                  <a:pt x="3400" y="1210"/>
                </a:cubicBezTo>
                <a:cubicBezTo>
                  <a:pt x="3534" y="1160"/>
                  <a:pt x="3683" y="1230"/>
                  <a:pt x="3730" y="1365"/>
                </a:cubicBezTo>
                <a:cubicBezTo>
                  <a:pt x="3779" y="1507"/>
                  <a:pt x="3697" y="1665"/>
                  <a:pt x="3540" y="1699"/>
                </a:cubicBezTo>
                <a:close/>
                <a:moveTo>
                  <a:pt x="3707" y="1047"/>
                </a:moveTo>
                <a:cubicBezTo>
                  <a:pt x="3641" y="1098"/>
                  <a:pt x="3544" y="1088"/>
                  <a:pt x="3490" y="1024"/>
                </a:cubicBezTo>
                <a:cubicBezTo>
                  <a:pt x="3473" y="1004"/>
                  <a:pt x="3463" y="981"/>
                  <a:pt x="3459" y="955"/>
                </a:cubicBezTo>
                <a:cubicBezTo>
                  <a:pt x="3459" y="954"/>
                  <a:pt x="3459" y="953"/>
                  <a:pt x="3458" y="952"/>
                </a:cubicBezTo>
                <a:cubicBezTo>
                  <a:pt x="3458" y="943"/>
                  <a:pt x="3458" y="933"/>
                  <a:pt x="3458" y="924"/>
                </a:cubicBezTo>
                <a:cubicBezTo>
                  <a:pt x="3461" y="914"/>
                  <a:pt x="3462" y="903"/>
                  <a:pt x="3466" y="893"/>
                </a:cubicBezTo>
                <a:cubicBezTo>
                  <a:pt x="3485" y="844"/>
                  <a:pt x="3521" y="815"/>
                  <a:pt x="3571" y="801"/>
                </a:cubicBezTo>
                <a:cubicBezTo>
                  <a:pt x="3634" y="784"/>
                  <a:pt x="3703" y="809"/>
                  <a:pt x="3739" y="861"/>
                </a:cubicBezTo>
                <a:cubicBezTo>
                  <a:pt x="3781" y="922"/>
                  <a:pt x="3768" y="1002"/>
                  <a:pt x="3707" y="1047"/>
                </a:cubicBezTo>
                <a:close/>
              </a:path>
            </a:pathLst>
          </a:custGeom>
          <a:solidFill>
            <a:srgbClr val="F4B6BB">
              <a:alpha val="1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52418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0" y="6419560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upo 19"/>
          <p:cNvGrpSpPr/>
          <p:nvPr userDrawn="1"/>
        </p:nvGrpSpPr>
        <p:grpSpPr>
          <a:xfrm>
            <a:off x="10851330" y="6072452"/>
            <a:ext cx="956496" cy="628919"/>
            <a:chOff x="3731587" y="1442099"/>
            <a:chExt cx="828675" cy="581026"/>
          </a:xfrm>
        </p:grpSpPr>
        <p:sp>
          <p:nvSpPr>
            <p:cNvPr id="21" name="Freeform 445"/>
            <p:cNvSpPr/>
            <p:nvPr/>
          </p:nvSpPr>
          <p:spPr bwMode="auto">
            <a:xfrm>
              <a:off x="4211012" y="1481787"/>
              <a:ext cx="349250" cy="541338"/>
            </a:xfrm>
            <a:custGeom>
              <a:avLst/>
              <a:gdLst>
                <a:gd name="T0" fmla="*/ 748 w 817"/>
                <a:gd name="T1" fmla="*/ 255 h 1262"/>
                <a:gd name="T2" fmla="*/ 754 w 817"/>
                <a:gd name="T3" fmla="*/ 342 h 1262"/>
                <a:gd name="T4" fmla="*/ 751 w 817"/>
                <a:gd name="T5" fmla="*/ 413 h 1262"/>
                <a:gd name="T6" fmla="*/ 729 w 817"/>
                <a:gd name="T7" fmla="*/ 502 h 1262"/>
                <a:gd name="T8" fmla="*/ 754 w 817"/>
                <a:gd name="T9" fmla="*/ 614 h 1262"/>
                <a:gd name="T10" fmla="*/ 805 w 817"/>
                <a:gd name="T11" fmla="*/ 696 h 1262"/>
                <a:gd name="T12" fmla="*/ 781 w 817"/>
                <a:gd name="T13" fmla="*/ 753 h 1262"/>
                <a:gd name="T14" fmla="*/ 746 w 817"/>
                <a:gd name="T15" fmla="*/ 764 h 1262"/>
                <a:gd name="T16" fmla="*/ 737 w 817"/>
                <a:gd name="T17" fmla="*/ 802 h 1262"/>
                <a:gd name="T18" fmla="*/ 729 w 817"/>
                <a:gd name="T19" fmla="*/ 834 h 1262"/>
                <a:gd name="T20" fmla="*/ 694 w 817"/>
                <a:gd name="T21" fmla="*/ 848 h 1262"/>
                <a:gd name="T22" fmla="*/ 708 w 817"/>
                <a:gd name="T23" fmla="*/ 883 h 1262"/>
                <a:gd name="T24" fmla="*/ 688 w 817"/>
                <a:gd name="T25" fmla="*/ 916 h 1262"/>
                <a:gd name="T26" fmla="*/ 686 w 817"/>
                <a:gd name="T27" fmla="*/ 970 h 1262"/>
                <a:gd name="T28" fmla="*/ 626 w 817"/>
                <a:gd name="T29" fmla="*/ 1041 h 1262"/>
                <a:gd name="T30" fmla="*/ 552 w 817"/>
                <a:gd name="T31" fmla="*/ 1033 h 1262"/>
                <a:gd name="T32" fmla="*/ 438 w 817"/>
                <a:gd name="T33" fmla="*/ 1003 h 1262"/>
                <a:gd name="T34" fmla="*/ 414 w 817"/>
                <a:gd name="T35" fmla="*/ 1036 h 1262"/>
                <a:gd name="T36" fmla="*/ 416 w 817"/>
                <a:gd name="T37" fmla="*/ 1124 h 1262"/>
                <a:gd name="T38" fmla="*/ 441 w 817"/>
                <a:gd name="T39" fmla="*/ 1259 h 1262"/>
                <a:gd name="T40" fmla="*/ 323 w 817"/>
                <a:gd name="T41" fmla="*/ 1255 h 1262"/>
                <a:gd name="T42" fmla="*/ 208 w 817"/>
                <a:gd name="T43" fmla="*/ 1257 h 1262"/>
                <a:gd name="T44" fmla="*/ 94 w 817"/>
                <a:gd name="T45" fmla="*/ 1220 h 1262"/>
                <a:gd name="T46" fmla="*/ 0 w 817"/>
                <a:gd name="T47" fmla="*/ 1124 h 1262"/>
                <a:gd name="T48" fmla="*/ 2 w 817"/>
                <a:gd name="T49" fmla="*/ 741 h 1262"/>
                <a:gd name="T50" fmla="*/ 210 w 817"/>
                <a:gd name="T51" fmla="*/ 673 h 1262"/>
                <a:gd name="T52" fmla="*/ 298 w 817"/>
                <a:gd name="T53" fmla="*/ 514 h 1262"/>
                <a:gd name="T54" fmla="*/ 323 w 817"/>
                <a:gd name="T55" fmla="*/ 375 h 1262"/>
                <a:gd name="T56" fmla="*/ 408 w 817"/>
                <a:gd name="T57" fmla="*/ 147 h 1262"/>
                <a:gd name="T58" fmla="*/ 602 w 817"/>
                <a:gd name="T59" fmla="*/ 10 h 1262"/>
                <a:gd name="T60" fmla="*/ 718 w 817"/>
                <a:gd name="T61" fmla="*/ 10 h 1262"/>
                <a:gd name="T62" fmla="*/ 662 w 817"/>
                <a:gd name="T63" fmla="*/ 21 h 1262"/>
                <a:gd name="T64" fmla="*/ 639 w 817"/>
                <a:gd name="T65" fmla="*/ 31 h 1262"/>
                <a:gd name="T66" fmla="*/ 719 w 817"/>
                <a:gd name="T67" fmla="*/ 33 h 1262"/>
                <a:gd name="T68" fmla="*/ 789 w 817"/>
                <a:gd name="T69" fmla="*/ 42 h 1262"/>
                <a:gd name="T70" fmla="*/ 761 w 817"/>
                <a:gd name="T71" fmla="*/ 48 h 1262"/>
                <a:gd name="T72" fmla="*/ 732 w 817"/>
                <a:gd name="T73" fmla="*/ 95 h 1262"/>
                <a:gd name="T74" fmla="*/ 755 w 817"/>
                <a:gd name="T75" fmla="*/ 123 h 1262"/>
                <a:gd name="T76" fmla="*/ 817 w 817"/>
                <a:gd name="T77" fmla="*/ 131 h 1262"/>
                <a:gd name="T78" fmla="*/ 783 w 817"/>
                <a:gd name="T79" fmla="*/ 154 h 1262"/>
                <a:gd name="T80" fmla="*/ 742 w 817"/>
                <a:gd name="T81" fmla="*/ 162 h 1262"/>
                <a:gd name="T82" fmla="*/ 771 w 817"/>
                <a:gd name="T83" fmla="*/ 185 h 1262"/>
                <a:gd name="T84" fmla="*/ 780 w 817"/>
                <a:gd name="T85" fmla="*/ 217 h 1262"/>
                <a:gd name="T86" fmla="*/ 767 w 817"/>
                <a:gd name="T87" fmla="*/ 202 h 1262"/>
                <a:gd name="T88" fmla="*/ 740 w 817"/>
                <a:gd name="T89" fmla="*/ 190 h 1262"/>
                <a:gd name="T90" fmla="*/ 756 w 817"/>
                <a:gd name="T91" fmla="*/ 230 h 1262"/>
                <a:gd name="T92" fmla="*/ 799 w 817"/>
                <a:gd name="T93" fmla="*/ 286 h 1262"/>
                <a:gd name="T94" fmla="*/ 802 w 817"/>
                <a:gd name="T95" fmla="*/ 289 h 1262"/>
                <a:gd name="T96" fmla="*/ 748 w 817"/>
                <a:gd name="T97" fmla="*/ 255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7" h="1262">
                  <a:moveTo>
                    <a:pt x="748" y="255"/>
                  </a:moveTo>
                  <a:cubicBezTo>
                    <a:pt x="751" y="277"/>
                    <a:pt x="753" y="306"/>
                    <a:pt x="754" y="342"/>
                  </a:cubicBezTo>
                  <a:cubicBezTo>
                    <a:pt x="754" y="368"/>
                    <a:pt x="754" y="388"/>
                    <a:pt x="751" y="413"/>
                  </a:cubicBezTo>
                  <a:cubicBezTo>
                    <a:pt x="744" y="464"/>
                    <a:pt x="732" y="467"/>
                    <a:pt x="729" y="502"/>
                  </a:cubicBezTo>
                  <a:cubicBezTo>
                    <a:pt x="725" y="548"/>
                    <a:pt x="741" y="585"/>
                    <a:pt x="754" y="614"/>
                  </a:cubicBezTo>
                  <a:cubicBezTo>
                    <a:pt x="774" y="660"/>
                    <a:pt x="804" y="662"/>
                    <a:pt x="805" y="696"/>
                  </a:cubicBezTo>
                  <a:cubicBezTo>
                    <a:pt x="806" y="715"/>
                    <a:pt x="800" y="742"/>
                    <a:pt x="781" y="753"/>
                  </a:cubicBezTo>
                  <a:cubicBezTo>
                    <a:pt x="767" y="761"/>
                    <a:pt x="755" y="753"/>
                    <a:pt x="746" y="764"/>
                  </a:cubicBezTo>
                  <a:cubicBezTo>
                    <a:pt x="741" y="769"/>
                    <a:pt x="742" y="773"/>
                    <a:pt x="737" y="802"/>
                  </a:cubicBezTo>
                  <a:cubicBezTo>
                    <a:pt x="733" y="829"/>
                    <a:pt x="731" y="832"/>
                    <a:pt x="729" y="834"/>
                  </a:cubicBezTo>
                  <a:cubicBezTo>
                    <a:pt x="718" y="847"/>
                    <a:pt x="698" y="839"/>
                    <a:pt x="694" y="848"/>
                  </a:cubicBezTo>
                  <a:cubicBezTo>
                    <a:pt x="690" y="857"/>
                    <a:pt x="708" y="866"/>
                    <a:pt x="708" y="883"/>
                  </a:cubicBezTo>
                  <a:cubicBezTo>
                    <a:pt x="707" y="897"/>
                    <a:pt x="696" y="900"/>
                    <a:pt x="688" y="916"/>
                  </a:cubicBezTo>
                  <a:cubicBezTo>
                    <a:pt x="679" y="937"/>
                    <a:pt x="689" y="948"/>
                    <a:pt x="686" y="970"/>
                  </a:cubicBezTo>
                  <a:cubicBezTo>
                    <a:pt x="681" y="1002"/>
                    <a:pt x="654" y="1032"/>
                    <a:pt x="626" y="1041"/>
                  </a:cubicBezTo>
                  <a:cubicBezTo>
                    <a:pt x="606" y="1048"/>
                    <a:pt x="588" y="1043"/>
                    <a:pt x="552" y="1033"/>
                  </a:cubicBezTo>
                  <a:cubicBezTo>
                    <a:pt x="485" y="1014"/>
                    <a:pt x="462" y="990"/>
                    <a:pt x="438" y="1003"/>
                  </a:cubicBezTo>
                  <a:cubicBezTo>
                    <a:pt x="425" y="1010"/>
                    <a:pt x="419" y="1024"/>
                    <a:pt x="414" y="1036"/>
                  </a:cubicBezTo>
                  <a:cubicBezTo>
                    <a:pt x="402" y="1069"/>
                    <a:pt x="410" y="1099"/>
                    <a:pt x="416" y="1124"/>
                  </a:cubicBezTo>
                  <a:cubicBezTo>
                    <a:pt x="424" y="1156"/>
                    <a:pt x="434" y="1201"/>
                    <a:pt x="441" y="1259"/>
                  </a:cubicBezTo>
                  <a:cubicBezTo>
                    <a:pt x="410" y="1256"/>
                    <a:pt x="370" y="1254"/>
                    <a:pt x="323" y="1255"/>
                  </a:cubicBezTo>
                  <a:cubicBezTo>
                    <a:pt x="263" y="1256"/>
                    <a:pt x="248" y="1262"/>
                    <a:pt x="208" y="1257"/>
                  </a:cubicBezTo>
                  <a:cubicBezTo>
                    <a:pt x="185" y="1254"/>
                    <a:pt x="141" y="1248"/>
                    <a:pt x="94" y="1220"/>
                  </a:cubicBezTo>
                  <a:cubicBezTo>
                    <a:pt x="44" y="1190"/>
                    <a:pt x="15" y="1149"/>
                    <a:pt x="0" y="1124"/>
                  </a:cubicBezTo>
                  <a:cubicBezTo>
                    <a:pt x="1" y="996"/>
                    <a:pt x="1" y="868"/>
                    <a:pt x="2" y="741"/>
                  </a:cubicBezTo>
                  <a:cubicBezTo>
                    <a:pt x="35" y="742"/>
                    <a:pt x="135" y="742"/>
                    <a:pt x="210" y="673"/>
                  </a:cubicBezTo>
                  <a:cubicBezTo>
                    <a:pt x="263" y="625"/>
                    <a:pt x="283" y="563"/>
                    <a:pt x="298" y="514"/>
                  </a:cubicBezTo>
                  <a:cubicBezTo>
                    <a:pt x="316" y="457"/>
                    <a:pt x="309" y="443"/>
                    <a:pt x="323" y="375"/>
                  </a:cubicBezTo>
                  <a:cubicBezTo>
                    <a:pt x="337" y="304"/>
                    <a:pt x="353" y="223"/>
                    <a:pt x="408" y="147"/>
                  </a:cubicBezTo>
                  <a:cubicBezTo>
                    <a:pt x="429" y="118"/>
                    <a:pt x="491" y="33"/>
                    <a:pt x="602" y="10"/>
                  </a:cubicBezTo>
                  <a:cubicBezTo>
                    <a:pt x="650" y="0"/>
                    <a:pt x="692" y="5"/>
                    <a:pt x="718" y="10"/>
                  </a:cubicBezTo>
                  <a:cubicBezTo>
                    <a:pt x="704" y="11"/>
                    <a:pt x="685" y="14"/>
                    <a:pt x="662" y="21"/>
                  </a:cubicBezTo>
                  <a:cubicBezTo>
                    <a:pt x="651" y="25"/>
                    <a:pt x="638" y="29"/>
                    <a:pt x="639" y="31"/>
                  </a:cubicBezTo>
                  <a:cubicBezTo>
                    <a:pt x="639" y="36"/>
                    <a:pt x="674" y="31"/>
                    <a:pt x="719" y="33"/>
                  </a:cubicBezTo>
                  <a:cubicBezTo>
                    <a:pt x="748" y="35"/>
                    <a:pt x="772" y="38"/>
                    <a:pt x="789" y="42"/>
                  </a:cubicBezTo>
                  <a:cubicBezTo>
                    <a:pt x="783" y="41"/>
                    <a:pt x="772" y="42"/>
                    <a:pt x="761" y="48"/>
                  </a:cubicBezTo>
                  <a:cubicBezTo>
                    <a:pt x="746" y="56"/>
                    <a:pt x="728" y="75"/>
                    <a:pt x="732" y="95"/>
                  </a:cubicBezTo>
                  <a:cubicBezTo>
                    <a:pt x="734" y="110"/>
                    <a:pt x="748" y="119"/>
                    <a:pt x="755" y="123"/>
                  </a:cubicBezTo>
                  <a:cubicBezTo>
                    <a:pt x="780" y="139"/>
                    <a:pt x="809" y="133"/>
                    <a:pt x="817" y="131"/>
                  </a:cubicBezTo>
                  <a:cubicBezTo>
                    <a:pt x="811" y="138"/>
                    <a:pt x="799" y="147"/>
                    <a:pt x="783" y="154"/>
                  </a:cubicBezTo>
                  <a:cubicBezTo>
                    <a:pt x="766" y="161"/>
                    <a:pt x="751" y="162"/>
                    <a:pt x="742" y="162"/>
                  </a:cubicBezTo>
                  <a:cubicBezTo>
                    <a:pt x="749" y="165"/>
                    <a:pt x="762" y="171"/>
                    <a:pt x="771" y="185"/>
                  </a:cubicBezTo>
                  <a:cubicBezTo>
                    <a:pt x="780" y="199"/>
                    <a:pt x="782" y="216"/>
                    <a:pt x="780" y="217"/>
                  </a:cubicBezTo>
                  <a:cubicBezTo>
                    <a:pt x="778" y="218"/>
                    <a:pt x="776" y="209"/>
                    <a:pt x="767" y="202"/>
                  </a:cubicBezTo>
                  <a:cubicBezTo>
                    <a:pt x="759" y="194"/>
                    <a:pt x="748" y="191"/>
                    <a:pt x="740" y="190"/>
                  </a:cubicBezTo>
                  <a:cubicBezTo>
                    <a:pt x="743" y="201"/>
                    <a:pt x="748" y="215"/>
                    <a:pt x="756" y="230"/>
                  </a:cubicBezTo>
                  <a:cubicBezTo>
                    <a:pt x="770" y="256"/>
                    <a:pt x="786" y="274"/>
                    <a:pt x="799" y="286"/>
                  </a:cubicBezTo>
                  <a:cubicBezTo>
                    <a:pt x="801" y="288"/>
                    <a:pt x="802" y="289"/>
                    <a:pt x="802" y="289"/>
                  </a:cubicBezTo>
                  <a:cubicBezTo>
                    <a:pt x="802" y="290"/>
                    <a:pt x="784" y="278"/>
                    <a:pt x="748" y="255"/>
                  </a:cubicBezTo>
                  <a:close/>
                </a:path>
              </a:pathLst>
            </a:custGeom>
            <a:solidFill>
              <a:srgbClr val="18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446"/>
            <p:cNvSpPr/>
            <p:nvPr/>
          </p:nvSpPr>
          <p:spPr bwMode="auto">
            <a:xfrm>
              <a:off x="3731587" y="1483374"/>
              <a:ext cx="354013" cy="538163"/>
            </a:xfrm>
            <a:custGeom>
              <a:avLst/>
              <a:gdLst>
                <a:gd name="T0" fmla="*/ 826 w 827"/>
                <a:gd name="T1" fmla="*/ 737 h 1256"/>
                <a:gd name="T2" fmla="*/ 827 w 827"/>
                <a:gd name="T3" fmla="*/ 1118 h 1256"/>
                <a:gd name="T4" fmla="*/ 778 w 827"/>
                <a:gd name="T5" fmla="*/ 1178 h 1256"/>
                <a:gd name="T6" fmla="*/ 670 w 827"/>
                <a:gd name="T7" fmla="*/ 1249 h 1256"/>
                <a:gd name="T8" fmla="*/ 627 w 827"/>
                <a:gd name="T9" fmla="*/ 1254 h 1256"/>
                <a:gd name="T10" fmla="*/ 333 w 827"/>
                <a:gd name="T11" fmla="*/ 1254 h 1256"/>
                <a:gd name="T12" fmla="*/ 423 w 827"/>
                <a:gd name="T13" fmla="*/ 1114 h 1256"/>
                <a:gd name="T14" fmla="*/ 424 w 827"/>
                <a:gd name="T15" fmla="*/ 1053 h 1256"/>
                <a:gd name="T16" fmla="*/ 396 w 827"/>
                <a:gd name="T17" fmla="*/ 962 h 1256"/>
                <a:gd name="T18" fmla="*/ 344 w 827"/>
                <a:gd name="T19" fmla="*/ 993 h 1256"/>
                <a:gd name="T20" fmla="*/ 269 w 827"/>
                <a:gd name="T21" fmla="*/ 1035 h 1256"/>
                <a:gd name="T22" fmla="*/ 177 w 827"/>
                <a:gd name="T23" fmla="*/ 1034 h 1256"/>
                <a:gd name="T24" fmla="*/ 137 w 827"/>
                <a:gd name="T25" fmla="*/ 977 h 1256"/>
                <a:gd name="T26" fmla="*/ 145 w 827"/>
                <a:gd name="T27" fmla="*/ 929 h 1256"/>
                <a:gd name="T28" fmla="*/ 126 w 827"/>
                <a:gd name="T29" fmla="*/ 913 h 1256"/>
                <a:gd name="T30" fmla="*/ 106 w 827"/>
                <a:gd name="T31" fmla="*/ 896 h 1256"/>
                <a:gd name="T32" fmla="*/ 119 w 827"/>
                <a:gd name="T33" fmla="*/ 862 h 1256"/>
                <a:gd name="T34" fmla="*/ 125 w 827"/>
                <a:gd name="T35" fmla="*/ 846 h 1256"/>
                <a:gd name="T36" fmla="*/ 108 w 827"/>
                <a:gd name="T37" fmla="*/ 841 h 1256"/>
                <a:gd name="T38" fmla="*/ 80 w 827"/>
                <a:gd name="T39" fmla="*/ 826 h 1256"/>
                <a:gd name="T40" fmla="*/ 85 w 827"/>
                <a:gd name="T41" fmla="*/ 804 h 1256"/>
                <a:gd name="T42" fmla="*/ 93 w 827"/>
                <a:gd name="T43" fmla="*/ 778 h 1256"/>
                <a:gd name="T44" fmla="*/ 83 w 827"/>
                <a:gd name="T45" fmla="*/ 764 h 1256"/>
                <a:gd name="T46" fmla="*/ 36 w 827"/>
                <a:gd name="T47" fmla="*/ 753 h 1256"/>
                <a:gd name="T48" fmla="*/ 6 w 827"/>
                <a:gd name="T49" fmla="*/ 737 h 1256"/>
                <a:gd name="T50" fmla="*/ 21 w 827"/>
                <a:gd name="T51" fmla="*/ 689 h 1256"/>
                <a:gd name="T52" fmla="*/ 59 w 827"/>
                <a:gd name="T53" fmla="*/ 621 h 1256"/>
                <a:gd name="T54" fmla="*/ 90 w 827"/>
                <a:gd name="T55" fmla="*/ 519 h 1256"/>
                <a:gd name="T56" fmla="*/ 91 w 827"/>
                <a:gd name="T57" fmla="*/ 496 h 1256"/>
                <a:gd name="T58" fmla="*/ 33 w 827"/>
                <a:gd name="T59" fmla="*/ 470 h 1256"/>
                <a:gd name="T60" fmla="*/ 71 w 827"/>
                <a:gd name="T61" fmla="*/ 479 h 1256"/>
                <a:gd name="T62" fmla="*/ 48 w 827"/>
                <a:gd name="T63" fmla="*/ 467 h 1256"/>
                <a:gd name="T64" fmla="*/ 19 w 827"/>
                <a:gd name="T65" fmla="*/ 450 h 1256"/>
                <a:gd name="T66" fmla="*/ 55 w 827"/>
                <a:gd name="T67" fmla="*/ 465 h 1256"/>
                <a:gd name="T68" fmla="*/ 81 w 827"/>
                <a:gd name="T69" fmla="*/ 473 h 1256"/>
                <a:gd name="T70" fmla="*/ 83 w 827"/>
                <a:gd name="T71" fmla="*/ 466 h 1256"/>
                <a:gd name="T72" fmla="*/ 79 w 827"/>
                <a:gd name="T73" fmla="*/ 446 h 1256"/>
                <a:gd name="T74" fmla="*/ 69 w 827"/>
                <a:gd name="T75" fmla="*/ 328 h 1256"/>
                <a:gd name="T76" fmla="*/ 85 w 827"/>
                <a:gd name="T77" fmla="*/ 183 h 1256"/>
                <a:gd name="T78" fmla="*/ 125 w 827"/>
                <a:gd name="T79" fmla="*/ 59 h 1256"/>
                <a:gd name="T80" fmla="*/ 187 w 827"/>
                <a:gd name="T81" fmla="*/ 0 h 1256"/>
                <a:gd name="T82" fmla="*/ 410 w 827"/>
                <a:gd name="T83" fmla="*/ 134 h 1256"/>
                <a:gd name="T84" fmla="*/ 475 w 827"/>
                <a:gd name="T85" fmla="*/ 266 h 1256"/>
                <a:gd name="T86" fmla="*/ 505 w 827"/>
                <a:gd name="T87" fmla="*/ 367 h 1256"/>
                <a:gd name="T88" fmla="*/ 525 w 827"/>
                <a:gd name="T89" fmla="*/ 489 h 1256"/>
                <a:gd name="T90" fmla="*/ 548 w 827"/>
                <a:gd name="T91" fmla="*/ 573 h 1256"/>
                <a:gd name="T92" fmla="*/ 657 w 827"/>
                <a:gd name="T93" fmla="*/ 700 h 1256"/>
                <a:gd name="T94" fmla="*/ 826 w 827"/>
                <a:gd name="T95" fmla="*/ 737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6" h="1256">
                  <a:moveTo>
                    <a:pt x="826" y="737"/>
                  </a:moveTo>
                  <a:cubicBezTo>
                    <a:pt x="826" y="864"/>
                    <a:pt x="826" y="991"/>
                    <a:pt x="827" y="1118"/>
                  </a:cubicBezTo>
                  <a:cubicBezTo>
                    <a:pt x="809" y="1145"/>
                    <a:pt x="791" y="1165"/>
                    <a:pt x="778" y="1178"/>
                  </a:cubicBezTo>
                  <a:cubicBezTo>
                    <a:pt x="751" y="1205"/>
                    <a:pt x="719" y="1236"/>
                    <a:pt x="670" y="1249"/>
                  </a:cubicBezTo>
                  <a:cubicBezTo>
                    <a:pt x="651" y="1254"/>
                    <a:pt x="636" y="1254"/>
                    <a:pt x="627" y="1254"/>
                  </a:cubicBezTo>
                  <a:cubicBezTo>
                    <a:pt x="521" y="1256"/>
                    <a:pt x="347" y="1254"/>
                    <a:pt x="333" y="1254"/>
                  </a:cubicBezTo>
                  <a:cubicBezTo>
                    <a:pt x="353" y="1239"/>
                    <a:pt x="410" y="1189"/>
                    <a:pt x="423" y="1114"/>
                  </a:cubicBezTo>
                  <a:cubicBezTo>
                    <a:pt x="427" y="1086"/>
                    <a:pt x="425" y="1060"/>
                    <a:pt x="424" y="1053"/>
                  </a:cubicBezTo>
                  <a:cubicBezTo>
                    <a:pt x="420" y="1012"/>
                    <a:pt x="406" y="980"/>
                    <a:pt x="396" y="962"/>
                  </a:cubicBezTo>
                  <a:cubicBezTo>
                    <a:pt x="384" y="969"/>
                    <a:pt x="366" y="979"/>
                    <a:pt x="344" y="993"/>
                  </a:cubicBezTo>
                  <a:cubicBezTo>
                    <a:pt x="289" y="1026"/>
                    <a:pt x="283" y="1030"/>
                    <a:pt x="269" y="1035"/>
                  </a:cubicBezTo>
                  <a:cubicBezTo>
                    <a:pt x="250" y="1041"/>
                    <a:pt x="211" y="1054"/>
                    <a:pt x="177" y="1034"/>
                  </a:cubicBezTo>
                  <a:cubicBezTo>
                    <a:pt x="160" y="1024"/>
                    <a:pt x="137" y="1002"/>
                    <a:pt x="137" y="977"/>
                  </a:cubicBezTo>
                  <a:cubicBezTo>
                    <a:pt x="137" y="956"/>
                    <a:pt x="153" y="943"/>
                    <a:pt x="145" y="929"/>
                  </a:cubicBezTo>
                  <a:cubicBezTo>
                    <a:pt x="143" y="925"/>
                    <a:pt x="138" y="921"/>
                    <a:pt x="126" y="913"/>
                  </a:cubicBezTo>
                  <a:cubicBezTo>
                    <a:pt x="110" y="901"/>
                    <a:pt x="107" y="901"/>
                    <a:pt x="106" y="896"/>
                  </a:cubicBezTo>
                  <a:cubicBezTo>
                    <a:pt x="104" y="891"/>
                    <a:pt x="109" y="881"/>
                    <a:pt x="119" y="862"/>
                  </a:cubicBezTo>
                  <a:cubicBezTo>
                    <a:pt x="124" y="854"/>
                    <a:pt x="127" y="849"/>
                    <a:pt x="125" y="846"/>
                  </a:cubicBezTo>
                  <a:cubicBezTo>
                    <a:pt x="123" y="842"/>
                    <a:pt x="116" y="843"/>
                    <a:pt x="108" y="841"/>
                  </a:cubicBezTo>
                  <a:cubicBezTo>
                    <a:pt x="101" y="840"/>
                    <a:pt x="91" y="836"/>
                    <a:pt x="80" y="826"/>
                  </a:cubicBezTo>
                  <a:cubicBezTo>
                    <a:pt x="81" y="817"/>
                    <a:pt x="83" y="809"/>
                    <a:pt x="85" y="804"/>
                  </a:cubicBezTo>
                  <a:cubicBezTo>
                    <a:pt x="89" y="791"/>
                    <a:pt x="94" y="786"/>
                    <a:pt x="93" y="778"/>
                  </a:cubicBezTo>
                  <a:cubicBezTo>
                    <a:pt x="92" y="771"/>
                    <a:pt x="86" y="767"/>
                    <a:pt x="83" y="764"/>
                  </a:cubicBezTo>
                  <a:cubicBezTo>
                    <a:pt x="71" y="754"/>
                    <a:pt x="59" y="759"/>
                    <a:pt x="36" y="753"/>
                  </a:cubicBezTo>
                  <a:cubicBezTo>
                    <a:pt x="21" y="749"/>
                    <a:pt x="10" y="746"/>
                    <a:pt x="6" y="737"/>
                  </a:cubicBezTo>
                  <a:cubicBezTo>
                    <a:pt x="0" y="726"/>
                    <a:pt x="8" y="712"/>
                    <a:pt x="21" y="689"/>
                  </a:cubicBezTo>
                  <a:cubicBezTo>
                    <a:pt x="46" y="645"/>
                    <a:pt x="58" y="623"/>
                    <a:pt x="59" y="621"/>
                  </a:cubicBezTo>
                  <a:cubicBezTo>
                    <a:pt x="83" y="573"/>
                    <a:pt x="88" y="533"/>
                    <a:pt x="90" y="519"/>
                  </a:cubicBezTo>
                  <a:cubicBezTo>
                    <a:pt x="91" y="509"/>
                    <a:pt x="91" y="501"/>
                    <a:pt x="91" y="496"/>
                  </a:cubicBezTo>
                  <a:cubicBezTo>
                    <a:pt x="72" y="487"/>
                    <a:pt x="53" y="479"/>
                    <a:pt x="33" y="470"/>
                  </a:cubicBezTo>
                  <a:cubicBezTo>
                    <a:pt x="46" y="473"/>
                    <a:pt x="58" y="476"/>
                    <a:pt x="71" y="479"/>
                  </a:cubicBezTo>
                  <a:cubicBezTo>
                    <a:pt x="63" y="475"/>
                    <a:pt x="56" y="471"/>
                    <a:pt x="48" y="467"/>
                  </a:cubicBezTo>
                  <a:cubicBezTo>
                    <a:pt x="38" y="462"/>
                    <a:pt x="28" y="456"/>
                    <a:pt x="19" y="450"/>
                  </a:cubicBezTo>
                  <a:cubicBezTo>
                    <a:pt x="30" y="455"/>
                    <a:pt x="42" y="460"/>
                    <a:pt x="55" y="465"/>
                  </a:cubicBezTo>
                  <a:cubicBezTo>
                    <a:pt x="64" y="468"/>
                    <a:pt x="73" y="471"/>
                    <a:pt x="81" y="473"/>
                  </a:cubicBezTo>
                  <a:cubicBezTo>
                    <a:pt x="81" y="471"/>
                    <a:pt x="82" y="469"/>
                    <a:pt x="83" y="466"/>
                  </a:cubicBezTo>
                  <a:cubicBezTo>
                    <a:pt x="84" y="456"/>
                    <a:pt x="80" y="447"/>
                    <a:pt x="79" y="446"/>
                  </a:cubicBezTo>
                  <a:cubicBezTo>
                    <a:pt x="72" y="431"/>
                    <a:pt x="69" y="364"/>
                    <a:pt x="69" y="328"/>
                  </a:cubicBezTo>
                  <a:cubicBezTo>
                    <a:pt x="69" y="264"/>
                    <a:pt x="78" y="217"/>
                    <a:pt x="85" y="183"/>
                  </a:cubicBezTo>
                  <a:cubicBezTo>
                    <a:pt x="97" y="122"/>
                    <a:pt x="103" y="91"/>
                    <a:pt x="125" y="59"/>
                  </a:cubicBezTo>
                  <a:cubicBezTo>
                    <a:pt x="145" y="29"/>
                    <a:pt x="170" y="11"/>
                    <a:pt x="187" y="0"/>
                  </a:cubicBezTo>
                  <a:cubicBezTo>
                    <a:pt x="242" y="13"/>
                    <a:pt x="346" y="46"/>
                    <a:pt x="410" y="134"/>
                  </a:cubicBezTo>
                  <a:cubicBezTo>
                    <a:pt x="444" y="182"/>
                    <a:pt x="469" y="250"/>
                    <a:pt x="475" y="266"/>
                  </a:cubicBezTo>
                  <a:cubicBezTo>
                    <a:pt x="493" y="315"/>
                    <a:pt x="503" y="358"/>
                    <a:pt x="505" y="367"/>
                  </a:cubicBezTo>
                  <a:cubicBezTo>
                    <a:pt x="516" y="417"/>
                    <a:pt x="513" y="432"/>
                    <a:pt x="525" y="489"/>
                  </a:cubicBezTo>
                  <a:cubicBezTo>
                    <a:pt x="534" y="531"/>
                    <a:pt x="539" y="552"/>
                    <a:pt x="548" y="573"/>
                  </a:cubicBezTo>
                  <a:cubicBezTo>
                    <a:pt x="581" y="653"/>
                    <a:pt x="647" y="694"/>
                    <a:pt x="657" y="700"/>
                  </a:cubicBezTo>
                  <a:cubicBezTo>
                    <a:pt x="730" y="744"/>
                    <a:pt x="802" y="740"/>
                    <a:pt x="826" y="737"/>
                  </a:cubicBezTo>
                  <a:close/>
                </a:path>
              </a:pathLst>
            </a:custGeom>
            <a:solidFill>
              <a:srgbClr val="51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447"/>
            <p:cNvSpPr/>
            <p:nvPr/>
          </p:nvSpPr>
          <p:spPr bwMode="auto">
            <a:xfrm>
              <a:off x="3849062" y="1445274"/>
              <a:ext cx="284163" cy="317500"/>
            </a:xfrm>
            <a:custGeom>
              <a:avLst/>
              <a:gdLst>
                <a:gd name="T0" fmla="*/ 0 w 662"/>
                <a:gd name="T1" fmla="*/ 26 h 743"/>
                <a:gd name="T2" fmla="*/ 156 w 662"/>
                <a:gd name="T3" fmla="*/ 95 h 743"/>
                <a:gd name="T4" fmla="*/ 237 w 662"/>
                <a:gd name="T5" fmla="*/ 230 h 743"/>
                <a:gd name="T6" fmla="*/ 272 w 662"/>
                <a:gd name="T7" fmla="*/ 353 h 743"/>
                <a:gd name="T8" fmla="*/ 306 w 662"/>
                <a:gd name="T9" fmla="*/ 484 h 743"/>
                <a:gd name="T10" fmla="*/ 355 w 662"/>
                <a:gd name="T11" fmla="*/ 597 h 743"/>
                <a:gd name="T12" fmla="*/ 417 w 662"/>
                <a:gd name="T13" fmla="*/ 672 h 743"/>
                <a:gd name="T14" fmla="*/ 662 w 662"/>
                <a:gd name="T15" fmla="*/ 698 h 743"/>
                <a:gd name="T16" fmla="*/ 508 w 662"/>
                <a:gd name="T17" fmla="*/ 676 h 743"/>
                <a:gd name="T18" fmla="*/ 425 w 662"/>
                <a:gd name="T19" fmla="*/ 571 h 743"/>
                <a:gd name="T20" fmla="*/ 392 w 662"/>
                <a:gd name="T21" fmla="*/ 439 h 743"/>
                <a:gd name="T22" fmla="*/ 353 w 662"/>
                <a:gd name="T23" fmla="*/ 255 h 743"/>
                <a:gd name="T24" fmla="*/ 227 w 662"/>
                <a:gd name="T25" fmla="*/ 59 h 743"/>
                <a:gd name="T26" fmla="*/ 0 w 662"/>
                <a:gd name="T27" fmla="*/ 2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2" h="743">
                  <a:moveTo>
                    <a:pt x="0" y="26"/>
                  </a:moveTo>
                  <a:cubicBezTo>
                    <a:pt x="40" y="30"/>
                    <a:pt x="103" y="45"/>
                    <a:pt x="156" y="95"/>
                  </a:cubicBezTo>
                  <a:cubicBezTo>
                    <a:pt x="200" y="136"/>
                    <a:pt x="219" y="184"/>
                    <a:pt x="237" y="230"/>
                  </a:cubicBezTo>
                  <a:cubicBezTo>
                    <a:pt x="245" y="249"/>
                    <a:pt x="254" y="284"/>
                    <a:pt x="272" y="353"/>
                  </a:cubicBezTo>
                  <a:cubicBezTo>
                    <a:pt x="294" y="438"/>
                    <a:pt x="294" y="446"/>
                    <a:pt x="306" y="484"/>
                  </a:cubicBezTo>
                  <a:cubicBezTo>
                    <a:pt x="320" y="526"/>
                    <a:pt x="331" y="559"/>
                    <a:pt x="355" y="597"/>
                  </a:cubicBezTo>
                  <a:cubicBezTo>
                    <a:pt x="361" y="607"/>
                    <a:pt x="387" y="647"/>
                    <a:pt x="417" y="672"/>
                  </a:cubicBezTo>
                  <a:cubicBezTo>
                    <a:pt x="501" y="743"/>
                    <a:pt x="639" y="704"/>
                    <a:pt x="662" y="698"/>
                  </a:cubicBezTo>
                  <a:cubicBezTo>
                    <a:pt x="640" y="703"/>
                    <a:pt x="572" y="715"/>
                    <a:pt x="508" y="676"/>
                  </a:cubicBezTo>
                  <a:cubicBezTo>
                    <a:pt x="460" y="646"/>
                    <a:pt x="439" y="601"/>
                    <a:pt x="425" y="571"/>
                  </a:cubicBezTo>
                  <a:cubicBezTo>
                    <a:pt x="406" y="531"/>
                    <a:pt x="404" y="505"/>
                    <a:pt x="392" y="439"/>
                  </a:cubicBezTo>
                  <a:cubicBezTo>
                    <a:pt x="376" y="345"/>
                    <a:pt x="368" y="298"/>
                    <a:pt x="353" y="255"/>
                  </a:cubicBezTo>
                  <a:cubicBezTo>
                    <a:pt x="334" y="197"/>
                    <a:pt x="306" y="111"/>
                    <a:pt x="227" y="59"/>
                  </a:cubicBezTo>
                  <a:cubicBezTo>
                    <a:pt x="137" y="0"/>
                    <a:pt x="34" y="18"/>
                    <a:pt x="0" y="26"/>
                  </a:cubicBezTo>
                  <a:close/>
                </a:path>
              </a:pathLst>
            </a:custGeom>
            <a:solidFill>
              <a:srgbClr val="51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448"/>
            <p:cNvSpPr/>
            <p:nvPr/>
          </p:nvSpPr>
          <p:spPr bwMode="auto">
            <a:xfrm>
              <a:off x="4168149" y="1445274"/>
              <a:ext cx="284163" cy="317500"/>
            </a:xfrm>
            <a:custGeom>
              <a:avLst/>
              <a:gdLst>
                <a:gd name="T0" fmla="*/ 661 w 661"/>
                <a:gd name="T1" fmla="*/ 26 h 743"/>
                <a:gd name="T2" fmla="*/ 505 w 661"/>
                <a:gd name="T3" fmla="*/ 95 h 743"/>
                <a:gd name="T4" fmla="*/ 424 w 661"/>
                <a:gd name="T5" fmla="*/ 230 h 743"/>
                <a:gd name="T6" fmla="*/ 390 w 661"/>
                <a:gd name="T7" fmla="*/ 353 h 743"/>
                <a:gd name="T8" fmla="*/ 355 w 661"/>
                <a:gd name="T9" fmla="*/ 484 h 743"/>
                <a:gd name="T10" fmla="*/ 306 w 661"/>
                <a:gd name="T11" fmla="*/ 597 h 743"/>
                <a:gd name="T12" fmla="*/ 245 w 661"/>
                <a:gd name="T13" fmla="*/ 672 h 743"/>
                <a:gd name="T14" fmla="*/ 0 w 661"/>
                <a:gd name="T15" fmla="*/ 698 h 743"/>
                <a:gd name="T16" fmla="*/ 153 w 661"/>
                <a:gd name="T17" fmla="*/ 676 h 743"/>
                <a:gd name="T18" fmla="*/ 237 w 661"/>
                <a:gd name="T19" fmla="*/ 571 h 743"/>
                <a:gd name="T20" fmla="*/ 269 w 661"/>
                <a:gd name="T21" fmla="*/ 439 h 743"/>
                <a:gd name="T22" fmla="*/ 308 w 661"/>
                <a:gd name="T23" fmla="*/ 255 h 743"/>
                <a:gd name="T24" fmla="*/ 435 w 661"/>
                <a:gd name="T25" fmla="*/ 59 h 743"/>
                <a:gd name="T26" fmla="*/ 661 w 661"/>
                <a:gd name="T27" fmla="*/ 2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1" h="743">
                  <a:moveTo>
                    <a:pt x="661" y="26"/>
                  </a:moveTo>
                  <a:cubicBezTo>
                    <a:pt x="622" y="30"/>
                    <a:pt x="558" y="45"/>
                    <a:pt x="505" y="95"/>
                  </a:cubicBezTo>
                  <a:cubicBezTo>
                    <a:pt x="461" y="136"/>
                    <a:pt x="442" y="184"/>
                    <a:pt x="424" y="230"/>
                  </a:cubicBezTo>
                  <a:cubicBezTo>
                    <a:pt x="417" y="249"/>
                    <a:pt x="408" y="284"/>
                    <a:pt x="390" y="353"/>
                  </a:cubicBezTo>
                  <a:cubicBezTo>
                    <a:pt x="368" y="438"/>
                    <a:pt x="367" y="446"/>
                    <a:pt x="355" y="484"/>
                  </a:cubicBezTo>
                  <a:cubicBezTo>
                    <a:pt x="341" y="526"/>
                    <a:pt x="330" y="559"/>
                    <a:pt x="306" y="597"/>
                  </a:cubicBezTo>
                  <a:cubicBezTo>
                    <a:pt x="300" y="607"/>
                    <a:pt x="275" y="647"/>
                    <a:pt x="245" y="672"/>
                  </a:cubicBezTo>
                  <a:cubicBezTo>
                    <a:pt x="160" y="743"/>
                    <a:pt x="22" y="704"/>
                    <a:pt x="0" y="698"/>
                  </a:cubicBezTo>
                  <a:cubicBezTo>
                    <a:pt x="21" y="703"/>
                    <a:pt x="90" y="715"/>
                    <a:pt x="153" y="676"/>
                  </a:cubicBezTo>
                  <a:cubicBezTo>
                    <a:pt x="201" y="646"/>
                    <a:pt x="223" y="601"/>
                    <a:pt x="237" y="571"/>
                  </a:cubicBezTo>
                  <a:cubicBezTo>
                    <a:pt x="256" y="531"/>
                    <a:pt x="258" y="505"/>
                    <a:pt x="269" y="439"/>
                  </a:cubicBezTo>
                  <a:cubicBezTo>
                    <a:pt x="286" y="345"/>
                    <a:pt x="294" y="298"/>
                    <a:pt x="308" y="255"/>
                  </a:cubicBezTo>
                  <a:cubicBezTo>
                    <a:pt x="327" y="197"/>
                    <a:pt x="356" y="111"/>
                    <a:pt x="435" y="59"/>
                  </a:cubicBezTo>
                  <a:cubicBezTo>
                    <a:pt x="524" y="0"/>
                    <a:pt x="627" y="18"/>
                    <a:pt x="661" y="26"/>
                  </a:cubicBezTo>
                  <a:close/>
                </a:path>
              </a:pathLst>
            </a:custGeom>
            <a:solidFill>
              <a:srgbClr val="18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449"/>
            <p:cNvSpPr/>
            <p:nvPr/>
          </p:nvSpPr>
          <p:spPr bwMode="auto">
            <a:xfrm>
              <a:off x="4042737" y="1442099"/>
              <a:ext cx="204788" cy="576263"/>
            </a:xfrm>
            <a:custGeom>
              <a:avLst/>
              <a:gdLst>
                <a:gd name="T0" fmla="*/ 1 w 481"/>
                <a:gd name="T1" fmla="*/ 1329 h 1344"/>
                <a:gd name="T2" fmla="*/ 0 w 481"/>
                <a:gd name="T3" fmla="*/ 1344 h 1344"/>
                <a:gd name="T4" fmla="*/ 481 w 481"/>
                <a:gd name="T5" fmla="*/ 1344 h 1344"/>
                <a:gd name="T6" fmla="*/ 481 w 481"/>
                <a:gd name="T7" fmla="*/ 1331 h 1344"/>
                <a:gd name="T8" fmla="*/ 383 w 481"/>
                <a:gd name="T9" fmla="*/ 1308 h 1344"/>
                <a:gd name="T10" fmla="*/ 320 w 481"/>
                <a:gd name="T11" fmla="*/ 1220 h 1344"/>
                <a:gd name="T12" fmla="*/ 319 w 481"/>
                <a:gd name="T13" fmla="*/ 1059 h 1344"/>
                <a:gd name="T14" fmla="*/ 321 w 481"/>
                <a:gd name="T15" fmla="*/ 133 h 1344"/>
                <a:gd name="T16" fmla="*/ 338 w 481"/>
                <a:gd name="T17" fmla="*/ 65 h 1344"/>
                <a:gd name="T18" fmla="*/ 403 w 481"/>
                <a:gd name="T19" fmla="*/ 16 h 1344"/>
                <a:gd name="T20" fmla="*/ 480 w 481"/>
                <a:gd name="T21" fmla="*/ 0 h 1344"/>
                <a:gd name="T22" fmla="*/ 0 w 481"/>
                <a:gd name="T23" fmla="*/ 0 h 1344"/>
                <a:gd name="T24" fmla="*/ 142 w 481"/>
                <a:gd name="T25" fmla="*/ 61 h 1344"/>
                <a:gd name="T26" fmla="*/ 162 w 481"/>
                <a:gd name="T27" fmla="*/ 106 h 1344"/>
                <a:gd name="T28" fmla="*/ 165 w 481"/>
                <a:gd name="T29" fmla="*/ 254 h 1344"/>
                <a:gd name="T30" fmla="*/ 165 w 481"/>
                <a:gd name="T31" fmla="*/ 1210 h 1344"/>
                <a:gd name="T32" fmla="*/ 130 w 481"/>
                <a:gd name="T33" fmla="*/ 1283 h 1344"/>
                <a:gd name="T34" fmla="*/ 88 w 481"/>
                <a:gd name="T35" fmla="*/ 1314 h 1344"/>
                <a:gd name="T36" fmla="*/ 1 w 481"/>
                <a:gd name="T37" fmla="*/ 1329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1" h="1344">
                  <a:moveTo>
                    <a:pt x="1" y="1329"/>
                  </a:moveTo>
                  <a:cubicBezTo>
                    <a:pt x="1" y="1334"/>
                    <a:pt x="1" y="1339"/>
                    <a:pt x="0" y="1344"/>
                  </a:cubicBezTo>
                  <a:cubicBezTo>
                    <a:pt x="160" y="1344"/>
                    <a:pt x="321" y="1344"/>
                    <a:pt x="481" y="1344"/>
                  </a:cubicBezTo>
                  <a:cubicBezTo>
                    <a:pt x="481" y="1340"/>
                    <a:pt x="481" y="1336"/>
                    <a:pt x="481" y="1331"/>
                  </a:cubicBezTo>
                  <a:cubicBezTo>
                    <a:pt x="469" y="1332"/>
                    <a:pt x="425" y="1334"/>
                    <a:pt x="383" y="1308"/>
                  </a:cubicBezTo>
                  <a:cubicBezTo>
                    <a:pt x="333" y="1277"/>
                    <a:pt x="322" y="1230"/>
                    <a:pt x="320" y="1220"/>
                  </a:cubicBezTo>
                  <a:cubicBezTo>
                    <a:pt x="320" y="1166"/>
                    <a:pt x="319" y="1113"/>
                    <a:pt x="319" y="1059"/>
                  </a:cubicBezTo>
                  <a:cubicBezTo>
                    <a:pt x="318" y="751"/>
                    <a:pt x="318" y="442"/>
                    <a:pt x="321" y="133"/>
                  </a:cubicBezTo>
                  <a:cubicBezTo>
                    <a:pt x="320" y="120"/>
                    <a:pt x="320" y="93"/>
                    <a:pt x="338" y="65"/>
                  </a:cubicBezTo>
                  <a:cubicBezTo>
                    <a:pt x="357" y="36"/>
                    <a:pt x="386" y="24"/>
                    <a:pt x="403" y="16"/>
                  </a:cubicBezTo>
                  <a:cubicBezTo>
                    <a:pt x="433" y="3"/>
                    <a:pt x="461" y="0"/>
                    <a:pt x="480" y="0"/>
                  </a:cubicBezTo>
                  <a:cubicBezTo>
                    <a:pt x="320" y="0"/>
                    <a:pt x="160" y="0"/>
                    <a:pt x="0" y="0"/>
                  </a:cubicBezTo>
                  <a:cubicBezTo>
                    <a:pt x="11" y="0"/>
                    <a:pt x="99" y="2"/>
                    <a:pt x="142" y="61"/>
                  </a:cubicBezTo>
                  <a:cubicBezTo>
                    <a:pt x="154" y="76"/>
                    <a:pt x="159" y="92"/>
                    <a:pt x="162" y="106"/>
                  </a:cubicBezTo>
                  <a:cubicBezTo>
                    <a:pt x="163" y="155"/>
                    <a:pt x="164" y="205"/>
                    <a:pt x="165" y="254"/>
                  </a:cubicBezTo>
                  <a:cubicBezTo>
                    <a:pt x="165" y="573"/>
                    <a:pt x="165" y="892"/>
                    <a:pt x="165" y="1210"/>
                  </a:cubicBezTo>
                  <a:cubicBezTo>
                    <a:pt x="162" y="1226"/>
                    <a:pt x="155" y="1255"/>
                    <a:pt x="130" y="1283"/>
                  </a:cubicBezTo>
                  <a:cubicBezTo>
                    <a:pt x="112" y="1302"/>
                    <a:pt x="93" y="1312"/>
                    <a:pt x="88" y="1314"/>
                  </a:cubicBezTo>
                  <a:cubicBezTo>
                    <a:pt x="52" y="1332"/>
                    <a:pt x="17" y="1331"/>
                    <a:pt x="1" y="1329"/>
                  </a:cubicBezTo>
                  <a:close/>
                </a:path>
              </a:pathLst>
            </a:custGeom>
            <a:solidFill>
              <a:srgbClr val="1A8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724905C-0466-437C-B401-0D9138D840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58673" y="1075931"/>
            <a:ext cx="2430940" cy="243094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Images</a:t>
            </a:r>
            <a:endParaRPr lang="ko-KR" altLang="en-US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9724905C-0466-437C-B401-0D9138D8404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57329" y="1075931"/>
            <a:ext cx="2430940" cy="243094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Images</a:t>
            </a:r>
            <a:endParaRPr lang="ko-KR" altLang="en-US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9724905C-0466-437C-B401-0D9138D840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420390" y="1075931"/>
            <a:ext cx="2430940" cy="243094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519897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A8672015-9EB8-4432-88B6-7F04596A16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90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266944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A8672015-9EB8-4432-88B6-7F04596A16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101737" y="0"/>
            <a:ext cx="8090263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90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71954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A8672015-9EB8-4432-88B6-7F04596A16A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656406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90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F00C50F2-81AD-4E1A-A9B1-7A68EB7994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43170" y="742318"/>
            <a:ext cx="3393651" cy="30296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36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23B902C7-8AEF-4A99-A35E-C4E754D4ECD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23585" y="742318"/>
            <a:ext cx="3393650" cy="30296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36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68244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6534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002-KIMS BUSINESS\007-02-MaxPPT-Contents\150902-com-Global-Laptop\mo900.png">
            <a:extLst>
              <a:ext uri="{FF2B5EF4-FFF2-40B4-BE49-F238E27FC236}">
                <a16:creationId xmlns:a16="http://schemas.microsoft.com/office/drawing/2014/main" id="{CCA05E74-771F-4E9E-B172-4164563BF4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53"/>
          <a:stretch>
            <a:fillRect/>
          </a:stretch>
        </p:blipFill>
        <p:spPr bwMode="auto">
          <a:xfrm>
            <a:off x="0" y="831880"/>
            <a:ext cx="5139665" cy="630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EBEFA3B-E885-4DB6-9E6A-001E70A2B6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19266" y="1329858"/>
            <a:ext cx="2375188" cy="3703149"/>
          </a:xfrm>
          <a:custGeom>
            <a:avLst/>
            <a:gdLst>
              <a:gd name="connsiteX0" fmla="*/ 195942 w 1985584"/>
              <a:gd name="connsiteY0" fmla="*/ 21772 h 3110905"/>
              <a:gd name="connsiteX1" fmla="*/ 1985584 w 1985584"/>
              <a:gd name="connsiteY1" fmla="*/ 0 h 3110905"/>
              <a:gd name="connsiteX2" fmla="*/ 1831006 w 1985584"/>
              <a:gd name="connsiteY2" fmla="*/ 3110905 h 3110905"/>
              <a:gd name="connsiteX3" fmla="*/ 0 w 1985584"/>
              <a:gd name="connsiteY3" fmla="*/ 3075245 h 3110905"/>
              <a:gd name="connsiteX4" fmla="*/ 195942 w 1985584"/>
              <a:gd name="connsiteY4" fmla="*/ 21772 h 311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584" h="3110905">
                <a:moveTo>
                  <a:pt x="195942" y="21772"/>
                </a:moveTo>
                <a:lnTo>
                  <a:pt x="1985584" y="0"/>
                </a:lnTo>
                <a:lnTo>
                  <a:pt x="1831006" y="3110905"/>
                </a:lnTo>
                <a:lnTo>
                  <a:pt x="0" y="3075245"/>
                </a:lnTo>
                <a:lnTo>
                  <a:pt x="195942" y="21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lIns="252000" tIns="216000"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35511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05FC5E5-6132-47E0-8EC5-69809DFDD9DB}"/>
              </a:ext>
            </a:extLst>
          </p:cNvPr>
          <p:cNvSpPr/>
          <p:nvPr userDrawn="1"/>
        </p:nvSpPr>
        <p:spPr>
          <a:xfrm>
            <a:off x="-8060" y="4379"/>
            <a:ext cx="12197818" cy="5399813"/>
          </a:xfrm>
          <a:custGeom>
            <a:avLst/>
            <a:gdLst>
              <a:gd name="connsiteX0" fmla="*/ 0 w 12197818"/>
              <a:gd name="connsiteY0" fmla="*/ 0 h 5399813"/>
              <a:gd name="connsiteX1" fmla="*/ 12197818 w 12197818"/>
              <a:gd name="connsiteY1" fmla="*/ 0 h 5399813"/>
              <a:gd name="connsiteX2" fmla="*/ 12197818 w 12197818"/>
              <a:gd name="connsiteY2" fmla="*/ 3387138 h 5399813"/>
              <a:gd name="connsiteX3" fmla="*/ 12092462 w 12197818"/>
              <a:gd name="connsiteY3" fmla="*/ 3466867 h 5399813"/>
              <a:gd name="connsiteX4" fmla="*/ 6194839 w 12197818"/>
              <a:gd name="connsiteY4" fmla="*/ 5399407 h 5399813"/>
              <a:gd name="connsiteX5" fmla="*/ 394958 w 12197818"/>
              <a:gd name="connsiteY5" fmla="*/ 3661220 h 5399813"/>
              <a:gd name="connsiteX6" fmla="*/ 0 w 12197818"/>
              <a:gd name="connsiteY6" fmla="*/ 3381678 h 5399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7818" h="5399813">
                <a:moveTo>
                  <a:pt x="0" y="0"/>
                </a:moveTo>
                <a:lnTo>
                  <a:pt x="12197818" y="0"/>
                </a:lnTo>
                <a:lnTo>
                  <a:pt x="12197818" y="3387138"/>
                </a:lnTo>
                <a:lnTo>
                  <a:pt x="12092462" y="3466867"/>
                </a:lnTo>
                <a:cubicBezTo>
                  <a:pt x="10418868" y="4673440"/>
                  <a:pt x="8375960" y="5380077"/>
                  <a:pt x="6194839" y="5399407"/>
                </a:cubicBezTo>
                <a:cubicBezTo>
                  <a:pt x="4069646" y="5418244"/>
                  <a:pt x="2064079" y="4782345"/>
                  <a:pt x="394958" y="3661220"/>
                </a:cubicBezTo>
                <a:lnTo>
                  <a:pt x="0" y="3381678"/>
                </a:lnTo>
                <a:close/>
              </a:path>
            </a:pathLst>
          </a:custGeom>
          <a:solidFill>
            <a:srgbClr val="F4B6BB">
              <a:alpha val="70000"/>
            </a:srgbClr>
          </a:solidFill>
          <a:ln>
            <a:solidFill>
              <a:srgbClr val="F0BA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857545B-E551-4E8C-A775-6C8E498C53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4460302"/>
          </a:xfrm>
          <a:custGeom>
            <a:avLst/>
            <a:gdLst>
              <a:gd name="connsiteX0" fmla="*/ 0 w 12192000"/>
              <a:gd name="connsiteY0" fmla="*/ 0 h 4460302"/>
              <a:gd name="connsiteX1" fmla="*/ 12192000 w 12192000"/>
              <a:gd name="connsiteY1" fmla="*/ 0 h 4460302"/>
              <a:gd name="connsiteX2" fmla="*/ 12192000 w 12192000"/>
              <a:gd name="connsiteY2" fmla="*/ 1866614 h 4460302"/>
              <a:gd name="connsiteX3" fmla="*/ 11948450 w 12192000"/>
              <a:gd name="connsiteY3" fmla="*/ 2109613 h 4460302"/>
              <a:gd name="connsiteX4" fmla="*/ 6170984 w 12192000"/>
              <a:gd name="connsiteY4" fmla="*/ 4459966 h 4460302"/>
              <a:gd name="connsiteX5" fmla="*/ 100779 w 12192000"/>
              <a:gd name="connsiteY5" fmla="*/ 1969730 h 4460302"/>
              <a:gd name="connsiteX6" fmla="*/ 0 w 12192000"/>
              <a:gd name="connsiteY6" fmla="*/ 1864325 h 446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460302">
                <a:moveTo>
                  <a:pt x="0" y="0"/>
                </a:moveTo>
                <a:lnTo>
                  <a:pt x="12192000" y="0"/>
                </a:lnTo>
                <a:lnTo>
                  <a:pt x="12192000" y="1866614"/>
                </a:lnTo>
                <a:lnTo>
                  <a:pt x="11948450" y="2109613"/>
                </a:lnTo>
                <a:cubicBezTo>
                  <a:pt x="10432827" y="3560680"/>
                  <a:pt x="8388373" y="4440314"/>
                  <a:pt x="6170984" y="4459966"/>
                </a:cubicBezTo>
                <a:cubicBezTo>
                  <a:pt x="3830408" y="4480711"/>
                  <a:pt x="1665499" y="3540003"/>
                  <a:pt x="100779" y="1969730"/>
                </a:cubicBezTo>
                <a:lnTo>
                  <a:pt x="0" y="18643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49537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293775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245399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09575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231D753-04C4-4705-ADF1-16D6421CA0AB}"/>
              </a:ext>
            </a:extLst>
          </p:cNvPr>
          <p:cNvGrpSpPr/>
          <p:nvPr userDrawn="1"/>
        </p:nvGrpSpPr>
        <p:grpSpPr>
          <a:xfrm>
            <a:off x="11187418" y="5943607"/>
            <a:ext cx="904320" cy="856670"/>
            <a:chOff x="10730217" y="2940379"/>
            <a:chExt cx="1237373" cy="1172174"/>
          </a:xfrm>
        </p:grpSpPr>
        <p:sp>
          <p:nvSpPr>
            <p:cNvPr id="14" name="Freeform 6"/>
            <p:cNvSpPr>
              <a:spLocks noEditPoints="1"/>
            </p:cNvSpPr>
            <p:nvPr userDrawn="1"/>
          </p:nvSpPr>
          <p:spPr bwMode="auto">
            <a:xfrm>
              <a:off x="10730217" y="3079098"/>
              <a:ext cx="646430" cy="631171"/>
            </a:xfrm>
            <a:custGeom>
              <a:avLst/>
              <a:gdLst>
                <a:gd name="T0" fmla="*/ 0 w 197"/>
                <a:gd name="T1" fmla="*/ 85 h 191"/>
                <a:gd name="T2" fmla="*/ 5 w 197"/>
                <a:gd name="T3" fmla="*/ 67 h 191"/>
                <a:gd name="T4" fmla="*/ 69 w 197"/>
                <a:gd name="T5" fmla="*/ 10 h 191"/>
                <a:gd name="T6" fmla="*/ 171 w 197"/>
                <a:gd name="T7" fmla="*/ 47 h 191"/>
                <a:gd name="T8" fmla="*/ 152 w 197"/>
                <a:gd name="T9" fmla="*/ 160 h 191"/>
                <a:gd name="T10" fmla="*/ 19 w 197"/>
                <a:gd name="T11" fmla="*/ 146 h 191"/>
                <a:gd name="T12" fmla="*/ 1 w 197"/>
                <a:gd name="T13" fmla="*/ 104 h 191"/>
                <a:gd name="T14" fmla="*/ 0 w 197"/>
                <a:gd name="T15" fmla="*/ 102 h 191"/>
                <a:gd name="T16" fmla="*/ 0 w 197"/>
                <a:gd name="T17" fmla="*/ 85 h 191"/>
                <a:gd name="T18" fmla="*/ 97 w 197"/>
                <a:gd name="T19" fmla="*/ 20 h 191"/>
                <a:gd name="T20" fmla="*/ 43 w 197"/>
                <a:gd name="T21" fmla="*/ 36 h 191"/>
                <a:gd name="T22" fmla="*/ 36 w 197"/>
                <a:gd name="T23" fmla="*/ 145 h 191"/>
                <a:gd name="T24" fmla="*/ 150 w 197"/>
                <a:gd name="T25" fmla="*/ 146 h 191"/>
                <a:gd name="T26" fmla="*/ 160 w 197"/>
                <a:gd name="T27" fmla="*/ 52 h 191"/>
                <a:gd name="T28" fmla="*/ 97 w 197"/>
                <a:gd name="T29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191">
                  <a:moveTo>
                    <a:pt x="0" y="85"/>
                  </a:moveTo>
                  <a:cubicBezTo>
                    <a:pt x="2" y="79"/>
                    <a:pt x="3" y="72"/>
                    <a:pt x="5" y="67"/>
                  </a:cubicBezTo>
                  <a:cubicBezTo>
                    <a:pt x="16" y="37"/>
                    <a:pt x="38" y="19"/>
                    <a:pt x="69" y="10"/>
                  </a:cubicBezTo>
                  <a:cubicBezTo>
                    <a:pt x="107" y="0"/>
                    <a:pt x="149" y="15"/>
                    <a:pt x="171" y="47"/>
                  </a:cubicBezTo>
                  <a:cubicBezTo>
                    <a:pt x="197" y="84"/>
                    <a:pt x="189" y="132"/>
                    <a:pt x="152" y="160"/>
                  </a:cubicBezTo>
                  <a:cubicBezTo>
                    <a:pt x="111" y="191"/>
                    <a:pt x="52" y="185"/>
                    <a:pt x="19" y="146"/>
                  </a:cubicBezTo>
                  <a:cubicBezTo>
                    <a:pt x="9" y="134"/>
                    <a:pt x="3" y="120"/>
                    <a:pt x="1" y="104"/>
                  </a:cubicBezTo>
                  <a:cubicBezTo>
                    <a:pt x="1" y="103"/>
                    <a:pt x="1" y="103"/>
                    <a:pt x="0" y="102"/>
                  </a:cubicBezTo>
                  <a:cubicBezTo>
                    <a:pt x="0" y="96"/>
                    <a:pt x="0" y="91"/>
                    <a:pt x="0" y="85"/>
                  </a:cubicBezTo>
                  <a:close/>
                  <a:moveTo>
                    <a:pt x="97" y="20"/>
                  </a:moveTo>
                  <a:cubicBezTo>
                    <a:pt x="75" y="20"/>
                    <a:pt x="58" y="25"/>
                    <a:pt x="43" y="36"/>
                  </a:cubicBezTo>
                  <a:cubicBezTo>
                    <a:pt x="6" y="63"/>
                    <a:pt x="2" y="113"/>
                    <a:pt x="36" y="145"/>
                  </a:cubicBezTo>
                  <a:cubicBezTo>
                    <a:pt x="66" y="174"/>
                    <a:pt x="119" y="175"/>
                    <a:pt x="150" y="146"/>
                  </a:cubicBezTo>
                  <a:cubicBezTo>
                    <a:pt x="177" y="120"/>
                    <a:pt x="182" y="81"/>
                    <a:pt x="160" y="52"/>
                  </a:cubicBezTo>
                  <a:cubicBezTo>
                    <a:pt x="143" y="30"/>
                    <a:pt x="120" y="20"/>
                    <a:pt x="97" y="2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7"/>
            <p:cNvSpPr>
              <a:spLocks noEditPoints="1"/>
            </p:cNvSpPr>
            <p:nvPr userDrawn="1"/>
          </p:nvSpPr>
          <p:spPr bwMode="auto">
            <a:xfrm>
              <a:off x="11128341" y="3115164"/>
              <a:ext cx="839249" cy="997389"/>
            </a:xfrm>
            <a:custGeom>
              <a:avLst/>
              <a:gdLst>
                <a:gd name="T0" fmla="*/ 90 w 256"/>
                <a:gd name="T1" fmla="*/ 131 h 302"/>
                <a:gd name="T2" fmla="*/ 134 w 256"/>
                <a:gd name="T3" fmla="*/ 16 h 302"/>
                <a:gd name="T4" fmla="*/ 241 w 256"/>
                <a:gd name="T5" fmla="*/ 66 h 302"/>
                <a:gd name="T6" fmla="*/ 179 w 256"/>
                <a:gd name="T7" fmla="*/ 174 h 302"/>
                <a:gd name="T8" fmla="*/ 180 w 256"/>
                <a:gd name="T9" fmla="*/ 176 h 302"/>
                <a:gd name="T10" fmla="*/ 152 w 256"/>
                <a:gd name="T11" fmla="*/ 280 h 302"/>
                <a:gd name="T12" fmla="*/ 40 w 256"/>
                <a:gd name="T13" fmla="*/ 272 h 302"/>
                <a:gd name="T14" fmla="*/ 51 w 256"/>
                <a:gd name="T15" fmla="*/ 146 h 302"/>
                <a:gd name="T16" fmla="*/ 88 w 256"/>
                <a:gd name="T17" fmla="*/ 132 h 302"/>
                <a:gd name="T18" fmla="*/ 90 w 256"/>
                <a:gd name="T19" fmla="*/ 131 h 302"/>
                <a:gd name="T20" fmla="*/ 99 w 256"/>
                <a:gd name="T21" fmla="*/ 283 h 302"/>
                <a:gd name="T22" fmla="*/ 151 w 256"/>
                <a:gd name="T23" fmla="*/ 266 h 302"/>
                <a:gd name="T24" fmla="*/ 167 w 256"/>
                <a:gd name="T25" fmla="*/ 179 h 302"/>
                <a:gd name="T26" fmla="*/ 162 w 256"/>
                <a:gd name="T27" fmla="*/ 175 h 302"/>
                <a:gd name="T28" fmla="*/ 151 w 256"/>
                <a:gd name="T29" fmla="*/ 175 h 302"/>
                <a:gd name="T30" fmla="*/ 99 w 256"/>
                <a:gd name="T31" fmla="*/ 145 h 302"/>
                <a:gd name="T32" fmla="*/ 95 w 256"/>
                <a:gd name="T33" fmla="*/ 144 h 302"/>
                <a:gd name="T34" fmla="*/ 57 w 256"/>
                <a:gd name="T35" fmla="*/ 156 h 302"/>
                <a:gd name="T36" fmla="*/ 36 w 256"/>
                <a:gd name="T37" fmla="*/ 249 h 302"/>
                <a:gd name="T38" fmla="*/ 99 w 256"/>
                <a:gd name="T39" fmla="*/ 283 h 302"/>
                <a:gd name="T40" fmla="*/ 163 w 256"/>
                <a:gd name="T41" fmla="*/ 24 h 302"/>
                <a:gd name="T42" fmla="*/ 93 w 256"/>
                <a:gd name="T43" fmla="*/ 92 h 302"/>
                <a:gd name="T44" fmla="*/ 162 w 256"/>
                <a:gd name="T45" fmla="*/ 163 h 302"/>
                <a:gd name="T46" fmla="*/ 233 w 256"/>
                <a:gd name="T47" fmla="*/ 94 h 302"/>
                <a:gd name="T48" fmla="*/ 163 w 256"/>
                <a:gd name="T49" fmla="*/ 2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302">
                  <a:moveTo>
                    <a:pt x="90" y="131"/>
                  </a:moveTo>
                  <a:cubicBezTo>
                    <a:pt x="66" y="84"/>
                    <a:pt x="91" y="32"/>
                    <a:pt x="134" y="16"/>
                  </a:cubicBezTo>
                  <a:cubicBezTo>
                    <a:pt x="177" y="0"/>
                    <a:pt x="226" y="23"/>
                    <a:pt x="241" y="66"/>
                  </a:cubicBezTo>
                  <a:cubicBezTo>
                    <a:pt x="256" y="112"/>
                    <a:pt x="230" y="163"/>
                    <a:pt x="179" y="174"/>
                  </a:cubicBezTo>
                  <a:cubicBezTo>
                    <a:pt x="179" y="175"/>
                    <a:pt x="179" y="175"/>
                    <a:pt x="180" y="176"/>
                  </a:cubicBezTo>
                  <a:cubicBezTo>
                    <a:pt x="200" y="212"/>
                    <a:pt x="187" y="257"/>
                    <a:pt x="152" y="280"/>
                  </a:cubicBezTo>
                  <a:cubicBezTo>
                    <a:pt x="118" y="302"/>
                    <a:pt x="70" y="299"/>
                    <a:pt x="40" y="272"/>
                  </a:cubicBezTo>
                  <a:cubicBezTo>
                    <a:pt x="0" y="236"/>
                    <a:pt x="5" y="175"/>
                    <a:pt x="51" y="146"/>
                  </a:cubicBezTo>
                  <a:cubicBezTo>
                    <a:pt x="62" y="138"/>
                    <a:pt x="74" y="134"/>
                    <a:pt x="88" y="132"/>
                  </a:cubicBezTo>
                  <a:cubicBezTo>
                    <a:pt x="88" y="132"/>
                    <a:pt x="89" y="132"/>
                    <a:pt x="90" y="131"/>
                  </a:cubicBezTo>
                  <a:close/>
                  <a:moveTo>
                    <a:pt x="99" y="283"/>
                  </a:moveTo>
                  <a:cubicBezTo>
                    <a:pt x="119" y="282"/>
                    <a:pt x="136" y="277"/>
                    <a:pt x="151" y="266"/>
                  </a:cubicBezTo>
                  <a:cubicBezTo>
                    <a:pt x="178" y="244"/>
                    <a:pt x="185" y="207"/>
                    <a:pt x="167" y="179"/>
                  </a:cubicBezTo>
                  <a:cubicBezTo>
                    <a:pt x="166" y="176"/>
                    <a:pt x="164" y="175"/>
                    <a:pt x="162" y="175"/>
                  </a:cubicBezTo>
                  <a:cubicBezTo>
                    <a:pt x="158" y="175"/>
                    <a:pt x="154" y="175"/>
                    <a:pt x="151" y="175"/>
                  </a:cubicBezTo>
                  <a:cubicBezTo>
                    <a:pt x="130" y="171"/>
                    <a:pt x="113" y="161"/>
                    <a:pt x="99" y="145"/>
                  </a:cubicBezTo>
                  <a:cubicBezTo>
                    <a:pt x="99" y="144"/>
                    <a:pt x="97" y="143"/>
                    <a:pt x="95" y="144"/>
                  </a:cubicBezTo>
                  <a:cubicBezTo>
                    <a:pt x="82" y="145"/>
                    <a:pt x="69" y="149"/>
                    <a:pt x="57" y="156"/>
                  </a:cubicBezTo>
                  <a:cubicBezTo>
                    <a:pt x="25" y="177"/>
                    <a:pt x="15" y="218"/>
                    <a:pt x="36" y="249"/>
                  </a:cubicBezTo>
                  <a:cubicBezTo>
                    <a:pt x="51" y="272"/>
                    <a:pt x="74" y="282"/>
                    <a:pt x="99" y="283"/>
                  </a:cubicBezTo>
                  <a:close/>
                  <a:moveTo>
                    <a:pt x="163" y="24"/>
                  </a:moveTo>
                  <a:cubicBezTo>
                    <a:pt x="126" y="23"/>
                    <a:pt x="94" y="54"/>
                    <a:pt x="93" y="92"/>
                  </a:cubicBezTo>
                  <a:cubicBezTo>
                    <a:pt x="92" y="129"/>
                    <a:pt x="122" y="162"/>
                    <a:pt x="162" y="163"/>
                  </a:cubicBezTo>
                  <a:cubicBezTo>
                    <a:pt x="201" y="163"/>
                    <a:pt x="232" y="132"/>
                    <a:pt x="233" y="94"/>
                  </a:cubicBezTo>
                  <a:cubicBezTo>
                    <a:pt x="233" y="55"/>
                    <a:pt x="202" y="24"/>
                    <a:pt x="163" y="2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10806513" y="3749109"/>
              <a:ext cx="301020" cy="303795"/>
            </a:xfrm>
            <a:custGeom>
              <a:avLst/>
              <a:gdLst>
                <a:gd name="T0" fmla="*/ 92 w 92"/>
                <a:gd name="T1" fmla="*/ 46 h 92"/>
                <a:gd name="T2" fmla="*/ 46 w 92"/>
                <a:gd name="T3" fmla="*/ 92 h 92"/>
                <a:gd name="T4" fmla="*/ 0 w 92"/>
                <a:gd name="T5" fmla="*/ 46 h 92"/>
                <a:gd name="T6" fmla="*/ 47 w 92"/>
                <a:gd name="T7" fmla="*/ 0 h 92"/>
                <a:gd name="T8" fmla="*/ 92 w 92"/>
                <a:gd name="T9" fmla="*/ 46 h 92"/>
                <a:gd name="T10" fmla="*/ 47 w 92"/>
                <a:gd name="T11" fmla="*/ 12 h 92"/>
                <a:gd name="T12" fmla="*/ 13 w 92"/>
                <a:gd name="T13" fmla="*/ 44 h 92"/>
                <a:gd name="T14" fmla="*/ 45 w 92"/>
                <a:gd name="T15" fmla="*/ 79 h 92"/>
                <a:gd name="T16" fmla="*/ 80 w 92"/>
                <a:gd name="T17" fmla="*/ 46 h 92"/>
                <a:gd name="T18" fmla="*/ 47 w 92"/>
                <a:gd name="T19" fmla="*/ 1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92" y="46"/>
                  </a:moveTo>
                  <a:cubicBezTo>
                    <a:pt x="92" y="71"/>
                    <a:pt x="72" y="92"/>
                    <a:pt x="46" y="92"/>
                  </a:cubicBezTo>
                  <a:cubicBezTo>
                    <a:pt x="21" y="92"/>
                    <a:pt x="1" y="71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2" y="0"/>
                    <a:pt x="92" y="21"/>
                    <a:pt x="92" y="46"/>
                  </a:cubicBezTo>
                  <a:close/>
                  <a:moveTo>
                    <a:pt x="47" y="12"/>
                  </a:moveTo>
                  <a:cubicBezTo>
                    <a:pt x="29" y="12"/>
                    <a:pt x="13" y="27"/>
                    <a:pt x="13" y="44"/>
                  </a:cubicBezTo>
                  <a:cubicBezTo>
                    <a:pt x="13" y="63"/>
                    <a:pt x="27" y="79"/>
                    <a:pt x="45" y="79"/>
                  </a:cubicBezTo>
                  <a:cubicBezTo>
                    <a:pt x="64" y="80"/>
                    <a:pt x="79" y="66"/>
                    <a:pt x="80" y="46"/>
                  </a:cubicBezTo>
                  <a:cubicBezTo>
                    <a:pt x="81" y="28"/>
                    <a:pt x="65" y="13"/>
                    <a:pt x="47" y="1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9"/>
            <p:cNvSpPr>
              <a:spLocks noEditPoints="1"/>
            </p:cNvSpPr>
            <p:nvPr userDrawn="1"/>
          </p:nvSpPr>
          <p:spPr bwMode="auto">
            <a:xfrm>
              <a:off x="11268446" y="2940379"/>
              <a:ext cx="223338" cy="224725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34 h 68"/>
                <a:gd name="T4" fmla="*/ 34 w 68"/>
                <a:gd name="T5" fmla="*/ 68 h 68"/>
                <a:gd name="T6" fmla="*/ 0 w 68"/>
                <a:gd name="T7" fmla="*/ 34 h 68"/>
                <a:gd name="T8" fmla="*/ 34 w 68"/>
                <a:gd name="T9" fmla="*/ 0 h 68"/>
                <a:gd name="T10" fmla="*/ 55 w 68"/>
                <a:gd name="T11" fmla="*/ 34 h 68"/>
                <a:gd name="T12" fmla="*/ 34 w 68"/>
                <a:gd name="T13" fmla="*/ 13 h 68"/>
                <a:gd name="T14" fmla="*/ 13 w 68"/>
                <a:gd name="T15" fmla="*/ 34 h 68"/>
                <a:gd name="T16" fmla="*/ 34 w 68"/>
                <a:gd name="T17" fmla="*/ 55 h 68"/>
                <a:gd name="T18" fmla="*/ 55 w 68"/>
                <a:gd name="T1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53" y="0"/>
                    <a:pt x="68" y="16"/>
                    <a:pt x="68" y="34"/>
                  </a:cubicBezTo>
                  <a:cubicBezTo>
                    <a:pt x="68" y="53"/>
                    <a:pt x="52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lose/>
                  <a:moveTo>
                    <a:pt x="55" y="34"/>
                  </a:moveTo>
                  <a:cubicBezTo>
                    <a:pt x="55" y="22"/>
                    <a:pt x="46" y="13"/>
                    <a:pt x="34" y="13"/>
                  </a:cubicBezTo>
                  <a:cubicBezTo>
                    <a:pt x="22" y="13"/>
                    <a:pt x="13" y="22"/>
                    <a:pt x="13" y="34"/>
                  </a:cubicBezTo>
                  <a:cubicBezTo>
                    <a:pt x="13" y="46"/>
                    <a:pt x="22" y="55"/>
                    <a:pt x="34" y="55"/>
                  </a:cubicBezTo>
                  <a:cubicBezTo>
                    <a:pt x="46" y="55"/>
                    <a:pt x="55" y="46"/>
                    <a:pt x="55" y="3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11751188" y="3951639"/>
              <a:ext cx="160914" cy="160914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5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36 w 49"/>
                <a:gd name="T11" fmla="*/ 25 h 49"/>
                <a:gd name="T12" fmla="*/ 25 w 49"/>
                <a:gd name="T13" fmla="*/ 12 h 49"/>
                <a:gd name="T14" fmla="*/ 12 w 49"/>
                <a:gd name="T15" fmla="*/ 25 h 49"/>
                <a:gd name="T16" fmla="*/ 24 w 49"/>
                <a:gd name="T17" fmla="*/ 37 h 49"/>
                <a:gd name="T18" fmla="*/ 36 w 49"/>
                <a:gd name="T1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5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36" y="25"/>
                  </a:moveTo>
                  <a:cubicBezTo>
                    <a:pt x="37" y="18"/>
                    <a:pt x="31" y="13"/>
                    <a:pt x="25" y="12"/>
                  </a:cubicBezTo>
                  <a:cubicBezTo>
                    <a:pt x="18" y="12"/>
                    <a:pt x="12" y="18"/>
                    <a:pt x="12" y="25"/>
                  </a:cubicBezTo>
                  <a:cubicBezTo>
                    <a:pt x="12" y="31"/>
                    <a:pt x="18" y="37"/>
                    <a:pt x="24" y="37"/>
                  </a:cubicBezTo>
                  <a:cubicBezTo>
                    <a:pt x="31" y="37"/>
                    <a:pt x="36" y="32"/>
                    <a:pt x="36" y="2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10905003" y="3234463"/>
              <a:ext cx="305181" cy="307956"/>
            </a:xfrm>
            <a:custGeom>
              <a:avLst/>
              <a:gdLst>
                <a:gd name="T0" fmla="*/ 1 w 93"/>
                <a:gd name="T1" fmla="*/ 47 h 93"/>
                <a:gd name="T2" fmla="*/ 46 w 93"/>
                <a:gd name="T3" fmla="*/ 0 h 93"/>
                <a:gd name="T4" fmla="*/ 93 w 93"/>
                <a:gd name="T5" fmla="*/ 46 h 93"/>
                <a:gd name="T6" fmla="*/ 47 w 93"/>
                <a:gd name="T7" fmla="*/ 93 h 93"/>
                <a:gd name="T8" fmla="*/ 1 w 93"/>
                <a:gd name="T9" fmla="*/ 47 h 93"/>
                <a:gd name="T10" fmla="*/ 47 w 93"/>
                <a:gd name="T11" fmla="*/ 13 h 93"/>
                <a:gd name="T12" fmla="*/ 13 w 93"/>
                <a:gd name="T13" fmla="*/ 47 h 93"/>
                <a:gd name="T14" fmla="*/ 47 w 93"/>
                <a:gd name="T15" fmla="*/ 80 h 93"/>
                <a:gd name="T16" fmla="*/ 81 w 93"/>
                <a:gd name="T17" fmla="*/ 46 h 93"/>
                <a:gd name="T18" fmla="*/ 47 w 93"/>
                <a:gd name="T1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1" y="47"/>
                  </a:moveTo>
                  <a:cubicBezTo>
                    <a:pt x="0" y="21"/>
                    <a:pt x="21" y="0"/>
                    <a:pt x="46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3" y="92"/>
                    <a:pt x="47" y="93"/>
                  </a:cubicBezTo>
                  <a:cubicBezTo>
                    <a:pt x="22" y="93"/>
                    <a:pt x="1" y="72"/>
                    <a:pt x="1" y="47"/>
                  </a:cubicBezTo>
                  <a:close/>
                  <a:moveTo>
                    <a:pt x="47" y="13"/>
                  </a:moveTo>
                  <a:cubicBezTo>
                    <a:pt x="28" y="13"/>
                    <a:pt x="13" y="28"/>
                    <a:pt x="13" y="47"/>
                  </a:cubicBezTo>
                  <a:cubicBezTo>
                    <a:pt x="13" y="65"/>
                    <a:pt x="28" y="80"/>
                    <a:pt x="47" y="80"/>
                  </a:cubicBezTo>
                  <a:cubicBezTo>
                    <a:pt x="65" y="80"/>
                    <a:pt x="81" y="65"/>
                    <a:pt x="81" y="46"/>
                  </a:cubicBezTo>
                  <a:cubicBezTo>
                    <a:pt x="81" y="28"/>
                    <a:pt x="65" y="13"/>
                    <a:pt x="47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12"/>
            <p:cNvSpPr/>
            <p:nvPr userDrawn="1"/>
          </p:nvSpPr>
          <p:spPr bwMode="auto">
            <a:xfrm>
              <a:off x="10838418" y="3303822"/>
              <a:ext cx="43003" cy="36067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0 h 11"/>
                <a:gd name="T4" fmla="*/ 13 w 13"/>
                <a:gd name="T5" fmla="*/ 0 h 11"/>
                <a:gd name="T6" fmla="*/ 13 w 13"/>
                <a:gd name="T7" fmla="*/ 11 h 11"/>
                <a:gd name="T8" fmla="*/ 0 w 1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3"/>
                    <a:pt x="13" y="7"/>
                    <a:pt x="13" y="11"/>
                  </a:cubicBezTo>
                  <a:cubicBezTo>
                    <a:pt x="9" y="11"/>
                    <a:pt x="5" y="11"/>
                    <a:pt x="0" y="1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13"/>
            <p:cNvSpPr/>
            <p:nvPr userDrawn="1"/>
          </p:nvSpPr>
          <p:spPr bwMode="auto">
            <a:xfrm>
              <a:off x="10838418" y="3432830"/>
              <a:ext cx="43003" cy="43003"/>
            </a:xfrm>
            <a:custGeom>
              <a:avLst/>
              <a:gdLst>
                <a:gd name="T0" fmla="*/ 0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cubicBezTo>
                    <a:pt x="5" y="0"/>
                    <a:pt x="9" y="0"/>
                    <a:pt x="13" y="0"/>
                  </a:cubicBezTo>
                  <a:cubicBezTo>
                    <a:pt x="13" y="5"/>
                    <a:pt x="13" y="8"/>
                    <a:pt x="13" y="13"/>
                  </a:cubicBezTo>
                  <a:cubicBezTo>
                    <a:pt x="9" y="13"/>
                    <a:pt x="5" y="13"/>
                    <a:pt x="0" y="13"/>
                  </a:cubicBezTo>
                  <a:cubicBezTo>
                    <a:pt x="0" y="8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14"/>
            <p:cNvSpPr/>
            <p:nvPr userDrawn="1"/>
          </p:nvSpPr>
          <p:spPr bwMode="auto">
            <a:xfrm>
              <a:off x="10816223" y="3366245"/>
              <a:ext cx="45778" cy="43003"/>
            </a:xfrm>
            <a:custGeom>
              <a:avLst/>
              <a:gdLst>
                <a:gd name="T0" fmla="*/ 14 w 14"/>
                <a:gd name="T1" fmla="*/ 0 h 13"/>
                <a:gd name="T2" fmla="*/ 14 w 14"/>
                <a:gd name="T3" fmla="*/ 13 h 13"/>
                <a:gd name="T4" fmla="*/ 2 w 14"/>
                <a:gd name="T5" fmla="*/ 13 h 13"/>
                <a:gd name="T6" fmla="*/ 0 w 14"/>
                <a:gd name="T7" fmla="*/ 11 h 13"/>
                <a:gd name="T8" fmla="*/ 0 w 14"/>
                <a:gd name="T9" fmla="*/ 0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cubicBezTo>
                    <a:pt x="14" y="4"/>
                    <a:pt x="14" y="8"/>
                    <a:pt x="14" y="13"/>
                  </a:cubicBezTo>
                  <a:cubicBezTo>
                    <a:pt x="10" y="13"/>
                    <a:pt x="6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5" y="0"/>
                    <a:pt x="9" y="0"/>
                    <a:pt x="14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15"/>
            <p:cNvSpPr>
              <a:spLocks noEditPoints="1"/>
            </p:cNvSpPr>
            <p:nvPr userDrawn="1"/>
          </p:nvSpPr>
          <p:spPr bwMode="auto">
            <a:xfrm>
              <a:off x="11333645" y="3713042"/>
              <a:ext cx="269115" cy="270502"/>
            </a:xfrm>
            <a:custGeom>
              <a:avLst/>
              <a:gdLst>
                <a:gd name="T0" fmla="*/ 82 w 82"/>
                <a:gd name="T1" fmla="*/ 42 h 82"/>
                <a:gd name="T2" fmla="*/ 41 w 82"/>
                <a:gd name="T3" fmla="*/ 82 h 82"/>
                <a:gd name="T4" fmla="*/ 0 w 82"/>
                <a:gd name="T5" fmla="*/ 41 h 82"/>
                <a:gd name="T6" fmla="*/ 41 w 82"/>
                <a:gd name="T7" fmla="*/ 0 h 82"/>
                <a:gd name="T8" fmla="*/ 82 w 82"/>
                <a:gd name="T9" fmla="*/ 42 h 82"/>
                <a:gd name="T10" fmla="*/ 41 w 82"/>
                <a:gd name="T11" fmla="*/ 13 h 82"/>
                <a:gd name="T12" fmla="*/ 13 w 82"/>
                <a:gd name="T13" fmla="*/ 42 h 82"/>
                <a:gd name="T14" fmla="*/ 41 w 82"/>
                <a:gd name="T15" fmla="*/ 70 h 82"/>
                <a:gd name="T16" fmla="*/ 70 w 82"/>
                <a:gd name="T17" fmla="*/ 41 h 82"/>
                <a:gd name="T18" fmla="*/ 41 w 82"/>
                <a:gd name="T1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82" y="42"/>
                  </a:moveTo>
                  <a:cubicBezTo>
                    <a:pt x="82" y="64"/>
                    <a:pt x="64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2"/>
                  </a:cubicBezTo>
                  <a:close/>
                  <a:moveTo>
                    <a:pt x="41" y="13"/>
                  </a:moveTo>
                  <a:cubicBezTo>
                    <a:pt x="25" y="13"/>
                    <a:pt x="13" y="26"/>
                    <a:pt x="13" y="42"/>
                  </a:cubicBezTo>
                  <a:cubicBezTo>
                    <a:pt x="13" y="57"/>
                    <a:pt x="26" y="70"/>
                    <a:pt x="41" y="70"/>
                  </a:cubicBezTo>
                  <a:cubicBezTo>
                    <a:pt x="57" y="70"/>
                    <a:pt x="70" y="57"/>
                    <a:pt x="70" y="41"/>
                  </a:cubicBezTo>
                  <a:cubicBezTo>
                    <a:pt x="70" y="26"/>
                    <a:pt x="57" y="13"/>
                    <a:pt x="41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16"/>
            <p:cNvSpPr/>
            <p:nvPr userDrawn="1"/>
          </p:nvSpPr>
          <p:spPr bwMode="auto">
            <a:xfrm>
              <a:off x="11251800" y="3736625"/>
              <a:ext cx="40229" cy="38841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0 h 12"/>
                <a:gd name="T8" fmla="*/ 12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17"/>
            <p:cNvSpPr/>
            <p:nvPr userDrawn="1"/>
          </p:nvSpPr>
          <p:spPr bwMode="auto">
            <a:xfrm>
              <a:off x="11645762" y="3818469"/>
              <a:ext cx="38841" cy="40229"/>
            </a:xfrm>
            <a:custGeom>
              <a:avLst/>
              <a:gdLst>
                <a:gd name="T0" fmla="*/ 0 w 12"/>
                <a:gd name="T1" fmla="*/ 0 h 12"/>
                <a:gd name="T2" fmla="*/ 12 w 12"/>
                <a:gd name="T3" fmla="*/ 0 h 12"/>
                <a:gd name="T4" fmla="*/ 12 w 12"/>
                <a:gd name="T5" fmla="*/ 12 h 12"/>
                <a:gd name="T6" fmla="*/ 0 w 12"/>
                <a:gd name="T7" fmla="*/ 12 h 12"/>
                <a:gd name="T8" fmla="*/ 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18"/>
            <p:cNvSpPr>
              <a:spLocks noEditPoints="1"/>
            </p:cNvSpPr>
            <p:nvPr userDrawn="1"/>
          </p:nvSpPr>
          <p:spPr bwMode="auto">
            <a:xfrm>
              <a:off x="11511205" y="3227526"/>
              <a:ext cx="328764" cy="291310"/>
            </a:xfrm>
            <a:custGeom>
              <a:avLst/>
              <a:gdLst>
                <a:gd name="T0" fmla="*/ 47 w 100"/>
                <a:gd name="T1" fmla="*/ 88 h 88"/>
                <a:gd name="T2" fmla="*/ 3 w 100"/>
                <a:gd name="T3" fmla="*/ 52 h 88"/>
                <a:gd name="T4" fmla="*/ 23 w 100"/>
                <a:gd name="T5" fmla="*/ 11 h 88"/>
                <a:gd name="T6" fmla="*/ 82 w 100"/>
                <a:gd name="T7" fmla="*/ 23 h 88"/>
                <a:gd name="T8" fmla="*/ 60 w 100"/>
                <a:gd name="T9" fmla="*/ 86 h 88"/>
                <a:gd name="T10" fmla="*/ 47 w 100"/>
                <a:gd name="T11" fmla="*/ 88 h 88"/>
                <a:gd name="T12" fmla="*/ 45 w 100"/>
                <a:gd name="T13" fmla="*/ 18 h 88"/>
                <a:gd name="T14" fmla="*/ 39 w 100"/>
                <a:gd name="T15" fmla="*/ 19 h 88"/>
                <a:gd name="T16" fmla="*/ 21 w 100"/>
                <a:gd name="T17" fmla="*/ 63 h 88"/>
                <a:gd name="T18" fmla="*/ 67 w 100"/>
                <a:gd name="T19" fmla="*/ 69 h 88"/>
                <a:gd name="T20" fmla="*/ 72 w 100"/>
                <a:gd name="T21" fmla="*/ 31 h 88"/>
                <a:gd name="T22" fmla="*/ 45 w 100"/>
                <a:gd name="T23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88">
                  <a:moveTo>
                    <a:pt x="47" y="88"/>
                  </a:moveTo>
                  <a:cubicBezTo>
                    <a:pt x="25" y="88"/>
                    <a:pt x="7" y="73"/>
                    <a:pt x="3" y="52"/>
                  </a:cubicBezTo>
                  <a:cubicBezTo>
                    <a:pt x="0" y="36"/>
                    <a:pt x="8" y="20"/>
                    <a:pt x="23" y="11"/>
                  </a:cubicBezTo>
                  <a:cubicBezTo>
                    <a:pt x="42" y="0"/>
                    <a:pt x="68" y="5"/>
                    <a:pt x="82" y="23"/>
                  </a:cubicBezTo>
                  <a:cubicBezTo>
                    <a:pt x="100" y="46"/>
                    <a:pt x="88" y="79"/>
                    <a:pt x="60" y="86"/>
                  </a:cubicBezTo>
                  <a:cubicBezTo>
                    <a:pt x="56" y="87"/>
                    <a:pt x="51" y="88"/>
                    <a:pt x="47" y="88"/>
                  </a:cubicBezTo>
                  <a:close/>
                  <a:moveTo>
                    <a:pt x="45" y="18"/>
                  </a:moveTo>
                  <a:cubicBezTo>
                    <a:pt x="43" y="18"/>
                    <a:pt x="41" y="18"/>
                    <a:pt x="39" y="19"/>
                  </a:cubicBezTo>
                  <a:cubicBezTo>
                    <a:pt x="17" y="23"/>
                    <a:pt x="8" y="46"/>
                    <a:pt x="21" y="63"/>
                  </a:cubicBezTo>
                  <a:cubicBezTo>
                    <a:pt x="31" y="77"/>
                    <a:pt x="53" y="80"/>
                    <a:pt x="67" y="69"/>
                  </a:cubicBezTo>
                  <a:cubicBezTo>
                    <a:pt x="79" y="60"/>
                    <a:pt x="82" y="44"/>
                    <a:pt x="72" y="31"/>
                  </a:cubicBezTo>
                  <a:cubicBezTo>
                    <a:pt x="66" y="22"/>
                    <a:pt x="57" y="18"/>
                    <a:pt x="45" y="1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19"/>
            <p:cNvSpPr/>
            <p:nvPr userDrawn="1"/>
          </p:nvSpPr>
          <p:spPr bwMode="auto">
            <a:xfrm>
              <a:off x="11780319" y="3478608"/>
              <a:ext cx="43003" cy="40229"/>
            </a:xfrm>
            <a:custGeom>
              <a:avLst/>
              <a:gdLst>
                <a:gd name="T0" fmla="*/ 0 w 13"/>
                <a:gd name="T1" fmla="*/ 0 h 12"/>
                <a:gd name="T2" fmla="*/ 13 w 13"/>
                <a:gd name="T3" fmla="*/ 0 h 12"/>
                <a:gd name="T4" fmla="*/ 13 w 13"/>
                <a:gd name="T5" fmla="*/ 12 h 12"/>
                <a:gd name="T6" fmla="*/ 0 w 13"/>
                <a:gd name="T7" fmla="*/ 12 h 12"/>
                <a:gd name="T8" fmla="*/ 0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13" y="4"/>
                    <a:pt x="13" y="8"/>
                    <a:pt x="13" y="12"/>
                  </a:cubicBezTo>
                  <a:cubicBezTo>
                    <a:pt x="9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0"/>
            <p:cNvSpPr/>
            <p:nvPr userDrawn="1"/>
          </p:nvSpPr>
          <p:spPr bwMode="auto">
            <a:xfrm>
              <a:off x="11737316" y="3545193"/>
              <a:ext cx="43003" cy="38841"/>
            </a:xfrm>
            <a:custGeom>
              <a:avLst/>
              <a:gdLst>
                <a:gd name="T0" fmla="*/ 0 w 13"/>
                <a:gd name="T1" fmla="*/ 12 h 12"/>
                <a:gd name="T2" fmla="*/ 0 w 13"/>
                <a:gd name="T3" fmla="*/ 0 h 12"/>
                <a:gd name="T4" fmla="*/ 13 w 13"/>
                <a:gd name="T5" fmla="*/ 0 h 12"/>
                <a:gd name="T6" fmla="*/ 13 w 13"/>
                <a:gd name="T7" fmla="*/ 12 h 12"/>
                <a:gd name="T8" fmla="*/ 0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4"/>
                    <a:pt x="13" y="8"/>
                    <a:pt x="13" y="12"/>
                  </a:cubicBezTo>
                  <a:cubicBezTo>
                    <a:pt x="9" y="12"/>
                    <a:pt x="4" y="12"/>
                    <a:pt x="0" y="1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33" name="Freeform 5">
            <a:extLst>
              <a:ext uri="{FF2B5EF4-FFF2-40B4-BE49-F238E27FC236}">
                <a16:creationId xmlns:a16="http://schemas.microsoft.com/office/drawing/2014/main" id="{D583F044-DB94-463A-B199-87964138EB4B}"/>
              </a:ext>
            </a:extLst>
          </p:cNvPr>
          <p:cNvSpPr/>
          <p:nvPr userDrawn="1"/>
        </p:nvSpPr>
        <p:spPr bwMode="auto">
          <a:xfrm>
            <a:off x="24064" y="268841"/>
            <a:ext cx="5249917" cy="693683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8FCA53EB-F9E0-431D-B3E3-D5D0B8B75827}"/>
              </a:ext>
            </a:extLst>
          </p:cNvPr>
          <p:cNvSpPr/>
          <p:nvPr userDrawn="1"/>
        </p:nvSpPr>
        <p:spPr>
          <a:xfrm>
            <a:off x="0" y="1040163"/>
            <a:ext cx="12192000" cy="58376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2DF5E16B-A6CB-43A5-BCCE-530FF188BAF0}"/>
              </a:ext>
            </a:extLst>
          </p:cNvPr>
          <p:cNvSpPr/>
          <p:nvPr userDrawn="1"/>
        </p:nvSpPr>
        <p:spPr>
          <a:xfrm>
            <a:off x="5396163" y="252661"/>
            <a:ext cx="709863" cy="70986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C56B9019-8A35-446C-95DE-2460884C9D18}"/>
              </a:ext>
            </a:extLst>
          </p:cNvPr>
          <p:cNvSpPr/>
          <p:nvPr userDrawn="1"/>
        </p:nvSpPr>
        <p:spPr>
          <a:xfrm>
            <a:off x="6252272" y="344975"/>
            <a:ext cx="541413" cy="54141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25879BD6-A886-4D77-9A02-D015BEF118DE}"/>
              </a:ext>
            </a:extLst>
          </p:cNvPr>
          <p:cNvSpPr/>
          <p:nvPr userDrawn="1"/>
        </p:nvSpPr>
        <p:spPr>
          <a:xfrm>
            <a:off x="6939931" y="418103"/>
            <a:ext cx="395155" cy="395155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398720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705307C0-AF13-4D5B-A2D5-D72B88D4D681}"/>
              </a:ext>
            </a:extLst>
          </p:cNvPr>
          <p:cNvGrpSpPr/>
          <p:nvPr userDrawn="1"/>
        </p:nvGrpSpPr>
        <p:grpSpPr>
          <a:xfrm>
            <a:off x="128336" y="112294"/>
            <a:ext cx="11919285" cy="6577264"/>
            <a:chOff x="128336" y="112294"/>
            <a:chExt cx="11919285" cy="6577264"/>
          </a:xfrm>
        </p:grpSpPr>
        <p:sp>
          <p:nvSpPr>
            <p:cNvPr id="5" name="Freeform 5"/>
            <p:cNvSpPr/>
            <p:nvPr/>
          </p:nvSpPr>
          <p:spPr bwMode="auto">
            <a:xfrm>
              <a:off x="862154" y="459807"/>
              <a:ext cx="225069" cy="185340"/>
            </a:xfrm>
            <a:custGeom>
              <a:avLst/>
              <a:gdLst>
                <a:gd name="T0" fmla="*/ 55 w 69"/>
                <a:gd name="T1" fmla="*/ 48 h 58"/>
                <a:gd name="T2" fmla="*/ 60 w 69"/>
                <a:gd name="T3" fmla="*/ 13 h 58"/>
                <a:gd name="T4" fmla="*/ 35 w 69"/>
                <a:gd name="T5" fmla="*/ 0 h 58"/>
                <a:gd name="T6" fmla="*/ 29 w 69"/>
                <a:gd name="T7" fmla="*/ 1 h 58"/>
                <a:gd name="T8" fmla="*/ 12 w 69"/>
                <a:gd name="T9" fmla="*/ 42 h 58"/>
                <a:gd name="T10" fmla="*/ 55 w 69"/>
                <a:gd name="T11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7">
                  <a:moveTo>
                    <a:pt x="55" y="48"/>
                  </a:moveTo>
                  <a:cubicBezTo>
                    <a:pt x="67" y="39"/>
                    <a:pt x="69" y="24"/>
                    <a:pt x="60" y="13"/>
                  </a:cubicBezTo>
                  <a:cubicBezTo>
                    <a:pt x="54" y="4"/>
                    <a:pt x="46" y="1"/>
                    <a:pt x="35" y="0"/>
                  </a:cubicBezTo>
                  <a:cubicBezTo>
                    <a:pt x="33" y="0"/>
                    <a:pt x="31" y="0"/>
                    <a:pt x="29" y="1"/>
                  </a:cubicBezTo>
                  <a:cubicBezTo>
                    <a:pt x="9" y="4"/>
                    <a:pt x="0" y="26"/>
                    <a:pt x="12" y="42"/>
                  </a:cubicBezTo>
                  <a:cubicBezTo>
                    <a:pt x="22" y="55"/>
                    <a:pt x="42" y="58"/>
                    <a:pt x="55" y="4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714453" y="886090"/>
              <a:ext cx="175835" cy="169124"/>
            </a:xfrm>
            <a:prstGeom prst="ellipse">
              <a:avLst/>
            </a:pr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766032" y="371770"/>
              <a:ext cx="424348" cy="419333"/>
            </a:xfrm>
            <a:custGeom>
              <a:avLst/>
              <a:gdLst>
                <a:gd name="T0" fmla="*/ 65 w 131"/>
                <a:gd name="T1" fmla="*/ 131 h 131"/>
                <a:gd name="T2" fmla="*/ 131 w 131"/>
                <a:gd name="T3" fmla="*/ 66 h 131"/>
                <a:gd name="T4" fmla="*/ 66 w 131"/>
                <a:gd name="T5" fmla="*/ 1 h 131"/>
                <a:gd name="T6" fmla="*/ 1 w 131"/>
                <a:gd name="T7" fmla="*/ 64 h 131"/>
                <a:gd name="T8" fmla="*/ 65 w 131"/>
                <a:gd name="T9" fmla="*/ 131 h 131"/>
                <a:gd name="T10" fmla="*/ 99 w 131"/>
                <a:gd name="T11" fmla="*/ 111 h 131"/>
                <a:gd name="T12" fmla="*/ 87 w 131"/>
                <a:gd name="T13" fmla="*/ 111 h 131"/>
                <a:gd name="T14" fmla="*/ 87 w 131"/>
                <a:gd name="T15" fmla="*/ 100 h 131"/>
                <a:gd name="T16" fmla="*/ 99 w 131"/>
                <a:gd name="T17" fmla="*/ 100 h 131"/>
                <a:gd name="T18" fmla="*/ 99 w 131"/>
                <a:gd name="T19" fmla="*/ 111 h 131"/>
                <a:gd name="T20" fmla="*/ 111 w 131"/>
                <a:gd name="T21" fmla="*/ 92 h 131"/>
                <a:gd name="T22" fmla="*/ 99 w 131"/>
                <a:gd name="T23" fmla="*/ 92 h 131"/>
                <a:gd name="T24" fmla="*/ 99 w 131"/>
                <a:gd name="T25" fmla="*/ 81 h 131"/>
                <a:gd name="T26" fmla="*/ 111 w 131"/>
                <a:gd name="T27" fmla="*/ 81 h 131"/>
                <a:gd name="T28" fmla="*/ 111 w 131"/>
                <a:gd name="T29" fmla="*/ 92 h 131"/>
                <a:gd name="T30" fmla="*/ 44 w 131"/>
                <a:gd name="T31" fmla="*/ 21 h 131"/>
                <a:gd name="T32" fmla="*/ 99 w 131"/>
                <a:gd name="T33" fmla="*/ 32 h 131"/>
                <a:gd name="T34" fmla="*/ 79 w 131"/>
                <a:gd name="T35" fmla="*/ 91 h 131"/>
                <a:gd name="T36" fmla="*/ 67 w 131"/>
                <a:gd name="T37" fmla="*/ 93 h 131"/>
                <a:gd name="T38" fmla="*/ 25 w 131"/>
                <a:gd name="T39" fmla="*/ 59 h 131"/>
                <a:gd name="T40" fmla="*/ 44 w 131"/>
                <a:gd name="T41" fmla="*/ 2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31">
                  <a:moveTo>
                    <a:pt x="65" y="131"/>
                  </a:moveTo>
                  <a:cubicBezTo>
                    <a:pt x="101" y="131"/>
                    <a:pt x="130" y="102"/>
                    <a:pt x="131" y="66"/>
                  </a:cubicBezTo>
                  <a:cubicBezTo>
                    <a:pt x="131" y="30"/>
                    <a:pt x="102" y="1"/>
                    <a:pt x="66" y="1"/>
                  </a:cubicBezTo>
                  <a:cubicBezTo>
                    <a:pt x="31" y="0"/>
                    <a:pt x="2" y="29"/>
                    <a:pt x="1" y="64"/>
                  </a:cubicBezTo>
                  <a:cubicBezTo>
                    <a:pt x="0" y="99"/>
                    <a:pt x="28" y="130"/>
                    <a:pt x="65" y="131"/>
                  </a:cubicBezTo>
                  <a:close/>
                  <a:moveTo>
                    <a:pt x="99" y="111"/>
                  </a:moveTo>
                  <a:cubicBezTo>
                    <a:pt x="95" y="111"/>
                    <a:pt x="91" y="111"/>
                    <a:pt x="87" y="111"/>
                  </a:cubicBezTo>
                  <a:cubicBezTo>
                    <a:pt x="87" y="107"/>
                    <a:pt x="87" y="104"/>
                    <a:pt x="87" y="100"/>
                  </a:cubicBezTo>
                  <a:cubicBezTo>
                    <a:pt x="91" y="100"/>
                    <a:pt x="95" y="100"/>
                    <a:pt x="99" y="100"/>
                  </a:cubicBezTo>
                  <a:cubicBezTo>
                    <a:pt x="99" y="103"/>
                    <a:pt x="99" y="107"/>
                    <a:pt x="99" y="111"/>
                  </a:cubicBezTo>
                  <a:close/>
                  <a:moveTo>
                    <a:pt x="111" y="92"/>
                  </a:moveTo>
                  <a:cubicBezTo>
                    <a:pt x="107" y="92"/>
                    <a:pt x="103" y="92"/>
                    <a:pt x="99" y="92"/>
                  </a:cubicBezTo>
                  <a:cubicBezTo>
                    <a:pt x="99" y="89"/>
                    <a:pt x="99" y="85"/>
                    <a:pt x="99" y="81"/>
                  </a:cubicBezTo>
                  <a:cubicBezTo>
                    <a:pt x="103" y="81"/>
                    <a:pt x="107" y="81"/>
                    <a:pt x="111" y="81"/>
                  </a:cubicBezTo>
                  <a:cubicBezTo>
                    <a:pt x="111" y="85"/>
                    <a:pt x="111" y="88"/>
                    <a:pt x="111" y="92"/>
                  </a:cubicBezTo>
                  <a:close/>
                  <a:moveTo>
                    <a:pt x="44" y="21"/>
                  </a:moveTo>
                  <a:cubicBezTo>
                    <a:pt x="62" y="11"/>
                    <a:pt x="86" y="15"/>
                    <a:pt x="99" y="32"/>
                  </a:cubicBezTo>
                  <a:cubicBezTo>
                    <a:pt x="116" y="53"/>
                    <a:pt x="105" y="84"/>
                    <a:pt x="79" y="91"/>
                  </a:cubicBezTo>
                  <a:cubicBezTo>
                    <a:pt x="75" y="92"/>
                    <a:pt x="71" y="92"/>
                    <a:pt x="67" y="93"/>
                  </a:cubicBezTo>
                  <a:cubicBezTo>
                    <a:pt x="46" y="92"/>
                    <a:pt x="29" y="79"/>
                    <a:pt x="25" y="59"/>
                  </a:cubicBezTo>
                  <a:cubicBezTo>
                    <a:pt x="23" y="44"/>
                    <a:pt x="31" y="29"/>
                    <a:pt x="44" y="2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31585" y="730868"/>
              <a:ext cx="513438" cy="417016"/>
            </a:xfrm>
            <a:custGeom>
              <a:avLst/>
              <a:gdLst>
                <a:gd name="T0" fmla="*/ 136 w 158"/>
                <a:gd name="T1" fmla="*/ 30 h 130"/>
                <a:gd name="T2" fmla="*/ 126 w 158"/>
                <a:gd name="T3" fmla="*/ 29 h 130"/>
                <a:gd name="T4" fmla="*/ 78 w 158"/>
                <a:gd name="T5" fmla="*/ 2 h 130"/>
                <a:gd name="T6" fmla="*/ 75 w 158"/>
                <a:gd name="T7" fmla="*/ 1 h 130"/>
                <a:gd name="T8" fmla="*/ 39 w 158"/>
                <a:gd name="T9" fmla="*/ 12 h 130"/>
                <a:gd name="T10" fmla="*/ 19 w 158"/>
                <a:gd name="T11" fmla="*/ 99 h 130"/>
                <a:gd name="T12" fmla="*/ 78 w 158"/>
                <a:gd name="T13" fmla="*/ 130 h 130"/>
                <a:gd name="T14" fmla="*/ 126 w 158"/>
                <a:gd name="T15" fmla="*/ 114 h 130"/>
                <a:gd name="T16" fmla="*/ 142 w 158"/>
                <a:gd name="T17" fmla="*/ 33 h 130"/>
                <a:gd name="T18" fmla="*/ 136 w 158"/>
                <a:gd name="T19" fmla="*/ 30 h 130"/>
                <a:gd name="T20" fmla="*/ 33 w 158"/>
                <a:gd name="T21" fmla="*/ 53 h 130"/>
                <a:gd name="T22" fmla="*/ 21 w 158"/>
                <a:gd name="T23" fmla="*/ 53 h 130"/>
                <a:gd name="T24" fmla="*/ 21 w 158"/>
                <a:gd name="T25" fmla="*/ 42 h 130"/>
                <a:gd name="T26" fmla="*/ 33 w 158"/>
                <a:gd name="T27" fmla="*/ 42 h 130"/>
                <a:gd name="T28" fmla="*/ 33 w 158"/>
                <a:gd name="T29" fmla="*/ 53 h 130"/>
                <a:gd name="T30" fmla="*/ 83 w 158"/>
                <a:gd name="T31" fmla="*/ 112 h 130"/>
                <a:gd name="T32" fmla="*/ 45 w 158"/>
                <a:gd name="T33" fmla="*/ 74 h 130"/>
                <a:gd name="T34" fmla="*/ 83 w 158"/>
                <a:gd name="T35" fmla="*/ 36 h 130"/>
                <a:gd name="T36" fmla="*/ 121 w 158"/>
                <a:gd name="T37" fmla="*/ 74 h 130"/>
                <a:gd name="T38" fmla="*/ 83 w 158"/>
                <a:gd name="T39" fmla="*/ 112 h 130"/>
                <a:gd name="T40" fmla="*/ 145 w 158"/>
                <a:gd name="T41" fmla="*/ 77 h 130"/>
                <a:gd name="T42" fmla="*/ 133 w 158"/>
                <a:gd name="T43" fmla="*/ 77 h 130"/>
                <a:gd name="T44" fmla="*/ 133 w 158"/>
                <a:gd name="T45" fmla="*/ 66 h 130"/>
                <a:gd name="T46" fmla="*/ 145 w 158"/>
                <a:gd name="T47" fmla="*/ 66 h 130"/>
                <a:gd name="T48" fmla="*/ 145 w 158"/>
                <a:gd name="T49" fmla="*/ 7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8" h="130">
                  <a:moveTo>
                    <a:pt x="136" y="30"/>
                  </a:moveTo>
                  <a:cubicBezTo>
                    <a:pt x="133" y="30"/>
                    <a:pt x="130" y="30"/>
                    <a:pt x="126" y="29"/>
                  </a:cubicBezTo>
                  <a:cubicBezTo>
                    <a:pt x="107" y="26"/>
                    <a:pt x="91" y="17"/>
                    <a:pt x="78" y="2"/>
                  </a:cubicBezTo>
                  <a:cubicBezTo>
                    <a:pt x="78" y="1"/>
                    <a:pt x="76" y="0"/>
                    <a:pt x="75" y="1"/>
                  </a:cubicBezTo>
                  <a:cubicBezTo>
                    <a:pt x="62" y="2"/>
                    <a:pt x="50" y="5"/>
                    <a:pt x="39" y="12"/>
                  </a:cubicBezTo>
                  <a:cubicBezTo>
                    <a:pt x="9" y="32"/>
                    <a:pt x="0" y="70"/>
                    <a:pt x="19" y="99"/>
                  </a:cubicBezTo>
                  <a:cubicBezTo>
                    <a:pt x="34" y="120"/>
                    <a:pt x="55" y="129"/>
                    <a:pt x="78" y="130"/>
                  </a:cubicBezTo>
                  <a:cubicBezTo>
                    <a:pt x="97" y="130"/>
                    <a:pt x="113" y="125"/>
                    <a:pt x="126" y="114"/>
                  </a:cubicBezTo>
                  <a:cubicBezTo>
                    <a:pt x="152" y="94"/>
                    <a:pt x="158" y="60"/>
                    <a:pt x="142" y="33"/>
                  </a:cubicBezTo>
                  <a:cubicBezTo>
                    <a:pt x="140" y="31"/>
                    <a:pt x="139" y="30"/>
                    <a:pt x="136" y="30"/>
                  </a:cubicBezTo>
                  <a:close/>
                  <a:moveTo>
                    <a:pt x="33" y="53"/>
                  </a:moveTo>
                  <a:cubicBezTo>
                    <a:pt x="29" y="53"/>
                    <a:pt x="25" y="53"/>
                    <a:pt x="21" y="53"/>
                  </a:cubicBezTo>
                  <a:cubicBezTo>
                    <a:pt x="21" y="49"/>
                    <a:pt x="21" y="46"/>
                    <a:pt x="21" y="42"/>
                  </a:cubicBezTo>
                  <a:cubicBezTo>
                    <a:pt x="25" y="42"/>
                    <a:pt x="29" y="42"/>
                    <a:pt x="33" y="42"/>
                  </a:cubicBezTo>
                  <a:cubicBezTo>
                    <a:pt x="33" y="46"/>
                    <a:pt x="33" y="49"/>
                    <a:pt x="33" y="53"/>
                  </a:cubicBezTo>
                  <a:close/>
                  <a:moveTo>
                    <a:pt x="83" y="112"/>
                  </a:moveTo>
                  <a:cubicBezTo>
                    <a:pt x="62" y="112"/>
                    <a:pt x="45" y="95"/>
                    <a:pt x="45" y="74"/>
                  </a:cubicBezTo>
                  <a:cubicBezTo>
                    <a:pt x="45" y="53"/>
                    <a:pt x="62" y="36"/>
                    <a:pt x="83" y="36"/>
                  </a:cubicBezTo>
                  <a:cubicBezTo>
                    <a:pt x="104" y="36"/>
                    <a:pt x="121" y="53"/>
                    <a:pt x="121" y="74"/>
                  </a:cubicBezTo>
                  <a:cubicBezTo>
                    <a:pt x="121" y="95"/>
                    <a:pt x="104" y="112"/>
                    <a:pt x="83" y="112"/>
                  </a:cubicBezTo>
                  <a:close/>
                  <a:moveTo>
                    <a:pt x="145" y="77"/>
                  </a:moveTo>
                  <a:cubicBezTo>
                    <a:pt x="141" y="77"/>
                    <a:pt x="137" y="77"/>
                    <a:pt x="133" y="77"/>
                  </a:cubicBezTo>
                  <a:cubicBezTo>
                    <a:pt x="133" y="73"/>
                    <a:pt x="133" y="69"/>
                    <a:pt x="133" y="66"/>
                  </a:cubicBezTo>
                  <a:cubicBezTo>
                    <a:pt x="137" y="66"/>
                    <a:pt x="141" y="66"/>
                    <a:pt x="145" y="66"/>
                  </a:cubicBezTo>
                  <a:cubicBezTo>
                    <a:pt x="145" y="69"/>
                    <a:pt x="145" y="73"/>
                    <a:pt x="145" y="77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995790" y="3418302"/>
              <a:ext cx="318848" cy="315078"/>
            </a:xfrm>
            <a:prstGeom prst="ellipse">
              <a:avLst/>
            </a:pr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33025" y="5160501"/>
              <a:ext cx="956544" cy="813181"/>
            </a:xfrm>
            <a:custGeom>
              <a:avLst/>
              <a:gdLst>
                <a:gd name="T0" fmla="*/ 243 w 295"/>
                <a:gd name="T1" fmla="*/ 207 h 254"/>
                <a:gd name="T2" fmla="*/ 259 w 295"/>
                <a:gd name="T3" fmla="*/ 53 h 254"/>
                <a:gd name="T4" fmla="*/ 155 w 295"/>
                <a:gd name="T5" fmla="*/ 0 h 254"/>
                <a:gd name="T6" fmla="*/ 67 w 295"/>
                <a:gd name="T7" fmla="*/ 26 h 254"/>
                <a:gd name="T8" fmla="*/ 55 w 295"/>
                <a:gd name="T9" fmla="*/ 205 h 254"/>
                <a:gd name="T10" fmla="*/ 243 w 295"/>
                <a:gd name="T11" fmla="*/ 207 h 254"/>
                <a:gd name="T12" fmla="*/ 155 w 295"/>
                <a:gd name="T13" fmla="*/ 40 h 254"/>
                <a:gd name="T14" fmla="*/ 236 w 295"/>
                <a:gd name="T15" fmla="*/ 120 h 254"/>
                <a:gd name="T16" fmla="*/ 156 w 295"/>
                <a:gd name="T17" fmla="*/ 202 h 254"/>
                <a:gd name="T18" fmla="*/ 75 w 295"/>
                <a:gd name="T19" fmla="*/ 121 h 254"/>
                <a:gd name="T20" fmla="*/ 155 w 295"/>
                <a:gd name="T21" fmla="*/ 40 h 254"/>
                <a:gd name="T22" fmla="*/ 39 w 295"/>
                <a:gd name="T23" fmla="*/ 76 h 254"/>
                <a:gd name="T24" fmla="*/ 62 w 295"/>
                <a:gd name="T25" fmla="*/ 76 h 254"/>
                <a:gd name="T26" fmla="*/ 62 w 295"/>
                <a:gd name="T27" fmla="*/ 96 h 254"/>
                <a:gd name="T28" fmla="*/ 39 w 295"/>
                <a:gd name="T29" fmla="*/ 96 h 254"/>
                <a:gd name="T30" fmla="*/ 39 w 295"/>
                <a:gd name="T31" fmla="*/ 76 h 254"/>
                <a:gd name="T32" fmla="*/ 39 w 295"/>
                <a:gd name="T33" fmla="*/ 111 h 254"/>
                <a:gd name="T34" fmla="*/ 61 w 295"/>
                <a:gd name="T35" fmla="*/ 111 h 254"/>
                <a:gd name="T36" fmla="*/ 61 w 295"/>
                <a:gd name="T37" fmla="*/ 131 h 254"/>
                <a:gd name="T38" fmla="*/ 42 w 295"/>
                <a:gd name="T39" fmla="*/ 131 h 254"/>
                <a:gd name="T40" fmla="*/ 40 w 295"/>
                <a:gd name="T41" fmla="*/ 128 h 254"/>
                <a:gd name="T42" fmla="*/ 39 w 295"/>
                <a:gd name="T43" fmla="*/ 111 h 254"/>
                <a:gd name="T44" fmla="*/ 40 w 295"/>
                <a:gd name="T45" fmla="*/ 145 h 254"/>
                <a:gd name="T46" fmla="*/ 63 w 295"/>
                <a:gd name="T47" fmla="*/ 145 h 254"/>
                <a:gd name="T48" fmla="*/ 63 w 295"/>
                <a:gd name="T49" fmla="*/ 166 h 254"/>
                <a:gd name="T50" fmla="*/ 40 w 295"/>
                <a:gd name="T51" fmla="*/ 166 h 254"/>
                <a:gd name="T52" fmla="*/ 40 w 295"/>
                <a:gd name="T53" fmla="*/ 1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243" y="207"/>
                  </a:moveTo>
                  <a:cubicBezTo>
                    <a:pt x="288" y="165"/>
                    <a:pt x="295" y="101"/>
                    <a:pt x="259" y="53"/>
                  </a:cubicBezTo>
                  <a:cubicBezTo>
                    <a:pt x="232" y="17"/>
                    <a:pt x="194" y="1"/>
                    <a:pt x="155" y="0"/>
                  </a:cubicBezTo>
                  <a:cubicBezTo>
                    <a:pt x="119" y="0"/>
                    <a:pt x="92" y="8"/>
                    <a:pt x="67" y="26"/>
                  </a:cubicBezTo>
                  <a:cubicBezTo>
                    <a:pt x="6" y="71"/>
                    <a:pt x="0" y="153"/>
                    <a:pt x="55" y="205"/>
                  </a:cubicBezTo>
                  <a:cubicBezTo>
                    <a:pt x="105" y="254"/>
                    <a:pt x="191" y="254"/>
                    <a:pt x="243" y="207"/>
                  </a:cubicBezTo>
                  <a:close/>
                  <a:moveTo>
                    <a:pt x="155" y="40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ubicBezTo>
                    <a:pt x="112" y="202"/>
                    <a:pt x="75" y="166"/>
                    <a:pt x="75" y="121"/>
                  </a:cubicBezTo>
                  <a:cubicBezTo>
                    <a:pt x="75" y="77"/>
                    <a:pt x="111" y="40"/>
                    <a:pt x="155" y="40"/>
                  </a:cubicBezTo>
                  <a:close/>
                  <a:moveTo>
                    <a:pt x="39" y="76"/>
                  </a:moveTo>
                  <a:cubicBezTo>
                    <a:pt x="47" y="76"/>
                    <a:pt x="55" y="76"/>
                    <a:pt x="62" y="76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8" y="96"/>
                    <a:pt x="39" y="96"/>
                  </a:cubicBezTo>
                  <a:cubicBezTo>
                    <a:pt x="39" y="89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7"/>
                    <a:pt x="61" y="124"/>
                    <a:pt x="61" y="131"/>
                  </a:cubicBezTo>
                  <a:cubicBezTo>
                    <a:pt x="55" y="131"/>
                    <a:pt x="48" y="131"/>
                    <a:pt x="42" y="131"/>
                  </a:cubicBezTo>
                  <a:cubicBezTo>
                    <a:pt x="41" y="131"/>
                    <a:pt x="40" y="129"/>
                    <a:pt x="40" y="128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40" y="145"/>
                  </a:moveTo>
                  <a:cubicBezTo>
                    <a:pt x="48" y="145"/>
                    <a:pt x="55" y="145"/>
                    <a:pt x="63" y="145"/>
                  </a:cubicBezTo>
                  <a:cubicBezTo>
                    <a:pt x="63" y="152"/>
                    <a:pt x="63" y="159"/>
                    <a:pt x="63" y="166"/>
                  </a:cubicBezTo>
                  <a:cubicBezTo>
                    <a:pt x="55" y="166"/>
                    <a:pt x="47" y="166"/>
                    <a:pt x="40" y="166"/>
                  </a:cubicBezTo>
                  <a:cubicBezTo>
                    <a:pt x="40" y="159"/>
                    <a:pt x="40" y="152"/>
                    <a:pt x="40" y="14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447184" y="5357424"/>
              <a:ext cx="384493" cy="379948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1" y="118"/>
                    <a:pt x="118" y="91"/>
                    <a:pt x="118" y="59"/>
                  </a:cubicBezTo>
                  <a:cubicBezTo>
                    <a:pt x="117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6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28336" y="330069"/>
              <a:ext cx="541572" cy="461035"/>
            </a:xfrm>
            <a:custGeom>
              <a:avLst/>
              <a:gdLst>
                <a:gd name="T0" fmla="*/ 138 w 167"/>
                <a:gd name="T1" fmla="*/ 117 h 144"/>
                <a:gd name="T2" fmla="*/ 147 w 167"/>
                <a:gd name="T3" fmla="*/ 30 h 144"/>
                <a:gd name="T4" fmla="*/ 88 w 167"/>
                <a:gd name="T5" fmla="*/ 0 h 144"/>
                <a:gd name="T6" fmla="*/ 38 w 167"/>
                <a:gd name="T7" fmla="*/ 15 h 144"/>
                <a:gd name="T8" fmla="*/ 31 w 167"/>
                <a:gd name="T9" fmla="*/ 117 h 144"/>
                <a:gd name="T10" fmla="*/ 138 w 167"/>
                <a:gd name="T11" fmla="*/ 117 h 144"/>
                <a:gd name="T12" fmla="*/ 91 w 167"/>
                <a:gd name="T13" fmla="*/ 26 h 144"/>
                <a:gd name="T14" fmla="*/ 134 w 167"/>
                <a:gd name="T15" fmla="*/ 68 h 144"/>
                <a:gd name="T16" fmla="*/ 91 w 167"/>
                <a:gd name="T17" fmla="*/ 112 h 144"/>
                <a:gd name="T18" fmla="*/ 48 w 167"/>
                <a:gd name="T19" fmla="*/ 69 h 144"/>
                <a:gd name="T20" fmla="*/ 91 w 167"/>
                <a:gd name="T21" fmla="*/ 26 h 144"/>
                <a:gd name="T22" fmla="*/ 29 w 167"/>
                <a:gd name="T23" fmla="*/ 44 h 144"/>
                <a:gd name="T24" fmla="*/ 41 w 167"/>
                <a:gd name="T25" fmla="*/ 44 h 144"/>
                <a:gd name="T26" fmla="*/ 41 w 167"/>
                <a:gd name="T27" fmla="*/ 55 h 144"/>
                <a:gd name="T28" fmla="*/ 29 w 167"/>
                <a:gd name="T29" fmla="*/ 55 h 144"/>
                <a:gd name="T30" fmla="*/ 29 w 167"/>
                <a:gd name="T31" fmla="*/ 44 h 144"/>
                <a:gd name="T32" fmla="*/ 22 w 167"/>
                <a:gd name="T33" fmla="*/ 73 h 144"/>
                <a:gd name="T34" fmla="*/ 22 w 167"/>
                <a:gd name="T35" fmla="*/ 63 h 144"/>
                <a:gd name="T36" fmla="*/ 35 w 167"/>
                <a:gd name="T37" fmla="*/ 63 h 144"/>
                <a:gd name="T38" fmla="*/ 35 w 167"/>
                <a:gd name="T39" fmla="*/ 75 h 144"/>
                <a:gd name="T40" fmla="*/ 24 w 167"/>
                <a:gd name="T41" fmla="*/ 74 h 144"/>
                <a:gd name="T42" fmla="*/ 22 w 167"/>
                <a:gd name="T43" fmla="*/ 73 h 144"/>
                <a:gd name="T44" fmla="*/ 29 w 167"/>
                <a:gd name="T45" fmla="*/ 82 h 144"/>
                <a:gd name="T46" fmla="*/ 41 w 167"/>
                <a:gd name="T47" fmla="*/ 82 h 144"/>
                <a:gd name="T48" fmla="*/ 41 w 167"/>
                <a:gd name="T49" fmla="*/ 93 h 144"/>
                <a:gd name="T50" fmla="*/ 29 w 167"/>
                <a:gd name="T51" fmla="*/ 93 h 144"/>
                <a:gd name="T52" fmla="*/ 29 w 167"/>
                <a:gd name="T53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44">
                  <a:moveTo>
                    <a:pt x="138" y="117"/>
                  </a:moveTo>
                  <a:cubicBezTo>
                    <a:pt x="163" y="94"/>
                    <a:pt x="167" y="57"/>
                    <a:pt x="147" y="30"/>
                  </a:cubicBezTo>
                  <a:cubicBezTo>
                    <a:pt x="132" y="10"/>
                    <a:pt x="110" y="0"/>
                    <a:pt x="88" y="0"/>
                  </a:cubicBezTo>
                  <a:cubicBezTo>
                    <a:pt x="68" y="0"/>
                    <a:pt x="52" y="5"/>
                    <a:pt x="38" y="15"/>
                  </a:cubicBezTo>
                  <a:cubicBezTo>
                    <a:pt x="3" y="40"/>
                    <a:pt x="0" y="87"/>
                    <a:pt x="31" y="117"/>
                  </a:cubicBezTo>
                  <a:cubicBezTo>
                    <a:pt x="60" y="144"/>
                    <a:pt x="109" y="144"/>
                    <a:pt x="138" y="117"/>
                  </a:cubicBezTo>
                  <a:close/>
                  <a:moveTo>
                    <a:pt x="91" y="26"/>
                  </a:moveTo>
                  <a:cubicBezTo>
                    <a:pt x="114" y="25"/>
                    <a:pt x="134" y="45"/>
                    <a:pt x="134" y="68"/>
                  </a:cubicBezTo>
                  <a:cubicBezTo>
                    <a:pt x="134" y="92"/>
                    <a:pt x="115" y="112"/>
                    <a:pt x="91" y="112"/>
                  </a:cubicBezTo>
                  <a:cubicBezTo>
                    <a:pt x="68" y="112"/>
                    <a:pt x="48" y="93"/>
                    <a:pt x="48" y="69"/>
                  </a:cubicBezTo>
                  <a:cubicBezTo>
                    <a:pt x="48" y="45"/>
                    <a:pt x="67" y="26"/>
                    <a:pt x="91" y="26"/>
                  </a:cubicBezTo>
                  <a:close/>
                  <a:moveTo>
                    <a:pt x="29" y="44"/>
                  </a:moveTo>
                  <a:cubicBezTo>
                    <a:pt x="33" y="44"/>
                    <a:pt x="37" y="44"/>
                    <a:pt x="41" y="44"/>
                  </a:cubicBezTo>
                  <a:cubicBezTo>
                    <a:pt x="41" y="48"/>
                    <a:pt x="41" y="52"/>
                    <a:pt x="41" y="55"/>
                  </a:cubicBezTo>
                  <a:cubicBezTo>
                    <a:pt x="37" y="55"/>
                    <a:pt x="33" y="55"/>
                    <a:pt x="29" y="55"/>
                  </a:cubicBezTo>
                  <a:cubicBezTo>
                    <a:pt x="29" y="52"/>
                    <a:pt x="29" y="48"/>
                    <a:pt x="29" y="44"/>
                  </a:cubicBezTo>
                  <a:close/>
                  <a:moveTo>
                    <a:pt x="22" y="73"/>
                  </a:moveTo>
                  <a:cubicBezTo>
                    <a:pt x="22" y="70"/>
                    <a:pt x="22" y="66"/>
                    <a:pt x="22" y="63"/>
                  </a:cubicBezTo>
                  <a:cubicBezTo>
                    <a:pt x="27" y="63"/>
                    <a:pt x="31" y="63"/>
                    <a:pt x="35" y="63"/>
                  </a:cubicBezTo>
                  <a:cubicBezTo>
                    <a:pt x="35" y="67"/>
                    <a:pt x="35" y="70"/>
                    <a:pt x="35" y="75"/>
                  </a:cubicBezTo>
                  <a:cubicBezTo>
                    <a:pt x="31" y="75"/>
                    <a:pt x="27" y="75"/>
                    <a:pt x="24" y="74"/>
                  </a:cubicBezTo>
                  <a:cubicBezTo>
                    <a:pt x="23" y="74"/>
                    <a:pt x="22" y="74"/>
                    <a:pt x="22" y="73"/>
                  </a:cubicBezTo>
                  <a:close/>
                  <a:moveTo>
                    <a:pt x="29" y="82"/>
                  </a:moveTo>
                  <a:cubicBezTo>
                    <a:pt x="33" y="82"/>
                    <a:pt x="37" y="82"/>
                    <a:pt x="41" y="82"/>
                  </a:cubicBezTo>
                  <a:cubicBezTo>
                    <a:pt x="41" y="85"/>
                    <a:pt x="41" y="89"/>
                    <a:pt x="41" y="93"/>
                  </a:cubicBezTo>
                  <a:cubicBezTo>
                    <a:pt x="37" y="93"/>
                    <a:pt x="33" y="93"/>
                    <a:pt x="29" y="93"/>
                  </a:cubicBezTo>
                  <a:cubicBezTo>
                    <a:pt x="29" y="89"/>
                    <a:pt x="29" y="86"/>
                    <a:pt x="29" y="82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655841" y="184114"/>
              <a:ext cx="126601" cy="127422"/>
            </a:xfrm>
            <a:custGeom>
              <a:avLst/>
              <a:gdLst>
                <a:gd name="T0" fmla="*/ 19 w 39"/>
                <a:gd name="T1" fmla="*/ 40 h 40"/>
                <a:gd name="T2" fmla="*/ 39 w 39"/>
                <a:gd name="T3" fmla="*/ 20 h 40"/>
                <a:gd name="T4" fmla="*/ 19 w 39"/>
                <a:gd name="T5" fmla="*/ 0 h 40"/>
                <a:gd name="T6" fmla="*/ 0 w 39"/>
                <a:gd name="T7" fmla="*/ 20 h 40"/>
                <a:gd name="T8" fmla="*/ 19 w 3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9" y="40"/>
                  </a:move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9" y="40"/>
                    <a:pt x="19" y="4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1063779" y="4898707"/>
              <a:ext cx="225069" cy="224726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852776" y="4138812"/>
              <a:ext cx="321192" cy="315078"/>
            </a:xfrm>
            <a:custGeom>
              <a:avLst/>
              <a:gdLst>
                <a:gd name="T0" fmla="*/ 50 w 99"/>
                <a:gd name="T1" fmla="*/ 0 h 98"/>
                <a:gd name="T2" fmla="*/ 1 w 99"/>
                <a:gd name="T3" fmla="*/ 46 h 98"/>
                <a:gd name="T4" fmla="*/ 47 w 99"/>
                <a:gd name="T5" fmla="*/ 97 h 98"/>
                <a:gd name="T6" fmla="*/ 98 w 99"/>
                <a:gd name="T7" fmla="*/ 49 h 98"/>
                <a:gd name="T8" fmla="*/ 50 w 99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8">
                  <a:moveTo>
                    <a:pt x="50" y="0"/>
                  </a:moveTo>
                  <a:cubicBezTo>
                    <a:pt x="24" y="0"/>
                    <a:pt x="1" y="21"/>
                    <a:pt x="1" y="46"/>
                  </a:cubicBezTo>
                  <a:cubicBezTo>
                    <a:pt x="0" y="74"/>
                    <a:pt x="21" y="96"/>
                    <a:pt x="47" y="97"/>
                  </a:cubicBezTo>
                  <a:cubicBezTo>
                    <a:pt x="75" y="98"/>
                    <a:pt x="97" y="77"/>
                    <a:pt x="98" y="49"/>
                  </a:cubicBezTo>
                  <a:cubicBezTo>
                    <a:pt x="99" y="23"/>
                    <a:pt x="77" y="1"/>
                    <a:pt x="50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1096601" y="1096915"/>
              <a:ext cx="75023" cy="74136"/>
            </a:xfrm>
            <a:custGeom>
              <a:avLst/>
              <a:gdLst>
                <a:gd name="T0" fmla="*/ 23 w 23"/>
                <a:gd name="T1" fmla="*/ 12 h 23"/>
                <a:gd name="T2" fmla="*/ 12 w 23"/>
                <a:gd name="T3" fmla="*/ 0 h 23"/>
                <a:gd name="T4" fmla="*/ 0 w 23"/>
                <a:gd name="T5" fmla="*/ 12 h 23"/>
                <a:gd name="T6" fmla="*/ 11 w 23"/>
                <a:gd name="T7" fmla="*/ 23 h 23"/>
                <a:gd name="T8" fmla="*/ 23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3" y="5"/>
                    <a:pt x="18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98041" y="3232962"/>
              <a:ext cx="844009" cy="718194"/>
            </a:xfrm>
            <a:custGeom>
              <a:avLst/>
              <a:gdLst>
                <a:gd name="T0" fmla="*/ 48 w 260"/>
                <a:gd name="T1" fmla="*/ 181 h 224"/>
                <a:gd name="T2" fmla="*/ 214 w 260"/>
                <a:gd name="T3" fmla="*/ 182 h 224"/>
                <a:gd name="T4" fmla="*/ 228 w 260"/>
                <a:gd name="T5" fmla="*/ 47 h 224"/>
                <a:gd name="T6" fmla="*/ 137 w 260"/>
                <a:gd name="T7" fmla="*/ 0 h 224"/>
                <a:gd name="T8" fmla="*/ 59 w 260"/>
                <a:gd name="T9" fmla="*/ 23 h 224"/>
                <a:gd name="T10" fmla="*/ 48 w 260"/>
                <a:gd name="T11" fmla="*/ 181 h 224"/>
                <a:gd name="T12" fmla="*/ 35 w 260"/>
                <a:gd name="T13" fmla="*/ 113 h 224"/>
                <a:gd name="T14" fmla="*/ 35 w 260"/>
                <a:gd name="T15" fmla="*/ 98 h 224"/>
                <a:gd name="T16" fmla="*/ 54 w 260"/>
                <a:gd name="T17" fmla="*/ 98 h 224"/>
                <a:gd name="T18" fmla="*/ 54 w 260"/>
                <a:gd name="T19" fmla="*/ 116 h 224"/>
                <a:gd name="T20" fmla="*/ 37 w 260"/>
                <a:gd name="T21" fmla="*/ 116 h 224"/>
                <a:gd name="T22" fmla="*/ 35 w 260"/>
                <a:gd name="T23" fmla="*/ 113 h 224"/>
                <a:gd name="T24" fmla="*/ 140 w 260"/>
                <a:gd name="T25" fmla="*/ 40 h 224"/>
                <a:gd name="T26" fmla="*/ 208 w 260"/>
                <a:gd name="T27" fmla="*/ 106 h 224"/>
                <a:gd name="T28" fmla="*/ 141 w 260"/>
                <a:gd name="T29" fmla="*/ 174 h 224"/>
                <a:gd name="T30" fmla="*/ 74 w 260"/>
                <a:gd name="T31" fmla="*/ 107 h 224"/>
                <a:gd name="T32" fmla="*/ 140 w 260"/>
                <a:gd name="T33" fmla="*/ 40 h 224"/>
                <a:gd name="T34" fmla="*/ 64 w 260"/>
                <a:gd name="T35" fmla="*/ 144 h 224"/>
                <a:gd name="T36" fmla="*/ 45 w 260"/>
                <a:gd name="T37" fmla="*/ 144 h 224"/>
                <a:gd name="T38" fmla="*/ 45 w 260"/>
                <a:gd name="T39" fmla="*/ 127 h 224"/>
                <a:gd name="T40" fmla="*/ 64 w 260"/>
                <a:gd name="T41" fmla="*/ 127 h 224"/>
                <a:gd name="T42" fmla="*/ 64 w 260"/>
                <a:gd name="T43" fmla="*/ 144 h 224"/>
                <a:gd name="T44" fmla="*/ 64 w 260"/>
                <a:gd name="T45" fmla="*/ 86 h 224"/>
                <a:gd name="T46" fmla="*/ 45 w 260"/>
                <a:gd name="T47" fmla="*/ 86 h 224"/>
                <a:gd name="T48" fmla="*/ 45 w 260"/>
                <a:gd name="T49" fmla="*/ 69 h 224"/>
                <a:gd name="T50" fmla="*/ 64 w 260"/>
                <a:gd name="T51" fmla="*/ 69 h 224"/>
                <a:gd name="T52" fmla="*/ 64 w 260"/>
                <a:gd name="T53" fmla="*/ 8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0" h="224">
                  <a:moveTo>
                    <a:pt x="48" y="181"/>
                  </a:moveTo>
                  <a:cubicBezTo>
                    <a:pt x="92" y="224"/>
                    <a:pt x="169" y="224"/>
                    <a:pt x="214" y="182"/>
                  </a:cubicBezTo>
                  <a:cubicBezTo>
                    <a:pt x="253" y="146"/>
                    <a:pt x="260" y="89"/>
                    <a:pt x="228" y="47"/>
                  </a:cubicBezTo>
                  <a:cubicBezTo>
                    <a:pt x="204" y="15"/>
                    <a:pt x="171" y="1"/>
                    <a:pt x="137" y="0"/>
                  </a:cubicBezTo>
                  <a:cubicBezTo>
                    <a:pt x="105" y="0"/>
                    <a:pt x="81" y="7"/>
                    <a:pt x="59" y="23"/>
                  </a:cubicBezTo>
                  <a:cubicBezTo>
                    <a:pt x="5" y="63"/>
                    <a:pt x="0" y="135"/>
                    <a:pt x="48" y="181"/>
                  </a:cubicBezTo>
                  <a:close/>
                  <a:moveTo>
                    <a:pt x="35" y="113"/>
                  </a:moveTo>
                  <a:cubicBezTo>
                    <a:pt x="34" y="108"/>
                    <a:pt x="35" y="103"/>
                    <a:pt x="35" y="98"/>
                  </a:cubicBezTo>
                  <a:cubicBezTo>
                    <a:pt x="41" y="98"/>
                    <a:pt x="47" y="98"/>
                    <a:pt x="54" y="98"/>
                  </a:cubicBezTo>
                  <a:cubicBezTo>
                    <a:pt x="54" y="104"/>
                    <a:pt x="54" y="109"/>
                    <a:pt x="54" y="116"/>
                  </a:cubicBezTo>
                  <a:cubicBezTo>
                    <a:pt x="48" y="116"/>
                    <a:pt x="42" y="116"/>
                    <a:pt x="37" y="116"/>
                  </a:cubicBezTo>
                  <a:cubicBezTo>
                    <a:pt x="36" y="116"/>
                    <a:pt x="35" y="114"/>
                    <a:pt x="35" y="113"/>
                  </a:cubicBezTo>
                  <a:close/>
                  <a:moveTo>
                    <a:pt x="140" y="40"/>
                  </a:moveTo>
                  <a:cubicBezTo>
                    <a:pt x="177" y="40"/>
                    <a:pt x="208" y="69"/>
                    <a:pt x="208" y="106"/>
                  </a:cubicBezTo>
                  <a:cubicBezTo>
                    <a:pt x="208" y="143"/>
                    <a:pt x="179" y="173"/>
                    <a:pt x="141" y="174"/>
                  </a:cubicBezTo>
                  <a:cubicBezTo>
                    <a:pt x="105" y="174"/>
                    <a:pt x="74" y="144"/>
                    <a:pt x="74" y="107"/>
                  </a:cubicBezTo>
                  <a:cubicBezTo>
                    <a:pt x="74" y="70"/>
                    <a:pt x="104" y="40"/>
                    <a:pt x="140" y="40"/>
                  </a:cubicBezTo>
                  <a:close/>
                  <a:moveTo>
                    <a:pt x="64" y="144"/>
                  </a:moveTo>
                  <a:cubicBezTo>
                    <a:pt x="57" y="144"/>
                    <a:pt x="51" y="144"/>
                    <a:pt x="45" y="144"/>
                  </a:cubicBezTo>
                  <a:cubicBezTo>
                    <a:pt x="45" y="139"/>
                    <a:pt x="45" y="133"/>
                    <a:pt x="45" y="127"/>
                  </a:cubicBezTo>
                  <a:cubicBezTo>
                    <a:pt x="51" y="127"/>
                    <a:pt x="57" y="127"/>
                    <a:pt x="64" y="127"/>
                  </a:cubicBezTo>
                  <a:cubicBezTo>
                    <a:pt x="64" y="133"/>
                    <a:pt x="64" y="138"/>
                    <a:pt x="64" y="144"/>
                  </a:cubicBezTo>
                  <a:close/>
                  <a:moveTo>
                    <a:pt x="64" y="86"/>
                  </a:moveTo>
                  <a:cubicBezTo>
                    <a:pt x="58" y="86"/>
                    <a:pt x="51" y="86"/>
                    <a:pt x="45" y="86"/>
                  </a:cubicBezTo>
                  <a:cubicBezTo>
                    <a:pt x="45" y="80"/>
                    <a:pt x="45" y="75"/>
                    <a:pt x="45" y="69"/>
                  </a:cubicBezTo>
                  <a:cubicBezTo>
                    <a:pt x="51" y="69"/>
                    <a:pt x="57" y="69"/>
                    <a:pt x="64" y="69"/>
                  </a:cubicBezTo>
                  <a:cubicBezTo>
                    <a:pt x="64" y="75"/>
                    <a:pt x="64" y="80"/>
                    <a:pt x="64" y="8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224459" y="4069309"/>
              <a:ext cx="222724" cy="224726"/>
            </a:xfrm>
            <a:custGeom>
              <a:avLst/>
              <a:gdLst>
                <a:gd name="T0" fmla="*/ 35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5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70"/>
                  </a:moveTo>
                  <a:cubicBezTo>
                    <a:pt x="54" y="70"/>
                    <a:pt x="69" y="54"/>
                    <a:pt x="69" y="35"/>
                  </a:cubicBezTo>
                  <a:cubicBezTo>
                    <a:pt x="69" y="15"/>
                    <a:pt x="5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555030" y="2051417"/>
              <a:ext cx="363392" cy="356780"/>
            </a:xfrm>
            <a:custGeom>
              <a:avLst/>
              <a:gdLst>
                <a:gd name="T0" fmla="*/ 53 w 112"/>
                <a:gd name="T1" fmla="*/ 110 h 111"/>
                <a:gd name="T2" fmla="*/ 111 w 112"/>
                <a:gd name="T3" fmla="*/ 56 h 111"/>
                <a:gd name="T4" fmla="*/ 57 w 112"/>
                <a:gd name="T5" fmla="*/ 0 h 111"/>
                <a:gd name="T6" fmla="*/ 1 w 112"/>
                <a:gd name="T7" fmla="*/ 52 h 111"/>
                <a:gd name="T8" fmla="*/ 53 w 112"/>
                <a:gd name="T9" fmla="*/ 1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0">
                  <a:moveTo>
                    <a:pt x="53" y="110"/>
                  </a:moveTo>
                  <a:cubicBezTo>
                    <a:pt x="85" y="111"/>
                    <a:pt x="110" y="87"/>
                    <a:pt x="111" y="56"/>
                  </a:cubicBezTo>
                  <a:cubicBezTo>
                    <a:pt x="112" y="26"/>
                    <a:pt x="87" y="1"/>
                    <a:pt x="57" y="0"/>
                  </a:cubicBezTo>
                  <a:cubicBezTo>
                    <a:pt x="27" y="0"/>
                    <a:pt x="2" y="24"/>
                    <a:pt x="1" y="52"/>
                  </a:cubicBezTo>
                  <a:cubicBezTo>
                    <a:pt x="0" y="84"/>
                    <a:pt x="24" y="109"/>
                    <a:pt x="53" y="11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226804" y="913891"/>
              <a:ext cx="208657" cy="201558"/>
            </a:xfrm>
            <a:custGeom>
              <a:avLst/>
              <a:gdLst>
                <a:gd name="T0" fmla="*/ 30 w 64"/>
                <a:gd name="T1" fmla="*/ 63 h 63"/>
                <a:gd name="T2" fmla="*/ 63 w 64"/>
                <a:gd name="T3" fmla="*/ 32 h 63"/>
                <a:gd name="T4" fmla="*/ 32 w 64"/>
                <a:gd name="T5" fmla="*/ 0 h 63"/>
                <a:gd name="T6" fmla="*/ 1 w 64"/>
                <a:gd name="T7" fmla="*/ 30 h 63"/>
                <a:gd name="T8" fmla="*/ 30 w 6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30" y="63"/>
                  </a:moveTo>
                  <a:cubicBezTo>
                    <a:pt x="48" y="63"/>
                    <a:pt x="63" y="50"/>
                    <a:pt x="63" y="32"/>
                  </a:cubicBezTo>
                  <a:cubicBezTo>
                    <a:pt x="64" y="15"/>
                    <a:pt x="49" y="1"/>
                    <a:pt x="32" y="0"/>
                  </a:cubicBezTo>
                  <a:cubicBezTo>
                    <a:pt x="16" y="0"/>
                    <a:pt x="1" y="14"/>
                    <a:pt x="1" y="30"/>
                  </a:cubicBezTo>
                  <a:cubicBezTo>
                    <a:pt x="0" y="48"/>
                    <a:pt x="13" y="62"/>
                    <a:pt x="30" y="63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2271181" y="1696953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7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4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311205" y="6186822"/>
              <a:ext cx="361048" cy="359098"/>
            </a:xfrm>
            <a:custGeom>
              <a:avLst/>
              <a:gdLst>
                <a:gd name="T0" fmla="*/ 56 w 111"/>
                <a:gd name="T1" fmla="*/ 1 h 112"/>
                <a:gd name="T2" fmla="*/ 1 w 111"/>
                <a:gd name="T3" fmla="*/ 53 h 112"/>
                <a:gd name="T4" fmla="*/ 53 w 111"/>
                <a:gd name="T5" fmla="*/ 111 h 112"/>
                <a:gd name="T6" fmla="*/ 111 w 111"/>
                <a:gd name="T7" fmla="*/ 57 h 112"/>
                <a:gd name="T8" fmla="*/ 56 w 111"/>
                <a:gd name="T9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2">
                  <a:moveTo>
                    <a:pt x="56" y="1"/>
                  </a:moveTo>
                  <a:cubicBezTo>
                    <a:pt x="27" y="0"/>
                    <a:pt x="1" y="25"/>
                    <a:pt x="1" y="53"/>
                  </a:cubicBezTo>
                  <a:cubicBezTo>
                    <a:pt x="0" y="84"/>
                    <a:pt x="23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ubicBezTo>
                    <a:pt x="111" y="27"/>
                    <a:pt x="87" y="2"/>
                    <a:pt x="56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2533762" y="948643"/>
              <a:ext cx="393871" cy="326663"/>
            </a:xfrm>
            <a:custGeom>
              <a:avLst/>
              <a:gdLst>
                <a:gd name="T0" fmla="*/ 97 w 122"/>
                <a:gd name="T1" fmla="*/ 85 h 102"/>
                <a:gd name="T2" fmla="*/ 106 w 122"/>
                <a:gd name="T3" fmla="*/ 22 h 102"/>
                <a:gd name="T4" fmla="*/ 61 w 122"/>
                <a:gd name="T5" fmla="*/ 0 h 102"/>
                <a:gd name="T6" fmla="*/ 51 w 122"/>
                <a:gd name="T7" fmla="*/ 1 h 102"/>
                <a:gd name="T8" fmla="*/ 21 w 122"/>
                <a:gd name="T9" fmla="*/ 74 h 102"/>
                <a:gd name="T10" fmla="*/ 97 w 122"/>
                <a:gd name="T11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2">
                  <a:moveTo>
                    <a:pt x="97" y="85"/>
                  </a:moveTo>
                  <a:cubicBezTo>
                    <a:pt x="118" y="69"/>
                    <a:pt x="122" y="42"/>
                    <a:pt x="106" y="22"/>
                  </a:cubicBezTo>
                  <a:cubicBezTo>
                    <a:pt x="95" y="7"/>
                    <a:pt x="80" y="1"/>
                    <a:pt x="61" y="0"/>
                  </a:cubicBezTo>
                  <a:cubicBezTo>
                    <a:pt x="58" y="0"/>
                    <a:pt x="55" y="1"/>
                    <a:pt x="51" y="1"/>
                  </a:cubicBezTo>
                  <a:cubicBezTo>
                    <a:pt x="16" y="8"/>
                    <a:pt x="0" y="46"/>
                    <a:pt x="21" y="74"/>
                  </a:cubicBezTo>
                  <a:cubicBezTo>
                    <a:pt x="39" y="97"/>
                    <a:pt x="74" y="102"/>
                    <a:pt x="97" y="8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689753" y="3300147"/>
              <a:ext cx="658795" cy="651008"/>
            </a:xfrm>
            <a:custGeom>
              <a:avLst/>
              <a:gdLst>
                <a:gd name="T0" fmla="*/ 102 w 203"/>
                <a:gd name="T1" fmla="*/ 1 h 203"/>
                <a:gd name="T2" fmla="*/ 1 w 203"/>
                <a:gd name="T3" fmla="*/ 99 h 203"/>
                <a:gd name="T4" fmla="*/ 101 w 203"/>
                <a:gd name="T5" fmla="*/ 202 h 203"/>
                <a:gd name="T6" fmla="*/ 203 w 203"/>
                <a:gd name="T7" fmla="*/ 102 h 203"/>
                <a:gd name="T8" fmla="*/ 102 w 203"/>
                <a:gd name="T9" fmla="*/ 1 h 203"/>
                <a:gd name="T10" fmla="*/ 103 w 203"/>
                <a:gd name="T11" fmla="*/ 144 h 203"/>
                <a:gd name="T12" fmla="*/ 39 w 203"/>
                <a:gd name="T13" fmla="*/ 90 h 203"/>
                <a:gd name="T14" fmla="*/ 69 w 203"/>
                <a:gd name="T15" fmla="*/ 32 h 203"/>
                <a:gd name="T16" fmla="*/ 154 w 203"/>
                <a:gd name="T17" fmla="*/ 48 h 203"/>
                <a:gd name="T18" fmla="*/ 122 w 203"/>
                <a:gd name="T19" fmla="*/ 140 h 203"/>
                <a:gd name="T20" fmla="*/ 103 w 203"/>
                <a:gd name="T21" fmla="*/ 144 h 203"/>
                <a:gd name="T22" fmla="*/ 154 w 203"/>
                <a:gd name="T23" fmla="*/ 171 h 203"/>
                <a:gd name="T24" fmla="*/ 135 w 203"/>
                <a:gd name="T25" fmla="*/ 171 h 203"/>
                <a:gd name="T26" fmla="*/ 135 w 203"/>
                <a:gd name="T27" fmla="*/ 154 h 203"/>
                <a:gd name="T28" fmla="*/ 154 w 203"/>
                <a:gd name="T29" fmla="*/ 154 h 203"/>
                <a:gd name="T30" fmla="*/ 154 w 203"/>
                <a:gd name="T31" fmla="*/ 171 h 203"/>
                <a:gd name="T32" fmla="*/ 173 w 203"/>
                <a:gd name="T33" fmla="*/ 142 h 203"/>
                <a:gd name="T34" fmla="*/ 154 w 203"/>
                <a:gd name="T35" fmla="*/ 142 h 203"/>
                <a:gd name="T36" fmla="*/ 154 w 203"/>
                <a:gd name="T37" fmla="*/ 125 h 203"/>
                <a:gd name="T38" fmla="*/ 173 w 203"/>
                <a:gd name="T39" fmla="*/ 125 h 203"/>
                <a:gd name="T40" fmla="*/ 173 w 203"/>
                <a:gd name="T4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203">
                  <a:moveTo>
                    <a:pt x="102" y="1"/>
                  </a:moveTo>
                  <a:cubicBezTo>
                    <a:pt x="48" y="0"/>
                    <a:pt x="2" y="45"/>
                    <a:pt x="1" y="99"/>
                  </a:cubicBezTo>
                  <a:cubicBezTo>
                    <a:pt x="0" y="153"/>
                    <a:pt x="43" y="202"/>
                    <a:pt x="101" y="202"/>
                  </a:cubicBezTo>
                  <a:cubicBezTo>
                    <a:pt x="156" y="203"/>
                    <a:pt x="202" y="158"/>
                    <a:pt x="203" y="102"/>
                  </a:cubicBezTo>
                  <a:cubicBezTo>
                    <a:pt x="203" y="47"/>
                    <a:pt x="159" y="1"/>
                    <a:pt x="102" y="1"/>
                  </a:cubicBezTo>
                  <a:close/>
                  <a:moveTo>
                    <a:pt x="103" y="144"/>
                  </a:moveTo>
                  <a:cubicBezTo>
                    <a:pt x="71" y="143"/>
                    <a:pt x="45" y="121"/>
                    <a:pt x="39" y="90"/>
                  </a:cubicBezTo>
                  <a:cubicBezTo>
                    <a:pt x="35" y="68"/>
                    <a:pt x="47" y="44"/>
                    <a:pt x="69" y="32"/>
                  </a:cubicBezTo>
                  <a:cubicBezTo>
                    <a:pt x="97" y="16"/>
                    <a:pt x="134" y="23"/>
                    <a:pt x="154" y="48"/>
                  </a:cubicBezTo>
                  <a:cubicBezTo>
                    <a:pt x="180" y="82"/>
                    <a:pt x="163" y="129"/>
                    <a:pt x="122" y="140"/>
                  </a:cubicBezTo>
                  <a:cubicBezTo>
                    <a:pt x="116" y="142"/>
                    <a:pt x="110" y="143"/>
                    <a:pt x="103" y="144"/>
                  </a:cubicBezTo>
                  <a:close/>
                  <a:moveTo>
                    <a:pt x="154" y="171"/>
                  </a:moveTo>
                  <a:cubicBezTo>
                    <a:pt x="147" y="171"/>
                    <a:pt x="141" y="171"/>
                    <a:pt x="135" y="171"/>
                  </a:cubicBezTo>
                  <a:cubicBezTo>
                    <a:pt x="135" y="166"/>
                    <a:pt x="135" y="160"/>
                    <a:pt x="135" y="154"/>
                  </a:cubicBezTo>
                  <a:cubicBezTo>
                    <a:pt x="141" y="154"/>
                    <a:pt x="147" y="154"/>
                    <a:pt x="154" y="154"/>
                  </a:cubicBezTo>
                  <a:cubicBezTo>
                    <a:pt x="154" y="160"/>
                    <a:pt x="154" y="165"/>
                    <a:pt x="154" y="171"/>
                  </a:cubicBezTo>
                  <a:close/>
                  <a:moveTo>
                    <a:pt x="173" y="142"/>
                  </a:moveTo>
                  <a:cubicBezTo>
                    <a:pt x="167" y="142"/>
                    <a:pt x="160" y="142"/>
                    <a:pt x="154" y="142"/>
                  </a:cubicBezTo>
                  <a:cubicBezTo>
                    <a:pt x="154" y="137"/>
                    <a:pt x="154" y="131"/>
                    <a:pt x="154" y="125"/>
                  </a:cubicBezTo>
                  <a:cubicBezTo>
                    <a:pt x="160" y="125"/>
                    <a:pt x="166" y="125"/>
                    <a:pt x="173" y="125"/>
                  </a:cubicBezTo>
                  <a:cubicBezTo>
                    <a:pt x="173" y="131"/>
                    <a:pt x="173" y="137"/>
                    <a:pt x="173" y="142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3593463" y="1020461"/>
              <a:ext cx="363392" cy="359098"/>
            </a:xfrm>
            <a:custGeom>
              <a:avLst/>
              <a:gdLst>
                <a:gd name="T0" fmla="*/ 111 w 112"/>
                <a:gd name="T1" fmla="*/ 57 h 112"/>
                <a:gd name="T2" fmla="*/ 57 w 112"/>
                <a:gd name="T3" fmla="*/ 1 h 112"/>
                <a:gd name="T4" fmla="*/ 1 w 112"/>
                <a:gd name="T5" fmla="*/ 53 h 112"/>
                <a:gd name="T6" fmla="*/ 53 w 112"/>
                <a:gd name="T7" fmla="*/ 111 h 112"/>
                <a:gd name="T8" fmla="*/ 111 w 112"/>
                <a:gd name="T9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1" y="57"/>
                  </a:moveTo>
                  <a:cubicBezTo>
                    <a:pt x="112" y="27"/>
                    <a:pt x="87" y="2"/>
                    <a:pt x="57" y="1"/>
                  </a:cubicBezTo>
                  <a:cubicBezTo>
                    <a:pt x="28" y="0"/>
                    <a:pt x="2" y="25"/>
                    <a:pt x="1" y="53"/>
                  </a:cubicBezTo>
                  <a:cubicBezTo>
                    <a:pt x="0" y="84"/>
                    <a:pt x="24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2883087" y="5823092"/>
              <a:ext cx="227413" cy="224726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3173802" y="4375120"/>
              <a:ext cx="361048" cy="359098"/>
            </a:xfrm>
            <a:custGeom>
              <a:avLst/>
              <a:gdLst>
                <a:gd name="T0" fmla="*/ 56 w 111"/>
                <a:gd name="T1" fmla="*/ 1 h 112"/>
                <a:gd name="T2" fmla="*/ 0 w 111"/>
                <a:gd name="T3" fmla="*/ 53 h 112"/>
                <a:gd name="T4" fmla="*/ 53 w 111"/>
                <a:gd name="T5" fmla="*/ 111 h 112"/>
                <a:gd name="T6" fmla="*/ 111 w 111"/>
                <a:gd name="T7" fmla="*/ 57 h 112"/>
                <a:gd name="T8" fmla="*/ 56 w 111"/>
                <a:gd name="T9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2">
                  <a:moveTo>
                    <a:pt x="56" y="1"/>
                  </a:moveTo>
                  <a:cubicBezTo>
                    <a:pt x="27" y="0"/>
                    <a:pt x="1" y="25"/>
                    <a:pt x="0" y="53"/>
                  </a:cubicBezTo>
                  <a:cubicBezTo>
                    <a:pt x="0" y="84"/>
                    <a:pt x="23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ubicBezTo>
                    <a:pt x="111" y="27"/>
                    <a:pt x="87" y="2"/>
                    <a:pt x="56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1842143" y="3432203"/>
              <a:ext cx="346982" cy="287277"/>
            </a:xfrm>
            <a:custGeom>
              <a:avLst/>
              <a:gdLst>
                <a:gd name="T0" fmla="*/ 54 w 107"/>
                <a:gd name="T1" fmla="*/ 0 h 90"/>
                <a:gd name="T2" fmla="*/ 44 w 107"/>
                <a:gd name="T3" fmla="*/ 1 h 90"/>
                <a:gd name="T4" fmla="*/ 18 w 107"/>
                <a:gd name="T5" fmla="*/ 65 h 90"/>
                <a:gd name="T6" fmla="*/ 85 w 107"/>
                <a:gd name="T7" fmla="*/ 75 h 90"/>
                <a:gd name="T8" fmla="*/ 93 w 107"/>
                <a:gd name="T9" fmla="*/ 20 h 90"/>
                <a:gd name="T10" fmla="*/ 54 w 107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54" y="0"/>
                  </a:moveTo>
                  <a:cubicBezTo>
                    <a:pt x="51" y="1"/>
                    <a:pt x="48" y="1"/>
                    <a:pt x="44" y="1"/>
                  </a:cubicBezTo>
                  <a:cubicBezTo>
                    <a:pt x="14" y="7"/>
                    <a:pt x="0" y="41"/>
                    <a:pt x="18" y="65"/>
                  </a:cubicBezTo>
                  <a:cubicBezTo>
                    <a:pt x="33" y="86"/>
                    <a:pt x="64" y="90"/>
                    <a:pt x="85" y="75"/>
                  </a:cubicBezTo>
                  <a:cubicBezTo>
                    <a:pt x="103" y="61"/>
                    <a:pt x="107" y="38"/>
                    <a:pt x="93" y="20"/>
                  </a:cubicBezTo>
                  <a:cubicBezTo>
                    <a:pt x="84" y="7"/>
                    <a:pt x="70" y="1"/>
                    <a:pt x="54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949988" y="1430527"/>
              <a:ext cx="904965" cy="734412"/>
            </a:xfrm>
            <a:custGeom>
              <a:avLst/>
              <a:gdLst>
                <a:gd name="T0" fmla="*/ 240 w 279"/>
                <a:gd name="T1" fmla="*/ 53 h 229"/>
                <a:gd name="T2" fmla="*/ 223 w 279"/>
                <a:gd name="T3" fmla="*/ 51 h 229"/>
                <a:gd name="T4" fmla="*/ 138 w 279"/>
                <a:gd name="T5" fmla="*/ 3 h 229"/>
                <a:gd name="T6" fmla="*/ 132 w 279"/>
                <a:gd name="T7" fmla="*/ 1 h 229"/>
                <a:gd name="T8" fmla="*/ 69 w 279"/>
                <a:gd name="T9" fmla="*/ 21 h 229"/>
                <a:gd name="T10" fmla="*/ 34 w 279"/>
                <a:gd name="T11" fmla="*/ 174 h 229"/>
                <a:gd name="T12" fmla="*/ 138 w 279"/>
                <a:gd name="T13" fmla="*/ 229 h 229"/>
                <a:gd name="T14" fmla="*/ 223 w 279"/>
                <a:gd name="T15" fmla="*/ 201 h 229"/>
                <a:gd name="T16" fmla="*/ 250 w 279"/>
                <a:gd name="T17" fmla="*/ 58 h 229"/>
                <a:gd name="T18" fmla="*/ 240 w 279"/>
                <a:gd name="T19" fmla="*/ 53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4 h 229"/>
                <a:gd name="T26" fmla="*/ 58 w 279"/>
                <a:gd name="T27" fmla="*/ 74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3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5 h 229"/>
                <a:gd name="T42" fmla="*/ 235 w 279"/>
                <a:gd name="T43" fmla="*/ 135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3"/>
                  </a:moveTo>
                  <a:cubicBezTo>
                    <a:pt x="235" y="53"/>
                    <a:pt x="229" y="52"/>
                    <a:pt x="223" y="51"/>
                  </a:cubicBezTo>
                  <a:cubicBezTo>
                    <a:pt x="189" y="46"/>
                    <a:pt x="161" y="30"/>
                    <a:pt x="138" y="3"/>
                  </a:cubicBezTo>
                  <a:cubicBezTo>
                    <a:pt x="137" y="2"/>
                    <a:pt x="134" y="0"/>
                    <a:pt x="132" y="1"/>
                  </a:cubicBezTo>
                  <a:cubicBezTo>
                    <a:pt x="109" y="2"/>
                    <a:pt x="88" y="9"/>
                    <a:pt x="69" y="21"/>
                  </a:cubicBezTo>
                  <a:cubicBezTo>
                    <a:pt x="15" y="56"/>
                    <a:pt x="0" y="123"/>
                    <a:pt x="34" y="174"/>
                  </a:cubicBezTo>
                  <a:cubicBezTo>
                    <a:pt x="60" y="211"/>
                    <a:pt x="97" y="228"/>
                    <a:pt x="138" y="229"/>
                  </a:cubicBezTo>
                  <a:cubicBezTo>
                    <a:pt x="171" y="229"/>
                    <a:pt x="199" y="220"/>
                    <a:pt x="223" y="201"/>
                  </a:cubicBezTo>
                  <a:cubicBezTo>
                    <a:pt x="268" y="166"/>
                    <a:pt x="279" y="105"/>
                    <a:pt x="250" y="58"/>
                  </a:cubicBezTo>
                  <a:cubicBezTo>
                    <a:pt x="247" y="55"/>
                    <a:pt x="245" y="53"/>
                    <a:pt x="240" y="53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7"/>
                    <a:pt x="37" y="80"/>
                    <a:pt x="37" y="74"/>
                  </a:cubicBezTo>
                  <a:cubicBezTo>
                    <a:pt x="44" y="74"/>
                    <a:pt x="51" y="74"/>
                    <a:pt x="58" y="74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9" y="94"/>
                    <a:pt x="109" y="63"/>
                    <a:pt x="146" y="63"/>
                  </a:cubicBezTo>
                  <a:cubicBezTo>
                    <a:pt x="183" y="63"/>
                    <a:pt x="213" y="93"/>
                    <a:pt x="213" y="130"/>
                  </a:cubicBezTo>
                  <a:cubicBezTo>
                    <a:pt x="213" y="168"/>
                    <a:pt x="184" y="197"/>
                    <a:pt x="146" y="197"/>
                  </a:cubicBezTo>
                  <a:close/>
                  <a:moveTo>
                    <a:pt x="255" y="135"/>
                  </a:moveTo>
                  <a:cubicBezTo>
                    <a:pt x="248" y="135"/>
                    <a:pt x="242" y="135"/>
                    <a:pt x="235" y="135"/>
                  </a:cubicBezTo>
                  <a:cubicBezTo>
                    <a:pt x="235" y="128"/>
                    <a:pt x="235" y="122"/>
                    <a:pt x="235" y="115"/>
                  </a:cubicBezTo>
                  <a:cubicBezTo>
                    <a:pt x="242" y="115"/>
                    <a:pt x="248" y="115"/>
                    <a:pt x="255" y="115"/>
                  </a:cubicBezTo>
                  <a:cubicBezTo>
                    <a:pt x="255" y="122"/>
                    <a:pt x="255" y="128"/>
                    <a:pt x="255" y="13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2360271" y="798053"/>
              <a:ext cx="750230" cy="739045"/>
            </a:xfrm>
            <a:custGeom>
              <a:avLst/>
              <a:gdLst>
                <a:gd name="T0" fmla="*/ 115 w 231"/>
                <a:gd name="T1" fmla="*/ 229 h 230"/>
                <a:gd name="T2" fmla="*/ 230 w 231"/>
                <a:gd name="T3" fmla="*/ 116 h 230"/>
                <a:gd name="T4" fmla="*/ 116 w 231"/>
                <a:gd name="T5" fmla="*/ 1 h 230"/>
                <a:gd name="T6" fmla="*/ 2 w 231"/>
                <a:gd name="T7" fmla="*/ 113 h 230"/>
                <a:gd name="T8" fmla="*/ 115 w 231"/>
                <a:gd name="T9" fmla="*/ 229 h 230"/>
                <a:gd name="T10" fmla="*/ 175 w 231"/>
                <a:gd name="T11" fmla="*/ 195 h 230"/>
                <a:gd name="T12" fmla="*/ 153 w 231"/>
                <a:gd name="T13" fmla="*/ 195 h 230"/>
                <a:gd name="T14" fmla="*/ 153 w 231"/>
                <a:gd name="T15" fmla="*/ 175 h 230"/>
                <a:gd name="T16" fmla="*/ 175 w 231"/>
                <a:gd name="T17" fmla="*/ 175 h 230"/>
                <a:gd name="T18" fmla="*/ 175 w 231"/>
                <a:gd name="T19" fmla="*/ 195 h 230"/>
                <a:gd name="T20" fmla="*/ 196 w 231"/>
                <a:gd name="T21" fmla="*/ 162 h 230"/>
                <a:gd name="T22" fmla="*/ 175 w 231"/>
                <a:gd name="T23" fmla="*/ 162 h 230"/>
                <a:gd name="T24" fmla="*/ 175 w 231"/>
                <a:gd name="T25" fmla="*/ 142 h 230"/>
                <a:gd name="T26" fmla="*/ 196 w 231"/>
                <a:gd name="T27" fmla="*/ 142 h 230"/>
                <a:gd name="T28" fmla="*/ 196 w 231"/>
                <a:gd name="T29" fmla="*/ 162 h 230"/>
                <a:gd name="T30" fmla="*/ 78 w 231"/>
                <a:gd name="T31" fmla="*/ 36 h 230"/>
                <a:gd name="T32" fmla="*/ 174 w 231"/>
                <a:gd name="T33" fmla="*/ 55 h 230"/>
                <a:gd name="T34" fmla="*/ 138 w 231"/>
                <a:gd name="T35" fmla="*/ 159 h 230"/>
                <a:gd name="T36" fmla="*/ 118 w 231"/>
                <a:gd name="T37" fmla="*/ 163 h 230"/>
                <a:gd name="T38" fmla="*/ 45 w 231"/>
                <a:gd name="T39" fmla="*/ 103 h 230"/>
                <a:gd name="T40" fmla="*/ 78 w 231"/>
                <a:gd name="T41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5" y="229"/>
                  </a:moveTo>
                  <a:cubicBezTo>
                    <a:pt x="178" y="230"/>
                    <a:pt x="230" y="179"/>
                    <a:pt x="230" y="116"/>
                  </a:cubicBezTo>
                  <a:cubicBezTo>
                    <a:pt x="231" y="53"/>
                    <a:pt x="180" y="2"/>
                    <a:pt x="116" y="1"/>
                  </a:cubicBezTo>
                  <a:cubicBezTo>
                    <a:pt x="54" y="0"/>
                    <a:pt x="3" y="51"/>
                    <a:pt x="2" y="113"/>
                  </a:cubicBezTo>
                  <a:cubicBezTo>
                    <a:pt x="0" y="173"/>
                    <a:pt x="49" y="229"/>
                    <a:pt x="115" y="229"/>
                  </a:cubicBezTo>
                  <a:close/>
                  <a:moveTo>
                    <a:pt x="175" y="195"/>
                  </a:moveTo>
                  <a:cubicBezTo>
                    <a:pt x="168" y="195"/>
                    <a:pt x="161" y="195"/>
                    <a:pt x="153" y="195"/>
                  </a:cubicBezTo>
                  <a:cubicBezTo>
                    <a:pt x="153" y="188"/>
                    <a:pt x="153" y="182"/>
                    <a:pt x="153" y="175"/>
                  </a:cubicBezTo>
                  <a:cubicBezTo>
                    <a:pt x="160" y="175"/>
                    <a:pt x="167" y="175"/>
                    <a:pt x="175" y="175"/>
                  </a:cubicBezTo>
                  <a:cubicBezTo>
                    <a:pt x="175" y="182"/>
                    <a:pt x="175" y="188"/>
                    <a:pt x="175" y="195"/>
                  </a:cubicBezTo>
                  <a:close/>
                  <a:moveTo>
                    <a:pt x="196" y="162"/>
                  </a:moveTo>
                  <a:cubicBezTo>
                    <a:pt x="189" y="162"/>
                    <a:pt x="182" y="162"/>
                    <a:pt x="175" y="162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9"/>
                    <a:pt x="196" y="155"/>
                    <a:pt x="196" y="162"/>
                  </a:cubicBezTo>
                  <a:close/>
                  <a:moveTo>
                    <a:pt x="78" y="36"/>
                  </a:moveTo>
                  <a:cubicBezTo>
                    <a:pt x="110" y="18"/>
                    <a:pt x="152" y="26"/>
                    <a:pt x="174" y="55"/>
                  </a:cubicBezTo>
                  <a:cubicBezTo>
                    <a:pt x="204" y="93"/>
                    <a:pt x="186" y="147"/>
                    <a:pt x="138" y="159"/>
                  </a:cubicBezTo>
                  <a:cubicBezTo>
                    <a:pt x="132" y="161"/>
                    <a:pt x="125" y="162"/>
                    <a:pt x="118" y="163"/>
                  </a:cubicBezTo>
                  <a:cubicBezTo>
                    <a:pt x="81" y="162"/>
                    <a:pt x="51" y="138"/>
                    <a:pt x="45" y="103"/>
                  </a:cubicBezTo>
                  <a:cubicBezTo>
                    <a:pt x="40" y="77"/>
                    <a:pt x="54" y="50"/>
                    <a:pt x="78" y="3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48088" y="5867110"/>
              <a:ext cx="902620" cy="734412"/>
            </a:xfrm>
            <a:custGeom>
              <a:avLst/>
              <a:gdLst>
                <a:gd name="T0" fmla="*/ 240 w 279"/>
                <a:gd name="T1" fmla="*/ 52 h 229"/>
                <a:gd name="T2" fmla="*/ 223 w 279"/>
                <a:gd name="T3" fmla="*/ 51 h 229"/>
                <a:gd name="T4" fmla="*/ 138 w 279"/>
                <a:gd name="T5" fmla="*/ 3 h 229"/>
                <a:gd name="T6" fmla="*/ 132 w 279"/>
                <a:gd name="T7" fmla="*/ 0 h 229"/>
                <a:gd name="T8" fmla="*/ 69 w 279"/>
                <a:gd name="T9" fmla="*/ 21 h 229"/>
                <a:gd name="T10" fmla="*/ 34 w 279"/>
                <a:gd name="T11" fmla="*/ 173 h 229"/>
                <a:gd name="T12" fmla="*/ 138 w 279"/>
                <a:gd name="T13" fmla="*/ 229 h 229"/>
                <a:gd name="T14" fmla="*/ 223 w 279"/>
                <a:gd name="T15" fmla="*/ 201 h 229"/>
                <a:gd name="T16" fmla="*/ 250 w 279"/>
                <a:gd name="T17" fmla="*/ 58 h 229"/>
                <a:gd name="T18" fmla="*/ 240 w 279"/>
                <a:gd name="T19" fmla="*/ 52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3 h 229"/>
                <a:gd name="T26" fmla="*/ 58 w 279"/>
                <a:gd name="T27" fmla="*/ 73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2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4 h 229"/>
                <a:gd name="T42" fmla="*/ 235 w 279"/>
                <a:gd name="T43" fmla="*/ 134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2"/>
                  </a:moveTo>
                  <a:cubicBezTo>
                    <a:pt x="235" y="52"/>
                    <a:pt x="229" y="52"/>
                    <a:pt x="223" y="51"/>
                  </a:cubicBezTo>
                  <a:cubicBezTo>
                    <a:pt x="189" y="45"/>
                    <a:pt x="161" y="29"/>
                    <a:pt x="138" y="3"/>
                  </a:cubicBezTo>
                  <a:cubicBezTo>
                    <a:pt x="137" y="1"/>
                    <a:pt x="134" y="0"/>
                    <a:pt x="132" y="0"/>
                  </a:cubicBezTo>
                  <a:cubicBezTo>
                    <a:pt x="109" y="2"/>
                    <a:pt x="88" y="8"/>
                    <a:pt x="69" y="21"/>
                  </a:cubicBezTo>
                  <a:cubicBezTo>
                    <a:pt x="15" y="55"/>
                    <a:pt x="0" y="122"/>
                    <a:pt x="34" y="173"/>
                  </a:cubicBezTo>
                  <a:cubicBezTo>
                    <a:pt x="60" y="211"/>
                    <a:pt x="97" y="227"/>
                    <a:pt x="138" y="229"/>
                  </a:cubicBezTo>
                  <a:cubicBezTo>
                    <a:pt x="171" y="228"/>
                    <a:pt x="199" y="219"/>
                    <a:pt x="223" y="201"/>
                  </a:cubicBezTo>
                  <a:cubicBezTo>
                    <a:pt x="268" y="165"/>
                    <a:pt x="279" y="104"/>
                    <a:pt x="250" y="58"/>
                  </a:cubicBezTo>
                  <a:cubicBezTo>
                    <a:pt x="247" y="54"/>
                    <a:pt x="245" y="52"/>
                    <a:pt x="240" y="52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6"/>
                    <a:pt x="37" y="80"/>
                    <a:pt x="37" y="73"/>
                  </a:cubicBezTo>
                  <a:cubicBezTo>
                    <a:pt x="44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9" y="93"/>
                    <a:pt x="110" y="62"/>
                    <a:pt x="146" y="62"/>
                  </a:cubicBezTo>
                  <a:cubicBezTo>
                    <a:pt x="183" y="62"/>
                    <a:pt x="213" y="92"/>
                    <a:pt x="213" y="130"/>
                  </a:cubicBezTo>
                  <a:cubicBezTo>
                    <a:pt x="213" y="167"/>
                    <a:pt x="184" y="197"/>
                    <a:pt x="146" y="197"/>
                  </a:cubicBezTo>
                  <a:close/>
                  <a:moveTo>
                    <a:pt x="255" y="134"/>
                  </a:moveTo>
                  <a:cubicBezTo>
                    <a:pt x="248" y="134"/>
                    <a:pt x="242" y="134"/>
                    <a:pt x="235" y="134"/>
                  </a:cubicBezTo>
                  <a:cubicBezTo>
                    <a:pt x="235" y="128"/>
                    <a:pt x="235" y="121"/>
                    <a:pt x="235" y="115"/>
                  </a:cubicBezTo>
                  <a:cubicBezTo>
                    <a:pt x="242" y="115"/>
                    <a:pt x="248" y="115"/>
                    <a:pt x="255" y="115"/>
                  </a:cubicBezTo>
                  <a:cubicBezTo>
                    <a:pt x="255" y="121"/>
                    <a:pt x="255" y="128"/>
                    <a:pt x="255" y="134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1166935" y="6133537"/>
              <a:ext cx="309470" cy="30117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4 w 95"/>
                <a:gd name="T7" fmla="*/ 46 h 94"/>
                <a:gd name="T8" fmla="*/ 47 w 9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3"/>
                    <a:pt x="95" y="72"/>
                    <a:pt x="94" y="46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1429516" y="5382909"/>
              <a:ext cx="396215" cy="328979"/>
            </a:xfrm>
            <a:custGeom>
              <a:avLst/>
              <a:gdLst>
                <a:gd name="T0" fmla="*/ 61 w 122"/>
                <a:gd name="T1" fmla="*/ 0 h 102"/>
                <a:gd name="T2" fmla="*/ 51 w 122"/>
                <a:gd name="T3" fmla="*/ 2 h 102"/>
                <a:gd name="T4" fmla="*/ 21 w 122"/>
                <a:gd name="T5" fmla="*/ 74 h 102"/>
                <a:gd name="T6" fmla="*/ 97 w 122"/>
                <a:gd name="T7" fmla="*/ 85 h 102"/>
                <a:gd name="T8" fmla="*/ 106 w 122"/>
                <a:gd name="T9" fmla="*/ 22 h 102"/>
                <a:gd name="T10" fmla="*/ 61 w 12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2">
                  <a:moveTo>
                    <a:pt x="61" y="0"/>
                  </a:moveTo>
                  <a:cubicBezTo>
                    <a:pt x="58" y="1"/>
                    <a:pt x="55" y="1"/>
                    <a:pt x="51" y="2"/>
                  </a:cubicBezTo>
                  <a:cubicBezTo>
                    <a:pt x="16" y="8"/>
                    <a:pt x="0" y="47"/>
                    <a:pt x="21" y="74"/>
                  </a:cubicBezTo>
                  <a:cubicBezTo>
                    <a:pt x="39" y="97"/>
                    <a:pt x="74" y="102"/>
                    <a:pt x="97" y="85"/>
                  </a:cubicBezTo>
                  <a:cubicBezTo>
                    <a:pt x="118" y="70"/>
                    <a:pt x="122" y="43"/>
                    <a:pt x="106" y="22"/>
                  </a:cubicBezTo>
                  <a:cubicBezTo>
                    <a:pt x="95" y="8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326359" y="3858485"/>
              <a:ext cx="797120" cy="646375"/>
            </a:xfrm>
            <a:custGeom>
              <a:avLst/>
              <a:gdLst>
                <a:gd name="T0" fmla="*/ 212 w 246"/>
                <a:gd name="T1" fmla="*/ 46 h 202"/>
                <a:gd name="T2" fmla="*/ 196 w 246"/>
                <a:gd name="T3" fmla="*/ 45 h 202"/>
                <a:gd name="T4" fmla="*/ 122 w 246"/>
                <a:gd name="T5" fmla="*/ 3 h 202"/>
                <a:gd name="T6" fmla="*/ 116 w 246"/>
                <a:gd name="T7" fmla="*/ 0 h 202"/>
                <a:gd name="T8" fmla="*/ 60 w 246"/>
                <a:gd name="T9" fmla="*/ 18 h 202"/>
                <a:gd name="T10" fmla="*/ 30 w 246"/>
                <a:gd name="T11" fmla="*/ 153 h 202"/>
                <a:gd name="T12" fmla="*/ 122 w 246"/>
                <a:gd name="T13" fmla="*/ 202 h 202"/>
                <a:gd name="T14" fmla="*/ 196 w 246"/>
                <a:gd name="T15" fmla="*/ 177 h 202"/>
                <a:gd name="T16" fmla="*/ 220 w 246"/>
                <a:gd name="T17" fmla="*/ 51 h 202"/>
                <a:gd name="T18" fmla="*/ 212 w 246"/>
                <a:gd name="T19" fmla="*/ 46 h 202"/>
                <a:gd name="T20" fmla="*/ 51 w 246"/>
                <a:gd name="T21" fmla="*/ 82 h 202"/>
                <a:gd name="T22" fmla="*/ 33 w 246"/>
                <a:gd name="T23" fmla="*/ 82 h 202"/>
                <a:gd name="T24" fmla="*/ 33 w 246"/>
                <a:gd name="T25" fmla="*/ 64 h 202"/>
                <a:gd name="T26" fmla="*/ 51 w 246"/>
                <a:gd name="T27" fmla="*/ 64 h 202"/>
                <a:gd name="T28" fmla="*/ 51 w 246"/>
                <a:gd name="T29" fmla="*/ 82 h 202"/>
                <a:gd name="T30" fmla="*/ 128 w 246"/>
                <a:gd name="T31" fmla="*/ 174 h 202"/>
                <a:gd name="T32" fmla="*/ 69 w 246"/>
                <a:gd name="T33" fmla="*/ 114 h 202"/>
                <a:gd name="T34" fmla="*/ 129 w 246"/>
                <a:gd name="T35" fmla="*/ 55 h 202"/>
                <a:gd name="T36" fmla="*/ 188 w 246"/>
                <a:gd name="T37" fmla="*/ 115 h 202"/>
                <a:gd name="T38" fmla="*/ 128 w 246"/>
                <a:gd name="T39" fmla="*/ 174 h 202"/>
                <a:gd name="T40" fmla="*/ 225 w 246"/>
                <a:gd name="T41" fmla="*/ 119 h 202"/>
                <a:gd name="T42" fmla="*/ 207 w 246"/>
                <a:gd name="T43" fmla="*/ 119 h 202"/>
                <a:gd name="T44" fmla="*/ 207 w 246"/>
                <a:gd name="T45" fmla="*/ 101 h 202"/>
                <a:gd name="T46" fmla="*/ 225 w 246"/>
                <a:gd name="T47" fmla="*/ 101 h 202"/>
                <a:gd name="T48" fmla="*/ 225 w 246"/>
                <a:gd name="T49" fmla="*/ 11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6" h="201">
                  <a:moveTo>
                    <a:pt x="212" y="46"/>
                  </a:moveTo>
                  <a:cubicBezTo>
                    <a:pt x="207" y="46"/>
                    <a:pt x="201" y="46"/>
                    <a:pt x="196" y="45"/>
                  </a:cubicBezTo>
                  <a:cubicBezTo>
                    <a:pt x="166" y="40"/>
                    <a:pt x="141" y="26"/>
                    <a:pt x="122" y="3"/>
                  </a:cubicBezTo>
                  <a:cubicBezTo>
                    <a:pt x="120" y="1"/>
                    <a:pt x="118" y="0"/>
                    <a:pt x="116" y="0"/>
                  </a:cubicBezTo>
                  <a:cubicBezTo>
                    <a:pt x="96" y="2"/>
                    <a:pt x="77" y="7"/>
                    <a:pt x="60" y="18"/>
                  </a:cubicBezTo>
                  <a:cubicBezTo>
                    <a:pt x="13" y="49"/>
                    <a:pt x="0" y="108"/>
                    <a:pt x="30" y="153"/>
                  </a:cubicBezTo>
                  <a:cubicBezTo>
                    <a:pt x="52" y="186"/>
                    <a:pt x="85" y="200"/>
                    <a:pt x="122" y="202"/>
                  </a:cubicBezTo>
                  <a:cubicBezTo>
                    <a:pt x="151" y="201"/>
                    <a:pt x="175" y="194"/>
                    <a:pt x="196" y="177"/>
                  </a:cubicBezTo>
                  <a:cubicBezTo>
                    <a:pt x="236" y="146"/>
                    <a:pt x="246" y="92"/>
                    <a:pt x="220" y="51"/>
                  </a:cubicBezTo>
                  <a:cubicBezTo>
                    <a:pt x="218" y="48"/>
                    <a:pt x="216" y="46"/>
                    <a:pt x="212" y="46"/>
                  </a:cubicBezTo>
                  <a:close/>
                  <a:moveTo>
                    <a:pt x="51" y="82"/>
                  </a:moveTo>
                  <a:cubicBezTo>
                    <a:pt x="45" y="82"/>
                    <a:pt x="39" y="82"/>
                    <a:pt x="33" y="82"/>
                  </a:cubicBezTo>
                  <a:cubicBezTo>
                    <a:pt x="33" y="76"/>
                    <a:pt x="33" y="70"/>
                    <a:pt x="33" y="64"/>
                  </a:cubicBezTo>
                  <a:cubicBezTo>
                    <a:pt x="39" y="64"/>
                    <a:pt x="45" y="64"/>
                    <a:pt x="51" y="64"/>
                  </a:cubicBezTo>
                  <a:cubicBezTo>
                    <a:pt x="51" y="70"/>
                    <a:pt x="51" y="76"/>
                    <a:pt x="51" y="82"/>
                  </a:cubicBezTo>
                  <a:close/>
                  <a:moveTo>
                    <a:pt x="128" y="174"/>
                  </a:moveTo>
                  <a:cubicBezTo>
                    <a:pt x="96" y="174"/>
                    <a:pt x="69" y="147"/>
                    <a:pt x="69" y="114"/>
                  </a:cubicBezTo>
                  <a:cubicBezTo>
                    <a:pt x="69" y="82"/>
                    <a:pt x="96" y="55"/>
                    <a:pt x="129" y="55"/>
                  </a:cubicBezTo>
                  <a:cubicBezTo>
                    <a:pt x="161" y="55"/>
                    <a:pt x="188" y="82"/>
                    <a:pt x="188" y="115"/>
                  </a:cubicBezTo>
                  <a:cubicBezTo>
                    <a:pt x="188" y="148"/>
                    <a:pt x="162" y="174"/>
                    <a:pt x="128" y="174"/>
                  </a:cubicBezTo>
                  <a:close/>
                  <a:moveTo>
                    <a:pt x="225" y="119"/>
                  </a:moveTo>
                  <a:cubicBezTo>
                    <a:pt x="219" y="119"/>
                    <a:pt x="213" y="119"/>
                    <a:pt x="207" y="119"/>
                  </a:cubicBezTo>
                  <a:cubicBezTo>
                    <a:pt x="207" y="113"/>
                    <a:pt x="207" y="107"/>
                    <a:pt x="207" y="101"/>
                  </a:cubicBezTo>
                  <a:cubicBezTo>
                    <a:pt x="213" y="101"/>
                    <a:pt x="219" y="101"/>
                    <a:pt x="225" y="101"/>
                  </a:cubicBezTo>
                  <a:cubicBezTo>
                    <a:pt x="225" y="107"/>
                    <a:pt x="225" y="113"/>
                    <a:pt x="225" y="119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1842143" y="6508851"/>
              <a:ext cx="128945" cy="129738"/>
            </a:xfrm>
            <a:custGeom>
              <a:avLst/>
              <a:gdLst>
                <a:gd name="T0" fmla="*/ 21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1 w 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1" y="0"/>
                  </a:move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2"/>
                    <a:pt x="40" y="20"/>
                  </a:cubicBezTo>
                  <a:cubicBezTo>
                    <a:pt x="40" y="9"/>
                    <a:pt x="32" y="1"/>
                    <a:pt x="21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1610041" y="4092477"/>
              <a:ext cx="267270" cy="266427"/>
            </a:xfrm>
            <a:custGeom>
              <a:avLst/>
              <a:gdLst>
                <a:gd name="T0" fmla="*/ 42 w 83"/>
                <a:gd name="T1" fmla="*/ 0 h 83"/>
                <a:gd name="T2" fmla="*/ 0 w 83"/>
                <a:gd name="T3" fmla="*/ 42 h 83"/>
                <a:gd name="T4" fmla="*/ 42 w 83"/>
                <a:gd name="T5" fmla="*/ 83 h 83"/>
                <a:gd name="T6" fmla="*/ 83 w 83"/>
                <a:gd name="T7" fmla="*/ 41 h 83"/>
                <a:gd name="T8" fmla="*/ 42 w 8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42" y="0"/>
                  </a:moveTo>
                  <a:cubicBezTo>
                    <a:pt x="19" y="0"/>
                    <a:pt x="0" y="18"/>
                    <a:pt x="0" y="42"/>
                  </a:cubicBezTo>
                  <a:cubicBezTo>
                    <a:pt x="0" y="64"/>
                    <a:pt x="19" y="83"/>
                    <a:pt x="42" y="83"/>
                  </a:cubicBezTo>
                  <a:cubicBezTo>
                    <a:pt x="65" y="83"/>
                    <a:pt x="83" y="64"/>
                    <a:pt x="83" y="41"/>
                  </a:cubicBezTo>
                  <a:cubicBezTo>
                    <a:pt x="83" y="18"/>
                    <a:pt x="64" y="0"/>
                    <a:pt x="42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2205536" y="4421456"/>
              <a:ext cx="112535" cy="115838"/>
            </a:xfrm>
            <a:custGeom>
              <a:avLst/>
              <a:gdLst>
                <a:gd name="T0" fmla="*/ 18 w 35"/>
                <a:gd name="T1" fmla="*/ 1 h 36"/>
                <a:gd name="T2" fmla="*/ 0 w 35"/>
                <a:gd name="T3" fmla="*/ 18 h 36"/>
                <a:gd name="T4" fmla="*/ 17 w 35"/>
                <a:gd name="T5" fmla="*/ 36 h 36"/>
                <a:gd name="T6" fmla="*/ 35 w 35"/>
                <a:gd name="T7" fmla="*/ 18 h 36"/>
                <a:gd name="T8" fmla="*/ 18 w 35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8" y="1"/>
                  </a:moveTo>
                  <a:cubicBezTo>
                    <a:pt x="8" y="0"/>
                    <a:pt x="0" y="9"/>
                    <a:pt x="0" y="18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9"/>
                    <a:pt x="27" y="1"/>
                    <a:pt x="18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1258370" y="5236953"/>
              <a:ext cx="750230" cy="736728"/>
            </a:xfrm>
            <a:custGeom>
              <a:avLst/>
              <a:gdLst>
                <a:gd name="T0" fmla="*/ 116 w 231"/>
                <a:gd name="T1" fmla="*/ 0 h 230"/>
                <a:gd name="T2" fmla="*/ 2 w 231"/>
                <a:gd name="T3" fmla="*/ 112 h 230"/>
                <a:gd name="T4" fmla="*/ 115 w 231"/>
                <a:gd name="T5" fmla="*/ 229 h 230"/>
                <a:gd name="T6" fmla="*/ 230 w 231"/>
                <a:gd name="T7" fmla="*/ 115 h 230"/>
                <a:gd name="T8" fmla="*/ 116 w 231"/>
                <a:gd name="T9" fmla="*/ 0 h 230"/>
                <a:gd name="T10" fmla="*/ 118 w 231"/>
                <a:gd name="T11" fmla="*/ 162 h 230"/>
                <a:gd name="T12" fmla="*/ 45 w 231"/>
                <a:gd name="T13" fmla="*/ 102 h 230"/>
                <a:gd name="T14" fmla="*/ 78 w 231"/>
                <a:gd name="T15" fmla="*/ 36 h 230"/>
                <a:gd name="T16" fmla="*/ 175 w 231"/>
                <a:gd name="T17" fmla="*/ 54 h 230"/>
                <a:gd name="T18" fmla="*/ 138 w 231"/>
                <a:gd name="T19" fmla="*/ 159 h 230"/>
                <a:gd name="T20" fmla="*/ 118 w 231"/>
                <a:gd name="T21" fmla="*/ 162 h 230"/>
                <a:gd name="T22" fmla="*/ 175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5 w 231"/>
                <a:gd name="T29" fmla="*/ 175 h 230"/>
                <a:gd name="T30" fmla="*/ 175 w 231"/>
                <a:gd name="T31" fmla="*/ 194 h 230"/>
                <a:gd name="T32" fmla="*/ 196 w 231"/>
                <a:gd name="T33" fmla="*/ 161 h 230"/>
                <a:gd name="T34" fmla="*/ 175 w 231"/>
                <a:gd name="T35" fmla="*/ 161 h 230"/>
                <a:gd name="T36" fmla="*/ 175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0"/>
                  </a:moveTo>
                  <a:cubicBezTo>
                    <a:pt x="54" y="0"/>
                    <a:pt x="3" y="50"/>
                    <a:pt x="2" y="112"/>
                  </a:cubicBezTo>
                  <a:cubicBezTo>
                    <a:pt x="0" y="173"/>
                    <a:pt x="49" y="228"/>
                    <a:pt x="115" y="229"/>
                  </a:cubicBezTo>
                  <a:cubicBezTo>
                    <a:pt x="178" y="230"/>
                    <a:pt x="230" y="179"/>
                    <a:pt x="230" y="115"/>
                  </a:cubicBezTo>
                  <a:cubicBezTo>
                    <a:pt x="231" y="52"/>
                    <a:pt x="180" y="1"/>
                    <a:pt x="116" y="0"/>
                  </a:cubicBezTo>
                  <a:close/>
                  <a:moveTo>
                    <a:pt x="118" y="162"/>
                  </a:moveTo>
                  <a:cubicBezTo>
                    <a:pt x="81" y="161"/>
                    <a:pt x="51" y="137"/>
                    <a:pt x="45" y="102"/>
                  </a:cubicBezTo>
                  <a:cubicBezTo>
                    <a:pt x="40" y="77"/>
                    <a:pt x="54" y="50"/>
                    <a:pt x="78" y="36"/>
                  </a:cubicBezTo>
                  <a:cubicBezTo>
                    <a:pt x="110" y="18"/>
                    <a:pt x="152" y="26"/>
                    <a:pt x="175" y="54"/>
                  </a:cubicBezTo>
                  <a:cubicBezTo>
                    <a:pt x="204" y="92"/>
                    <a:pt x="186" y="146"/>
                    <a:pt x="138" y="159"/>
                  </a:cubicBezTo>
                  <a:cubicBezTo>
                    <a:pt x="132" y="161"/>
                    <a:pt x="125" y="161"/>
                    <a:pt x="118" y="162"/>
                  </a:cubicBezTo>
                  <a:close/>
                  <a:moveTo>
                    <a:pt x="175" y="194"/>
                  </a:moveTo>
                  <a:cubicBezTo>
                    <a:pt x="168" y="194"/>
                    <a:pt x="161" y="194"/>
                    <a:pt x="153" y="194"/>
                  </a:cubicBezTo>
                  <a:cubicBezTo>
                    <a:pt x="153" y="187"/>
                    <a:pt x="153" y="181"/>
                    <a:pt x="153" y="175"/>
                  </a:cubicBezTo>
                  <a:cubicBezTo>
                    <a:pt x="160" y="175"/>
                    <a:pt x="167" y="175"/>
                    <a:pt x="175" y="175"/>
                  </a:cubicBezTo>
                  <a:cubicBezTo>
                    <a:pt x="175" y="181"/>
                    <a:pt x="175" y="187"/>
                    <a:pt x="175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5" y="161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4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auto">
            <a:xfrm>
              <a:off x="1513917" y="3005920"/>
              <a:ext cx="201624" cy="196925"/>
            </a:xfrm>
            <a:prstGeom prst="ellipse">
              <a:avLst/>
            </a:pr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25783" y="429690"/>
              <a:ext cx="260235" cy="259476"/>
            </a:xfrm>
            <a:custGeom>
              <a:avLst/>
              <a:gdLst>
                <a:gd name="T0" fmla="*/ 40 w 80"/>
                <a:gd name="T1" fmla="*/ 81 h 81"/>
                <a:gd name="T2" fmla="*/ 80 w 80"/>
                <a:gd name="T3" fmla="*/ 40 h 81"/>
                <a:gd name="T4" fmla="*/ 40 w 80"/>
                <a:gd name="T5" fmla="*/ 0 h 81"/>
                <a:gd name="T6" fmla="*/ 0 w 80"/>
                <a:gd name="T7" fmla="*/ 40 h 81"/>
                <a:gd name="T8" fmla="*/ 40 w 8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62" y="81"/>
                    <a:pt x="80" y="63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1"/>
                    <a:pt x="40" y="8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8760674" y="1912412"/>
              <a:ext cx="419659" cy="410066"/>
            </a:xfrm>
            <a:custGeom>
              <a:avLst/>
              <a:gdLst>
                <a:gd name="T0" fmla="*/ 65 w 129"/>
                <a:gd name="T1" fmla="*/ 1 h 128"/>
                <a:gd name="T2" fmla="*/ 1 w 129"/>
                <a:gd name="T3" fmla="*/ 61 h 128"/>
                <a:gd name="T4" fmla="*/ 61 w 129"/>
                <a:gd name="T5" fmla="*/ 127 h 128"/>
                <a:gd name="T6" fmla="*/ 128 w 129"/>
                <a:gd name="T7" fmla="*/ 65 h 128"/>
                <a:gd name="T8" fmla="*/ 65 w 129"/>
                <a:gd name="T9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8">
                  <a:moveTo>
                    <a:pt x="65" y="1"/>
                  </a:moveTo>
                  <a:cubicBezTo>
                    <a:pt x="31" y="0"/>
                    <a:pt x="1" y="28"/>
                    <a:pt x="1" y="61"/>
                  </a:cubicBezTo>
                  <a:cubicBezTo>
                    <a:pt x="0" y="97"/>
                    <a:pt x="27" y="126"/>
                    <a:pt x="61" y="127"/>
                  </a:cubicBezTo>
                  <a:cubicBezTo>
                    <a:pt x="98" y="128"/>
                    <a:pt x="127" y="101"/>
                    <a:pt x="128" y="65"/>
                  </a:cubicBezTo>
                  <a:cubicBezTo>
                    <a:pt x="129" y="31"/>
                    <a:pt x="100" y="2"/>
                    <a:pt x="65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7508727" y="2985068"/>
              <a:ext cx="384493" cy="379948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1"/>
                    <a:pt x="118" y="59"/>
                  </a:cubicBezTo>
                  <a:cubicBezTo>
                    <a:pt x="118" y="26"/>
                    <a:pt x="92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7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9250668" y="2989702"/>
              <a:ext cx="222724" cy="222408"/>
            </a:xfrm>
            <a:prstGeom prst="ellipse">
              <a:avLst/>
            </a:pr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7522794" y="1520880"/>
              <a:ext cx="358703" cy="354464"/>
            </a:xfrm>
            <a:custGeom>
              <a:avLst/>
              <a:gdLst>
                <a:gd name="T0" fmla="*/ 53 w 111"/>
                <a:gd name="T1" fmla="*/ 110 h 111"/>
                <a:gd name="T2" fmla="*/ 111 w 111"/>
                <a:gd name="T3" fmla="*/ 56 h 111"/>
                <a:gd name="T4" fmla="*/ 56 w 111"/>
                <a:gd name="T5" fmla="*/ 0 h 111"/>
                <a:gd name="T6" fmla="*/ 0 w 111"/>
                <a:gd name="T7" fmla="*/ 53 h 111"/>
                <a:gd name="T8" fmla="*/ 53 w 111"/>
                <a:gd name="T9" fmla="*/ 1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3" y="110"/>
                  </a:moveTo>
                  <a:cubicBezTo>
                    <a:pt x="85" y="111"/>
                    <a:pt x="110" y="88"/>
                    <a:pt x="111" y="56"/>
                  </a:cubicBezTo>
                  <a:cubicBezTo>
                    <a:pt x="111" y="26"/>
                    <a:pt x="87" y="1"/>
                    <a:pt x="56" y="0"/>
                  </a:cubicBezTo>
                  <a:cubicBezTo>
                    <a:pt x="27" y="0"/>
                    <a:pt x="1" y="24"/>
                    <a:pt x="0" y="53"/>
                  </a:cubicBezTo>
                  <a:cubicBezTo>
                    <a:pt x="0" y="84"/>
                    <a:pt x="23" y="109"/>
                    <a:pt x="53" y="11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10099366" y="3223695"/>
              <a:ext cx="429037" cy="426283"/>
            </a:xfrm>
            <a:custGeom>
              <a:avLst/>
              <a:gdLst>
                <a:gd name="T0" fmla="*/ 66 w 132"/>
                <a:gd name="T1" fmla="*/ 0 h 133"/>
                <a:gd name="T2" fmla="*/ 0 w 132"/>
                <a:gd name="T3" fmla="*/ 66 h 133"/>
                <a:gd name="T4" fmla="*/ 66 w 132"/>
                <a:gd name="T5" fmla="*/ 133 h 133"/>
                <a:gd name="T6" fmla="*/ 132 w 132"/>
                <a:gd name="T7" fmla="*/ 66 h 133"/>
                <a:gd name="T8" fmla="*/ 66 w 132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66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03"/>
                    <a:pt x="30" y="133"/>
                    <a:pt x="66" y="133"/>
                  </a:cubicBezTo>
                  <a:cubicBezTo>
                    <a:pt x="102" y="133"/>
                    <a:pt x="132" y="103"/>
                    <a:pt x="132" y="66"/>
                  </a:cubicBezTo>
                  <a:cubicBezTo>
                    <a:pt x="132" y="30"/>
                    <a:pt x="102" y="0"/>
                    <a:pt x="66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7933076" y="225816"/>
              <a:ext cx="225069" cy="222408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auto">
            <a:xfrm>
              <a:off x="1520951" y="2118603"/>
              <a:ext cx="227413" cy="229359"/>
            </a:xfrm>
            <a:prstGeom prst="ellipse">
              <a:avLst/>
            </a:pr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8945887" y="969493"/>
              <a:ext cx="414970" cy="410066"/>
            </a:xfrm>
            <a:custGeom>
              <a:avLst/>
              <a:gdLst>
                <a:gd name="T0" fmla="*/ 65 w 128"/>
                <a:gd name="T1" fmla="*/ 128 h 128"/>
                <a:gd name="T2" fmla="*/ 128 w 128"/>
                <a:gd name="T3" fmla="*/ 64 h 128"/>
                <a:gd name="T4" fmla="*/ 64 w 128"/>
                <a:gd name="T5" fmla="*/ 0 h 128"/>
                <a:gd name="T6" fmla="*/ 0 w 128"/>
                <a:gd name="T7" fmla="*/ 64 h 128"/>
                <a:gd name="T8" fmla="*/ 65 w 12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cubicBezTo>
                    <a:pt x="100" y="128"/>
                    <a:pt x="128" y="99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1091077" y="698433"/>
              <a:ext cx="956544" cy="817815"/>
            </a:xfrm>
            <a:custGeom>
              <a:avLst/>
              <a:gdLst>
                <a:gd name="T0" fmla="*/ 243 w 295"/>
                <a:gd name="T1" fmla="*/ 207 h 255"/>
                <a:gd name="T2" fmla="*/ 259 w 295"/>
                <a:gd name="T3" fmla="*/ 54 h 255"/>
                <a:gd name="T4" fmla="*/ 155 w 295"/>
                <a:gd name="T5" fmla="*/ 0 h 255"/>
                <a:gd name="T6" fmla="*/ 67 w 295"/>
                <a:gd name="T7" fmla="*/ 26 h 255"/>
                <a:gd name="T8" fmla="*/ 55 w 295"/>
                <a:gd name="T9" fmla="*/ 206 h 255"/>
                <a:gd name="T10" fmla="*/ 243 w 295"/>
                <a:gd name="T11" fmla="*/ 207 h 255"/>
                <a:gd name="T12" fmla="*/ 155 w 295"/>
                <a:gd name="T13" fmla="*/ 41 h 255"/>
                <a:gd name="T14" fmla="*/ 236 w 295"/>
                <a:gd name="T15" fmla="*/ 120 h 255"/>
                <a:gd name="T16" fmla="*/ 156 w 295"/>
                <a:gd name="T17" fmla="*/ 202 h 255"/>
                <a:gd name="T18" fmla="*/ 75 w 295"/>
                <a:gd name="T19" fmla="*/ 122 h 255"/>
                <a:gd name="T20" fmla="*/ 155 w 295"/>
                <a:gd name="T21" fmla="*/ 41 h 255"/>
                <a:gd name="T22" fmla="*/ 39 w 295"/>
                <a:gd name="T23" fmla="*/ 76 h 255"/>
                <a:gd name="T24" fmla="*/ 62 w 295"/>
                <a:gd name="T25" fmla="*/ 76 h 255"/>
                <a:gd name="T26" fmla="*/ 62 w 295"/>
                <a:gd name="T27" fmla="*/ 97 h 255"/>
                <a:gd name="T28" fmla="*/ 39 w 295"/>
                <a:gd name="T29" fmla="*/ 97 h 255"/>
                <a:gd name="T30" fmla="*/ 39 w 295"/>
                <a:gd name="T31" fmla="*/ 76 h 255"/>
                <a:gd name="T32" fmla="*/ 39 w 295"/>
                <a:gd name="T33" fmla="*/ 111 h 255"/>
                <a:gd name="T34" fmla="*/ 61 w 295"/>
                <a:gd name="T35" fmla="*/ 111 h 255"/>
                <a:gd name="T36" fmla="*/ 61 w 295"/>
                <a:gd name="T37" fmla="*/ 132 h 255"/>
                <a:gd name="T38" fmla="*/ 42 w 295"/>
                <a:gd name="T39" fmla="*/ 131 h 255"/>
                <a:gd name="T40" fmla="*/ 39 w 295"/>
                <a:gd name="T41" fmla="*/ 129 h 255"/>
                <a:gd name="T42" fmla="*/ 39 w 295"/>
                <a:gd name="T43" fmla="*/ 111 h 255"/>
                <a:gd name="T44" fmla="*/ 39 w 295"/>
                <a:gd name="T45" fmla="*/ 146 h 255"/>
                <a:gd name="T46" fmla="*/ 62 w 295"/>
                <a:gd name="T47" fmla="*/ 146 h 255"/>
                <a:gd name="T48" fmla="*/ 62 w 295"/>
                <a:gd name="T49" fmla="*/ 167 h 255"/>
                <a:gd name="T50" fmla="*/ 39 w 295"/>
                <a:gd name="T51" fmla="*/ 167 h 255"/>
                <a:gd name="T52" fmla="*/ 39 w 295"/>
                <a:gd name="T53" fmla="*/ 14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5">
                  <a:moveTo>
                    <a:pt x="243" y="207"/>
                  </a:moveTo>
                  <a:cubicBezTo>
                    <a:pt x="288" y="165"/>
                    <a:pt x="295" y="101"/>
                    <a:pt x="259" y="54"/>
                  </a:cubicBezTo>
                  <a:cubicBezTo>
                    <a:pt x="232" y="17"/>
                    <a:pt x="194" y="1"/>
                    <a:pt x="155" y="0"/>
                  </a:cubicBezTo>
                  <a:cubicBezTo>
                    <a:pt x="119" y="0"/>
                    <a:pt x="92" y="9"/>
                    <a:pt x="67" y="26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1" y="255"/>
                    <a:pt x="243" y="207"/>
                  </a:cubicBezTo>
                  <a:close/>
                  <a:moveTo>
                    <a:pt x="155" y="41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ubicBezTo>
                    <a:pt x="112" y="203"/>
                    <a:pt x="75" y="166"/>
                    <a:pt x="75" y="122"/>
                  </a:cubicBezTo>
                  <a:cubicBezTo>
                    <a:pt x="75" y="77"/>
                    <a:pt x="111" y="41"/>
                    <a:pt x="155" y="41"/>
                  </a:cubicBezTo>
                  <a:close/>
                  <a:moveTo>
                    <a:pt x="39" y="76"/>
                  </a:moveTo>
                  <a:cubicBezTo>
                    <a:pt x="47" y="76"/>
                    <a:pt x="54" y="76"/>
                    <a:pt x="62" y="76"/>
                  </a:cubicBezTo>
                  <a:cubicBezTo>
                    <a:pt x="62" y="83"/>
                    <a:pt x="62" y="89"/>
                    <a:pt x="62" y="97"/>
                  </a:cubicBezTo>
                  <a:cubicBezTo>
                    <a:pt x="55" y="97"/>
                    <a:pt x="48" y="97"/>
                    <a:pt x="39" y="97"/>
                  </a:cubicBezTo>
                  <a:cubicBezTo>
                    <a:pt x="39" y="90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2"/>
                  </a:cubicBezTo>
                  <a:cubicBezTo>
                    <a:pt x="55" y="132"/>
                    <a:pt x="48" y="132"/>
                    <a:pt x="42" y="131"/>
                  </a:cubicBezTo>
                  <a:cubicBezTo>
                    <a:pt x="41" y="131"/>
                    <a:pt x="40" y="130"/>
                    <a:pt x="39" y="129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39" y="146"/>
                  </a:moveTo>
                  <a:cubicBezTo>
                    <a:pt x="47" y="146"/>
                    <a:pt x="55" y="146"/>
                    <a:pt x="62" y="146"/>
                  </a:cubicBezTo>
                  <a:cubicBezTo>
                    <a:pt x="62" y="153"/>
                    <a:pt x="62" y="159"/>
                    <a:pt x="62" y="167"/>
                  </a:cubicBezTo>
                  <a:cubicBezTo>
                    <a:pt x="55" y="167"/>
                    <a:pt x="47" y="167"/>
                    <a:pt x="39" y="167"/>
                  </a:cubicBezTo>
                  <a:cubicBezTo>
                    <a:pt x="39" y="160"/>
                    <a:pt x="39" y="153"/>
                    <a:pt x="39" y="14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9750040" y="1849859"/>
              <a:ext cx="349325" cy="347513"/>
            </a:xfrm>
            <a:custGeom>
              <a:avLst/>
              <a:gdLst>
                <a:gd name="T0" fmla="*/ 53 w 108"/>
                <a:gd name="T1" fmla="*/ 0 h 108"/>
                <a:gd name="T2" fmla="*/ 0 w 108"/>
                <a:gd name="T3" fmla="*/ 54 h 108"/>
                <a:gd name="T4" fmla="*/ 54 w 108"/>
                <a:gd name="T5" fmla="*/ 108 h 108"/>
                <a:gd name="T6" fmla="*/ 108 w 108"/>
                <a:gd name="T7" fmla="*/ 54 h 108"/>
                <a:gd name="T8" fmla="*/ 53 w 10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53" y="0"/>
                  </a:moveTo>
                  <a:cubicBezTo>
                    <a:pt x="23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83" y="108"/>
                    <a:pt x="108" y="83"/>
                    <a:pt x="108" y="54"/>
                  </a:cubicBezTo>
                  <a:cubicBezTo>
                    <a:pt x="108" y="24"/>
                    <a:pt x="83" y="0"/>
                    <a:pt x="53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10523716" y="2283093"/>
              <a:ext cx="150046" cy="148272"/>
            </a:xfrm>
            <a:custGeom>
              <a:avLst/>
              <a:gdLst>
                <a:gd name="T0" fmla="*/ 24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4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6" y="1"/>
                    <a:pt x="24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11407580" y="897674"/>
              <a:ext cx="382148" cy="377632"/>
            </a:xfrm>
            <a:custGeom>
              <a:avLst/>
              <a:gdLst>
                <a:gd name="T0" fmla="*/ 59 w 118"/>
                <a:gd name="T1" fmla="*/ 118 h 118"/>
                <a:gd name="T2" fmla="*/ 117 w 118"/>
                <a:gd name="T3" fmla="*/ 59 h 118"/>
                <a:gd name="T4" fmla="*/ 58 w 118"/>
                <a:gd name="T5" fmla="*/ 1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1" y="118"/>
                    <a:pt x="118" y="92"/>
                    <a:pt x="117" y="59"/>
                  </a:cubicBezTo>
                  <a:cubicBezTo>
                    <a:pt x="117" y="27"/>
                    <a:pt x="91" y="0"/>
                    <a:pt x="58" y="1"/>
                  </a:cubicBezTo>
                  <a:cubicBezTo>
                    <a:pt x="26" y="1"/>
                    <a:pt x="0" y="27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10629216" y="112294"/>
              <a:ext cx="222724" cy="224726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9377269" y="1541732"/>
              <a:ext cx="1043288" cy="847932"/>
            </a:xfrm>
            <a:custGeom>
              <a:avLst/>
              <a:gdLst>
                <a:gd name="T0" fmla="*/ 277 w 322"/>
                <a:gd name="T1" fmla="*/ 61 h 264"/>
                <a:gd name="T2" fmla="*/ 257 w 322"/>
                <a:gd name="T3" fmla="*/ 59 h 264"/>
                <a:gd name="T4" fmla="*/ 160 w 322"/>
                <a:gd name="T5" fmla="*/ 4 h 264"/>
                <a:gd name="T6" fmla="*/ 152 w 322"/>
                <a:gd name="T7" fmla="*/ 1 h 264"/>
                <a:gd name="T8" fmla="*/ 80 w 322"/>
                <a:gd name="T9" fmla="*/ 24 h 264"/>
                <a:gd name="T10" fmla="*/ 40 w 322"/>
                <a:gd name="T11" fmla="*/ 200 h 264"/>
                <a:gd name="T12" fmla="*/ 159 w 322"/>
                <a:gd name="T13" fmla="*/ 264 h 264"/>
                <a:gd name="T14" fmla="*/ 256 w 322"/>
                <a:gd name="T15" fmla="*/ 232 h 264"/>
                <a:gd name="T16" fmla="*/ 288 w 322"/>
                <a:gd name="T17" fmla="*/ 67 h 264"/>
                <a:gd name="T18" fmla="*/ 277 w 322"/>
                <a:gd name="T19" fmla="*/ 61 h 264"/>
                <a:gd name="T20" fmla="*/ 67 w 322"/>
                <a:gd name="T21" fmla="*/ 107 h 264"/>
                <a:gd name="T22" fmla="*/ 43 w 322"/>
                <a:gd name="T23" fmla="*/ 107 h 264"/>
                <a:gd name="T24" fmla="*/ 43 w 322"/>
                <a:gd name="T25" fmla="*/ 85 h 264"/>
                <a:gd name="T26" fmla="*/ 67 w 322"/>
                <a:gd name="T27" fmla="*/ 85 h 264"/>
                <a:gd name="T28" fmla="*/ 67 w 322"/>
                <a:gd name="T29" fmla="*/ 107 h 264"/>
                <a:gd name="T30" fmla="*/ 168 w 322"/>
                <a:gd name="T31" fmla="*/ 227 h 264"/>
                <a:gd name="T32" fmla="*/ 91 w 322"/>
                <a:gd name="T33" fmla="*/ 150 h 264"/>
                <a:gd name="T34" fmla="*/ 169 w 322"/>
                <a:gd name="T35" fmla="*/ 72 h 264"/>
                <a:gd name="T36" fmla="*/ 246 w 322"/>
                <a:gd name="T37" fmla="*/ 150 h 264"/>
                <a:gd name="T38" fmla="*/ 168 w 322"/>
                <a:gd name="T39" fmla="*/ 227 h 264"/>
                <a:gd name="T40" fmla="*/ 294 w 322"/>
                <a:gd name="T41" fmla="*/ 155 h 264"/>
                <a:gd name="T42" fmla="*/ 271 w 322"/>
                <a:gd name="T43" fmla="*/ 155 h 264"/>
                <a:gd name="T44" fmla="*/ 271 w 322"/>
                <a:gd name="T45" fmla="*/ 132 h 264"/>
                <a:gd name="T46" fmla="*/ 294 w 322"/>
                <a:gd name="T47" fmla="*/ 132 h 264"/>
                <a:gd name="T48" fmla="*/ 294 w 322"/>
                <a:gd name="T49" fmla="*/ 15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2" h="264">
                  <a:moveTo>
                    <a:pt x="277" y="61"/>
                  </a:moveTo>
                  <a:cubicBezTo>
                    <a:pt x="270" y="61"/>
                    <a:pt x="264" y="60"/>
                    <a:pt x="257" y="59"/>
                  </a:cubicBezTo>
                  <a:cubicBezTo>
                    <a:pt x="218" y="53"/>
                    <a:pt x="185" y="34"/>
                    <a:pt x="160" y="4"/>
                  </a:cubicBezTo>
                  <a:cubicBezTo>
                    <a:pt x="158" y="2"/>
                    <a:pt x="154" y="0"/>
                    <a:pt x="152" y="1"/>
                  </a:cubicBezTo>
                  <a:cubicBezTo>
                    <a:pt x="126" y="3"/>
                    <a:pt x="102" y="10"/>
                    <a:pt x="80" y="24"/>
                  </a:cubicBezTo>
                  <a:cubicBezTo>
                    <a:pt x="18" y="64"/>
                    <a:pt x="0" y="141"/>
                    <a:pt x="40" y="200"/>
                  </a:cubicBezTo>
                  <a:cubicBezTo>
                    <a:pt x="69" y="243"/>
                    <a:pt x="111" y="262"/>
                    <a:pt x="159" y="264"/>
                  </a:cubicBezTo>
                  <a:cubicBezTo>
                    <a:pt x="197" y="263"/>
                    <a:pt x="229" y="253"/>
                    <a:pt x="256" y="232"/>
                  </a:cubicBezTo>
                  <a:cubicBezTo>
                    <a:pt x="309" y="191"/>
                    <a:pt x="322" y="121"/>
                    <a:pt x="288" y="67"/>
                  </a:cubicBezTo>
                  <a:cubicBezTo>
                    <a:pt x="285" y="63"/>
                    <a:pt x="282" y="61"/>
                    <a:pt x="277" y="61"/>
                  </a:cubicBezTo>
                  <a:close/>
                  <a:moveTo>
                    <a:pt x="67" y="107"/>
                  </a:moveTo>
                  <a:cubicBezTo>
                    <a:pt x="59" y="107"/>
                    <a:pt x="51" y="107"/>
                    <a:pt x="43" y="107"/>
                  </a:cubicBezTo>
                  <a:cubicBezTo>
                    <a:pt x="43" y="100"/>
                    <a:pt x="43" y="92"/>
                    <a:pt x="43" y="85"/>
                  </a:cubicBezTo>
                  <a:cubicBezTo>
                    <a:pt x="51" y="85"/>
                    <a:pt x="59" y="85"/>
                    <a:pt x="67" y="85"/>
                  </a:cubicBezTo>
                  <a:cubicBezTo>
                    <a:pt x="67" y="92"/>
                    <a:pt x="67" y="99"/>
                    <a:pt x="67" y="107"/>
                  </a:cubicBezTo>
                  <a:close/>
                  <a:moveTo>
                    <a:pt x="168" y="227"/>
                  </a:moveTo>
                  <a:cubicBezTo>
                    <a:pt x="126" y="227"/>
                    <a:pt x="91" y="192"/>
                    <a:pt x="91" y="150"/>
                  </a:cubicBezTo>
                  <a:cubicBezTo>
                    <a:pt x="91" y="108"/>
                    <a:pt x="126" y="72"/>
                    <a:pt x="169" y="72"/>
                  </a:cubicBezTo>
                  <a:cubicBezTo>
                    <a:pt x="211" y="72"/>
                    <a:pt x="246" y="107"/>
                    <a:pt x="246" y="150"/>
                  </a:cubicBezTo>
                  <a:cubicBezTo>
                    <a:pt x="246" y="193"/>
                    <a:pt x="212" y="227"/>
                    <a:pt x="168" y="227"/>
                  </a:cubicBezTo>
                  <a:close/>
                  <a:moveTo>
                    <a:pt x="294" y="155"/>
                  </a:moveTo>
                  <a:cubicBezTo>
                    <a:pt x="286" y="155"/>
                    <a:pt x="279" y="155"/>
                    <a:pt x="271" y="155"/>
                  </a:cubicBezTo>
                  <a:cubicBezTo>
                    <a:pt x="271" y="148"/>
                    <a:pt x="271" y="140"/>
                    <a:pt x="271" y="132"/>
                  </a:cubicBezTo>
                  <a:cubicBezTo>
                    <a:pt x="278" y="132"/>
                    <a:pt x="286" y="132"/>
                    <a:pt x="294" y="132"/>
                  </a:cubicBezTo>
                  <a:cubicBezTo>
                    <a:pt x="294" y="140"/>
                    <a:pt x="294" y="147"/>
                    <a:pt x="294" y="15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9850852" y="814271"/>
              <a:ext cx="865109" cy="850249"/>
            </a:xfrm>
            <a:custGeom>
              <a:avLst/>
              <a:gdLst>
                <a:gd name="T0" fmla="*/ 132 w 267"/>
                <a:gd name="T1" fmla="*/ 264 h 265"/>
                <a:gd name="T2" fmla="*/ 266 w 267"/>
                <a:gd name="T3" fmla="*/ 133 h 265"/>
                <a:gd name="T4" fmla="*/ 134 w 267"/>
                <a:gd name="T5" fmla="*/ 1 h 265"/>
                <a:gd name="T6" fmla="*/ 2 w 267"/>
                <a:gd name="T7" fmla="*/ 130 h 265"/>
                <a:gd name="T8" fmla="*/ 132 w 267"/>
                <a:gd name="T9" fmla="*/ 264 h 265"/>
                <a:gd name="T10" fmla="*/ 202 w 267"/>
                <a:gd name="T11" fmla="*/ 224 h 265"/>
                <a:gd name="T12" fmla="*/ 177 w 267"/>
                <a:gd name="T13" fmla="*/ 224 h 265"/>
                <a:gd name="T14" fmla="*/ 177 w 267"/>
                <a:gd name="T15" fmla="*/ 202 h 265"/>
                <a:gd name="T16" fmla="*/ 202 w 267"/>
                <a:gd name="T17" fmla="*/ 202 h 265"/>
                <a:gd name="T18" fmla="*/ 202 w 267"/>
                <a:gd name="T19" fmla="*/ 224 h 265"/>
                <a:gd name="T20" fmla="*/ 227 w 267"/>
                <a:gd name="T21" fmla="*/ 186 h 265"/>
                <a:gd name="T22" fmla="*/ 202 w 267"/>
                <a:gd name="T23" fmla="*/ 186 h 265"/>
                <a:gd name="T24" fmla="*/ 202 w 267"/>
                <a:gd name="T25" fmla="*/ 164 h 265"/>
                <a:gd name="T26" fmla="*/ 227 w 267"/>
                <a:gd name="T27" fmla="*/ 164 h 265"/>
                <a:gd name="T28" fmla="*/ 227 w 267"/>
                <a:gd name="T29" fmla="*/ 186 h 265"/>
                <a:gd name="T30" fmla="*/ 91 w 267"/>
                <a:gd name="T31" fmla="*/ 42 h 265"/>
                <a:gd name="T32" fmla="*/ 201 w 267"/>
                <a:gd name="T33" fmla="*/ 63 h 265"/>
                <a:gd name="T34" fmla="*/ 160 w 267"/>
                <a:gd name="T35" fmla="*/ 184 h 265"/>
                <a:gd name="T36" fmla="*/ 136 w 267"/>
                <a:gd name="T37" fmla="*/ 188 h 265"/>
                <a:gd name="T38" fmla="*/ 52 w 267"/>
                <a:gd name="T39" fmla="*/ 118 h 265"/>
                <a:gd name="T40" fmla="*/ 91 w 267"/>
                <a:gd name="T41" fmla="*/ 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7" h="265">
                  <a:moveTo>
                    <a:pt x="132" y="264"/>
                  </a:moveTo>
                  <a:cubicBezTo>
                    <a:pt x="205" y="265"/>
                    <a:pt x="265" y="207"/>
                    <a:pt x="266" y="133"/>
                  </a:cubicBezTo>
                  <a:cubicBezTo>
                    <a:pt x="267" y="61"/>
                    <a:pt x="208" y="2"/>
                    <a:pt x="134" y="1"/>
                  </a:cubicBezTo>
                  <a:cubicBezTo>
                    <a:pt x="63" y="0"/>
                    <a:pt x="4" y="58"/>
                    <a:pt x="2" y="130"/>
                  </a:cubicBezTo>
                  <a:cubicBezTo>
                    <a:pt x="0" y="199"/>
                    <a:pt x="57" y="263"/>
                    <a:pt x="132" y="264"/>
                  </a:cubicBezTo>
                  <a:close/>
                  <a:moveTo>
                    <a:pt x="202" y="224"/>
                  </a:moveTo>
                  <a:cubicBezTo>
                    <a:pt x="194" y="224"/>
                    <a:pt x="185" y="224"/>
                    <a:pt x="177" y="224"/>
                  </a:cubicBezTo>
                  <a:cubicBezTo>
                    <a:pt x="177" y="216"/>
                    <a:pt x="177" y="209"/>
                    <a:pt x="177" y="202"/>
                  </a:cubicBezTo>
                  <a:cubicBezTo>
                    <a:pt x="185" y="202"/>
                    <a:pt x="193" y="202"/>
                    <a:pt x="202" y="202"/>
                  </a:cubicBezTo>
                  <a:cubicBezTo>
                    <a:pt x="202" y="209"/>
                    <a:pt x="202" y="216"/>
                    <a:pt x="202" y="224"/>
                  </a:cubicBezTo>
                  <a:close/>
                  <a:moveTo>
                    <a:pt x="227" y="186"/>
                  </a:moveTo>
                  <a:cubicBezTo>
                    <a:pt x="219" y="186"/>
                    <a:pt x="210" y="186"/>
                    <a:pt x="202" y="186"/>
                  </a:cubicBezTo>
                  <a:cubicBezTo>
                    <a:pt x="202" y="179"/>
                    <a:pt x="202" y="172"/>
                    <a:pt x="202" y="164"/>
                  </a:cubicBezTo>
                  <a:cubicBezTo>
                    <a:pt x="210" y="164"/>
                    <a:pt x="218" y="164"/>
                    <a:pt x="227" y="164"/>
                  </a:cubicBezTo>
                  <a:cubicBezTo>
                    <a:pt x="227" y="171"/>
                    <a:pt x="227" y="178"/>
                    <a:pt x="227" y="186"/>
                  </a:cubicBezTo>
                  <a:close/>
                  <a:moveTo>
                    <a:pt x="91" y="42"/>
                  </a:moveTo>
                  <a:cubicBezTo>
                    <a:pt x="127" y="21"/>
                    <a:pt x="176" y="30"/>
                    <a:pt x="201" y="63"/>
                  </a:cubicBezTo>
                  <a:cubicBezTo>
                    <a:pt x="236" y="107"/>
                    <a:pt x="214" y="169"/>
                    <a:pt x="160" y="184"/>
                  </a:cubicBezTo>
                  <a:cubicBezTo>
                    <a:pt x="152" y="186"/>
                    <a:pt x="144" y="186"/>
                    <a:pt x="136" y="188"/>
                  </a:cubicBezTo>
                  <a:cubicBezTo>
                    <a:pt x="94" y="187"/>
                    <a:pt x="60" y="159"/>
                    <a:pt x="52" y="118"/>
                  </a:cubicBezTo>
                  <a:cubicBezTo>
                    <a:pt x="47" y="89"/>
                    <a:pt x="62" y="58"/>
                    <a:pt x="91" y="42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10050133" y="988027"/>
              <a:ext cx="454827" cy="375314"/>
            </a:xfrm>
            <a:custGeom>
              <a:avLst/>
              <a:gdLst>
                <a:gd name="T0" fmla="*/ 111 w 140"/>
                <a:gd name="T1" fmla="*/ 98 h 117"/>
                <a:gd name="T2" fmla="*/ 122 w 140"/>
                <a:gd name="T3" fmla="*/ 25 h 117"/>
                <a:gd name="T4" fmla="*/ 70 w 140"/>
                <a:gd name="T5" fmla="*/ 0 h 117"/>
                <a:gd name="T6" fmla="*/ 58 w 140"/>
                <a:gd name="T7" fmla="*/ 2 h 117"/>
                <a:gd name="T8" fmla="*/ 24 w 140"/>
                <a:gd name="T9" fmla="*/ 85 h 117"/>
                <a:gd name="T10" fmla="*/ 111 w 140"/>
                <a:gd name="T11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17">
                  <a:moveTo>
                    <a:pt x="111" y="98"/>
                  </a:moveTo>
                  <a:cubicBezTo>
                    <a:pt x="135" y="80"/>
                    <a:pt x="140" y="49"/>
                    <a:pt x="122" y="25"/>
                  </a:cubicBezTo>
                  <a:cubicBezTo>
                    <a:pt x="109" y="8"/>
                    <a:pt x="92" y="1"/>
                    <a:pt x="70" y="0"/>
                  </a:cubicBezTo>
                  <a:cubicBezTo>
                    <a:pt x="67" y="0"/>
                    <a:pt x="62" y="1"/>
                    <a:pt x="58" y="2"/>
                  </a:cubicBezTo>
                  <a:cubicBezTo>
                    <a:pt x="18" y="9"/>
                    <a:pt x="0" y="53"/>
                    <a:pt x="24" y="85"/>
                  </a:cubicBezTo>
                  <a:cubicBezTo>
                    <a:pt x="44" y="112"/>
                    <a:pt x="84" y="117"/>
                    <a:pt x="111" y="98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8556705" y="728550"/>
              <a:ext cx="1099556" cy="938286"/>
            </a:xfrm>
            <a:custGeom>
              <a:avLst/>
              <a:gdLst>
                <a:gd name="T0" fmla="*/ 279 w 339"/>
                <a:gd name="T1" fmla="*/ 238 h 293"/>
                <a:gd name="T2" fmla="*/ 298 w 339"/>
                <a:gd name="T3" fmla="*/ 61 h 293"/>
                <a:gd name="T4" fmla="*/ 179 w 339"/>
                <a:gd name="T5" fmla="*/ 0 h 293"/>
                <a:gd name="T6" fmla="*/ 77 w 339"/>
                <a:gd name="T7" fmla="*/ 30 h 293"/>
                <a:gd name="T8" fmla="*/ 63 w 339"/>
                <a:gd name="T9" fmla="*/ 237 h 293"/>
                <a:gd name="T10" fmla="*/ 279 w 339"/>
                <a:gd name="T11" fmla="*/ 238 h 293"/>
                <a:gd name="T12" fmla="*/ 184 w 339"/>
                <a:gd name="T13" fmla="*/ 52 h 293"/>
                <a:gd name="T14" fmla="*/ 272 w 339"/>
                <a:gd name="T15" fmla="*/ 138 h 293"/>
                <a:gd name="T16" fmla="*/ 185 w 339"/>
                <a:gd name="T17" fmla="*/ 227 h 293"/>
                <a:gd name="T18" fmla="*/ 97 w 339"/>
                <a:gd name="T19" fmla="*/ 139 h 293"/>
                <a:gd name="T20" fmla="*/ 184 w 339"/>
                <a:gd name="T21" fmla="*/ 52 h 293"/>
                <a:gd name="T22" fmla="*/ 58 w 339"/>
                <a:gd name="T23" fmla="*/ 90 h 293"/>
                <a:gd name="T24" fmla="*/ 83 w 339"/>
                <a:gd name="T25" fmla="*/ 90 h 293"/>
                <a:gd name="T26" fmla="*/ 83 w 339"/>
                <a:gd name="T27" fmla="*/ 112 h 293"/>
                <a:gd name="T28" fmla="*/ 58 w 339"/>
                <a:gd name="T29" fmla="*/ 112 h 293"/>
                <a:gd name="T30" fmla="*/ 58 w 339"/>
                <a:gd name="T31" fmla="*/ 90 h 293"/>
                <a:gd name="T32" fmla="*/ 45 w 339"/>
                <a:gd name="T33" fmla="*/ 148 h 293"/>
                <a:gd name="T34" fmla="*/ 45 w 339"/>
                <a:gd name="T35" fmla="*/ 128 h 293"/>
                <a:gd name="T36" fmla="*/ 71 w 339"/>
                <a:gd name="T37" fmla="*/ 128 h 293"/>
                <a:gd name="T38" fmla="*/ 71 w 339"/>
                <a:gd name="T39" fmla="*/ 151 h 293"/>
                <a:gd name="T40" fmla="*/ 48 w 339"/>
                <a:gd name="T41" fmla="*/ 151 h 293"/>
                <a:gd name="T42" fmla="*/ 45 w 339"/>
                <a:gd name="T43" fmla="*/ 148 h 293"/>
                <a:gd name="T44" fmla="*/ 59 w 339"/>
                <a:gd name="T45" fmla="*/ 166 h 293"/>
                <a:gd name="T46" fmla="*/ 83 w 339"/>
                <a:gd name="T47" fmla="*/ 166 h 293"/>
                <a:gd name="T48" fmla="*/ 83 w 339"/>
                <a:gd name="T49" fmla="*/ 188 h 293"/>
                <a:gd name="T50" fmla="*/ 59 w 339"/>
                <a:gd name="T51" fmla="*/ 188 h 293"/>
                <a:gd name="T52" fmla="*/ 59 w 339"/>
                <a:gd name="T53" fmla="*/ 16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293">
                  <a:moveTo>
                    <a:pt x="279" y="238"/>
                  </a:moveTo>
                  <a:cubicBezTo>
                    <a:pt x="331" y="190"/>
                    <a:pt x="339" y="116"/>
                    <a:pt x="298" y="61"/>
                  </a:cubicBezTo>
                  <a:cubicBezTo>
                    <a:pt x="267" y="19"/>
                    <a:pt x="223" y="1"/>
                    <a:pt x="179" y="0"/>
                  </a:cubicBezTo>
                  <a:cubicBezTo>
                    <a:pt x="137" y="0"/>
                    <a:pt x="105" y="9"/>
                    <a:pt x="77" y="30"/>
                  </a:cubicBezTo>
                  <a:cubicBezTo>
                    <a:pt x="6" y="81"/>
                    <a:pt x="0" y="176"/>
                    <a:pt x="63" y="237"/>
                  </a:cubicBezTo>
                  <a:cubicBezTo>
                    <a:pt x="121" y="292"/>
                    <a:pt x="220" y="293"/>
                    <a:pt x="279" y="238"/>
                  </a:cubicBezTo>
                  <a:close/>
                  <a:moveTo>
                    <a:pt x="184" y="52"/>
                  </a:moveTo>
                  <a:cubicBezTo>
                    <a:pt x="232" y="51"/>
                    <a:pt x="272" y="90"/>
                    <a:pt x="272" y="138"/>
                  </a:cubicBezTo>
                  <a:cubicBezTo>
                    <a:pt x="272" y="187"/>
                    <a:pt x="234" y="226"/>
                    <a:pt x="185" y="227"/>
                  </a:cubicBezTo>
                  <a:cubicBezTo>
                    <a:pt x="137" y="227"/>
                    <a:pt x="97" y="188"/>
                    <a:pt x="97" y="139"/>
                  </a:cubicBezTo>
                  <a:cubicBezTo>
                    <a:pt x="97" y="91"/>
                    <a:pt x="136" y="52"/>
                    <a:pt x="184" y="52"/>
                  </a:cubicBezTo>
                  <a:close/>
                  <a:moveTo>
                    <a:pt x="58" y="90"/>
                  </a:moveTo>
                  <a:cubicBezTo>
                    <a:pt x="67" y="90"/>
                    <a:pt x="75" y="90"/>
                    <a:pt x="83" y="90"/>
                  </a:cubicBezTo>
                  <a:cubicBezTo>
                    <a:pt x="83" y="97"/>
                    <a:pt x="83" y="104"/>
                    <a:pt x="83" y="112"/>
                  </a:cubicBezTo>
                  <a:cubicBezTo>
                    <a:pt x="76" y="112"/>
                    <a:pt x="67" y="112"/>
                    <a:pt x="58" y="112"/>
                  </a:cubicBezTo>
                  <a:cubicBezTo>
                    <a:pt x="58" y="105"/>
                    <a:pt x="58" y="98"/>
                    <a:pt x="58" y="90"/>
                  </a:cubicBezTo>
                  <a:close/>
                  <a:moveTo>
                    <a:pt x="45" y="148"/>
                  </a:moveTo>
                  <a:cubicBezTo>
                    <a:pt x="45" y="141"/>
                    <a:pt x="45" y="135"/>
                    <a:pt x="45" y="128"/>
                  </a:cubicBezTo>
                  <a:cubicBezTo>
                    <a:pt x="54" y="128"/>
                    <a:pt x="62" y="128"/>
                    <a:pt x="71" y="128"/>
                  </a:cubicBezTo>
                  <a:cubicBezTo>
                    <a:pt x="71" y="135"/>
                    <a:pt x="71" y="142"/>
                    <a:pt x="71" y="151"/>
                  </a:cubicBezTo>
                  <a:cubicBezTo>
                    <a:pt x="63" y="151"/>
                    <a:pt x="55" y="151"/>
                    <a:pt x="48" y="151"/>
                  </a:cubicBezTo>
                  <a:cubicBezTo>
                    <a:pt x="47" y="151"/>
                    <a:pt x="45" y="149"/>
                    <a:pt x="45" y="148"/>
                  </a:cubicBezTo>
                  <a:close/>
                  <a:moveTo>
                    <a:pt x="59" y="166"/>
                  </a:moveTo>
                  <a:cubicBezTo>
                    <a:pt x="67" y="166"/>
                    <a:pt x="75" y="166"/>
                    <a:pt x="83" y="166"/>
                  </a:cubicBezTo>
                  <a:cubicBezTo>
                    <a:pt x="83" y="173"/>
                    <a:pt x="83" y="181"/>
                    <a:pt x="83" y="188"/>
                  </a:cubicBezTo>
                  <a:cubicBezTo>
                    <a:pt x="75" y="188"/>
                    <a:pt x="67" y="188"/>
                    <a:pt x="59" y="188"/>
                  </a:cubicBezTo>
                  <a:cubicBezTo>
                    <a:pt x="59" y="181"/>
                    <a:pt x="59" y="173"/>
                    <a:pt x="59" y="16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4226469" y="2167255"/>
              <a:ext cx="572051" cy="567605"/>
            </a:xfrm>
            <a:custGeom>
              <a:avLst/>
              <a:gdLst>
                <a:gd name="T0" fmla="*/ 89 w 177"/>
                <a:gd name="T1" fmla="*/ 177 h 177"/>
                <a:gd name="T2" fmla="*/ 177 w 177"/>
                <a:gd name="T3" fmla="*/ 88 h 177"/>
                <a:gd name="T4" fmla="*/ 88 w 177"/>
                <a:gd name="T5" fmla="*/ 0 h 177"/>
                <a:gd name="T6" fmla="*/ 0 w 177"/>
                <a:gd name="T7" fmla="*/ 88 h 177"/>
                <a:gd name="T8" fmla="*/ 89 w 177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89" y="177"/>
                  </a:moveTo>
                  <a:cubicBezTo>
                    <a:pt x="137" y="176"/>
                    <a:pt x="177" y="137"/>
                    <a:pt x="177" y="88"/>
                  </a:cubicBezTo>
                  <a:cubicBezTo>
                    <a:pt x="177" y="39"/>
                    <a:pt x="137" y="0"/>
                    <a:pt x="88" y="0"/>
                  </a:cubicBez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4587518" y="4734218"/>
              <a:ext cx="227413" cy="227042"/>
            </a:xfrm>
            <a:custGeom>
              <a:avLst/>
              <a:gdLst>
                <a:gd name="T0" fmla="*/ 35 w 70"/>
                <a:gd name="T1" fmla="*/ 71 h 71"/>
                <a:gd name="T2" fmla="*/ 70 w 70"/>
                <a:gd name="T3" fmla="*/ 35 h 71"/>
                <a:gd name="T4" fmla="*/ 35 w 70"/>
                <a:gd name="T5" fmla="*/ 0 h 71"/>
                <a:gd name="T6" fmla="*/ 0 w 70"/>
                <a:gd name="T7" fmla="*/ 36 h 71"/>
                <a:gd name="T8" fmla="*/ 35 w 7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35" y="71"/>
                  </a:moveTo>
                  <a:cubicBezTo>
                    <a:pt x="55" y="71"/>
                    <a:pt x="70" y="55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ubicBezTo>
                    <a:pt x="16" y="1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5161912" y="1423576"/>
              <a:ext cx="361048" cy="356780"/>
            </a:xfrm>
            <a:custGeom>
              <a:avLst/>
              <a:gdLst>
                <a:gd name="T0" fmla="*/ 56 w 111"/>
                <a:gd name="T1" fmla="*/ 111 h 111"/>
                <a:gd name="T2" fmla="*/ 111 w 111"/>
                <a:gd name="T3" fmla="*/ 55 h 111"/>
                <a:gd name="T4" fmla="*/ 56 w 111"/>
                <a:gd name="T5" fmla="*/ 0 h 111"/>
                <a:gd name="T6" fmla="*/ 0 w 111"/>
                <a:gd name="T7" fmla="*/ 55 h 111"/>
                <a:gd name="T8" fmla="*/ 56 w 111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111"/>
                  </a:moveTo>
                  <a:cubicBezTo>
                    <a:pt x="87" y="111"/>
                    <a:pt x="111" y="86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7199257" y="2785828"/>
              <a:ext cx="951855" cy="815497"/>
            </a:xfrm>
            <a:custGeom>
              <a:avLst/>
              <a:gdLst>
                <a:gd name="T0" fmla="*/ 242 w 294"/>
                <a:gd name="T1" fmla="*/ 207 h 254"/>
                <a:gd name="T2" fmla="*/ 258 w 294"/>
                <a:gd name="T3" fmla="*/ 53 h 254"/>
                <a:gd name="T4" fmla="*/ 155 w 294"/>
                <a:gd name="T5" fmla="*/ 0 h 254"/>
                <a:gd name="T6" fmla="*/ 67 w 294"/>
                <a:gd name="T7" fmla="*/ 26 h 254"/>
                <a:gd name="T8" fmla="*/ 54 w 294"/>
                <a:gd name="T9" fmla="*/ 205 h 254"/>
                <a:gd name="T10" fmla="*/ 242 w 294"/>
                <a:gd name="T11" fmla="*/ 207 h 254"/>
                <a:gd name="T12" fmla="*/ 154 w 294"/>
                <a:gd name="T13" fmla="*/ 40 h 254"/>
                <a:gd name="T14" fmla="*/ 236 w 294"/>
                <a:gd name="T15" fmla="*/ 120 h 254"/>
                <a:gd name="T16" fmla="*/ 156 w 294"/>
                <a:gd name="T17" fmla="*/ 201 h 254"/>
                <a:gd name="T18" fmla="*/ 75 w 294"/>
                <a:gd name="T19" fmla="*/ 121 h 254"/>
                <a:gd name="T20" fmla="*/ 154 w 294"/>
                <a:gd name="T21" fmla="*/ 40 h 254"/>
                <a:gd name="T22" fmla="*/ 39 w 294"/>
                <a:gd name="T23" fmla="*/ 75 h 254"/>
                <a:gd name="T24" fmla="*/ 62 w 294"/>
                <a:gd name="T25" fmla="*/ 75 h 254"/>
                <a:gd name="T26" fmla="*/ 62 w 294"/>
                <a:gd name="T27" fmla="*/ 96 h 254"/>
                <a:gd name="T28" fmla="*/ 39 w 294"/>
                <a:gd name="T29" fmla="*/ 96 h 254"/>
                <a:gd name="T30" fmla="*/ 39 w 294"/>
                <a:gd name="T31" fmla="*/ 75 h 254"/>
                <a:gd name="T32" fmla="*/ 39 w 294"/>
                <a:gd name="T33" fmla="*/ 111 h 254"/>
                <a:gd name="T34" fmla="*/ 61 w 294"/>
                <a:gd name="T35" fmla="*/ 111 h 254"/>
                <a:gd name="T36" fmla="*/ 61 w 294"/>
                <a:gd name="T37" fmla="*/ 131 h 254"/>
                <a:gd name="T38" fmla="*/ 41 w 294"/>
                <a:gd name="T39" fmla="*/ 131 h 254"/>
                <a:gd name="T40" fmla="*/ 39 w 294"/>
                <a:gd name="T41" fmla="*/ 128 h 254"/>
                <a:gd name="T42" fmla="*/ 39 w 294"/>
                <a:gd name="T43" fmla="*/ 111 h 254"/>
                <a:gd name="T44" fmla="*/ 39 w 294"/>
                <a:gd name="T45" fmla="*/ 145 h 254"/>
                <a:gd name="T46" fmla="*/ 62 w 294"/>
                <a:gd name="T47" fmla="*/ 145 h 254"/>
                <a:gd name="T48" fmla="*/ 62 w 294"/>
                <a:gd name="T49" fmla="*/ 166 h 254"/>
                <a:gd name="T50" fmla="*/ 39 w 294"/>
                <a:gd name="T51" fmla="*/ 166 h 254"/>
                <a:gd name="T52" fmla="*/ 39 w 294"/>
                <a:gd name="T53" fmla="*/ 1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54">
                  <a:moveTo>
                    <a:pt x="242" y="207"/>
                  </a:moveTo>
                  <a:cubicBezTo>
                    <a:pt x="287" y="165"/>
                    <a:pt x="294" y="101"/>
                    <a:pt x="258" y="53"/>
                  </a:cubicBezTo>
                  <a:cubicBezTo>
                    <a:pt x="231" y="17"/>
                    <a:pt x="194" y="0"/>
                    <a:pt x="155" y="0"/>
                  </a:cubicBezTo>
                  <a:cubicBezTo>
                    <a:pt x="119" y="0"/>
                    <a:pt x="91" y="8"/>
                    <a:pt x="67" y="26"/>
                  </a:cubicBezTo>
                  <a:cubicBezTo>
                    <a:pt x="5" y="71"/>
                    <a:pt x="0" y="153"/>
                    <a:pt x="54" y="205"/>
                  </a:cubicBezTo>
                  <a:cubicBezTo>
                    <a:pt x="105" y="253"/>
                    <a:pt x="191" y="254"/>
                    <a:pt x="242" y="207"/>
                  </a:cubicBezTo>
                  <a:close/>
                  <a:moveTo>
                    <a:pt x="154" y="40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1"/>
                  </a:cubicBezTo>
                  <a:cubicBezTo>
                    <a:pt x="112" y="202"/>
                    <a:pt x="75" y="166"/>
                    <a:pt x="75" y="121"/>
                  </a:cubicBezTo>
                  <a:cubicBezTo>
                    <a:pt x="74" y="77"/>
                    <a:pt x="110" y="40"/>
                    <a:pt x="154" y="40"/>
                  </a:cubicBezTo>
                  <a:close/>
                  <a:moveTo>
                    <a:pt x="39" y="75"/>
                  </a:moveTo>
                  <a:cubicBezTo>
                    <a:pt x="47" y="75"/>
                    <a:pt x="54" y="75"/>
                    <a:pt x="62" y="75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7" y="96"/>
                    <a:pt x="39" y="96"/>
                  </a:cubicBezTo>
                  <a:cubicBezTo>
                    <a:pt x="39" y="89"/>
                    <a:pt x="39" y="82"/>
                    <a:pt x="39" y="75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7"/>
                    <a:pt x="61" y="124"/>
                    <a:pt x="61" y="131"/>
                  </a:cubicBezTo>
                  <a:cubicBezTo>
                    <a:pt x="54" y="131"/>
                    <a:pt x="48" y="131"/>
                    <a:pt x="41" y="131"/>
                  </a:cubicBezTo>
                  <a:cubicBezTo>
                    <a:pt x="41" y="131"/>
                    <a:pt x="39" y="129"/>
                    <a:pt x="39" y="128"/>
                  </a:cubicBezTo>
                  <a:cubicBezTo>
                    <a:pt x="39" y="122"/>
                    <a:pt x="39" y="117"/>
                    <a:pt x="39" y="111"/>
                  </a:cubicBezTo>
                  <a:close/>
                  <a:moveTo>
                    <a:pt x="39" y="145"/>
                  </a:moveTo>
                  <a:cubicBezTo>
                    <a:pt x="47" y="145"/>
                    <a:pt x="54" y="145"/>
                    <a:pt x="62" y="145"/>
                  </a:cubicBezTo>
                  <a:cubicBezTo>
                    <a:pt x="62" y="152"/>
                    <a:pt x="62" y="159"/>
                    <a:pt x="62" y="166"/>
                  </a:cubicBezTo>
                  <a:cubicBezTo>
                    <a:pt x="54" y="166"/>
                    <a:pt x="47" y="166"/>
                    <a:pt x="39" y="166"/>
                  </a:cubicBezTo>
                  <a:cubicBezTo>
                    <a:pt x="39" y="159"/>
                    <a:pt x="39" y="152"/>
                    <a:pt x="39" y="14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4341348" y="394938"/>
              <a:ext cx="227413" cy="227042"/>
            </a:xfrm>
            <a:custGeom>
              <a:avLst/>
              <a:gdLst>
                <a:gd name="T0" fmla="*/ 35 w 70"/>
                <a:gd name="T1" fmla="*/ 71 h 71"/>
                <a:gd name="T2" fmla="*/ 70 w 70"/>
                <a:gd name="T3" fmla="*/ 35 h 71"/>
                <a:gd name="T4" fmla="*/ 35 w 70"/>
                <a:gd name="T5" fmla="*/ 0 h 71"/>
                <a:gd name="T6" fmla="*/ 0 w 70"/>
                <a:gd name="T7" fmla="*/ 35 h 71"/>
                <a:gd name="T8" fmla="*/ 35 w 7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35" y="71"/>
                  </a:move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1874965" y="195697"/>
              <a:ext cx="363392" cy="359098"/>
            </a:xfrm>
            <a:custGeom>
              <a:avLst/>
              <a:gdLst>
                <a:gd name="T0" fmla="*/ 53 w 112"/>
                <a:gd name="T1" fmla="*/ 111 h 112"/>
                <a:gd name="T2" fmla="*/ 111 w 112"/>
                <a:gd name="T3" fmla="*/ 57 h 112"/>
                <a:gd name="T4" fmla="*/ 56 w 112"/>
                <a:gd name="T5" fmla="*/ 1 h 112"/>
                <a:gd name="T6" fmla="*/ 1 w 112"/>
                <a:gd name="T7" fmla="*/ 53 h 112"/>
                <a:gd name="T8" fmla="*/ 53 w 112"/>
                <a:gd name="T9" fmla="*/ 1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53" y="111"/>
                  </a:moveTo>
                  <a:cubicBezTo>
                    <a:pt x="85" y="112"/>
                    <a:pt x="110" y="88"/>
                    <a:pt x="111" y="57"/>
                  </a:cubicBezTo>
                  <a:cubicBezTo>
                    <a:pt x="112" y="27"/>
                    <a:pt x="87" y="2"/>
                    <a:pt x="56" y="1"/>
                  </a:cubicBezTo>
                  <a:cubicBezTo>
                    <a:pt x="27" y="0"/>
                    <a:pt x="1" y="24"/>
                    <a:pt x="1" y="53"/>
                  </a:cubicBezTo>
                  <a:cubicBezTo>
                    <a:pt x="0" y="84"/>
                    <a:pt x="23" y="110"/>
                    <a:pt x="53" y="11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3061267" y="3061522"/>
              <a:ext cx="227413" cy="224726"/>
            </a:xfrm>
            <a:custGeom>
              <a:avLst/>
              <a:gdLst>
                <a:gd name="T0" fmla="*/ 35 w 70"/>
                <a:gd name="T1" fmla="*/ 70 h 70"/>
                <a:gd name="T2" fmla="*/ 70 w 70"/>
                <a:gd name="T3" fmla="*/ 35 h 70"/>
                <a:gd name="T4" fmla="*/ 35 w 70"/>
                <a:gd name="T5" fmla="*/ 0 h 70"/>
                <a:gd name="T6" fmla="*/ 0 w 70"/>
                <a:gd name="T7" fmla="*/ 35 h 70"/>
                <a:gd name="T8" fmla="*/ 3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54" y="70"/>
                    <a:pt x="70" y="54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3687241" y="1833643"/>
              <a:ext cx="1516871" cy="1295066"/>
            </a:xfrm>
            <a:custGeom>
              <a:avLst/>
              <a:gdLst>
                <a:gd name="T0" fmla="*/ 87 w 468"/>
                <a:gd name="T1" fmla="*/ 327 h 404"/>
                <a:gd name="T2" fmla="*/ 386 w 468"/>
                <a:gd name="T3" fmla="*/ 329 h 404"/>
                <a:gd name="T4" fmla="*/ 411 w 468"/>
                <a:gd name="T5" fmla="*/ 85 h 404"/>
                <a:gd name="T6" fmla="*/ 247 w 468"/>
                <a:gd name="T7" fmla="*/ 0 h 404"/>
                <a:gd name="T8" fmla="*/ 107 w 468"/>
                <a:gd name="T9" fmla="*/ 41 h 404"/>
                <a:gd name="T10" fmla="*/ 87 w 468"/>
                <a:gd name="T11" fmla="*/ 327 h 404"/>
                <a:gd name="T12" fmla="*/ 253 w 468"/>
                <a:gd name="T13" fmla="*/ 72 h 404"/>
                <a:gd name="T14" fmla="*/ 375 w 468"/>
                <a:gd name="T15" fmla="*/ 191 h 404"/>
                <a:gd name="T16" fmla="*/ 255 w 468"/>
                <a:gd name="T17" fmla="*/ 313 h 404"/>
                <a:gd name="T18" fmla="*/ 134 w 468"/>
                <a:gd name="T19" fmla="*/ 193 h 404"/>
                <a:gd name="T20" fmla="*/ 253 w 468"/>
                <a:gd name="T21" fmla="*/ 72 h 404"/>
                <a:gd name="T22" fmla="*/ 115 w 468"/>
                <a:gd name="T23" fmla="*/ 260 h 404"/>
                <a:gd name="T24" fmla="*/ 81 w 468"/>
                <a:gd name="T25" fmla="*/ 260 h 404"/>
                <a:gd name="T26" fmla="*/ 81 w 468"/>
                <a:gd name="T27" fmla="*/ 229 h 404"/>
                <a:gd name="T28" fmla="*/ 115 w 468"/>
                <a:gd name="T29" fmla="*/ 229 h 404"/>
                <a:gd name="T30" fmla="*/ 115 w 468"/>
                <a:gd name="T31" fmla="*/ 260 h 404"/>
                <a:gd name="T32" fmla="*/ 81 w 468"/>
                <a:gd name="T33" fmla="*/ 125 h 404"/>
                <a:gd name="T34" fmla="*/ 115 w 468"/>
                <a:gd name="T35" fmla="*/ 125 h 404"/>
                <a:gd name="T36" fmla="*/ 115 w 468"/>
                <a:gd name="T37" fmla="*/ 155 h 404"/>
                <a:gd name="T38" fmla="*/ 81 w 468"/>
                <a:gd name="T39" fmla="*/ 155 h 404"/>
                <a:gd name="T40" fmla="*/ 81 w 468"/>
                <a:gd name="T41" fmla="*/ 125 h 404"/>
                <a:gd name="T42" fmla="*/ 97 w 468"/>
                <a:gd name="T43" fmla="*/ 176 h 404"/>
                <a:gd name="T44" fmla="*/ 97 w 468"/>
                <a:gd name="T45" fmla="*/ 209 h 404"/>
                <a:gd name="T46" fmla="*/ 66 w 468"/>
                <a:gd name="T47" fmla="*/ 209 h 404"/>
                <a:gd name="T48" fmla="*/ 63 w 468"/>
                <a:gd name="T49" fmla="*/ 204 h 404"/>
                <a:gd name="T50" fmla="*/ 62 w 468"/>
                <a:gd name="T51" fmla="*/ 176 h 404"/>
                <a:gd name="T52" fmla="*/ 97 w 468"/>
                <a:gd name="T53" fmla="*/ 17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8" h="403">
                  <a:moveTo>
                    <a:pt x="87" y="327"/>
                  </a:moveTo>
                  <a:cubicBezTo>
                    <a:pt x="167" y="403"/>
                    <a:pt x="304" y="404"/>
                    <a:pt x="386" y="329"/>
                  </a:cubicBezTo>
                  <a:cubicBezTo>
                    <a:pt x="457" y="263"/>
                    <a:pt x="468" y="161"/>
                    <a:pt x="411" y="85"/>
                  </a:cubicBezTo>
                  <a:cubicBezTo>
                    <a:pt x="368" y="27"/>
                    <a:pt x="308" y="1"/>
                    <a:pt x="247" y="0"/>
                  </a:cubicBezTo>
                  <a:cubicBezTo>
                    <a:pt x="189" y="0"/>
                    <a:pt x="145" y="13"/>
                    <a:pt x="107" y="41"/>
                  </a:cubicBezTo>
                  <a:cubicBezTo>
                    <a:pt x="9" y="113"/>
                    <a:pt x="0" y="244"/>
                    <a:pt x="87" y="327"/>
                  </a:cubicBezTo>
                  <a:close/>
                  <a:moveTo>
                    <a:pt x="253" y="72"/>
                  </a:moveTo>
                  <a:cubicBezTo>
                    <a:pt x="320" y="71"/>
                    <a:pt x="375" y="125"/>
                    <a:pt x="375" y="191"/>
                  </a:cubicBezTo>
                  <a:cubicBezTo>
                    <a:pt x="376" y="258"/>
                    <a:pt x="323" y="312"/>
                    <a:pt x="255" y="313"/>
                  </a:cubicBezTo>
                  <a:cubicBezTo>
                    <a:pt x="189" y="314"/>
                    <a:pt x="134" y="260"/>
                    <a:pt x="134" y="193"/>
                  </a:cubicBezTo>
                  <a:cubicBezTo>
                    <a:pt x="134" y="126"/>
                    <a:pt x="187" y="72"/>
                    <a:pt x="253" y="72"/>
                  </a:cubicBezTo>
                  <a:close/>
                  <a:moveTo>
                    <a:pt x="115" y="260"/>
                  </a:moveTo>
                  <a:cubicBezTo>
                    <a:pt x="104" y="260"/>
                    <a:pt x="92" y="260"/>
                    <a:pt x="81" y="260"/>
                  </a:cubicBezTo>
                  <a:cubicBezTo>
                    <a:pt x="81" y="250"/>
                    <a:pt x="81" y="240"/>
                    <a:pt x="81" y="229"/>
                  </a:cubicBezTo>
                  <a:cubicBezTo>
                    <a:pt x="93" y="229"/>
                    <a:pt x="104" y="229"/>
                    <a:pt x="115" y="229"/>
                  </a:cubicBezTo>
                  <a:cubicBezTo>
                    <a:pt x="115" y="239"/>
                    <a:pt x="115" y="249"/>
                    <a:pt x="115" y="260"/>
                  </a:cubicBezTo>
                  <a:close/>
                  <a:moveTo>
                    <a:pt x="81" y="125"/>
                  </a:moveTo>
                  <a:cubicBezTo>
                    <a:pt x="92" y="125"/>
                    <a:pt x="103" y="125"/>
                    <a:pt x="115" y="125"/>
                  </a:cubicBezTo>
                  <a:cubicBezTo>
                    <a:pt x="115" y="134"/>
                    <a:pt x="115" y="144"/>
                    <a:pt x="115" y="155"/>
                  </a:cubicBezTo>
                  <a:cubicBezTo>
                    <a:pt x="104" y="155"/>
                    <a:pt x="93" y="155"/>
                    <a:pt x="81" y="155"/>
                  </a:cubicBezTo>
                  <a:cubicBezTo>
                    <a:pt x="81" y="145"/>
                    <a:pt x="81" y="135"/>
                    <a:pt x="81" y="125"/>
                  </a:cubicBezTo>
                  <a:close/>
                  <a:moveTo>
                    <a:pt x="97" y="176"/>
                  </a:moveTo>
                  <a:cubicBezTo>
                    <a:pt x="97" y="187"/>
                    <a:pt x="97" y="197"/>
                    <a:pt x="97" y="209"/>
                  </a:cubicBezTo>
                  <a:cubicBezTo>
                    <a:pt x="87" y="209"/>
                    <a:pt x="77" y="209"/>
                    <a:pt x="66" y="209"/>
                  </a:cubicBezTo>
                  <a:cubicBezTo>
                    <a:pt x="65" y="208"/>
                    <a:pt x="63" y="206"/>
                    <a:pt x="63" y="204"/>
                  </a:cubicBezTo>
                  <a:cubicBezTo>
                    <a:pt x="62" y="195"/>
                    <a:pt x="62" y="186"/>
                    <a:pt x="62" y="176"/>
                  </a:cubicBezTo>
                  <a:cubicBezTo>
                    <a:pt x="75" y="176"/>
                    <a:pt x="86" y="176"/>
                    <a:pt x="97" y="17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3968578" y="3469271"/>
              <a:ext cx="574394" cy="567605"/>
            </a:xfrm>
            <a:custGeom>
              <a:avLst/>
              <a:gdLst>
                <a:gd name="T0" fmla="*/ 89 w 177"/>
                <a:gd name="T1" fmla="*/ 1 h 177"/>
                <a:gd name="T2" fmla="*/ 1 w 177"/>
                <a:gd name="T3" fmla="*/ 84 h 177"/>
                <a:gd name="T4" fmla="*/ 84 w 177"/>
                <a:gd name="T5" fmla="*/ 176 h 177"/>
                <a:gd name="T6" fmla="*/ 176 w 177"/>
                <a:gd name="T7" fmla="*/ 90 h 177"/>
                <a:gd name="T8" fmla="*/ 89 w 177"/>
                <a:gd name="T9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89" y="1"/>
                  </a:moveTo>
                  <a:cubicBezTo>
                    <a:pt x="43" y="0"/>
                    <a:pt x="2" y="38"/>
                    <a:pt x="1" y="84"/>
                  </a:cubicBezTo>
                  <a:cubicBezTo>
                    <a:pt x="0" y="133"/>
                    <a:pt x="37" y="174"/>
                    <a:pt x="84" y="176"/>
                  </a:cubicBezTo>
                  <a:cubicBezTo>
                    <a:pt x="135" y="177"/>
                    <a:pt x="175" y="140"/>
                    <a:pt x="176" y="90"/>
                  </a:cubicBezTo>
                  <a:cubicBezTo>
                    <a:pt x="177" y="42"/>
                    <a:pt x="138" y="2"/>
                    <a:pt x="89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5891043" y="119245"/>
              <a:ext cx="956544" cy="817815"/>
            </a:xfrm>
            <a:custGeom>
              <a:avLst/>
              <a:gdLst>
                <a:gd name="T0" fmla="*/ 243 w 295"/>
                <a:gd name="T1" fmla="*/ 207 h 255"/>
                <a:gd name="T2" fmla="*/ 259 w 295"/>
                <a:gd name="T3" fmla="*/ 54 h 255"/>
                <a:gd name="T4" fmla="*/ 156 w 295"/>
                <a:gd name="T5" fmla="*/ 0 h 255"/>
                <a:gd name="T6" fmla="*/ 67 w 295"/>
                <a:gd name="T7" fmla="*/ 27 h 255"/>
                <a:gd name="T8" fmla="*/ 55 w 295"/>
                <a:gd name="T9" fmla="*/ 206 h 255"/>
                <a:gd name="T10" fmla="*/ 243 w 295"/>
                <a:gd name="T11" fmla="*/ 207 h 255"/>
                <a:gd name="T12" fmla="*/ 155 w 295"/>
                <a:gd name="T13" fmla="*/ 41 h 255"/>
                <a:gd name="T14" fmla="*/ 236 w 295"/>
                <a:gd name="T15" fmla="*/ 120 h 255"/>
                <a:gd name="T16" fmla="*/ 156 w 295"/>
                <a:gd name="T17" fmla="*/ 202 h 255"/>
                <a:gd name="T18" fmla="*/ 75 w 295"/>
                <a:gd name="T19" fmla="*/ 122 h 255"/>
                <a:gd name="T20" fmla="*/ 155 w 295"/>
                <a:gd name="T21" fmla="*/ 41 h 255"/>
                <a:gd name="T22" fmla="*/ 40 w 295"/>
                <a:gd name="T23" fmla="*/ 76 h 255"/>
                <a:gd name="T24" fmla="*/ 63 w 295"/>
                <a:gd name="T25" fmla="*/ 76 h 255"/>
                <a:gd name="T26" fmla="*/ 63 w 295"/>
                <a:gd name="T27" fmla="*/ 97 h 255"/>
                <a:gd name="T28" fmla="*/ 40 w 295"/>
                <a:gd name="T29" fmla="*/ 97 h 255"/>
                <a:gd name="T30" fmla="*/ 40 w 295"/>
                <a:gd name="T31" fmla="*/ 76 h 255"/>
                <a:gd name="T32" fmla="*/ 40 w 295"/>
                <a:gd name="T33" fmla="*/ 111 h 255"/>
                <a:gd name="T34" fmla="*/ 62 w 295"/>
                <a:gd name="T35" fmla="*/ 111 h 255"/>
                <a:gd name="T36" fmla="*/ 62 w 295"/>
                <a:gd name="T37" fmla="*/ 132 h 255"/>
                <a:gd name="T38" fmla="*/ 42 w 295"/>
                <a:gd name="T39" fmla="*/ 132 h 255"/>
                <a:gd name="T40" fmla="*/ 40 w 295"/>
                <a:gd name="T41" fmla="*/ 129 h 255"/>
                <a:gd name="T42" fmla="*/ 40 w 295"/>
                <a:gd name="T43" fmla="*/ 111 h 255"/>
                <a:gd name="T44" fmla="*/ 40 w 295"/>
                <a:gd name="T45" fmla="*/ 146 h 255"/>
                <a:gd name="T46" fmla="*/ 63 w 295"/>
                <a:gd name="T47" fmla="*/ 146 h 255"/>
                <a:gd name="T48" fmla="*/ 63 w 295"/>
                <a:gd name="T49" fmla="*/ 167 h 255"/>
                <a:gd name="T50" fmla="*/ 40 w 295"/>
                <a:gd name="T51" fmla="*/ 167 h 255"/>
                <a:gd name="T52" fmla="*/ 40 w 295"/>
                <a:gd name="T53" fmla="*/ 14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5">
                  <a:moveTo>
                    <a:pt x="243" y="207"/>
                  </a:moveTo>
                  <a:cubicBezTo>
                    <a:pt x="288" y="166"/>
                    <a:pt x="295" y="102"/>
                    <a:pt x="259" y="54"/>
                  </a:cubicBezTo>
                  <a:cubicBezTo>
                    <a:pt x="232" y="18"/>
                    <a:pt x="194" y="1"/>
                    <a:pt x="156" y="0"/>
                  </a:cubicBezTo>
                  <a:cubicBezTo>
                    <a:pt x="119" y="0"/>
                    <a:pt x="92" y="9"/>
                    <a:pt x="67" y="27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2" y="255"/>
                    <a:pt x="243" y="207"/>
                  </a:cubicBezTo>
                  <a:close/>
                  <a:moveTo>
                    <a:pt x="155" y="41"/>
                  </a:moveTo>
                  <a:cubicBezTo>
                    <a:pt x="199" y="41"/>
                    <a:pt x="236" y="77"/>
                    <a:pt x="236" y="120"/>
                  </a:cubicBezTo>
                  <a:cubicBezTo>
                    <a:pt x="237" y="166"/>
                    <a:pt x="201" y="202"/>
                    <a:pt x="156" y="202"/>
                  </a:cubicBezTo>
                  <a:cubicBezTo>
                    <a:pt x="112" y="203"/>
                    <a:pt x="75" y="166"/>
                    <a:pt x="75" y="122"/>
                  </a:cubicBezTo>
                  <a:cubicBezTo>
                    <a:pt x="75" y="77"/>
                    <a:pt x="111" y="41"/>
                    <a:pt x="155" y="41"/>
                  </a:cubicBezTo>
                  <a:close/>
                  <a:moveTo>
                    <a:pt x="40" y="76"/>
                  </a:moveTo>
                  <a:cubicBezTo>
                    <a:pt x="47" y="76"/>
                    <a:pt x="55" y="76"/>
                    <a:pt x="63" y="76"/>
                  </a:cubicBezTo>
                  <a:cubicBezTo>
                    <a:pt x="63" y="83"/>
                    <a:pt x="63" y="89"/>
                    <a:pt x="63" y="97"/>
                  </a:cubicBezTo>
                  <a:cubicBezTo>
                    <a:pt x="55" y="97"/>
                    <a:pt x="48" y="97"/>
                    <a:pt x="40" y="97"/>
                  </a:cubicBezTo>
                  <a:cubicBezTo>
                    <a:pt x="40" y="90"/>
                    <a:pt x="40" y="83"/>
                    <a:pt x="40" y="76"/>
                  </a:cubicBezTo>
                  <a:close/>
                  <a:moveTo>
                    <a:pt x="40" y="111"/>
                  </a:moveTo>
                  <a:cubicBezTo>
                    <a:pt x="47" y="111"/>
                    <a:pt x="54" y="111"/>
                    <a:pt x="62" y="111"/>
                  </a:cubicBezTo>
                  <a:cubicBezTo>
                    <a:pt x="62" y="118"/>
                    <a:pt x="62" y="124"/>
                    <a:pt x="62" y="132"/>
                  </a:cubicBezTo>
                  <a:cubicBezTo>
                    <a:pt x="55" y="132"/>
                    <a:pt x="49" y="132"/>
                    <a:pt x="42" y="132"/>
                  </a:cubicBezTo>
                  <a:cubicBezTo>
                    <a:pt x="41" y="132"/>
                    <a:pt x="40" y="130"/>
                    <a:pt x="40" y="129"/>
                  </a:cubicBezTo>
                  <a:cubicBezTo>
                    <a:pt x="40" y="123"/>
                    <a:pt x="40" y="117"/>
                    <a:pt x="40" y="111"/>
                  </a:cubicBezTo>
                  <a:close/>
                  <a:moveTo>
                    <a:pt x="40" y="146"/>
                  </a:moveTo>
                  <a:cubicBezTo>
                    <a:pt x="48" y="146"/>
                    <a:pt x="55" y="146"/>
                    <a:pt x="63" y="146"/>
                  </a:cubicBezTo>
                  <a:cubicBezTo>
                    <a:pt x="63" y="153"/>
                    <a:pt x="63" y="160"/>
                    <a:pt x="63" y="167"/>
                  </a:cubicBezTo>
                  <a:cubicBezTo>
                    <a:pt x="55" y="167"/>
                    <a:pt x="48" y="167"/>
                    <a:pt x="40" y="167"/>
                  </a:cubicBezTo>
                  <a:cubicBezTo>
                    <a:pt x="40" y="160"/>
                    <a:pt x="40" y="153"/>
                    <a:pt x="40" y="14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6205202" y="320802"/>
              <a:ext cx="384493" cy="375314"/>
            </a:xfrm>
            <a:custGeom>
              <a:avLst/>
              <a:gdLst>
                <a:gd name="T0" fmla="*/ 59 w 118"/>
                <a:gd name="T1" fmla="*/ 117 h 117"/>
                <a:gd name="T2" fmla="*/ 118 w 118"/>
                <a:gd name="T3" fmla="*/ 58 h 117"/>
                <a:gd name="T4" fmla="*/ 59 w 118"/>
                <a:gd name="T5" fmla="*/ 0 h 117"/>
                <a:gd name="T6" fmla="*/ 0 w 118"/>
                <a:gd name="T7" fmla="*/ 59 h 117"/>
                <a:gd name="T8" fmla="*/ 59 w 118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7">
                  <a:moveTo>
                    <a:pt x="59" y="117"/>
                  </a:moveTo>
                  <a:cubicBezTo>
                    <a:pt x="91" y="117"/>
                    <a:pt x="118" y="91"/>
                    <a:pt x="118" y="58"/>
                  </a:cubicBezTo>
                  <a:cubicBezTo>
                    <a:pt x="118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6" y="117"/>
                    <a:pt x="59" y="117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5473727" y="1956430"/>
              <a:ext cx="1193334" cy="1172277"/>
            </a:xfrm>
            <a:custGeom>
              <a:avLst/>
              <a:gdLst>
                <a:gd name="T0" fmla="*/ 183 w 368"/>
                <a:gd name="T1" fmla="*/ 364 h 366"/>
                <a:gd name="T2" fmla="*/ 367 w 368"/>
                <a:gd name="T3" fmla="*/ 184 h 366"/>
                <a:gd name="T4" fmla="*/ 185 w 368"/>
                <a:gd name="T5" fmla="*/ 1 h 366"/>
                <a:gd name="T6" fmla="*/ 3 w 368"/>
                <a:gd name="T7" fmla="*/ 179 h 366"/>
                <a:gd name="T8" fmla="*/ 183 w 368"/>
                <a:gd name="T9" fmla="*/ 364 h 366"/>
                <a:gd name="T10" fmla="*/ 278 w 368"/>
                <a:gd name="T11" fmla="*/ 309 h 366"/>
                <a:gd name="T12" fmla="*/ 244 w 368"/>
                <a:gd name="T13" fmla="*/ 309 h 366"/>
                <a:gd name="T14" fmla="*/ 244 w 368"/>
                <a:gd name="T15" fmla="*/ 278 h 366"/>
                <a:gd name="T16" fmla="*/ 278 w 368"/>
                <a:gd name="T17" fmla="*/ 278 h 366"/>
                <a:gd name="T18" fmla="*/ 278 w 368"/>
                <a:gd name="T19" fmla="*/ 309 h 366"/>
                <a:gd name="T20" fmla="*/ 313 w 368"/>
                <a:gd name="T21" fmla="*/ 257 h 366"/>
                <a:gd name="T22" fmla="*/ 279 w 368"/>
                <a:gd name="T23" fmla="*/ 257 h 366"/>
                <a:gd name="T24" fmla="*/ 279 w 368"/>
                <a:gd name="T25" fmla="*/ 226 h 366"/>
                <a:gd name="T26" fmla="*/ 313 w 368"/>
                <a:gd name="T27" fmla="*/ 226 h 366"/>
                <a:gd name="T28" fmla="*/ 313 w 368"/>
                <a:gd name="T29" fmla="*/ 257 h 366"/>
                <a:gd name="T30" fmla="*/ 125 w 368"/>
                <a:gd name="T31" fmla="*/ 57 h 366"/>
                <a:gd name="T32" fmla="*/ 278 w 368"/>
                <a:gd name="T33" fmla="*/ 87 h 366"/>
                <a:gd name="T34" fmla="*/ 221 w 368"/>
                <a:gd name="T35" fmla="*/ 253 h 366"/>
                <a:gd name="T36" fmla="*/ 188 w 368"/>
                <a:gd name="T37" fmla="*/ 259 h 366"/>
                <a:gd name="T38" fmla="*/ 72 w 368"/>
                <a:gd name="T39" fmla="*/ 163 h 366"/>
                <a:gd name="T40" fmla="*/ 125 w 368"/>
                <a:gd name="T41" fmla="*/ 5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366">
                  <a:moveTo>
                    <a:pt x="183" y="364"/>
                  </a:moveTo>
                  <a:cubicBezTo>
                    <a:pt x="283" y="366"/>
                    <a:pt x="366" y="285"/>
                    <a:pt x="367" y="184"/>
                  </a:cubicBezTo>
                  <a:cubicBezTo>
                    <a:pt x="368" y="84"/>
                    <a:pt x="287" y="2"/>
                    <a:pt x="185" y="1"/>
                  </a:cubicBezTo>
                  <a:cubicBezTo>
                    <a:pt x="87" y="0"/>
                    <a:pt x="6" y="80"/>
                    <a:pt x="3" y="179"/>
                  </a:cubicBezTo>
                  <a:cubicBezTo>
                    <a:pt x="0" y="275"/>
                    <a:pt x="78" y="363"/>
                    <a:pt x="183" y="364"/>
                  </a:cubicBezTo>
                  <a:close/>
                  <a:moveTo>
                    <a:pt x="278" y="309"/>
                  </a:moveTo>
                  <a:cubicBezTo>
                    <a:pt x="267" y="309"/>
                    <a:pt x="256" y="309"/>
                    <a:pt x="244" y="309"/>
                  </a:cubicBezTo>
                  <a:cubicBezTo>
                    <a:pt x="244" y="298"/>
                    <a:pt x="244" y="289"/>
                    <a:pt x="244" y="278"/>
                  </a:cubicBezTo>
                  <a:cubicBezTo>
                    <a:pt x="255" y="278"/>
                    <a:pt x="266" y="278"/>
                    <a:pt x="278" y="278"/>
                  </a:cubicBezTo>
                  <a:cubicBezTo>
                    <a:pt x="278" y="288"/>
                    <a:pt x="278" y="298"/>
                    <a:pt x="278" y="309"/>
                  </a:cubicBezTo>
                  <a:close/>
                  <a:moveTo>
                    <a:pt x="313" y="257"/>
                  </a:moveTo>
                  <a:cubicBezTo>
                    <a:pt x="302" y="257"/>
                    <a:pt x="290" y="257"/>
                    <a:pt x="279" y="257"/>
                  </a:cubicBezTo>
                  <a:cubicBezTo>
                    <a:pt x="279" y="247"/>
                    <a:pt x="279" y="237"/>
                    <a:pt x="279" y="226"/>
                  </a:cubicBezTo>
                  <a:cubicBezTo>
                    <a:pt x="290" y="226"/>
                    <a:pt x="301" y="226"/>
                    <a:pt x="313" y="226"/>
                  </a:cubicBezTo>
                  <a:cubicBezTo>
                    <a:pt x="313" y="236"/>
                    <a:pt x="313" y="246"/>
                    <a:pt x="313" y="257"/>
                  </a:cubicBezTo>
                  <a:close/>
                  <a:moveTo>
                    <a:pt x="125" y="57"/>
                  </a:moveTo>
                  <a:cubicBezTo>
                    <a:pt x="175" y="29"/>
                    <a:pt x="242" y="42"/>
                    <a:pt x="278" y="87"/>
                  </a:cubicBezTo>
                  <a:cubicBezTo>
                    <a:pt x="325" y="147"/>
                    <a:pt x="296" y="233"/>
                    <a:pt x="221" y="253"/>
                  </a:cubicBezTo>
                  <a:cubicBezTo>
                    <a:pt x="210" y="256"/>
                    <a:pt x="199" y="257"/>
                    <a:pt x="188" y="259"/>
                  </a:cubicBezTo>
                  <a:cubicBezTo>
                    <a:pt x="129" y="257"/>
                    <a:pt x="82" y="219"/>
                    <a:pt x="72" y="163"/>
                  </a:cubicBezTo>
                  <a:cubicBezTo>
                    <a:pt x="64" y="122"/>
                    <a:pt x="86" y="79"/>
                    <a:pt x="125" y="57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7250836" y="4426089"/>
              <a:ext cx="222724" cy="224726"/>
            </a:xfrm>
            <a:custGeom>
              <a:avLst/>
              <a:gdLst>
                <a:gd name="T0" fmla="*/ 35 w 69"/>
                <a:gd name="T1" fmla="*/ 70 h 70"/>
                <a:gd name="T2" fmla="*/ 69 w 69"/>
                <a:gd name="T3" fmla="*/ 35 h 70"/>
                <a:gd name="T4" fmla="*/ 35 w 69"/>
                <a:gd name="T5" fmla="*/ 0 h 70"/>
                <a:gd name="T6" fmla="*/ 0 w 69"/>
                <a:gd name="T7" fmla="*/ 35 h 70"/>
                <a:gd name="T8" fmla="*/ 35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70"/>
                  </a:moveTo>
                  <a:cubicBezTo>
                    <a:pt x="54" y="70"/>
                    <a:pt x="69" y="54"/>
                    <a:pt x="69" y="35"/>
                  </a:cubicBezTo>
                  <a:cubicBezTo>
                    <a:pt x="69" y="15"/>
                    <a:pt x="54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5333059" y="3383550"/>
              <a:ext cx="482961" cy="479569"/>
            </a:xfrm>
            <a:custGeom>
              <a:avLst/>
              <a:gdLst>
                <a:gd name="T0" fmla="*/ 74 w 149"/>
                <a:gd name="T1" fmla="*/ 0 h 150"/>
                <a:gd name="T2" fmla="*/ 0 w 149"/>
                <a:gd name="T3" fmla="*/ 75 h 150"/>
                <a:gd name="T4" fmla="*/ 74 w 149"/>
                <a:gd name="T5" fmla="*/ 150 h 150"/>
                <a:gd name="T6" fmla="*/ 149 w 149"/>
                <a:gd name="T7" fmla="*/ 75 h 150"/>
                <a:gd name="T8" fmla="*/ 74 w 149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0">
                  <a:moveTo>
                    <a:pt x="74" y="0"/>
                  </a:moveTo>
                  <a:cubicBezTo>
                    <a:pt x="32" y="1"/>
                    <a:pt x="0" y="34"/>
                    <a:pt x="0" y="75"/>
                  </a:cubicBezTo>
                  <a:cubicBezTo>
                    <a:pt x="0" y="116"/>
                    <a:pt x="34" y="150"/>
                    <a:pt x="74" y="150"/>
                  </a:cubicBezTo>
                  <a:cubicBezTo>
                    <a:pt x="115" y="149"/>
                    <a:pt x="149" y="115"/>
                    <a:pt x="149" y="75"/>
                  </a:cubicBezTo>
                  <a:cubicBezTo>
                    <a:pt x="149" y="34"/>
                    <a:pt x="115" y="0"/>
                    <a:pt x="74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5748030" y="2192739"/>
              <a:ext cx="625973" cy="521270"/>
            </a:xfrm>
            <a:custGeom>
              <a:avLst/>
              <a:gdLst>
                <a:gd name="T0" fmla="*/ 154 w 193"/>
                <a:gd name="T1" fmla="*/ 135 h 162"/>
                <a:gd name="T2" fmla="*/ 169 w 193"/>
                <a:gd name="T3" fmla="*/ 35 h 162"/>
                <a:gd name="T4" fmla="*/ 98 w 193"/>
                <a:gd name="T5" fmla="*/ 0 h 162"/>
                <a:gd name="T6" fmla="*/ 81 w 193"/>
                <a:gd name="T7" fmla="*/ 2 h 162"/>
                <a:gd name="T8" fmla="*/ 33 w 193"/>
                <a:gd name="T9" fmla="*/ 118 h 162"/>
                <a:gd name="T10" fmla="*/ 154 w 193"/>
                <a:gd name="T11" fmla="*/ 1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62">
                  <a:moveTo>
                    <a:pt x="154" y="135"/>
                  </a:moveTo>
                  <a:cubicBezTo>
                    <a:pt x="187" y="111"/>
                    <a:pt x="193" y="68"/>
                    <a:pt x="169" y="35"/>
                  </a:cubicBezTo>
                  <a:cubicBezTo>
                    <a:pt x="152" y="12"/>
                    <a:pt x="127" y="2"/>
                    <a:pt x="98" y="0"/>
                  </a:cubicBezTo>
                  <a:cubicBezTo>
                    <a:pt x="93" y="1"/>
                    <a:pt x="87" y="1"/>
                    <a:pt x="81" y="2"/>
                  </a:cubicBezTo>
                  <a:cubicBezTo>
                    <a:pt x="25" y="12"/>
                    <a:pt x="0" y="74"/>
                    <a:pt x="33" y="118"/>
                  </a:cubicBezTo>
                  <a:cubicBezTo>
                    <a:pt x="61" y="154"/>
                    <a:pt x="117" y="162"/>
                    <a:pt x="154" y="13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4819620" y="2959585"/>
              <a:ext cx="1441848" cy="1167644"/>
            </a:xfrm>
            <a:custGeom>
              <a:avLst/>
              <a:gdLst>
                <a:gd name="T0" fmla="*/ 383 w 445"/>
                <a:gd name="T1" fmla="*/ 84 h 364"/>
                <a:gd name="T2" fmla="*/ 355 w 445"/>
                <a:gd name="T3" fmla="*/ 82 h 364"/>
                <a:gd name="T4" fmla="*/ 221 w 445"/>
                <a:gd name="T5" fmla="*/ 5 h 364"/>
                <a:gd name="T6" fmla="*/ 210 w 445"/>
                <a:gd name="T7" fmla="*/ 1 h 364"/>
                <a:gd name="T8" fmla="*/ 110 w 445"/>
                <a:gd name="T9" fmla="*/ 34 h 364"/>
                <a:gd name="T10" fmla="*/ 55 w 445"/>
                <a:gd name="T11" fmla="*/ 276 h 364"/>
                <a:gd name="T12" fmla="*/ 221 w 445"/>
                <a:gd name="T13" fmla="*/ 364 h 364"/>
                <a:gd name="T14" fmla="*/ 354 w 445"/>
                <a:gd name="T15" fmla="*/ 320 h 364"/>
                <a:gd name="T16" fmla="*/ 398 w 445"/>
                <a:gd name="T17" fmla="*/ 92 h 364"/>
                <a:gd name="T18" fmla="*/ 383 w 445"/>
                <a:gd name="T19" fmla="*/ 84 h 364"/>
                <a:gd name="T20" fmla="*/ 93 w 445"/>
                <a:gd name="T21" fmla="*/ 148 h 364"/>
                <a:gd name="T22" fmla="*/ 60 w 445"/>
                <a:gd name="T23" fmla="*/ 148 h 364"/>
                <a:gd name="T24" fmla="*/ 60 w 445"/>
                <a:gd name="T25" fmla="*/ 117 h 364"/>
                <a:gd name="T26" fmla="*/ 93 w 445"/>
                <a:gd name="T27" fmla="*/ 117 h 364"/>
                <a:gd name="T28" fmla="*/ 93 w 445"/>
                <a:gd name="T29" fmla="*/ 148 h 364"/>
                <a:gd name="T30" fmla="*/ 233 w 445"/>
                <a:gd name="T31" fmla="*/ 314 h 364"/>
                <a:gd name="T32" fmla="*/ 126 w 445"/>
                <a:gd name="T33" fmla="*/ 207 h 364"/>
                <a:gd name="T34" fmla="*/ 233 w 445"/>
                <a:gd name="T35" fmla="*/ 100 h 364"/>
                <a:gd name="T36" fmla="*/ 340 w 445"/>
                <a:gd name="T37" fmla="*/ 207 h 364"/>
                <a:gd name="T38" fmla="*/ 233 w 445"/>
                <a:gd name="T39" fmla="*/ 314 h 364"/>
                <a:gd name="T40" fmla="*/ 406 w 445"/>
                <a:gd name="T41" fmla="*/ 214 h 364"/>
                <a:gd name="T42" fmla="*/ 374 w 445"/>
                <a:gd name="T43" fmla="*/ 214 h 364"/>
                <a:gd name="T44" fmla="*/ 374 w 445"/>
                <a:gd name="T45" fmla="*/ 183 h 364"/>
                <a:gd name="T46" fmla="*/ 406 w 445"/>
                <a:gd name="T47" fmla="*/ 183 h 364"/>
                <a:gd name="T48" fmla="*/ 406 w 445"/>
                <a:gd name="T49" fmla="*/ 21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5" h="364">
                  <a:moveTo>
                    <a:pt x="383" y="84"/>
                  </a:moveTo>
                  <a:cubicBezTo>
                    <a:pt x="374" y="84"/>
                    <a:pt x="364" y="83"/>
                    <a:pt x="355" y="82"/>
                  </a:cubicBezTo>
                  <a:cubicBezTo>
                    <a:pt x="301" y="73"/>
                    <a:pt x="256" y="47"/>
                    <a:pt x="221" y="5"/>
                  </a:cubicBezTo>
                  <a:cubicBezTo>
                    <a:pt x="218" y="3"/>
                    <a:pt x="213" y="0"/>
                    <a:pt x="210" y="1"/>
                  </a:cubicBezTo>
                  <a:cubicBezTo>
                    <a:pt x="174" y="4"/>
                    <a:pt x="141" y="14"/>
                    <a:pt x="110" y="34"/>
                  </a:cubicBezTo>
                  <a:cubicBezTo>
                    <a:pt x="25" y="89"/>
                    <a:pt x="0" y="195"/>
                    <a:pt x="55" y="276"/>
                  </a:cubicBezTo>
                  <a:cubicBezTo>
                    <a:pt x="95" y="336"/>
                    <a:pt x="154" y="362"/>
                    <a:pt x="221" y="364"/>
                  </a:cubicBezTo>
                  <a:cubicBezTo>
                    <a:pt x="273" y="364"/>
                    <a:pt x="316" y="350"/>
                    <a:pt x="354" y="320"/>
                  </a:cubicBezTo>
                  <a:cubicBezTo>
                    <a:pt x="426" y="264"/>
                    <a:pt x="445" y="166"/>
                    <a:pt x="398" y="92"/>
                  </a:cubicBezTo>
                  <a:cubicBezTo>
                    <a:pt x="394" y="87"/>
                    <a:pt x="390" y="84"/>
                    <a:pt x="383" y="84"/>
                  </a:cubicBezTo>
                  <a:close/>
                  <a:moveTo>
                    <a:pt x="93" y="148"/>
                  </a:moveTo>
                  <a:cubicBezTo>
                    <a:pt x="81" y="148"/>
                    <a:pt x="71" y="148"/>
                    <a:pt x="60" y="148"/>
                  </a:cubicBezTo>
                  <a:cubicBezTo>
                    <a:pt x="60" y="138"/>
                    <a:pt x="60" y="128"/>
                    <a:pt x="60" y="117"/>
                  </a:cubicBezTo>
                  <a:cubicBezTo>
                    <a:pt x="71" y="117"/>
                    <a:pt x="81" y="117"/>
                    <a:pt x="93" y="117"/>
                  </a:cubicBezTo>
                  <a:cubicBezTo>
                    <a:pt x="93" y="127"/>
                    <a:pt x="93" y="137"/>
                    <a:pt x="93" y="148"/>
                  </a:cubicBezTo>
                  <a:close/>
                  <a:moveTo>
                    <a:pt x="233" y="314"/>
                  </a:moveTo>
                  <a:cubicBezTo>
                    <a:pt x="174" y="314"/>
                    <a:pt x="126" y="266"/>
                    <a:pt x="126" y="207"/>
                  </a:cubicBezTo>
                  <a:cubicBezTo>
                    <a:pt x="126" y="149"/>
                    <a:pt x="175" y="99"/>
                    <a:pt x="233" y="100"/>
                  </a:cubicBezTo>
                  <a:cubicBezTo>
                    <a:pt x="292" y="100"/>
                    <a:pt x="340" y="148"/>
                    <a:pt x="340" y="207"/>
                  </a:cubicBezTo>
                  <a:cubicBezTo>
                    <a:pt x="340" y="267"/>
                    <a:pt x="292" y="314"/>
                    <a:pt x="233" y="314"/>
                  </a:cubicBezTo>
                  <a:close/>
                  <a:moveTo>
                    <a:pt x="406" y="214"/>
                  </a:moveTo>
                  <a:cubicBezTo>
                    <a:pt x="396" y="214"/>
                    <a:pt x="385" y="214"/>
                    <a:pt x="374" y="214"/>
                  </a:cubicBezTo>
                  <a:cubicBezTo>
                    <a:pt x="374" y="204"/>
                    <a:pt x="374" y="194"/>
                    <a:pt x="374" y="183"/>
                  </a:cubicBezTo>
                  <a:cubicBezTo>
                    <a:pt x="385" y="183"/>
                    <a:pt x="395" y="183"/>
                    <a:pt x="406" y="183"/>
                  </a:cubicBezTo>
                  <a:cubicBezTo>
                    <a:pt x="406" y="193"/>
                    <a:pt x="406" y="204"/>
                    <a:pt x="406" y="214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318237" y="448224"/>
              <a:ext cx="208657" cy="203874"/>
            </a:xfrm>
            <a:custGeom>
              <a:avLst/>
              <a:gdLst>
                <a:gd name="T0" fmla="*/ 32 w 64"/>
                <a:gd name="T1" fmla="*/ 63 h 63"/>
                <a:gd name="T2" fmla="*/ 64 w 64"/>
                <a:gd name="T3" fmla="*/ 32 h 63"/>
                <a:gd name="T4" fmla="*/ 32 w 64"/>
                <a:gd name="T5" fmla="*/ 0 h 63"/>
                <a:gd name="T6" fmla="*/ 0 w 64"/>
                <a:gd name="T7" fmla="*/ 32 h 63"/>
                <a:gd name="T8" fmla="*/ 32 w 6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32" y="63"/>
                  </a:moveTo>
                  <a:cubicBezTo>
                    <a:pt x="49" y="63"/>
                    <a:pt x="64" y="49"/>
                    <a:pt x="64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1" y="49"/>
                    <a:pt x="15" y="63"/>
                    <a:pt x="32" y="63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" name="Freeform 75"/>
            <p:cNvSpPr/>
            <p:nvPr/>
          </p:nvSpPr>
          <p:spPr bwMode="auto">
            <a:xfrm>
              <a:off x="4957944" y="5220736"/>
              <a:ext cx="391526" cy="326663"/>
            </a:xfrm>
            <a:custGeom>
              <a:avLst/>
              <a:gdLst>
                <a:gd name="T0" fmla="*/ 61 w 121"/>
                <a:gd name="T1" fmla="*/ 0 h 102"/>
                <a:gd name="T2" fmla="*/ 51 w 121"/>
                <a:gd name="T3" fmla="*/ 1 h 102"/>
                <a:gd name="T4" fmla="*/ 21 w 121"/>
                <a:gd name="T5" fmla="*/ 73 h 102"/>
                <a:gd name="T6" fmla="*/ 97 w 121"/>
                <a:gd name="T7" fmla="*/ 84 h 102"/>
                <a:gd name="T8" fmla="*/ 106 w 121"/>
                <a:gd name="T9" fmla="*/ 22 h 102"/>
                <a:gd name="T10" fmla="*/ 61 w 121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02">
                  <a:moveTo>
                    <a:pt x="61" y="0"/>
                  </a:moveTo>
                  <a:cubicBezTo>
                    <a:pt x="58" y="0"/>
                    <a:pt x="54" y="0"/>
                    <a:pt x="51" y="1"/>
                  </a:cubicBezTo>
                  <a:cubicBezTo>
                    <a:pt x="16" y="7"/>
                    <a:pt x="0" y="46"/>
                    <a:pt x="21" y="73"/>
                  </a:cubicBezTo>
                  <a:cubicBezTo>
                    <a:pt x="38" y="97"/>
                    <a:pt x="74" y="102"/>
                    <a:pt x="97" y="84"/>
                  </a:cubicBezTo>
                  <a:cubicBezTo>
                    <a:pt x="117" y="69"/>
                    <a:pt x="121" y="42"/>
                    <a:pt x="106" y="22"/>
                  </a:cubicBezTo>
                  <a:cubicBezTo>
                    <a:pt x="95" y="7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4786797" y="5070147"/>
              <a:ext cx="747885" cy="736728"/>
            </a:xfrm>
            <a:custGeom>
              <a:avLst/>
              <a:gdLst>
                <a:gd name="T0" fmla="*/ 116 w 231"/>
                <a:gd name="T1" fmla="*/ 1 h 230"/>
                <a:gd name="T2" fmla="*/ 1 w 231"/>
                <a:gd name="T3" fmla="*/ 112 h 230"/>
                <a:gd name="T4" fmla="*/ 114 w 231"/>
                <a:gd name="T5" fmla="*/ 229 h 230"/>
                <a:gd name="T6" fmla="*/ 230 w 231"/>
                <a:gd name="T7" fmla="*/ 116 h 230"/>
                <a:gd name="T8" fmla="*/ 116 w 231"/>
                <a:gd name="T9" fmla="*/ 1 h 230"/>
                <a:gd name="T10" fmla="*/ 117 w 231"/>
                <a:gd name="T11" fmla="*/ 163 h 230"/>
                <a:gd name="T12" fmla="*/ 45 w 231"/>
                <a:gd name="T13" fmla="*/ 102 h 230"/>
                <a:gd name="T14" fmla="*/ 78 w 231"/>
                <a:gd name="T15" fmla="*/ 36 h 230"/>
                <a:gd name="T16" fmla="*/ 174 w 231"/>
                <a:gd name="T17" fmla="*/ 55 h 230"/>
                <a:gd name="T18" fmla="*/ 138 w 231"/>
                <a:gd name="T19" fmla="*/ 159 h 230"/>
                <a:gd name="T20" fmla="*/ 117 w 231"/>
                <a:gd name="T21" fmla="*/ 163 h 230"/>
                <a:gd name="T22" fmla="*/ 174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4 w 231"/>
                <a:gd name="T29" fmla="*/ 175 h 230"/>
                <a:gd name="T30" fmla="*/ 174 w 231"/>
                <a:gd name="T31" fmla="*/ 194 h 230"/>
                <a:gd name="T32" fmla="*/ 196 w 231"/>
                <a:gd name="T33" fmla="*/ 161 h 230"/>
                <a:gd name="T34" fmla="*/ 175 w 231"/>
                <a:gd name="T35" fmla="*/ 161 h 230"/>
                <a:gd name="T36" fmla="*/ 175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1"/>
                  </a:moveTo>
                  <a:cubicBezTo>
                    <a:pt x="54" y="0"/>
                    <a:pt x="3" y="50"/>
                    <a:pt x="1" y="112"/>
                  </a:cubicBezTo>
                  <a:cubicBezTo>
                    <a:pt x="0" y="173"/>
                    <a:pt x="49" y="228"/>
                    <a:pt x="114" y="229"/>
                  </a:cubicBezTo>
                  <a:cubicBezTo>
                    <a:pt x="177" y="230"/>
                    <a:pt x="230" y="179"/>
                    <a:pt x="230" y="116"/>
                  </a:cubicBezTo>
                  <a:cubicBezTo>
                    <a:pt x="231" y="53"/>
                    <a:pt x="180" y="1"/>
                    <a:pt x="116" y="1"/>
                  </a:cubicBezTo>
                  <a:close/>
                  <a:moveTo>
                    <a:pt x="117" y="163"/>
                  </a:moveTo>
                  <a:cubicBezTo>
                    <a:pt x="81" y="162"/>
                    <a:pt x="51" y="138"/>
                    <a:pt x="45" y="102"/>
                  </a:cubicBezTo>
                  <a:cubicBezTo>
                    <a:pt x="40" y="77"/>
                    <a:pt x="54" y="50"/>
                    <a:pt x="78" y="36"/>
                  </a:cubicBezTo>
                  <a:cubicBezTo>
                    <a:pt x="110" y="18"/>
                    <a:pt x="152" y="26"/>
                    <a:pt x="174" y="55"/>
                  </a:cubicBezTo>
                  <a:cubicBezTo>
                    <a:pt x="204" y="92"/>
                    <a:pt x="185" y="147"/>
                    <a:pt x="138" y="159"/>
                  </a:cubicBezTo>
                  <a:cubicBezTo>
                    <a:pt x="131" y="161"/>
                    <a:pt x="124" y="162"/>
                    <a:pt x="117" y="163"/>
                  </a:cubicBezTo>
                  <a:close/>
                  <a:moveTo>
                    <a:pt x="174" y="194"/>
                  </a:moveTo>
                  <a:cubicBezTo>
                    <a:pt x="167" y="194"/>
                    <a:pt x="160" y="194"/>
                    <a:pt x="153" y="194"/>
                  </a:cubicBezTo>
                  <a:cubicBezTo>
                    <a:pt x="153" y="188"/>
                    <a:pt x="153" y="182"/>
                    <a:pt x="153" y="175"/>
                  </a:cubicBezTo>
                  <a:cubicBezTo>
                    <a:pt x="160" y="175"/>
                    <a:pt x="167" y="175"/>
                    <a:pt x="174" y="175"/>
                  </a:cubicBezTo>
                  <a:cubicBezTo>
                    <a:pt x="174" y="181"/>
                    <a:pt x="174" y="188"/>
                    <a:pt x="174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5" y="161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5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4374170" y="5702621"/>
              <a:ext cx="904965" cy="732094"/>
            </a:xfrm>
            <a:custGeom>
              <a:avLst/>
              <a:gdLst>
                <a:gd name="T0" fmla="*/ 240 w 279"/>
                <a:gd name="T1" fmla="*/ 53 h 229"/>
                <a:gd name="T2" fmla="*/ 223 w 279"/>
                <a:gd name="T3" fmla="*/ 51 h 229"/>
                <a:gd name="T4" fmla="*/ 138 w 279"/>
                <a:gd name="T5" fmla="*/ 3 h 229"/>
                <a:gd name="T6" fmla="*/ 131 w 279"/>
                <a:gd name="T7" fmla="*/ 0 h 229"/>
                <a:gd name="T8" fmla="*/ 69 w 279"/>
                <a:gd name="T9" fmla="*/ 21 h 229"/>
                <a:gd name="T10" fmla="*/ 34 w 279"/>
                <a:gd name="T11" fmla="*/ 173 h 229"/>
                <a:gd name="T12" fmla="*/ 138 w 279"/>
                <a:gd name="T13" fmla="*/ 229 h 229"/>
                <a:gd name="T14" fmla="*/ 222 w 279"/>
                <a:gd name="T15" fmla="*/ 201 h 229"/>
                <a:gd name="T16" fmla="*/ 250 w 279"/>
                <a:gd name="T17" fmla="*/ 58 h 229"/>
                <a:gd name="T18" fmla="*/ 240 w 279"/>
                <a:gd name="T19" fmla="*/ 53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3 h 229"/>
                <a:gd name="T26" fmla="*/ 58 w 279"/>
                <a:gd name="T27" fmla="*/ 73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2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5 h 229"/>
                <a:gd name="T42" fmla="*/ 235 w 279"/>
                <a:gd name="T43" fmla="*/ 135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3"/>
                  </a:moveTo>
                  <a:cubicBezTo>
                    <a:pt x="234" y="53"/>
                    <a:pt x="229" y="52"/>
                    <a:pt x="223" y="51"/>
                  </a:cubicBezTo>
                  <a:cubicBezTo>
                    <a:pt x="189" y="46"/>
                    <a:pt x="160" y="30"/>
                    <a:pt x="138" y="3"/>
                  </a:cubicBezTo>
                  <a:cubicBezTo>
                    <a:pt x="137" y="1"/>
                    <a:pt x="134" y="0"/>
                    <a:pt x="131" y="0"/>
                  </a:cubicBezTo>
                  <a:cubicBezTo>
                    <a:pt x="109" y="2"/>
                    <a:pt x="88" y="9"/>
                    <a:pt x="69" y="21"/>
                  </a:cubicBezTo>
                  <a:cubicBezTo>
                    <a:pt x="15" y="56"/>
                    <a:pt x="0" y="123"/>
                    <a:pt x="34" y="173"/>
                  </a:cubicBezTo>
                  <a:cubicBezTo>
                    <a:pt x="59" y="211"/>
                    <a:pt x="96" y="227"/>
                    <a:pt x="138" y="229"/>
                  </a:cubicBezTo>
                  <a:cubicBezTo>
                    <a:pt x="171" y="228"/>
                    <a:pt x="198" y="220"/>
                    <a:pt x="222" y="201"/>
                  </a:cubicBezTo>
                  <a:cubicBezTo>
                    <a:pt x="267" y="166"/>
                    <a:pt x="279" y="104"/>
                    <a:pt x="250" y="58"/>
                  </a:cubicBezTo>
                  <a:cubicBezTo>
                    <a:pt x="247" y="54"/>
                    <a:pt x="245" y="52"/>
                    <a:pt x="240" y="53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6"/>
                    <a:pt x="37" y="80"/>
                    <a:pt x="37" y="73"/>
                  </a:cubicBezTo>
                  <a:cubicBezTo>
                    <a:pt x="44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8" y="93"/>
                    <a:pt x="109" y="62"/>
                    <a:pt x="146" y="62"/>
                  </a:cubicBezTo>
                  <a:cubicBezTo>
                    <a:pt x="183" y="62"/>
                    <a:pt x="213" y="93"/>
                    <a:pt x="213" y="130"/>
                  </a:cubicBezTo>
                  <a:cubicBezTo>
                    <a:pt x="213" y="168"/>
                    <a:pt x="183" y="197"/>
                    <a:pt x="146" y="197"/>
                  </a:cubicBezTo>
                  <a:close/>
                  <a:moveTo>
                    <a:pt x="255" y="135"/>
                  </a:moveTo>
                  <a:cubicBezTo>
                    <a:pt x="248" y="135"/>
                    <a:pt x="242" y="135"/>
                    <a:pt x="235" y="135"/>
                  </a:cubicBezTo>
                  <a:cubicBezTo>
                    <a:pt x="235" y="128"/>
                    <a:pt x="235" y="122"/>
                    <a:pt x="235" y="115"/>
                  </a:cubicBezTo>
                  <a:cubicBezTo>
                    <a:pt x="241" y="115"/>
                    <a:pt x="248" y="115"/>
                    <a:pt x="255" y="115"/>
                  </a:cubicBezTo>
                  <a:cubicBezTo>
                    <a:pt x="255" y="121"/>
                    <a:pt x="255" y="128"/>
                    <a:pt x="255" y="135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" name="Freeform 78"/>
            <p:cNvSpPr/>
            <p:nvPr/>
          </p:nvSpPr>
          <p:spPr bwMode="auto">
            <a:xfrm>
              <a:off x="11574038" y="6265591"/>
              <a:ext cx="248514" cy="247893"/>
            </a:xfrm>
            <a:custGeom>
              <a:avLst/>
              <a:gdLst>
                <a:gd name="T0" fmla="*/ 39 w 76"/>
                <a:gd name="T1" fmla="*/ 1 h 77"/>
                <a:gd name="T2" fmla="*/ 0 w 76"/>
                <a:gd name="T3" fmla="*/ 38 h 77"/>
                <a:gd name="T4" fmla="*/ 37 w 76"/>
                <a:gd name="T5" fmla="*/ 76 h 77"/>
                <a:gd name="T6" fmla="*/ 76 w 76"/>
                <a:gd name="T7" fmla="*/ 39 h 77"/>
                <a:gd name="T8" fmla="*/ 39 w 76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39" y="1"/>
                  </a:moveTo>
                  <a:cubicBezTo>
                    <a:pt x="19" y="0"/>
                    <a:pt x="1" y="18"/>
                    <a:pt x="0" y="38"/>
                  </a:cubicBezTo>
                  <a:cubicBezTo>
                    <a:pt x="0" y="58"/>
                    <a:pt x="17" y="76"/>
                    <a:pt x="37" y="76"/>
                  </a:cubicBezTo>
                  <a:cubicBezTo>
                    <a:pt x="58" y="77"/>
                    <a:pt x="75" y="60"/>
                    <a:pt x="76" y="39"/>
                  </a:cubicBezTo>
                  <a:cubicBezTo>
                    <a:pt x="76" y="18"/>
                    <a:pt x="60" y="1"/>
                    <a:pt x="39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10300990" y="5554349"/>
              <a:ext cx="576740" cy="569921"/>
            </a:xfrm>
            <a:custGeom>
              <a:avLst/>
              <a:gdLst>
                <a:gd name="T0" fmla="*/ 88 w 178"/>
                <a:gd name="T1" fmla="*/ 1 h 178"/>
                <a:gd name="T2" fmla="*/ 0 w 178"/>
                <a:gd name="T3" fmla="*/ 89 h 178"/>
                <a:gd name="T4" fmla="*/ 89 w 178"/>
                <a:gd name="T5" fmla="*/ 178 h 178"/>
                <a:gd name="T6" fmla="*/ 178 w 178"/>
                <a:gd name="T7" fmla="*/ 89 h 178"/>
                <a:gd name="T8" fmla="*/ 88 w 178"/>
                <a:gd name="T9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">
                  <a:moveTo>
                    <a:pt x="88" y="1"/>
                  </a:moveTo>
                  <a:cubicBezTo>
                    <a:pt x="39" y="1"/>
                    <a:pt x="0" y="40"/>
                    <a:pt x="0" y="89"/>
                  </a:cubicBezTo>
                  <a:cubicBezTo>
                    <a:pt x="0" y="138"/>
                    <a:pt x="41" y="178"/>
                    <a:pt x="89" y="178"/>
                  </a:cubicBezTo>
                  <a:cubicBezTo>
                    <a:pt x="138" y="178"/>
                    <a:pt x="178" y="137"/>
                    <a:pt x="178" y="89"/>
                  </a:cubicBezTo>
                  <a:cubicBezTo>
                    <a:pt x="177" y="40"/>
                    <a:pt x="137" y="0"/>
                    <a:pt x="88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9691428" y="5053930"/>
              <a:ext cx="1711463" cy="1385419"/>
            </a:xfrm>
            <a:custGeom>
              <a:avLst/>
              <a:gdLst>
                <a:gd name="T0" fmla="*/ 455 w 528"/>
                <a:gd name="T1" fmla="*/ 99 h 432"/>
                <a:gd name="T2" fmla="*/ 422 w 528"/>
                <a:gd name="T3" fmla="*/ 96 h 432"/>
                <a:gd name="T4" fmla="*/ 262 w 528"/>
                <a:gd name="T5" fmla="*/ 5 h 432"/>
                <a:gd name="T6" fmla="*/ 249 w 528"/>
                <a:gd name="T7" fmla="*/ 0 h 432"/>
                <a:gd name="T8" fmla="*/ 130 w 528"/>
                <a:gd name="T9" fmla="*/ 39 h 432"/>
                <a:gd name="T10" fmla="*/ 65 w 528"/>
                <a:gd name="T11" fmla="*/ 327 h 432"/>
                <a:gd name="T12" fmla="*/ 262 w 528"/>
                <a:gd name="T13" fmla="*/ 432 h 432"/>
                <a:gd name="T14" fmla="*/ 421 w 528"/>
                <a:gd name="T15" fmla="*/ 379 h 432"/>
                <a:gd name="T16" fmla="*/ 472 w 528"/>
                <a:gd name="T17" fmla="*/ 109 h 432"/>
                <a:gd name="T18" fmla="*/ 455 w 528"/>
                <a:gd name="T19" fmla="*/ 99 h 432"/>
                <a:gd name="T20" fmla="*/ 110 w 528"/>
                <a:gd name="T21" fmla="*/ 176 h 432"/>
                <a:gd name="T22" fmla="*/ 71 w 528"/>
                <a:gd name="T23" fmla="*/ 176 h 432"/>
                <a:gd name="T24" fmla="*/ 71 w 528"/>
                <a:gd name="T25" fmla="*/ 138 h 432"/>
                <a:gd name="T26" fmla="*/ 110 w 528"/>
                <a:gd name="T27" fmla="*/ 138 h 432"/>
                <a:gd name="T28" fmla="*/ 110 w 528"/>
                <a:gd name="T29" fmla="*/ 176 h 432"/>
                <a:gd name="T30" fmla="*/ 276 w 528"/>
                <a:gd name="T31" fmla="*/ 372 h 432"/>
                <a:gd name="T32" fmla="*/ 149 w 528"/>
                <a:gd name="T33" fmla="*/ 245 h 432"/>
                <a:gd name="T34" fmla="*/ 277 w 528"/>
                <a:gd name="T35" fmla="*/ 117 h 432"/>
                <a:gd name="T36" fmla="*/ 404 w 528"/>
                <a:gd name="T37" fmla="*/ 245 h 432"/>
                <a:gd name="T38" fmla="*/ 276 w 528"/>
                <a:gd name="T39" fmla="*/ 372 h 432"/>
                <a:gd name="T40" fmla="*/ 483 w 528"/>
                <a:gd name="T41" fmla="*/ 254 h 432"/>
                <a:gd name="T42" fmla="*/ 444 w 528"/>
                <a:gd name="T43" fmla="*/ 254 h 432"/>
                <a:gd name="T44" fmla="*/ 444 w 528"/>
                <a:gd name="T45" fmla="*/ 217 h 432"/>
                <a:gd name="T46" fmla="*/ 483 w 528"/>
                <a:gd name="T47" fmla="*/ 217 h 432"/>
                <a:gd name="T48" fmla="*/ 483 w 528"/>
                <a:gd name="T49" fmla="*/ 254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8" h="432">
                  <a:moveTo>
                    <a:pt x="455" y="99"/>
                  </a:moveTo>
                  <a:cubicBezTo>
                    <a:pt x="444" y="99"/>
                    <a:pt x="433" y="98"/>
                    <a:pt x="422" y="96"/>
                  </a:cubicBezTo>
                  <a:cubicBezTo>
                    <a:pt x="357" y="86"/>
                    <a:pt x="304" y="55"/>
                    <a:pt x="262" y="5"/>
                  </a:cubicBezTo>
                  <a:cubicBezTo>
                    <a:pt x="259" y="2"/>
                    <a:pt x="253" y="0"/>
                    <a:pt x="249" y="0"/>
                  </a:cubicBezTo>
                  <a:cubicBezTo>
                    <a:pt x="206" y="3"/>
                    <a:pt x="167" y="16"/>
                    <a:pt x="130" y="39"/>
                  </a:cubicBezTo>
                  <a:cubicBezTo>
                    <a:pt x="29" y="105"/>
                    <a:pt x="0" y="231"/>
                    <a:pt x="65" y="327"/>
                  </a:cubicBezTo>
                  <a:cubicBezTo>
                    <a:pt x="113" y="398"/>
                    <a:pt x="183" y="429"/>
                    <a:pt x="262" y="432"/>
                  </a:cubicBezTo>
                  <a:cubicBezTo>
                    <a:pt x="324" y="431"/>
                    <a:pt x="376" y="415"/>
                    <a:pt x="421" y="379"/>
                  </a:cubicBezTo>
                  <a:cubicBezTo>
                    <a:pt x="506" y="312"/>
                    <a:pt x="528" y="197"/>
                    <a:pt x="472" y="109"/>
                  </a:cubicBezTo>
                  <a:cubicBezTo>
                    <a:pt x="468" y="102"/>
                    <a:pt x="464" y="98"/>
                    <a:pt x="455" y="99"/>
                  </a:cubicBezTo>
                  <a:close/>
                  <a:moveTo>
                    <a:pt x="110" y="176"/>
                  </a:moveTo>
                  <a:cubicBezTo>
                    <a:pt x="96" y="176"/>
                    <a:pt x="84" y="176"/>
                    <a:pt x="71" y="176"/>
                  </a:cubicBezTo>
                  <a:cubicBezTo>
                    <a:pt x="71" y="163"/>
                    <a:pt x="71" y="151"/>
                    <a:pt x="71" y="138"/>
                  </a:cubicBezTo>
                  <a:cubicBezTo>
                    <a:pt x="84" y="138"/>
                    <a:pt x="96" y="138"/>
                    <a:pt x="110" y="138"/>
                  </a:cubicBezTo>
                  <a:cubicBezTo>
                    <a:pt x="110" y="150"/>
                    <a:pt x="110" y="162"/>
                    <a:pt x="110" y="176"/>
                  </a:cubicBezTo>
                  <a:close/>
                  <a:moveTo>
                    <a:pt x="276" y="372"/>
                  </a:moveTo>
                  <a:cubicBezTo>
                    <a:pt x="207" y="372"/>
                    <a:pt x="150" y="315"/>
                    <a:pt x="149" y="245"/>
                  </a:cubicBezTo>
                  <a:cubicBezTo>
                    <a:pt x="149" y="176"/>
                    <a:pt x="207" y="117"/>
                    <a:pt x="277" y="117"/>
                  </a:cubicBezTo>
                  <a:cubicBezTo>
                    <a:pt x="347" y="117"/>
                    <a:pt x="404" y="175"/>
                    <a:pt x="404" y="245"/>
                  </a:cubicBezTo>
                  <a:cubicBezTo>
                    <a:pt x="404" y="316"/>
                    <a:pt x="347" y="372"/>
                    <a:pt x="276" y="372"/>
                  </a:cubicBezTo>
                  <a:close/>
                  <a:moveTo>
                    <a:pt x="483" y="254"/>
                  </a:moveTo>
                  <a:cubicBezTo>
                    <a:pt x="470" y="254"/>
                    <a:pt x="458" y="254"/>
                    <a:pt x="444" y="254"/>
                  </a:cubicBezTo>
                  <a:cubicBezTo>
                    <a:pt x="444" y="242"/>
                    <a:pt x="444" y="230"/>
                    <a:pt x="444" y="217"/>
                  </a:cubicBezTo>
                  <a:cubicBezTo>
                    <a:pt x="457" y="217"/>
                    <a:pt x="469" y="217"/>
                    <a:pt x="483" y="217"/>
                  </a:cubicBezTo>
                  <a:cubicBezTo>
                    <a:pt x="483" y="229"/>
                    <a:pt x="483" y="241"/>
                    <a:pt x="483" y="254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10469792" y="3853852"/>
              <a:ext cx="1416060" cy="1399319"/>
            </a:xfrm>
            <a:custGeom>
              <a:avLst/>
              <a:gdLst>
                <a:gd name="T0" fmla="*/ 220 w 437"/>
                <a:gd name="T1" fmla="*/ 2 h 436"/>
                <a:gd name="T2" fmla="*/ 3 w 437"/>
                <a:gd name="T3" fmla="*/ 213 h 436"/>
                <a:gd name="T4" fmla="*/ 217 w 437"/>
                <a:gd name="T5" fmla="*/ 434 h 436"/>
                <a:gd name="T6" fmla="*/ 436 w 437"/>
                <a:gd name="T7" fmla="*/ 219 h 436"/>
                <a:gd name="T8" fmla="*/ 220 w 437"/>
                <a:gd name="T9" fmla="*/ 2 h 436"/>
                <a:gd name="T10" fmla="*/ 223 w 437"/>
                <a:gd name="T11" fmla="*/ 308 h 436"/>
                <a:gd name="T12" fmla="*/ 85 w 437"/>
                <a:gd name="T13" fmla="*/ 194 h 436"/>
                <a:gd name="T14" fmla="*/ 148 w 437"/>
                <a:gd name="T15" fmla="*/ 69 h 436"/>
                <a:gd name="T16" fmla="*/ 330 w 437"/>
                <a:gd name="T17" fmla="*/ 104 h 436"/>
                <a:gd name="T18" fmla="*/ 262 w 437"/>
                <a:gd name="T19" fmla="*/ 302 h 436"/>
                <a:gd name="T20" fmla="*/ 223 w 437"/>
                <a:gd name="T21" fmla="*/ 308 h 436"/>
                <a:gd name="T22" fmla="*/ 330 w 437"/>
                <a:gd name="T23" fmla="*/ 368 h 436"/>
                <a:gd name="T24" fmla="*/ 290 w 437"/>
                <a:gd name="T25" fmla="*/ 368 h 436"/>
                <a:gd name="T26" fmla="*/ 290 w 437"/>
                <a:gd name="T27" fmla="*/ 332 h 436"/>
                <a:gd name="T28" fmla="*/ 330 w 437"/>
                <a:gd name="T29" fmla="*/ 332 h 436"/>
                <a:gd name="T30" fmla="*/ 330 w 437"/>
                <a:gd name="T31" fmla="*/ 368 h 436"/>
                <a:gd name="T32" fmla="*/ 372 w 437"/>
                <a:gd name="T33" fmla="*/ 306 h 436"/>
                <a:gd name="T34" fmla="*/ 331 w 437"/>
                <a:gd name="T35" fmla="*/ 306 h 436"/>
                <a:gd name="T36" fmla="*/ 331 w 437"/>
                <a:gd name="T37" fmla="*/ 269 h 436"/>
                <a:gd name="T38" fmla="*/ 372 w 437"/>
                <a:gd name="T39" fmla="*/ 269 h 436"/>
                <a:gd name="T40" fmla="*/ 372 w 437"/>
                <a:gd name="T41" fmla="*/ 30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7" h="436">
                  <a:moveTo>
                    <a:pt x="220" y="2"/>
                  </a:moveTo>
                  <a:cubicBezTo>
                    <a:pt x="103" y="0"/>
                    <a:pt x="6" y="96"/>
                    <a:pt x="3" y="213"/>
                  </a:cubicBezTo>
                  <a:cubicBezTo>
                    <a:pt x="0" y="328"/>
                    <a:pt x="93" y="433"/>
                    <a:pt x="217" y="434"/>
                  </a:cubicBezTo>
                  <a:cubicBezTo>
                    <a:pt x="336" y="436"/>
                    <a:pt x="435" y="340"/>
                    <a:pt x="436" y="219"/>
                  </a:cubicBezTo>
                  <a:cubicBezTo>
                    <a:pt x="437" y="100"/>
                    <a:pt x="341" y="3"/>
                    <a:pt x="220" y="2"/>
                  </a:cubicBezTo>
                  <a:close/>
                  <a:moveTo>
                    <a:pt x="223" y="308"/>
                  </a:moveTo>
                  <a:cubicBezTo>
                    <a:pt x="153" y="307"/>
                    <a:pt x="98" y="261"/>
                    <a:pt x="85" y="194"/>
                  </a:cubicBezTo>
                  <a:cubicBezTo>
                    <a:pt x="76" y="146"/>
                    <a:pt x="102" y="95"/>
                    <a:pt x="148" y="69"/>
                  </a:cubicBezTo>
                  <a:cubicBezTo>
                    <a:pt x="208" y="35"/>
                    <a:pt x="288" y="50"/>
                    <a:pt x="330" y="104"/>
                  </a:cubicBezTo>
                  <a:cubicBezTo>
                    <a:pt x="387" y="176"/>
                    <a:pt x="351" y="278"/>
                    <a:pt x="262" y="302"/>
                  </a:cubicBezTo>
                  <a:cubicBezTo>
                    <a:pt x="249" y="305"/>
                    <a:pt x="236" y="306"/>
                    <a:pt x="223" y="308"/>
                  </a:cubicBezTo>
                  <a:close/>
                  <a:moveTo>
                    <a:pt x="330" y="368"/>
                  </a:moveTo>
                  <a:cubicBezTo>
                    <a:pt x="317" y="368"/>
                    <a:pt x="304" y="368"/>
                    <a:pt x="290" y="368"/>
                  </a:cubicBezTo>
                  <a:cubicBezTo>
                    <a:pt x="290" y="356"/>
                    <a:pt x="290" y="344"/>
                    <a:pt x="290" y="332"/>
                  </a:cubicBezTo>
                  <a:cubicBezTo>
                    <a:pt x="303" y="332"/>
                    <a:pt x="316" y="332"/>
                    <a:pt x="330" y="332"/>
                  </a:cubicBezTo>
                  <a:cubicBezTo>
                    <a:pt x="330" y="344"/>
                    <a:pt x="330" y="355"/>
                    <a:pt x="330" y="368"/>
                  </a:cubicBezTo>
                  <a:close/>
                  <a:moveTo>
                    <a:pt x="372" y="306"/>
                  </a:moveTo>
                  <a:cubicBezTo>
                    <a:pt x="358" y="306"/>
                    <a:pt x="345" y="306"/>
                    <a:pt x="331" y="306"/>
                  </a:cubicBezTo>
                  <a:cubicBezTo>
                    <a:pt x="331" y="294"/>
                    <a:pt x="331" y="282"/>
                    <a:pt x="331" y="269"/>
                  </a:cubicBezTo>
                  <a:cubicBezTo>
                    <a:pt x="345" y="269"/>
                    <a:pt x="358" y="269"/>
                    <a:pt x="372" y="269"/>
                  </a:cubicBezTo>
                  <a:cubicBezTo>
                    <a:pt x="372" y="281"/>
                    <a:pt x="372" y="293"/>
                    <a:pt x="372" y="306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" name="Freeform 82"/>
            <p:cNvSpPr/>
            <p:nvPr/>
          </p:nvSpPr>
          <p:spPr bwMode="auto">
            <a:xfrm>
              <a:off x="5370571" y="6342045"/>
              <a:ext cx="128945" cy="132056"/>
            </a:xfrm>
            <a:custGeom>
              <a:avLst/>
              <a:gdLst>
                <a:gd name="T0" fmla="*/ 21 w 40"/>
                <a:gd name="T1" fmla="*/ 1 h 41"/>
                <a:gd name="T2" fmla="*/ 0 w 40"/>
                <a:gd name="T3" fmla="*/ 20 h 41"/>
                <a:gd name="T4" fmla="*/ 20 w 40"/>
                <a:gd name="T5" fmla="*/ 41 h 41"/>
                <a:gd name="T6" fmla="*/ 40 w 40"/>
                <a:gd name="T7" fmla="*/ 21 h 41"/>
                <a:gd name="T8" fmla="*/ 21 w 4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1" y="1"/>
                  </a:moveTo>
                  <a:cubicBezTo>
                    <a:pt x="10" y="0"/>
                    <a:pt x="0" y="10"/>
                    <a:pt x="0" y="20"/>
                  </a:cubicBezTo>
                  <a:cubicBezTo>
                    <a:pt x="0" y="31"/>
                    <a:pt x="9" y="40"/>
                    <a:pt x="20" y="41"/>
                  </a:cubicBezTo>
                  <a:cubicBezTo>
                    <a:pt x="31" y="41"/>
                    <a:pt x="40" y="32"/>
                    <a:pt x="40" y="21"/>
                  </a:cubicBezTo>
                  <a:cubicBezTo>
                    <a:pt x="40" y="10"/>
                    <a:pt x="31" y="1"/>
                    <a:pt x="21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4695363" y="5966731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7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4"/>
                    <a:pt x="94" y="72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" name="Freeform 84"/>
            <p:cNvSpPr/>
            <p:nvPr/>
          </p:nvSpPr>
          <p:spPr bwMode="auto">
            <a:xfrm>
              <a:off x="10798018" y="4138812"/>
              <a:ext cx="740852" cy="620890"/>
            </a:xfrm>
            <a:custGeom>
              <a:avLst/>
              <a:gdLst>
                <a:gd name="T0" fmla="*/ 116 w 229"/>
                <a:gd name="T1" fmla="*/ 0 h 193"/>
                <a:gd name="T2" fmla="*/ 96 w 229"/>
                <a:gd name="T3" fmla="*/ 3 h 193"/>
                <a:gd name="T4" fmla="*/ 39 w 229"/>
                <a:gd name="T5" fmla="*/ 140 h 193"/>
                <a:gd name="T6" fmla="*/ 183 w 229"/>
                <a:gd name="T7" fmla="*/ 160 h 193"/>
                <a:gd name="T8" fmla="*/ 201 w 229"/>
                <a:gd name="T9" fmla="*/ 42 h 193"/>
                <a:gd name="T10" fmla="*/ 116 w 229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193">
                  <a:moveTo>
                    <a:pt x="116" y="0"/>
                  </a:moveTo>
                  <a:cubicBezTo>
                    <a:pt x="110" y="1"/>
                    <a:pt x="103" y="1"/>
                    <a:pt x="96" y="3"/>
                  </a:cubicBezTo>
                  <a:cubicBezTo>
                    <a:pt x="30" y="15"/>
                    <a:pt x="0" y="88"/>
                    <a:pt x="39" y="140"/>
                  </a:cubicBezTo>
                  <a:cubicBezTo>
                    <a:pt x="72" y="183"/>
                    <a:pt x="139" y="193"/>
                    <a:pt x="183" y="160"/>
                  </a:cubicBezTo>
                  <a:cubicBezTo>
                    <a:pt x="222" y="131"/>
                    <a:pt x="229" y="80"/>
                    <a:pt x="201" y="42"/>
                  </a:cubicBezTo>
                  <a:cubicBezTo>
                    <a:pt x="180" y="14"/>
                    <a:pt x="151" y="2"/>
                    <a:pt x="116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8343359" y="3710213"/>
              <a:ext cx="1805242" cy="1545275"/>
            </a:xfrm>
            <a:custGeom>
              <a:avLst/>
              <a:gdLst>
                <a:gd name="T0" fmla="*/ 459 w 557"/>
                <a:gd name="T1" fmla="*/ 392 h 482"/>
                <a:gd name="T2" fmla="*/ 490 w 557"/>
                <a:gd name="T3" fmla="*/ 101 h 482"/>
                <a:gd name="T4" fmla="*/ 294 w 557"/>
                <a:gd name="T5" fmla="*/ 0 h 482"/>
                <a:gd name="T6" fmla="*/ 127 w 557"/>
                <a:gd name="T7" fmla="*/ 50 h 482"/>
                <a:gd name="T8" fmla="*/ 104 w 557"/>
                <a:gd name="T9" fmla="*/ 389 h 482"/>
                <a:gd name="T10" fmla="*/ 459 w 557"/>
                <a:gd name="T11" fmla="*/ 392 h 482"/>
                <a:gd name="T12" fmla="*/ 302 w 557"/>
                <a:gd name="T13" fmla="*/ 86 h 482"/>
                <a:gd name="T14" fmla="*/ 447 w 557"/>
                <a:gd name="T15" fmla="*/ 227 h 482"/>
                <a:gd name="T16" fmla="*/ 304 w 557"/>
                <a:gd name="T17" fmla="*/ 373 h 482"/>
                <a:gd name="T18" fmla="*/ 160 w 557"/>
                <a:gd name="T19" fmla="*/ 230 h 482"/>
                <a:gd name="T20" fmla="*/ 302 w 557"/>
                <a:gd name="T21" fmla="*/ 86 h 482"/>
                <a:gd name="T22" fmla="*/ 96 w 557"/>
                <a:gd name="T23" fmla="*/ 149 h 482"/>
                <a:gd name="T24" fmla="*/ 137 w 557"/>
                <a:gd name="T25" fmla="*/ 149 h 482"/>
                <a:gd name="T26" fmla="*/ 137 w 557"/>
                <a:gd name="T27" fmla="*/ 185 h 482"/>
                <a:gd name="T28" fmla="*/ 96 w 557"/>
                <a:gd name="T29" fmla="*/ 185 h 482"/>
                <a:gd name="T30" fmla="*/ 96 w 557"/>
                <a:gd name="T31" fmla="*/ 149 h 482"/>
                <a:gd name="T32" fmla="*/ 75 w 557"/>
                <a:gd name="T33" fmla="*/ 244 h 482"/>
                <a:gd name="T34" fmla="*/ 75 w 557"/>
                <a:gd name="T35" fmla="*/ 210 h 482"/>
                <a:gd name="T36" fmla="*/ 116 w 557"/>
                <a:gd name="T37" fmla="*/ 210 h 482"/>
                <a:gd name="T38" fmla="*/ 116 w 557"/>
                <a:gd name="T39" fmla="*/ 249 h 482"/>
                <a:gd name="T40" fmla="*/ 79 w 557"/>
                <a:gd name="T41" fmla="*/ 249 h 482"/>
                <a:gd name="T42" fmla="*/ 75 w 557"/>
                <a:gd name="T43" fmla="*/ 244 h 482"/>
                <a:gd name="T44" fmla="*/ 97 w 557"/>
                <a:gd name="T45" fmla="*/ 273 h 482"/>
                <a:gd name="T46" fmla="*/ 137 w 557"/>
                <a:gd name="T47" fmla="*/ 273 h 482"/>
                <a:gd name="T48" fmla="*/ 137 w 557"/>
                <a:gd name="T49" fmla="*/ 310 h 482"/>
                <a:gd name="T50" fmla="*/ 97 w 557"/>
                <a:gd name="T51" fmla="*/ 310 h 482"/>
                <a:gd name="T52" fmla="*/ 97 w 557"/>
                <a:gd name="T53" fmla="*/ 273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482">
                  <a:moveTo>
                    <a:pt x="459" y="392"/>
                  </a:moveTo>
                  <a:cubicBezTo>
                    <a:pt x="544" y="313"/>
                    <a:pt x="557" y="192"/>
                    <a:pt x="490" y="101"/>
                  </a:cubicBezTo>
                  <a:cubicBezTo>
                    <a:pt x="438" y="33"/>
                    <a:pt x="367" y="2"/>
                    <a:pt x="294" y="0"/>
                  </a:cubicBezTo>
                  <a:cubicBezTo>
                    <a:pt x="226" y="0"/>
                    <a:pt x="173" y="16"/>
                    <a:pt x="127" y="50"/>
                  </a:cubicBezTo>
                  <a:cubicBezTo>
                    <a:pt x="11" y="135"/>
                    <a:pt x="0" y="291"/>
                    <a:pt x="104" y="389"/>
                  </a:cubicBezTo>
                  <a:cubicBezTo>
                    <a:pt x="199" y="480"/>
                    <a:pt x="362" y="482"/>
                    <a:pt x="459" y="392"/>
                  </a:cubicBezTo>
                  <a:close/>
                  <a:moveTo>
                    <a:pt x="302" y="86"/>
                  </a:moveTo>
                  <a:cubicBezTo>
                    <a:pt x="381" y="85"/>
                    <a:pt x="446" y="149"/>
                    <a:pt x="447" y="227"/>
                  </a:cubicBezTo>
                  <a:cubicBezTo>
                    <a:pt x="447" y="308"/>
                    <a:pt x="384" y="372"/>
                    <a:pt x="304" y="373"/>
                  </a:cubicBezTo>
                  <a:cubicBezTo>
                    <a:pt x="225" y="374"/>
                    <a:pt x="160" y="309"/>
                    <a:pt x="160" y="230"/>
                  </a:cubicBezTo>
                  <a:cubicBezTo>
                    <a:pt x="159" y="151"/>
                    <a:pt x="223" y="86"/>
                    <a:pt x="302" y="86"/>
                  </a:cubicBezTo>
                  <a:close/>
                  <a:moveTo>
                    <a:pt x="96" y="149"/>
                  </a:moveTo>
                  <a:cubicBezTo>
                    <a:pt x="110" y="149"/>
                    <a:pt x="123" y="149"/>
                    <a:pt x="137" y="149"/>
                  </a:cubicBezTo>
                  <a:cubicBezTo>
                    <a:pt x="137" y="161"/>
                    <a:pt x="137" y="172"/>
                    <a:pt x="137" y="185"/>
                  </a:cubicBezTo>
                  <a:cubicBezTo>
                    <a:pt x="124" y="185"/>
                    <a:pt x="111" y="185"/>
                    <a:pt x="96" y="185"/>
                  </a:cubicBezTo>
                  <a:cubicBezTo>
                    <a:pt x="96" y="173"/>
                    <a:pt x="96" y="161"/>
                    <a:pt x="96" y="149"/>
                  </a:cubicBezTo>
                  <a:close/>
                  <a:moveTo>
                    <a:pt x="75" y="244"/>
                  </a:moveTo>
                  <a:cubicBezTo>
                    <a:pt x="74" y="233"/>
                    <a:pt x="75" y="222"/>
                    <a:pt x="75" y="210"/>
                  </a:cubicBezTo>
                  <a:cubicBezTo>
                    <a:pt x="89" y="210"/>
                    <a:pt x="102" y="210"/>
                    <a:pt x="116" y="210"/>
                  </a:cubicBezTo>
                  <a:cubicBezTo>
                    <a:pt x="116" y="223"/>
                    <a:pt x="116" y="235"/>
                    <a:pt x="116" y="249"/>
                  </a:cubicBezTo>
                  <a:cubicBezTo>
                    <a:pt x="104" y="249"/>
                    <a:pt x="91" y="249"/>
                    <a:pt x="79" y="249"/>
                  </a:cubicBezTo>
                  <a:cubicBezTo>
                    <a:pt x="78" y="249"/>
                    <a:pt x="75" y="245"/>
                    <a:pt x="75" y="244"/>
                  </a:cubicBezTo>
                  <a:close/>
                  <a:moveTo>
                    <a:pt x="97" y="273"/>
                  </a:moveTo>
                  <a:cubicBezTo>
                    <a:pt x="111" y="273"/>
                    <a:pt x="124" y="273"/>
                    <a:pt x="137" y="273"/>
                  </a:cubicBezTo>
                  <a:cubicBezTo>
                    <a:pt x="137" y="285"/>
                    <a:pt x="137" y="297"/>
                    <a:pt x="137" y="310"/>
                  </a:cubicBezTo>
                  <a:cubicBezTo>
                    <a:pt x="124" y="310"/>
                    <a:pt x="110" y="310"/>
                    <a:pt x="97" y="310"/>
                  </a:cubicBezTo>
                  <a:cubicBezTo>
                    <a:pt x="97" y="298"/>
                    <a:pt x="97" y="286"/>
                    <a:pt x="97" y="273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6936677" y="5236953"/>
              <a:ext cx="747885" cy="736728"/>
            </a:xfrm>
            <a:custGeom>
              <a:avLst/>
              <a:gdLst>
                <a:gd name="T0" fmla="*/ 116 w 231"/>
                <a:gd name="T1" fmla="*/ 0 h 230"/>
                <a:gd name="T2" fmla="*/ 1 w 231"/>
                <a:gd name="T3" fmla="*/ 112 h 230"/>
                <a:gd name="T4" fmla="*/ 114 w 231"/>
                <a:gd name="T5" fmla="*/ 229 h 230"/>
                <a:gd name="T6" fmla="*/ 230 w 231"/>
                <a:gd name="T7" fmla="*/ 115 h 230"/>
                <a:gd name="T8" fmla="*/ 116 w 231"/>
                <a:gd name="T9" fmla="*/ 0 h 230"/>
                <a:gd name="T10" fmla="*/ 117 w 231"/>
                <a:gd name="T11" fmla="*/ 162 h 230"/>
                <a:gd name="T12" fmla="*/ 44 w 231"/>
                <a:gd name="T13" fmla="*/ 102 h 230"/>
                <a:gd name="T14" fmla="*/ 78 w 231"/>
                <a:gd name="T15" fmla="*/ 36 h 230"/>
                <a:gd name="T16" fmla="*/ 174 w 231"/>
                <a:gd name="T17" fmla="*/ 54 h 230"/>
                <a:gd name="T18" fmla="*/ 138 w 231"/>
                <a:gd name="T19" fmla="*/ 159 h 230"/>
                <a:gd name="T20" fmla="*/ 117 w 231"/>
                <a:gd name="T21" fmla="*/ 162 h 230"/>
                <a:gd name="T22" fmla="*/ 174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4 w 231"/>
                <a:gd name="T29" fmla="*/ 175 h 230"/>
                <a:gd name="T30" fmla="*/ 174 w 231"/>
                <a:gd name="T31" fmla="*/ 194 h 230"/>
                <a:gd name="T32" fmla="*/ 196 w 231"/>
                <a:gd name="T33" fmla="*/ 161 h 230"/>
                <a:gd name="T34" fmla="*/ 174 w 231"/>
                <a:gd name="T35" fmla="*/ 161 h 230"/>
                <a:gd name="T36" fmla="*/ 174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0"/>
                  </a:moveTo>
                  <a:cubicBezTo>
                    <a:pt x="54" y="0"/>
                    <a:pt x="3" y="50"/>
                    <a:pt x="1" y="112"/>
                  </a:cubicBezTo>
                  <a:cubicBezTo>
                    <a:pt x="0" y="173"/>
                    <a:pt x="48" y="228"/>
                    <a:pt x="114" y="229"/>
                  </a:cubicBezTo>
                  <a:cubicBezTo>
                    <a:pt x="177" y="230"/>
                    <a:pt x="229" y="179"/>
                    <a:pt x="230" y="115"/>
                  </a:cubicBezTo>
                  <a:cubicBezTo>
                    <a:pt x="231" y="52"/>
                    <a:pt x="180" y="1"/>
                    <a:pt x="116" y="0"/>
                  </a:cubicBezTo>
                  <a:close/>
                  <a:moveTo>
                    <a:pt x="117" y="162"/>
                  </a:moveTo>
                  <a:cubicBezTo>
                    <a:pt x="80" y="161"/>
                    <a:pt x="51" y="137"/>
                    <a:pt x="44" y="102"/>
                  </a:cubicBezTo>
                  <a:cubicBezTo>
                    <a:pt x="40" y="77"/>
                    <a:pt x="53" y="50"/>
                    <a:pt x="78" y="36"/>
                  </a:cubicBezTo>
                  <a:cubicBezTo>
                    <a:pt x="109" y="18"/>
                    <a:pt x="152" y="26"/>
                    <a:pt x="174" y="54"/>
                  </a:cubicBezTo>
                  <a:cubicBezTo>
                    <a:pt x="204" y="92"/>
                    <a:pt x="185" y="146"/>
                    <a:pt x="138" y="159"/>
                  </a:cubicBezTo>
                  <a:cubicBezTo>
                    <a:pt x="131" y="161"/>
                    <a:pt x="124" y="161"/>
                    <a:pt x="117" y="162"/>
                  </a:cubicBezTo>
                  <a:close/>
                  <a:moveTo>
                    <a:pt x="174" y="194"/>
                  </a:moveTo>
                  <a:cubicBezTo>
                    <a:pt x="167" y="194"/>
                    <a:pt x="160" y="194"/>
                    <a:pt x="153" y="194"/>
                  </a:cubicBezTo>
                  <a:cubicBezTo>
                    <a:pt x="153" y="187"/>
                    <a:pt x="153" y="181"/>
                    <a:pt x="153" y="175"/>
                  </a:cubicBezTo>
                  <a:cubicBezTo>
                    <a:pt x="160" y="175"/>
                    <a:pt x="167" y="175"/>
                    <a:pt x="174" y="175"/>
                  </a:cubicBezTo>
                  <a:cubicBezTo>
                    <a:pt x="174" y="181"/>
                    <a:pt x="174" y="187"/>
                    <a:pt x="174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4" y="161"/>
                  </a:cubicBezTo>
                  <a:cubicBezTo>
                    <a:pt x="174" y="155"/>
                    <a:pt x="174" y="149"/>
                    <a:pt x="174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4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" name="Freeform 87"/>
            <p:cNvSpPr/>
            <p:nvPr/>
          </p:nvSpPr>
          <p:spPr bwMode="auto">
            <a:xfrm>
              <a:off x="7107822" y="5382909"/>
              <a:ext cx="391526" cy="328979"/>
            </a:xfrm>
            <a:custGeom>
              <a:avLst/>
              <a:gdLst>
                <a:gd name="T0" fmla="*/ 61 w 121"/>
                <a:gd name="T1" fmla="*/ 0 h 102"/>
                <a:gd name="T2" fmla="*/ 50 w 121"/>
                <a:gd name="T3" fmla="*/ 2 h 102"/>
                <a:gd name="T4" fmla="*/ 21 w 121"/>
                <a:gd name="T5" fmla="*/ 74 h 102"/>
                <a:gd name="T6" fmla="*/ 97 w 121"/>
                <a:gd name="T7" fmla="*/ 85 h 102"/>
                <a:gd name="T8" fmla="*/ 106 w 121"/>
                <a:gd name="T9" fmla="*/ 22 h 102"/>
                <a:gd name="T10" fmla="*/ 61 w 121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02">
                  <a:moveTo>
                    <a:pt x="61" y="0"/>
                  </a:moveTo>
                  <a:cubicBezTo>
                    <a:pt x="58" y="1"/>
                    <a:pt x="54" y="1"/>
                    <a:pt x="50" y="2"/>
                  </a:cubicBezTo>
                  <a:cubicBezTo>
                    <a:pt x="16" y="8"/>
                    <a:pt x="0" y="47"/>
                    <a:pt x="21" y="74"/>
                  </a:cubicBezTo>
                  <a:cubicBezTo>
                    <a:pt x="38" y="97"/>
                    <a:pt x="73" y="102"/>
                    <a:pt x="97" y="85"/>
                  </a:cubicBezTo>
                  <a:cubicBezTo>
                    <a:pt x="117" y="70"/>
                    <a:pt x="121" y="43"/>
                    <a:pt x="106" y="22"/>
                  </a:cubicBezTo>
                  <a:cubicBezTo>
                    <a:pt x="95" y="8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" name="Freeform 88"/>
            <p:cNvSpPr/>
            <p:nvPr/>
          </p:nvSpPr>
          <p:spPr bwMode="auto">
            <a:xfrm>
              <a:off x="3839631" y="6022333"/>
              <a:ext cx="358703" cy="356780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2 h 111"/>
                <a:gd name="T4" fmla="*/ 53 w 111"/>
                <a:gd name="T5" fmla="*/ 110 h 111"/>
                <a:gd name="T6" fmla="*/ 110 w 111"/>
                <a:gd name="T7" fmla="*/ 56 h 111"/>
                <a:gd name="T8" fmla="*/ 56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0"/>
                  </a:moveTo>
                  <a:cubicBezTo>
                    <a:pt x="27" y="0"/>
                    <a:pt x="1" y="24"/>
                    <a:pt x="0" y="52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0" y="56"/>
                  </a:cubicBezTo>
                  <a:cubicBezTo>
                    <a:pt x="111" y="26"/>
                    <a:pt x="86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8985743" y="4111011"/>
              <a:ext cx="679896" cy="669542"/>
            </a:xfrm>
            <a:custGeom>
              <a:avLst/>
              <a:gdLst>
                <a:gd name="T0" fmla="*/ 105 w 210"/>
                <a:gd name="T1" fmla="*/ 209 h 209"/>
                <a:gd name="T2" fmla="*/ 210 w 210"/>
                <a:gd name="T3" fmla="*/ 104 h 209"/>
                <a:gd name="T4" fmla="*/ 105 w 210"/>
                <a:gd name="T5" fmla="*/ 0 h 209"/>
                <a:gd name="T6" fmla="*/ 0 w 210"/>
                <a:gd name="T7" fmla="*/ 105 h 209"/>
                <a:gd name="T8" fmla="*/ 105 w 210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09">
                  <a:moveTo>
                    <a:pt x="105" y="209"/>
                  </a:moveTo>
                  <a:cubicBezTo>
                    <a:pt x="163" y="209"/>
                    <a:pt x="210" y="162"/>
                    <a:pt x="210" y="104"/>
                  </a:cubicBezTo>
                  <a:cubicBezTo>
                    <a:pt x="210" y="46"/>
                    <a:pt x="163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2"/>
                    <a:pt x="48" y="209"/>
                    <a:pt x="105" y="209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2" name="Freeform 90"/>
            <p:cNvSpPr/>
            <p:nvPr/>
          </p:nvSpPr>
          <p:spPr bwMode="auto">
            <a:xfrm>
              <a:off x="8680962" y="5656286"/>
              <a:ext cx="682240" cy="674176"/>
            </a:xfrm>
            <a:custGeom>
              <a:avLst/>
              <a:gdLst>
                <a:gd name="T0" fmla="*/ 106 w 211"/>
                <a:gd name="T1" fmla="*/ 1 h 210"/>
                <a:gd name="T2" fmla="*/ 1 w 211"/>
                <a:gd name="T3" fmla="*/ 100 h 210"/>
                <a:gd name="T4" fmla="*/ 100 w 211"/>
                <a:gd name="T5" fmla="*/ 209 h 210"/>
                <a:gd name="T6" fmla="*/ 209 w 211"/>
                <a:gd name="T7" fmla="*/ 107 h 210"/>
                <a:gd name="T8" fmla="*/ 106 w 211"/>
                <a:gd name="T9" fmla="*/ 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10">
                  <a:moveTo>
                    <a:pt x="106" y="1"/>
                  </a:moveTo>
                  <a:cubicBezTo>
                    <a:pt x="51" y="0"/>
                    <a:pt x="2" y="46"/>
                    <a:pt x="1" y="100"/>
                  </a:cubicBezTo>
                  <a:cubicBezTo>
                    <a:pt x="0" y="159"/>
                    <a:pt x="44" y="207"/>
                    <a:pt x="100" y="209"/>
                  </a:cubicBezTo>
                  <a:cubicBezTo>
                    <a:pt x="160" y="210"/>
                    <a:pt x="208" y="166"/>
                    <a:pt x="209" y="107"/>
                  </a:cubicBezTo>
                  <a:cubicBezTo>
                    <a:pt x="211" y="50"/>
                    <a:pt x="164" y="2"/>
                    <a:pt x="106" y="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3" name="Freeform 91"/>
            <p:cNvSpPr/>
            <p:nvPr/>
          </p:nvSpPr>
          <p:spPr bwMode="auto">
            <a:xfrm>
              <a:off x="6404481" y="3983590"/>
              <a:ext cx="206313" cy="203874"/>
            </a:xfrm>
            <a:custGeom>
              <a:avLst/>
              <a:gdLst>
                <a:gd name="T0" fmla="*/ 33 w 64"/>
                <a:gd name="T1" fmla="*/ 0 h 64"/>
                <a:gd name="T2" fmla="*/ 0 w 64"/>
                <a:gd name="T3" fmla="*/ 32 h 64"/>
                <a:gd name="T4" fmla="*/ 31 w 64"/>
                <a:gd name="T5" fmla="*/ 64 h 64"/>
                <a:gd name="T6" fmla="*/ 64 w 64"/>
                <a:gd name="T7" fmla="*/ 32 h 64"/>
                <a:gd name="T8" fmla="*/ 33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3" y="0"/>
                  </a:moveTo>
                  <a:cubicBezTo>
                    <a:pt x="16" y="0"/>
                    <a:pt x="1" y="14"/>
                    <a:pt x="0" y="32"/>
                  </a:cubicBezTo>
                  <a:cubicBezTo>
                    <a:pt x="0" y="49"/>
                    <a:pt x="14" y="63"/>
                    <a:pt x="31" y="64"/>
                  </a:cubicBezTo>
                  <a:cubicBezTo>
                    <a:pt x="49" y="64"/>
                    <a:pt x="64" y="50"/>
                    <a:pt x="64" y="32"/>
                  </a:cubicBezTo>
                  <a:cubicBezTo>
                    <a:pt x="64" y="15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6521705" y="5867110"/>
              <a:ext cx="907309" cy="734412"/>
            </a:xfrm>
            <a:custGeom>
              <a:avLst/>
              <a:gdLst>
                <a:gd name="T0" fmla="*/ 241 w 280"/>
                <a:gd name="T1" fmla="*/ 52 h 229"/>
                <a:gd name="T2" fmla="*/ 224 w 280"/>
                <a:gd name="T3" fmla="*/ 51 h 229"/>
                <a:gd name="T4" fmla="*/ 139 w 280"/>
                <a:gd name="T5" fmla="*/ 3 h 229"/>
                <a:gd name="T6" fmla="*/ 132 w 280"/>
                <a:gd name="T7" fmla="*/ 0 h 229"/>
                <a:gd name="T8" fmla="*/ 69 w 280"/>
                <a:gd name="T9" fmla="*/ 21 h 229"/>
                <a:gd name="T10" fmla="*/ 35 w 280"/>
                <a:gd name="T11" fmla="*/ 173 h 229"/>
                <a:gd name="T12" fmla="*/ 139 w 280"/>
                <a:gd name="T13" fmla="*/ 229 h 229"/>
                <a:gd name="T14" fmla="*/ 223 w 280"/>
                <a:gd name="T15" fmla="*/ 201 h 229"/>
                <a:gd name="T16" fmla="*/ 250 w 280"/>
                <a:gd name="T17" fmla="*/ 58 h 229"/>
                <a:gd name="T18" fmla="*/ 241 w 280"/>
                <a:gd name="T19" fmla="*/ 52 h 229"/>
                <a:gd name="T20" fmla="*/ 58 w 280"/>
                <a:gd name="T21" fmla="*/ 93 h 229"/>
                <a:gd name="T22" fmla="*/ 38 w 280"/>
                <a:gd name="T23" fmla="*/ 93 h 229"/>
                <a:gd name="T24" fmla="*/ 38 w 280"/>
                <a:gd name="T25" fmla="*/ 73 h 229"/>
                <a:gd name="T26" fmla="*/ 58 w 280"/>
                <a:gd name="T27" fmla="*/ 73 h 229"/>
                <a:gd name="T28" fmla="*/ 58 w 280"/>
                <a:gd name="T29" fmla="*/ 93 h 229"/>
                <a:gd name="T30" fmla="*/ 147 w 280"/>
                <a:gd name="T31" fmla="*/ 197 h 229"/>
                <a:gd name="T32" fmla="*/ 79 w 280"/>
                <a:gd name="T33" fmla="*/ 130 h 229"/>
                <a:gd name="T34" fmla="*/ 147 w 280"/>
                <a:gd name="T35" fmla="*/ 62 h 229"/>
                <a:gd name="T36" fmla="*/ 214 w 280"/>
                <a:gd name="T37" fmla="*/ 130 h 229"/>
                <a:gd name="T38" fmla="*/ 147 w 280"/>
                <a:gd name="T39" fmla="*/ 197 h 229"/>
                <a:gd name="T40" fmla="*/ 256 w 280"/>
                <a:gd name="T41" fmla="*/ 134 h 229"/>
                <a:gd name="T42" fmla="*/ 235 w 280"/>
                <a:gd name="T43" fmla="*/ 134 h 229"/>
                <a:gd name="T44" fmla="*/ 235 w 280"/>
                <a:gd name="T45" fmla="*/ 115 h 229"/>
                <a:gd name="T46" fmla="*/ 256 w 280"/>
                <a:gd name="T47" fmla="*/ 115 h 229"/>
                <a:gd name="T48" fmla="*/ 256 w 280"/>
                <a:gd name="T49" fmla="*/ 13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0" h="229">
                  <a:moveTo>
                    <a:pt x="241" y="52"/>
                  </a:moveTo>
                  <a:cubicBezTo>
                    <a:pt x="235" y="52"/>
                    <a:pt x="229" y="52"/>
                    <a:pt x="224" y="51"/>
                  </a:cubicBezTo>
                  <a:cubicBezTo>
                    <a:pt x="189" y="45"/>
                    <a:pt x="161" y="29"/>
                    <a:pt x="139" y="3"/>
                  </a:cubicBezTo>
                  <a:cubicBezTo>
                    <a:pt x="138" y="1"/>
                    <a:pt x="134" y="0"/>
                    <a:pt x="132" y="0"/>
                  </a:cubicBezTo>
                  <a:cubicBezTo>
                    <a:pt x="110" y="2"/>
                    <a:pt x="89" y="8"/>
                    <a:pt x="69" y="21"/>
                  </a:cubicBezTo>
                  <a:cubicBezTo>
                    <a:pt x="16" y="55"/>
                    <a:pt x="0" y="122"/>
                    <a:pt x="35" y="173"/>
                  </a:cubicBezTo>
                  <a:cubicBezTo>
                    <a:pt x="60" y="211"/>
                    <a:pt x="97" y="227"/>
                    <a:pt x="139" y="229"/>
                  </a:cubicBezTo>
                  <a:cubicBezTo>
                    <a:pt x="172" y="228"/>
                    <a:pt x="199" y="219"/>
                    <a:pt x="223" y="201"/>
                  </a:cubicBezTo>
                  <a:cubicBezTo>
                    <a:pt x="268" y="165"/>
                    <a:pt x="280" y="104"/>
                    <a:pt x="250" y="58"/>
                  </a:cubicBezTo>
                  <a:cubicBezTo>
                    <a:pt x="248" y="54"/>
                    <a:pt x="246" y="52"/>
                    <a:pt x="241" y="52"/>
                  </a:cubicBezTo>
                  <a:close/>
                  <a:moveTo>
                    <a:pt x="58" y="93"/>
                  </a:moveTo>
                  <a:cubicBezTo>
                    <a:pt x="51" y="93"/>
                    <a:pt x="45" y="93"/>
                    <a:pt x="38" y="93"/>
                  </a:cubicBezTo>
                  <a:cubicBezTo>
                    <a:pt x="38" y="86"/>
                    <a:pt x="38" y="80"/>
                    <a:pt x="38" y="73"/>
                  </a:cubicBezTo>
                  <a:cubicBezTo>
                    <a:pt x="45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7" y="197"/>
                  </a:moveTo>
                  <a:cubicBezTo>
                    <a:pt x="110" y="197"/>
                    <a:pt x="80" y="167"/>
                    <a:pt x="79" y="130"/>
                  </a:cubicBezTo>
                  <a:cubicBezTo>
                    <a:pt x="79" y="93"/>
                    <a:pt x="110" y="62"/>
                    <a:pt x="147" y="62"/>
                  </a:cubicBezTo>
                  <a:cubicBezTo>
                    <a:pt x="184" y="62"/>
                    <a:pt x="214" y="92"/>
                    <a:pt x="214" y="130"/>
                  </a:cubicBezTo>
                  <a:cubicBezTo>
                    <a:pt x="214" y="167"/>
                    <a:pt x="184" y="197"/>
                    <a:pt x="147" y="197"/>
                  </a:cubicBezTo>
                  <a:close/>
                  <a:moveTo>
                    <a:pt x="256" y="134"/>
                  </a:moveTo>
                  <a:cubicBezTo>
                    <a:pt x="249" y="134"/>
                    <a:pt x="242" y="134"/>
                    <a:pt x="235" y="134"/>
                  </a:cubicBezTo>
                  <a:cubicBezTo>
                    <a:pt x="235" y="128"/>
                    <a:pt x="235" y="121"/>
                    <a:pt x="235" y="115"/>
                  </a:cubicBezTo>
                  <a:cubicBezTo>
                    <a:pt x="242" y="115"/>
                    <a:pt x="249" y="115"/>
                    <a:pt x="256" y="115"/>
                  </a:cubicBezTo>
                  <a:cubicBezTo>
                    <a:pt x="256" y="121"/>
                    <a:pt x="256" y="128"/>
                    <a:pt x="256" y="134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5" name="Freeform 93"/>
            <p:cNvSpPr/>
            <p:nvPr/>
          </p:nvSpPr>
          <p:spPr bwMode="auto">
            <a:xfrm>
              <a:off x="6010610" y="5236953"/>
              <a:ext cx="363392" cy="354464"/>
            </a:xfrm>
            <a:custGeom>
              <a:avLst/>
              <a:gdLst>
                <a:gd name="T0" fmla="*/ 56 w 112"/>
                <a:gd name="T1" fmla="*/ 0 h 111"/>
                <a:gd name="T2" fmla="*/ 1 w 112"/>
                <a:gd name="T3" fmla="*/ 53 h 111"/>
                <a:gd name="T4" fmla="*/ 53 w 112"/>
                <a:gd name="T5" fmla="*/ 110 h 111"/>
                <a:gd name="T6" fmla="*/ 111 w 112"/>
                <a:gd name="T7" fmla="*/ 56 h 111"/>
                <a:gd name="T8" fmla="*/ 56 w 112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cubicBezTo>
                    <a:pt x="27" y="0"/>
                    <a:pt x="1" y="24"/>
                    <a:pt x="1" y="53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1" y="56"/>
                  </a:cubicBezTo>
                  <a:cubicBezTo>
                    <a:pt x="112" y="26"/>
                    <a:pt x="87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6" name="Freeform 94"/>
            <p:cNvSpPr/>
            <p:nvPr/>
          </p:nvSpPr>
          <p:spPr bwMode="auto">
            <a:xfrm>
              <a:off x="6845242" y="6133537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6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3"/>
                    <a:pt x="94" y="72"/>
                    <a:pt x="94" y="46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7930732" y="6332778"/>
              <a:ext cx="361048" cy="356780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2 h 111"/>
                <a:gd name="T4" fmla="*/ 53 w 111"/>
                <a:gd name="T5" fmla="*/ 110 h 111"/>
                <a:gd name="T6" fmla="*/ 111 w 111"/>
                <a:gd name="T7" fmla="*/ 56 h 111"/>
                <a:gd name="T8" fmla="*/ 56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0"/>
                  </a:moveTo>
                  <a:cubicBezTo>
                    <a:pt x="27" y="0"/>
                    <a:pt x="1" y="24"/>
                    <a:pt x="0" y="52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1" y="56"/>
                  </a:cubicBezTo>
                  <a:cubicBezTo>
                    <a:pt x="111" y="26"/>
                    <a:pt x="87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661451" y="4993694"/>
              <a:ext cx="956544" cy="813181"/>
            </a:xfrm>
            <a:custGeom>
              <a:avLst/>
              <a:gdLst>
                <a:gd name="T0" fmla="*/ 242 w 295"/>
                <a:gd name="T1" fmla="*/ 207 h 254"/>
                <a:gd name="T2" fmla="*/ 259 w 295"/>
                <a:gd name="T3" fmla="*/ 53 h 254"/>
                <a:gd name="T4" fmla="*/ 155 w 295"/>
                <a:gd name="T5" fmla="*/ 0 h 254"/>
                <a:gd name="T6" fmla="*/ 67 w 295"/>
                <a:gd name="T7" fmla="*/ 26 h 254"/>
                <a:gd name="T8" fmla="*/ 55 w 295"/>
                <a:gd name="T9" fmla="*/ 206 h 254"/>
                <a:gd name="T10" fmla="*/ 242 w 295"/>
                <a:gd name="T11" fmla="*/ 207 h 254"/>
                <a:gd name="T12" fmla="*/ 159 w 295"/>
                <a:gd name="T13" fmla="*/ 45 h 254"/>
                <a:gd name="T14" fmla="*/ 236 w 295"/>
                <a:gd name="T15" fmla="*/ 120 h 254"/>
                <a:gd name="T16" fmla="*/ 161 w 295"/>
                <a:gd name="T17" fmla="*/ 197 h 254"/>
                <a:gd name="T18" fmla="*/ 84 w 295"/>
                <a:gd name="T19" fmla="*/ 121 h 254"/>
                <a:gd name="T20" fmla="*/ 159 w 295"/>
                <a:gd name="T21" fmla="*/ 45 h 254"/>
                <a:gd name="T22" fmla="*/ 51 w 295"/>
                <a:gd name="T23" fmla="*/ 78 h 254"/>
                <a:gd name="T24" fmla="*/ 72 w 295"/>
                <a:gd name="T25" fmla="*/ 78 h 254"/>
                <a:gd name="T26" fmla="*/ 72 w 295"/>
                <a:gd name="T27" fmla="*/ 98 h 254"/>
                <a:gd name="T28" fmla="*/ 51 w 295"/>
                <a:gd name="T29" fmla="*/ 98 h 254"/>
                <a:gd name="T30" fmla="*/ 51 w 295"/>
                <a:gd name="T31" fmla="*/ 78 h 254"/>
                <a:gd name="T32" fmla="*/ 39 w 295"/>
                <a:gd name="T33" fmla="*/ 129 h 254"/>
                <a:gd name="T34" fmla="*/ 39 w 295"/>
                <a:gd name="T35" fmla="*/ 111 h 254"/>
                <a:gd name="T36" fmla="*/ 61 w 295"/>
                <a:gd name="T37" fmla="*/ 111 h 254"/>
                <a:gd name="T38" fmla="*/ 61 w 295"/>
                <a:gd name="T39" fmla="*/ 131 h 254"/>
                <a:gd name="T40" fmla="*/ 42 w 295"/>
                <a:gd name="T41" fmla="*/ 131 h 254"/>
                <a:gd name="T42" fmla="*/ 39 w 295"/>
                <a:gd name="T43" fmla="*/ 129 h 254"/>
                <a:gd name="T44" fmla="*/ 51 w 295"/>
                <a:gd name="T45" fmla="*/ 144 h 254"/>
                <a:gd name="T46" fmla="*/ 72 w 295"/>
                <a:gd name="T47" fmla="*/ 144 h 254"/>
                <a:gd name="T48" fmla="*/ 72 w 295"/>
                <a:gd name="T49" fmla="*/ 164 h 254"/>
                <a:gd name="T50" fmla="*/ 51 w 295"/>
                <a:gd name="T51" fmla="*/ 164 h 254"/>
                <a:gd name="T52" fmla="*/ 51 w 295"/>
                <a:gd name="T53" fmla="*/ 14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242" y="207"/>
                  </a:moveTo>
                  <a:cubicBezTo>
                    <a:pt x="287" y="165"/>
                    <a:pt x="295" y="101"/>
                    <a:pt x="259" y="53"/>
                  </a:cubicBezTo>
                  <a:cubicBezTo>
                    <a:pt x="231" y="17"/>
                    <a:pt x="194" y="1"/>
                    <a:pt x="155" y="0"/>
                  </a:cubicBezTo>
                  <a:cubicBezTo>
                    <a:pt x="119" y="0"/>
                    <a:pt x="91" y="8"/>
                    <a:pt x="67" y="26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1" y="254"/>
                    <a:pt x="242" y="207"/>
                  </a:cubicBezTo>
                  <a:close/>
                  <a:moveTo>
                    <a:pt x="159" y="45"/>
                  </a:moveTo>
                  <a:cubicBezTo>
                    <a:pt x="201" y="45"/>
                    <a:pt x="236" y="79"/>
                    <a:pt x="236" y="120"/>
                  </a:cubicBezTo>
                  <a:cubicBezTo>
                    <a:pt x="236" y="163"/>
                    <a:pt x="203" y="197"/>
                    <a:pt x="161" y="197"/>
                  </a:cubicBezTo>
                  <a:cubicBezTo>
                    <a:pt x="119" y="198"/>
                    <a:pt x="84" y="163"/>
                    <a:pt x="84" y="121"/>
                  </a:cubicBezTo>
                  <a:cubicBezTo>
                    <a:pt x="84" y="80"/>
                    <a:pt x="118" y="45"/>
                    <a:pt x="159" y="45"/>
                  </a:cubicBezTo>
                  <a:close/>
                  <a:moveTo>
                    <a:pt x="51" y="78"/>
                  </a:moveTo>
                  <a:cubicBezTo>
                    <a:pt x="58" y="78"/>
                    <a:pt x="65" y="78"/>
                    <a:pt x="72" y="78"/>
                  </a:cubicBezTo>
                  <a:cubicBezTo>
                    <a:pt x="72" y="85"/>
                    <a:pt x="72" y="91"/>
                    <a:pt x="72" y="98"/>
                  </a:cubicBezTo>
                  <a:cubicBezTo>
                    <a:pt x="66" y="98"/>
                    <a:pt x="58" y="98"/>
                    <a:pt x="51" y="98"/>
                  </a:cubicBezTo>
                  <a:cubicBezTo>
                    <a:pt x="51" y="91"/>
                    <a:pt x="51" y="85"/>
                    <a:pt x="51" y="78"/>
                  </a:cubicBezTo>
                  <a:close/>
                  <a:moveTo>
                    <a:pt x="39" y="129"/>
                  </a:moveTo>
                  <a:cubicBezTo>
                    <a:pt x="39" y="123"/>
                    <a:pt x="39" y="117"/>
                    <a:pt x="39" y="111"/>
                  </a:cubicBez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1"/>
                  </a:cubicBezTo>
                  <a:cubicBezTo>
                    <a:pt x="55" y="131"/>
                    <a:pt x="48" y="132"/>
                    <a:pt x="42" y="131"/>
                  </a:cubicBezTo>
                  <a:cubicBezTo>
                    <a:pt x="41" y="131"/>
                    <a:pt x="39" y="130"/>
                    <a:pt x="39" y="129"/>
                  </a:cubicBezTo>
                  <a:close/>
                  <a:moveTo>
                    <a:pt x="51" y="144"/>
                  </a:moveTo>
                  <a:cubicBezTo>
                    <a:pt x="58" y="144"/>
                    <a:pt x="65" y="144"/>
                    <a:pt x="72" y="144"/>
                  </a:cubicBezTo>
                  <a:cubicBezTo>
                    <a:pt x="72" y="151"/>
                    <a:pt x="72" y="157"/>
                    <a:pt x="72" y="164"/>
                  </a:cubicBezTo>
                  <a:cubicBezTo>
                    <a:pt x="65" y="164"/>
                    <a:pt x="58" y="164"/>
                    <a:pt x="51" y="164"/>
                  </a:cubicBezTo>
                  <a:cubicBezTo>
                    <a:pt x="51" y="157"/>
                    <a:pt x="51" y="151"/>
                    <a:pt x="51" y="144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9" name="Freeform 97"/>
            <p:cNvSpPr/>
            <p:nvPr/>
          </p:nvSpPr>
          <p:spPr bwMode="auto">
            <a:xfrm>
              <a:off x="11407580" y="2725592"/>
              <a:ext cx="382148" cy="377632"/>
            </a:xfrm>
            <a:custGeom>
              <a:avLst/>
              <a:gdLst>
                <a:gd name="T0" fmla="*/ 58 w 118"/>
                <a:gd name="T1" fmla="*/ 0 h 118"/>
                <a:gd name="T2" fmla="*/ 0 w 118"/>
                <a:gd name="T3" fmla="*/ 59 h 118"/>
                <a:gd name="T4" fmla="*/ 59 w 118"/>
                <a:gd name="T5" fmla="*/ 118 h 118"/>
                <a:gd name="T6" fmla="*/ 117 w 118"/>
                <a:gd name="T7" fmla="*/ 59 h 118"/>
                <a:gd name="T8" fmla="*/ 58 w 118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8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1" y="118"/>
                    <a:pt x="118" y="91"/>
                    <a:pt x="117" y="59"/>
                  </a:cubicBezTo>
                  <a:cubicBezTo>
                    <a:pt x="117" y="26"/>
                    <a:pt x="91" y="0"/>
                    <a:pt x="58" y="0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11091077" y="2526351"/>
              <a:ext cx="956544" cy="815497"/>
            </a:xfrm>
            <a:custGeom>
              <a:avLst/>
              <a:gdLst>
                <a:gd name="T0" fmla="*/ 155 w 295"/>
                <a:gd name="T1" fmla="*/ 0 h 254"/>
                <a:gd name="T2" fmla="*/ 67 w 295"/>
                <a:gd name="T3" fmla="*/ 26 h 254"/>
                <a:gd name="T4" fmla="*/ 55 w 295"/>
                <a:gd name="T5" fmla="*/ 206 h 254"/>
                <a:gd name="T6" fmla="*/ 243 w 295"/>
                <a:gd name="T7" fmla="*/ 207 h 254"/>
                <a:gd name="T8" fmla="*/ 259 w 295"/>
                <a:gd name="T9" fmla="*/ 53 h 254"/>
                <a:gd name="T10" fmla="*/ 155 w 295"/>
                <a:gd name="T11" fmla="*/ 0 h 254"/>
                <a:gd name="T12" fmla="*/ 39 w 295"/>
                <a:gd name="T13" fmla="*/ 76 h 254"/>
                <a:gd name="T14" fmla="*/ 62 w 295"/>
                <a:gd name="T15" fmla="*/ 76 h 254"/>
                <a:gd name="T16" fmla="*/ 62 w 295"/>
                <a:gd name="T17" fmla="*/ 96 h 254"/>
                <a:gd name="T18" fmla="*/ 39 w 295"/>
                <a:gd name="T19" fmla="*/ 96 h 254"/>
                <a:gd name="T20" fmla="*/ 39 w 295"/>
                <a:gd name="T21" fmla="*/ 76 h 254"/>
                <a:gd name="T22" fmla="*/ 39 w 295"/>
                <a:gd name="T23" fmla="*/ 111 h 254"/>
                <a:gd name="T24" fmla="*/ 61 w 295"/>
                <a:gd name="T25" fmla="*/ 111 h 254"/>
                <a:gd name="T26" fmla="*/ 61 w 295"/>
                <a:gd name="T27" fmla="*/ 131 h 254"/>
                <a:gd name="T28" fmla="*/ 42 w 295"/>
                <a:gd name="T29" fmla="*/ 131 h 254"/>
                <a:gd name="T30" fmla="*/ 40 w 295"/>
                <a:gd name="T31" fmla="*/ 129 h 254"/>
                <a:gd name="T32" fmla="*/ 39 w 295"/>
                <a:gd name="T33" fmla="*/ 111 h 254"/>
                <a:gd name="T34" fmla="*/ 62 w 295"/>
                <a:gd name="T35" fmla="*/ 166 h 254"/>
                <a:gd name="T36" fmla="*/ 39 w 295"/>
                <a:gd name="T37" fmla="*/ 166 h 254"/>
                <a:gd name="T38" fmla="*/ 39 w 295"/>
                <a:gd name="T39" fmla="*/ 145 h 254"/>
                <a:gd name="T40" fmla="*/ 62 w 295"/>
                <a:gd name="T41" fmla="*/ 145 h 254"/>
                <a:gd name="T42" fmla="*/ 62 w 295"/>
                <a:gd name="T43" fmla="*/ 166 h 254"/>
                <a:gd name="T44" fmla="*/ 156 w 295"/>
                <a:gd name="T45" fmla="*/ 202 h 254"/>
                <a:gd name="T46" fmla="*/ 75 w 295"/>
                <a:gd name="T47" fmla="*/ 121 h 254"/>
                <a:gd name="T48" fmla="*/ 155 w 295"/>
                <a:gd name="T49" fmla="*/ 40 h 254"/>
                <a:gd name="T50" fmla="*/ 236 w 295"/>
                <a:gd name="T51" fmla="*/ 120 h 254"/>
                <a:gd name="T52" fmla="*/ 156 w 295"/>
                <a:gd name="T53" fmla="*/ 20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155" y="0"/>
                  </a:moveTo>
                  <a:cubicBezTo>
                    <a:pt x="119" y="0"/>
                    <a:pt x="92" y="8"/>
                    <a:pt x="67" y="26"/>
                  </a:cubicBezTo>
                  <a:cubicBezTo>
                    <a:pt x="6" y="71"/>
                    <a:pt x="0" y="153"/>
                    <a:pt x="55" y="206"/>
                  </a:cubicBezTo>
                  <a:cubicBezTo>
                    <a:pt x="105" y="254"/>
                    <a:pt x="191" y="254"/>
                    <a:pt x="243" y="207"/>
                  </a:cubicBezTo>
                  <a:cubicBezTo>
                    <a:pt x="288" y="165"/>
                    <a:pt x="295" y="101"/>
                    <a:pt x="259" y="53"/>
                  </a:cubicBezTo>
                  <a:cubicBezTo>
                    <a:pt x="232" y="17"/>
                    <a:pt x="194" y="1"/>
                    <a:pt x="155" y="0"/>
                  </a:cubicBezTo>
                  <a:close/>
                  <a:moveTo>
                    <a:pt x="39" y="76"/>
                  </a:moveTo>
                  <a:cubicBezTo>
                    <a:pt x="47" y="76"/>
                    <a:pt x="54" y="76"/>
                    <a:pt x="62" y="76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8" y="96"/>
                    <a:pt x="39" y="96"/>
                  </a:cubicBezTo>
                  <a:cubicBezTo>
                    <a:pt x="39" y="89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1"/>
                  </a:cubicBezTo>
                  <a:cubicBezTo>
                    <a:pt x="55" y="131"/>
                    <a:pt x="48" y="131"/>
                    <a:pt x="42" y="131"/>
                  </a:cubicBezTo>
                  <a:cubicBezTo>
                    <a:pt x="41" y="131"/>
                    <a:pt x="40" y="130"/>
                    <a:pt x="40" y="129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62" y="166"/>
                  </a:moveTo>
                  <a:cubicBezTo>
                    <a:pt x="55" y="166"/>
                    <a:pt x="47" y="166"/>
                    <a:pt x="39" y="166"/>
                  </a:cubicBezTo>
                  <a:cubicBezTo>
                    <a:pt x="39" y="159"/>
                    <a:pt x="39" y="153"/>
                    <a:pt x="39" y="145"/>
                  </a:cubicBezTo>
                  <a:cubicBezTo>
                    <a:pt x="47" y="145"/>
                    <a:pt x="55" y="145"/>
                    <a:pt x="62" y="145"/>
                  </a:cubicBezTo>
                  <a:cubicBezTo>
                    <a:pt x="62" y="152"/>
                    <a:pt x="62" y="159"/>
                    <a:pt x="62" y="166"/>
                  </a:cubicBezTo>
                  <a:close/>
                  <a:moveTo>
                    <a:pt x="156" y="202"/>
                  </a:moveTo>
                  <a:cubicBezTo>
                    <a:pt x="112" y="202"/>
                    <a:pt x="75" y="166"/>
                    <a:pt x="75" y="121"/>
                  </a:cubicBezTo>
                  <a:cubicBezTo>
                    <a:pt x="75" y="77"/>
                    <a:pt x="111" y="41"/>
                    <a:pt x="155" y="40"/>
                  </a:cubicBez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1" name="Freeform 99"/>
            <p:cNvSpPr/>
            <p:nvPr/>
          </p:nvSpPr>
          <p:spPr bwMode="auto">
            <a:xfrm>
              <a:off x="4001400" y="5204518"/>
              <a:ext cx="361048" cy="356780"/>
            </a:xfrm>
            <a:custGeom>
              <a:avLst/>
              <a:gdLst>
                <a:gd name="T0" fmla="*/ 55 w 111"/>
                <a:gd name="T1" fmla="*/ 111 h 111"/>
                <a:gd name="T2" fmla="*/ 111 w 111"/>
                <a:gd name="T3" fmla="*/ 55 h 111"/>
                <a:gd name="T4" fmla="*/ 55 w 111"/>
                <a:gd name="T5" fmla="*/ 0 h 111"/>
                <a:gd name="T6" fmla="*/ 0 w 111"/>
                <a:gd name="T7" fmla="*/ 55 h 111"/>
                <a:gd name="T8" fmla="*/ 55 w 111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5" y="111"/>
                  </a:move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5" y="0"/>
                  </a:cubicBezTo>
                  <a:cubicBezTo>
                    <a:pt x="24" y="0"/>
                    <a:pt x="0" y="25"/>
                    <a:pt x="0" y="55"/>
                  </a:cubicBezTo>
                  <a:cubicBezTo>
                    <a:pt x="0" y="86"/>
                    <a:pt x="25" y="111"/>
                    <a:pt x="55" y="111"/>
                  </a:cubicBezTo>
                  <a:close/>
                </a:path>
              </a:pathLst>
            </a:custGeom>
            <a:solidFill>
              <a:srgbClr val="F4B6BB">
                <a:alpha val="1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E66A9ECC-0E5A-4F8D-8B32-1A09FCA3A515}"/>
              </a:ext>
            </a:extLst>
          </p:cNvPr>
          <p:cNvSpPr/>
          <p:nvPr userDrawn="1"/>
        </p:nvSpPr>
        <p:spPr>
          <a:xfrm>
            <a:off x="0" y="2253343"/>
            <a:ext cx="12192000" cy="2351314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99F7777-80AB-45AD-A4AD-DC177125BA0A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088571" y="1580606"/>
            <a:ext cx="9945150" cy="3696788"/>
          </a:xfrm>
          <a:custGeom>
            <a:avLst/>
            <a:gdLst>
              <a:gd name="connsiteX0" fmla="*/ 8797786 w 9945150"/>
              <a:gd name="connsiteY0" fmla="*/ 343988 h 3696788"/>
              <a:gd name="connsiteX1" fmla="*/ 9945150 w 9945150"/>
              <a:gd name="connsiteY1" fmla="*/ 343988 h 3696788"/>
              <a:gd name="connsiteX2" fmla="*/ 8854411 w 9945150"/>
              <a:gd name="connsiteY2" fmla="*/ 3696788 h 3696788"/>
              <a:gd name="connsiteX3" fmla="*/ 7707047 w 9945150"/>
              <a:gd name="connsiteY3" fmla="*/ 3696788 h 3696788"/>
              <a:gd name="connsiteX4" fmla="*/ 6228770 w 9945150"/>
              <a:gd name="connsiteY4" fmla="*/ 343988 h 3696788"/>
              <a:gd name="connsiteX5" fmla="*/ 7376134 w 9945150"/>
              <a:gd name="connsiteY5" fmla="*/ 343988 h 3696788"/>
              <a:gd name="connsiteX6" fmla="*/ 6285395 w 9945150"/>
              <a:gd name="connsiteY6" fmla="*/ 3696788 h 3696788"/>
              <a:gd name="connsiteX7" fmla="*/ 5138031 w 9945150"/>
              <a:gd name="connsiteY7" fmla="*/ 3696788 h 3696788"/>
              <a:gd name="connsiteX8" fmla="*/ 3659754 w 9945150"/>
              <a:gd name="connsiteY8" fmla="*/ 343988 h 3696788"/>
              <a:gd name="connsiteX9" fmla="*/ 4807118 w 9945150"/>
              <a:gd name="connsiteY9" fmla="*/ 343988 h 3696788"/>
              <a:gd name="connsiteX10" fmla="*/ 3716379 w 9945150"/>
              <a:gd name="connsiteY10" fmla="*/ 3696788 h 3696788"/>
              <a:gd name="connsiteX11" fmla="*/ 2569016 w 9945150"/>
              <a:gd name="connsiteY11" fmla="*/ 3696788 h 3696788"/>
              <a:gd name="connsiteX12" fmla="*/ 1090739 w 9945150"/>
              <a:gd name="connsiteY12" fmla="*/ 343988 h 3696788"/>
              <a:gd name="connsiteX13" fmla="*/ 2238103 w 9945150"/>
              <a:gd name="connsiteY13" fmla="*/ 343988 h 3696788"/>
              <a:gd name="connsiteX14" fmla="*/ 1147364 w 9945150"/>
              <a:gd name="connsiteY14" fmla="*/ 3696788 h 3696788"/>
              <a:gd name="connsiteX15" fmla="*/ 0 w 9945150"/>
              <a:gd name="connsiteY15" fmla="*/ 3696788 h 3696788"/>
              <a:gd name="connsiteX16" fmla="*/ 7635204 w 9945150"/>
              <a:gd name="connsiteY16" fmla="*/ 0 h 3696788"/>
              <a:gd name="connsiteX17" fmla="*/ 8782568 w 9945150"/>
              <a:gd name="connsiteY17" fmla="*/ 0 h 3696788"/>
              <a:gd name="connsiteX18" fmla="*/ 7691829 w 9945150"/>
              <a:gd name="connsiteY18" fmla="*/ 3352800 h 3696788"/>
              <a:gd name="connsiteX19" fmla="*/ 6544465 w 9945150"/>
              <a:gd name="connsiteY19" fmla="*/ 3352800 h 3696788"/>
              <a:gd name="connsiteX20" fmla="*/ 5066188 w 9945150"/>
              <a:gd name="connsiteY20" fmla="*/ 0 h 3696788"/>
              <a:gd name="connsiteX21" fmla="*/ 6213552 w 9945150"/>
              <a:gd name="connsiteY21" fmla="*/ 0 h 3696788"/>
              <a:gd name="connsiteX22" fmla="*/ 5122813 w 9945150"/>
              <a:gd name="connsiteY22" fmla="*/ 3352800 h 3696788"/>
              <a:gd name="connsiteX23" fmla="*/ 3975449 w 9945150"/>
              <a:gd name="connsiteY23" fmla="*/ 3352800 h 3696788"/>
              <a:gd name="connsiteX24" fmla="*/ 2497173 w 9945150"/>
              <a:gd name="connsiteY24" fmla="*/ 0 h 3696788"/>
              <a:gd name="connsiteX25" fmla="*/ 3644536 w 9945150"/>
              <a:gd name="connsiteY25" fmla="*/ 0 h 3696788"/>
              <a:gd name="connsiteX26" fmla="*/ 2553798 w 9945150"/>
              <a:gd name="connsiteY26" fmla="*/ 3352800 h 3696788"/>
              <a:gd name="connsiteX27" fmla="*/ 1406434 w 9945150"/>
              <a:gd name="connsiteY27" fmla="*/ 3352800 h 36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945150" h="3696788">
                <a:moveTo>
                  <a:pt x="8797786" y="343988"/>
                </a:moveTo>
                <a:lnTo>
                  <a:pt x="9945150" y="343988"/>
                </a:lnTo>
                <a:lnTo>
                  <a:pt x="8854411" y="3696788"/>
                </a:lnTo>
                <a:lnTo>
                  <a:pt x="7707047" y="3696788"/>
                </a:lnTo>
                <a:close/>
                <a:moveTo>
                  <a:pt x="6228770" y="343988"/>
                </a:moveTo>
                <a:lnTo>
                  <a:pt x="7376134" y="343988"/>
                </a:lnTo>
                <a:lnTo>
                  <a:pt x="6285395" y="3696788"/>
                </a:lnTo>
                <a:lnTo>
                  <a:pt x="5138031" y="3696788"/>
                </a:lnTo>
                <a:close/>
                <a:moveTo>
                  <a:pt x="3659754" y="343988"/>
                </a:moveTo>
                <a:lnTo>
                  <a:pt x="4807118" y="343988"/>
                </a:lnTo>
                <a:lnTo>
                  <a:pt x="3716379" y="3696788"/>
                </a:lnTo>
                <a:lnTo>
                  <a:pt x="2569016" y="3696788"/>
                </a:lnTo>
                <a:close/>
                <a:moveTo>
                  <a:pt x="1090739" y="343988"/>
                </a:moveTo>
                <a:lnTo>
                  <a:pt x="2238103" y="343988"/>
                </a:lnTo>
                <a:lnTo>
                  <a:pt x="1147364" y="3696788"/>
                </a:lnTo>
                <a:lnTo>
                  <a:pt x="0" y="3696788"/>
                </a:lnTo>
                <a:close/>
                <a:moveTo>
                  <a:pt x="7635204" y="0"/>
                </a:moveTo>
                <a:lnTo>
                  <a:pt x="8782568" y="0"/>
                </a:lnTo>
                <a:lnTo>
                  <a:pt x="7691829" y="3352800"/>
                </a:lnTo>
                <a:lnTo>
                  <a:pt x="6544465" y="3352800"/>
                </a:lnTo>
                <a:close/>
                <a:moveTo>
                  <a:pt x="5066188" y="0"/>
                </a:moveTo>
                <a:lnTo>
                  <a:pt x="6213552" y="0"/>
                </a:lnTo>
                <a:lnTo>
                  <a:pt x="5122813" y="3352800"/>
                </a:lnTo>
                <a:lnTo>
                  <a:pt x="3975449" y="3352800"/>
                </a:lnTo>
                <a:close/>
                <a:moveTo>
                  <a:pt x="2497173" y="0"/>
                </a:moveTo>
                <a:lnTo>
                  <a:pt x="3644536" y="0"/>
                </a:lnTo>
                <a:lnTo>
                  <a:pt x="2553798" y="3352800"/>
                </a:lnTo>
                <a:lnTo>
                  <a:pt x="1406434" y="3352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851331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047275-8B8A-4D15-AF20-0FA6ED84A02A}"/>
              </a:ext>
            </a:extLst>
          </p:cNvPr>
          <p:cNvGrpSpPr/>
          <p:nvPr userDrawn="1"/>
        </p:nvGrpSpPr>
        <p:grpSpPr>
          <a:xfrm>
            <a:off x="729449" y="1712662"/>
            <a:ext cx="2449180" cy="4305530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190A766-70B3-4D36-AF15-9E1A0976DF76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25B2C47-8196-4D2D-A932-AD50A26BC234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456B99B-095F-40D8-8D6F-C16F8AAD2D45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1E6F636-28FC-493D-A427-1173676C9065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BCD2B65-F507-44C8-B3B5-8CF21F73029C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08235C2-1A23-408C-A5FA-F6ECB5FBE09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06834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grpSp>
        <p:nvGrpSpPr>
          <p:cNvPr id="11" name="Graphic 53">
            <a:extLst>
              <a:ext uri="{FF2B5EF4-FFF2-40B4-BE49-F238E27FC236}">
                <a16:creationId xmlns:a16="http://schemas.microsoft.com/office/drawing/2014/main" id="{D998851F-C842-4A5A-AAD5-08F7475B0636}"/>
              </a:ext>
            </a:extLst>
          </p:cNvPr>
          <p:cNvGrpSpPr/>
          <p:nvPr userDrawn="1"/>
        </p:nvGrpSpPr>
        <p:grpSpPr>
          <a:xfrm>
            <a:off x="10834512" y="6030824"/>
            <a:ext cx="1062311" cy="669637"/>
            <a:chOff x="2203132" y="434565"/>
            <a:chExt cx="7784544" cy="490705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6D28A98-C41B-4FB8-A968-C6D3627EEE6C}"/>
                </a:ext>
              </a:extLst>
            </p:cNvPr>
            <p:cNvSpPr/>
            <p:nvPr/>
          </p:nvSpPr>
          <p:spPr>
            <a:xfrm>
              <a:off x="8558212" y="5331142"/>
              <a:ext cx="1085850" cy="9525"/>
            </a:xfrm>
            <a:custGeom>
              <a:avLst/>
              <a:gdLst>
                <a:gd name="connsiteX0" fmla="*/ 0 w 1085850"/>
                <a:gd name="connsiteY0" fmla="*/ 13335 h 9525"/>
                <a:gd name="connsiteX1" fmla="*/ 1090613 w 1085850"/>
                <a:gd name="connsiteY1" fmla="*/ 13335 h 9525"/>
                <a:gd name="connsiteX2" fmla="*/ 1090613 w 1085850"/>
                <a:gd name="connsiteY2" fmla="*/ 0 h 9525"/>
                <a:gd name="connsiteX3" fmla="*/ 0 w 1085850"/>
                <a:gd name="connsiteY3" fmla="*/ 952 h 9525"/>
                <a:gd name="connsiteX4" fmla="*/ 0 w 1085850"/>
                <a:gd name="connsiteY4" fmla="*/ 133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50" h="9525">
                  <a:moveTo>
                    <a:pt x="0" y="13335"/>
                  </a:moveTo>
                  <a:cubicBezTo>
                    <a:pt x="364807" y="13335"/>
                    <a:pt x="726757" y="13335"/>
                    <a:pt x="1090613" y="13335"/>
                  </a:cubicBezTo>
                  <a:cubicBezTo>
                    <a:pt x="1090613" y="8572"/>
                    <a:pt x="1090613" y="4763"/>
                    <a:pt x="1090613" y="0"/>
                  </a:cubicBezTo>
                  <a:lnTo>
                    <a:pt x="0" y="952"/>
                  </a:lnTo>
                  <a:cubicBezTo>
                    <a:pt x="0" y="5715"/>
                    <a:pt x="0" y="9525"/>
                    <a:pt x="0" y="13335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B62A633-55F4-40D4-AF64-19A66C550EB2}"/>
                </a:ext>
              </a:extLst>
            </p:cNvPr>
            <p:cNvSpPr/>
            <p:nvPr/>
          </p:nvSpPr>
          <p:spPr>
            <a:xfrm>
              <a:off x="8558212" y="4831080"/>
              <a:ext cx="1085850" cy="495300"/>
            </a:xfrm>
            <a:custGeom>
              <a:avLst/>
              <a:gdLst>
                <a:gd name="connsiteX0" fmla="*/ 0 w 1085850"/>
                <a:gd name="connsiteY0" fmla="*/ 0 h 495300"/>
                <a:gd name="connsiteX1" fmla="*/ 0 w 1085850"/>
                <a:gd name="connsiteY1" fmla="*/ 501967 h 495300"/>
                <a:gd name="connsiteX2" fmla="*/ 1090613 w 1085850"/>
                <a:gd name="connsiteY2" fmla="*/ 501015 h 495300"/>
                <a:gd name="connsiteX3" fmla="*/ 1090613 w 1085850"/>
                <a:gd name="connsiteY3" fmla="*/ 0 h 495300"/>
                <a:gd name="connsiteX4" fmla="*/ 0 w 1085850"/>
                <a:gd name="connsiteY4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50" h="495300">
                  <a:moveTo>
                    <a:pt x="0" y="0"/>
                  </a:moveTo>
                  <a:cubicBezTo>
                    <a:pt x="0" y="168592"/>
                    <a:pt x="0" y="333375"/>
                    <a:pt x="0" y="501967"/>
                  </a:cubicBezTo>
                  <a:lnTo>
                    <a:pt x="1090613" y="501015"/>
                  </a:lnTo>
                  <a:cubicBezTo>
                    <a:pt x="1090613" y="334327"/>
                    <a:pt x="1090613" y="167640"/>
                    <a:pt x="1090613" y="0"/>
                  </a:cubicBezTo>
                  <a:cubicBezTo>
                    <a:pt x="724852" y="0"/>
                    <a:pt x="361950" y="0"/>
                    <a:pt x="0" y="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885A04D-AC5E-4E15-8905-054E5ECD2E4A}"/>
                </a:ext>
              </a:extLst>
            </p:cNvPr>
            <p:cNvSpPr/>
            <p:nvPr/>
          </p:nvSpPr>
          <p:spPr>
            <a:xfrm>
              <a:off x="4534429" y="4318634"/>
              <a:ext cx="1133475" cy="704850"/>
            </a:xfrm>
            <a:custGeom>
              <a:avLst/>
              <a:gdLst>
                <a:gd name="connsiteX0" fmla="*/ 1122468 w 1133475"/>
                <a:gd name="connsiteY0" fmla="*/ 494347 h 704850"/>
                <a:gd name="connsiteX1" fmla="*/ 1141518 w 1133475"/>
                <a:gd name="connsiteY1" fmla="*/ 0 h 704850"/>
                <a:gd name="connsiteX2" fmla="*/ 875771 w 1133475"/>
                <a:gd name="connsiteY2" fmla="*/ 0 h 704850"/>
                <a:gd name="connsiteX3" fmla="*/ 266171 w 1133475"/>
                <a:gd name="connsiteY3" fmla="*/ 4763 h 704850"/>
                <a:gd name="connsiteX4" fmla="*/ 8043 w 1133475"/>
                <a:gd name="connsiteY4" fmla="*/ 255270 h 704850"/>
                <a:gd name="connsiteX5" fmla="*/ 423 w 1133475"/>
                <a:gd name="connsiteY5" fmla="*/ 611505 h 704850"/>
                <a:gd name="connsiteX6" fmla="*/ 423 w 1133475"/>
                <a:gd name="connsiteY6" fmla="*/ 705803 h 704850"/>
                <a:gd name="connsiteX7" fmla="*/ 39476 w 1133475"/>
                <a:gd name="connsiteY7" fmla="*/ 708660 h 704850"/>
                <a:gd name="connsiteX8" fmla="*/ 811001 w 1133475"/>
                <a:gd name="connsiteY8" fmla="*/ 708660 h 704850"/>
                <a:gd name="connsiteX9" fmla="*/ 910061 w 1133475"/>
                <a:gd name="connsiteY9" fmla="*/ 701040 h 704850"/>
                <a:gd name="connsiteX10" fmla="*/ 1122468 w 1133475"/>
                <a:gd name="connsiteY10" fmla="*/ 494347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704850">
                  <a:moveTo>
                    <a:pt x="1122468" y="494347"/>
                  </a:moveTo>
                  <a:cubicBezTo>
                    <a:pt x="1138661" y="332422"/>
                    <a:pt x="1135803" y="169545"/>
                    <a:pt x="1141518" y="0"/>
                  </a:cubicBezTo>
                  <a:cubicBezTo>
                    <a:pt x="1044363" y="0"/>
                    <a:pt x="960543" y="0"/>
                    <a:pt x="875771" y="0"/>
                  </a:cubicBezTo>
                  <a:cubicBezTo>
                    <a:pt x="672888" y="953"/>
                    <a:pt x="469053" y="-1905"/>
                    <a:pt x="266171" y="4763"/>
                  </a:cubicBezTo>
                  <a:cubicBezTo>
                    <a:pt x="98531" y="10478"/>
                    <a:pt x="19473" y="88583"/>
                    <a:pt x="8043" y="255270"/>
                  </a:cubicBezTo>
                  <a:cubicBezTo>
                    <a:pt x="-529" y="373380"/>
                    <a:pt x="2328" y="493395"/>
                    <a:pt x="423" y="611505"/>
                  </a:cubicBezTo>
                  <a:cubicBezTo>
                    <a:pt x="-529" y="642938"/>
                    <a:pt x="423" y="673418"/>
                    <a:pt x="423" y="705803"/>
                  </a:cubicBezTo>
                  <a:cubicBezTo>
                    <a:pt x="17568" y="706755"/>
                    <a:pt x="28046" y="708660"/>
                    <a:pt x="39476" y="708660"/>
                  </a:cubicBezTo>
                  <a:cubicBezTo>
                    <a:pt x="296651" y="708660"/>
                    <a:pt x="553826" y="708660"/>
                    <a:pt x="811001" y="708660"/>
                  </a:cubicBezTo>
                  <a:cubicBezTo>
                    <a:pt x="844338" y="708660"/>
                    <a:pt x="877676" y="705803"/>
                    <a:pt x="910061" y="701040"/>
                  </a:cubicBezTo>
                  <a:cubicBezTo>
                    <a:pt x="1039601" y="681990"/>
                    <a:pt x="1109133" y="623888"/>
                    <a:pt x="1122468" y="494347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1556B4E-AF3F-4CA9-928F-F2FAD088E45B}"/>
                </a:ext>
              </a:extLst>
            </p:cNvPr>
            <p:cNvSpPr/>
            <p:nvPr/>
          </p:nvSpPr>
          <p:spPr>
            <a:xfrm>
              <a:off x="8579167" y="4324452"/>
              <a:ext cx="1066800" cy="200025"/>
            </a:xfrm>
            <a:custGeom>
              <a:avLst/>
              <a:gdLst>
                <a:gd name="connsiteX0" fmla="*/ 1068705 w 1066800"/>
                <a:gd name="connsiteY0" fmla="*/ 850 h 200025"/>
                <a:gd name="connsiteX1" fmla="*/ 303847 w 1066800"/>
                <a:gd name="connsiteY1" fmla="*/ 2755 h 200025"/>
                <a:gd name="connsiteX2" fmla="*/ 115252 w 1066800"/>
                <a:gd name="connsiteY2" fmla="*/ 47523 h 200025"/>
                <a:gd name="connsiteX3" fmla="*/ 0 w 1066800"/>
                <a:gd name="connsiteY3" fmla="*/ 202780 h 200025"/>
                <a:gd name="connsiteX4" fmla="*/ 1068705 w 1066800"/>
                <a:gd name="connsiteY4" fmla="*/ 202780 h 200025"/>
                <a:gd name="connsiteX5" fmla="*/ 1068705 w 1066800"/>
                <a:gd name="connsiteY5" fmla="*/ 85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800" h="200025">
                  <a:moveTo>
                    <a:pt x="1068705" y="850"/>
                  </a:moveTo>
                  <a:cubicBezTo>
                    <a:pt x="811530" y="850"/>
                    <a:pt x="557213" y="-2007"/>
                    <a:pt x="303847" y="2755"/>
                  </a:cubicBezTo>
                  <a:cubicBezTo>
                    <a:pt x="240982" y="3708"/>
                    <a:pt x="176213" y="25615"/>
                    <a:pt x="115252" y="47523"/>
                  </a:cubicBezTo>
                  <a:cubicBezTo>
                    <a:pt x="47625" y="71335"/>
                    <a:pt x="12382" y="127533"/>
                    <a:pt x="0" y="202780"/>
                  </a:cubicBezTo>
                  <a:cubicBezTo>
                    <a:pt x="360045" y="202780"/>
                    <a:pt x="714375" y="202780"/>
                    <a:pt x="1068705" y="202780"/>
                  </a:cubicBezTo>
                  <a:cubicBezTo>
                    <a:pt x="1068705" y="132295"/>
                    <a:pt x="1068705" y="64668"/>
                    <a:pt x="1068705" y="8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821F719-162B-42C7-86E0-1A4D1239D354}"/>
                </a:ext>
              </a:extLst>
            </p:cNvPr>
            <p:cNvSpPr/>
            <p:nvPr/>
          </p:nvSpPr>
          <p:spPr>
            <a:xfrm>
              <a:off x="8005762" y="5332094"/>
              <a:ext cx="219075" cy="9525"/>
            </a:xfrm>
            <a:custGeom>
              <a:avLst/>
              <a:gdLst>
                <a:gd name="connsiteX0" fmla="*/ 220980 w 219075"/>
                <a:gd name="connsiteY0" fmla="*/ 6668 h 0"/>
                <a:gd name="connsiteX1" fmla="*/ 220980 w 219075"/>
                <a:gd name="connsiteY1" fmla="*/ 0 h 0"/>
                <a:gd name="connsiteX2" fmla="*/ 0 w 219075"/>
                <a:gd name="connsiteY2" fmla="*/ 0 h 0"/>
                <a:gd name="connsiteX3" fmla="*/ 0 w 219075"/>
                <a:gd name="connsiteY3" fmla="*/ 6668 h 0"/>
                <a:gd name="connsiteX4" fmla="*/ 220980 w 219075"/>
                <a:gd name="connsiteY4" fmla="*/ 666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>
                  <a:moveTo>
                    <a:pt x="220980" y="6668"/>
                  </a:moveTo>
                  <a:cubicBezTo>
                    <a:pt x="220980" y="4763"/>
                    <a:pt x="220980" y="1905"/>
                    <a:pt x="220980" y="0"/>
                  </a:cubicBezTo>
                  <a:lnTo>
                    <a:pt x="0" y="0"/>
                  </a:lnTo>
                  <a:cubicBezTo>
                    <a:pt x="0" y="1905"/>
                    <a:pt x="0" y="3810"/>
                    <a:pt x="0" y="6668"/>
                  </a:cubicBezTo>
                  <a:cubicBezTo>
                    <a:pt x="76200" y="6668"/>
                    <a:pt x="146685" y="6668"/>
                    <a:pt x="220980" y="6668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79C5D74-3A9F-4EE7-91C9-D18D7E47ACDE}"/>
                </a:ext>
              </a:extLst>
            </p:cNvPr>
            <p:cNvSpPr/>
            <p:nvPr/>
          </p:nvSpPr>
          <p:spPr>
            <a:xfrm>
              <a:off x="8225551" y="3999877"/>
              <a:ext cx="1762125" cy="1323975"/>
            </a:xfrm>
            <a:custGeom>
              <a:avLst/>
              <a:gdLst>
                <a:gd name="connsiteX0" fmla="*/ 332661 w 1762125"/>
                <a:gd name="connsiteY0" fmla="*/ 831202 h 1323975"/>
                <a:gd name="connsiteX1" fmla="*/ 1423273 w 1762125"/>
                <a:gd name="connsiteY1" fmla="*/ 831202 h 1323975"/>
                <a:gd name="connsiteX2" fmla="*/ 1423273 w 1762125"/>
                <a:gd name="connsiteY2" fmla="*/ 1332217 h 1323975"/>
                <a:gd name="connsiteX3" fmla="*/ 1762363 w 1762125"/>
                <a:gd name="connsiteY3" fmla="*/ 1332217 h 1323975"/>
                <a:gd name="connsiteX4" fmla="*/ 1762363 w 1762125"/>
                <a:gd name="connsiteY4" fmla="*/ 622 h 1323975"/>
                <a:gd name="connsiteX5" fmla="*/ 1704261 w 1762125"/>
                <a:gd name="connsiteY5" fmla="*/ 622 h 1323975"/>
                <a:gd name="connsiteX6" fmla="*/ 694611 w 1762125"/>
                <a:gd name="connsiteY6" fmla="*/ 1575 h 1323975"/>
                <a:gd name="connsiteX7" fmla="*/ 440293 w 1762125"/>
                <a:gd name="connsiteY7" fmla="*/ 32054 h 1323975"/>
                <a:gd name="connsiteX8" fmla="*/ 13573 w 1762125"/>
                <a:gd name="connsiteY8" fmla="*/ 514020 h 1323975"/>
                <a:gd name="connsiteX9" fmla="*/ 1191 w 1762125"/>
                <a:gd name="connsiteY9" fmla="*/ 694042 h 1323975"/>
                <a:gd name="connsiteX10" fmla="*/ 238 w 1762125"/>
                <a:gd name="connsiteY10" fmla="*/ 1284592 h 1323975"/>
                <a:gd name="connsiteX11" fmla="*/ 238 w 1762125"/>
                <a:gd name="connsiteY11" fmla="*/ 1332217 h 1323975"/>
                <a:gd name="connsiteX12" fmla="*/ 330756 w 1762125"/>
                <a:gd name="connsiteY12" fmla="*/ 1332217 h 1323975"/>
                <a:gd name="connsiteX13" fmla="*/ 332661 w 1762125"/>
                <a:gd name="connsiteY13" fmla="*/ 831202 h 1323975"/>
                <a:gd name="connsiteX14" fmla="*/ 468868 w 1762125"/>
                <a:gd name="connsiteY14" fmla="*/ 372097 h 1323975"/>
                <a:gd name="connsiteX15" fmla="*/ 657463 w 1762125"/>
                <a:gd name="connsiteY15" fmla="*/ 327329 h 1323975"/>
                <a:gd name="connsiteX16" fmla="*/ 1422321 w 1762125"/>
                <a:gd name="connsiteY16" fmla="*/ 325425 h 1323975"/>
                <a:gd name="connsiteX17" fmla="*/ 1422321 w 1762125"/>
                <a:gd name="connsiteY17" fmla="*/ 527354 h 1323975"/>
                <a:gd name="connsiteX18" fmla="*/ 353616 w 1762125"/>
                <a:gd name="connsiteY18" fmla="*/ 527354 h 1323975"/>
                <a:gd name="connsiteX19" fmla="*/ 468868 w 1762125"/>
                <a:gd name="connsiteY19" fmla="*/ 372097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2125" h="1323975">
                  <a:moveTo>
                    <a:pt x="332661" y="831202"/>
                  </a:moveTo>
                  <a:cubicBezTo>
                    <a:pt x="694611" y="831202"/>
                    <a:pt x="1058466" y="831202"/>
                    <a:pt x="1423273" y="831202"/>
                  </a:cubicBezTo>
                  <a:cubicBezTo>
                    <a:pt x="1423273" y="998842"/>
                    <a:pt x="1423273" y="1164577"/>
                    <a:pt x="1423273" y="1332217"/>
                  </a:cubicBezTo>
                  <a:lnTo>
                    <a:pt x="1762363" y="1332217"/>
                  </a:lnTo>
                  <a:cubicBezTo>
                    <a:pt x="1762363" y="889304"/>
                    <a:pt x="1762363" y="446392"/>
                    <a:pt x="1762363" y="622"/>
                  </a:cubicBezTo>
                  <a:cubicBezTo>
                    <a:pt x="1737598" y="622"/>
                    <a:pt x="1721406" y="622"/>
                    <a:pt x="1704261" y="622"/>
                  </a:cubicBezTo>
                  <a:cubicBezTo>
                    <a:pt x="1368028" y="622"/>
                    <a:pt x="1030843" y="-1283"/>
                    <a:pt x="694611" y="1575"/>
                  </a:cubicBezTo>
                  <a:cubicBezTo>
                    <a:pt x="609838" y="2527"/>
                    <a:pt x="522208" y="11100"/>
                    <a:pt x="440293" y="32054"/>
                  </a:cubicBezTo>
                  <a:cubicBezTo>
                    <a:pt x="192643" y="96825"/>
                    <a:pt x="56436" y="266370"/>
                    <a:pt x="13573" y="514020"/>
                  </a:cubicBezTo>
                  <a:cubicBezTo>
                    <a:pt x="3096" y="573075"/>
                    <a:pt x="1191" y="634035"/>
                    <a:pt x="1191" y="694042"/>
                  </a:cubicBezTo>
                  <a:cubicBezTo>
                    <a:pt x="-714" y="891210"/>
                    <a:pt x="238" y="1087425"/>
                    <a:pt x="238" y="1284592"/>
                  </a:cubicBezTo>
                  <a:cubicBezTo>
                    <a:pt x="238" y="1299832"/>
                    <a:pt x="238" y="1315072"/>
                    <a:pt x="238" y="1332217"/>
                  </a:cubicBezTo>
                  <a:lnTo>
                    <a:pt x="330756" y="1332217"/>
                  </a:lnTo>
                  <a:cubicBezTo>
                    <a:pt x="332661" y="1164577"/>
                    <a:pt x="332661" y="999795"/>
                    <a:pt x="332661" y="831202"/>
                  </a:cubicBezTo>
                  <a:close/>
                  <a:moveTo>
                    <a:pt x="468868" y="372097"/>
                  </a:moveTo>
                  <a:cubicBezTo>
                    <a:pt x="529828" y="350190"/>
                    <a:pt x="593646" y="329235"/>
                    <a:pt x="657463" y="327329"/>
                  </a:cubicBezTo>
                  <a:cubicBezTo>
                    <a:pt x="910828" y="322567"/>
                    <a:pt x="1164193" y="325425"/>
                    <a:pt x="1422321" y="325425"/>
                  </a:cubicBezTo>
                  <a:cubicBezTo>
                    <a:pt x="1422321" y="389242"/>
                    <a:pt x="1422321" y="456870"/>
                    <a:pt x="1422321" y="527354"/>
                  </a:cubicBezTo>
                  <a:cubicBezTo>
                    <a:pt x="1067991" y="527354"/>
                    <a:pt x="713661" y="527354"/>
                    <a:pt x="353616" y="527354"/>
                  </a:cubicBezTo>
                  <a:cubicBezTo>
                    <a:pt x="365998" y="451154"/>
                    <a:pt x="401241" y="395910"/>
                    <a:pt x="468868" y="37209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FC25519-3B43-41D2-A8EC-84A9F45BDE83}"/>
                </a:ext>
              </a:extLst>
            </p:cNvPr>
            <p:cNvSpPr/>
            <p:nvPr/>
          </p:nvSpPr>
          <p:spPr>
            <a:xfrm>
              <a:off x="4534429" y="4318634"/>
              <a:ext cx="1133475" cy="704850"/>
            </a:xfrm>
            <a:custGeom>
              <a:avLst/>
              <a:gdLst>
                <a:gd name="connsiteX0" fmla="*/ 1122468 w 1133475"/>
                <a:gd name="connsiteY0" fmla="*/ 494347 h 704850"/>
                <a:gd name="connsiteX1" fmla="*/ 1141518 w 1133475"/>
                <a:gd name="connsiteY1" fmla="*/ 0 h 704850"/>
                <a:gd name="connsiteX2" fmla="*/ 875771 w 1133475"/>
                <a:gd name="connsiteY2" fmla="*/ 0 h 704850"/>
                <a:gd name="connsiteX3" fmla="*/ 266171 w 1133475"/>
                <a:gd name="connsiteY3" fmla="*/ 4763 h 704850"/>
                <a:gd name="connsiteX4" fmla="*/ 8043 w 1133475"/>
                <a:gd name="connsiteY4" fmla="*/ 255270 h 704850"/>
                <a:gd name="connsiteX5" fmla="*/ 423 w 1133475"/>
                <a:gd name="connsiteY5" fmla="*/ 611505 h 704850"/>
                <a:gd name="connsiteX6" fmla="*/ 423 w 1133475"/>
                <a:gd name="connsiteY6" fmla="*/ 705803 h 704850"/>
                <a:gd name="connsiteX7" fmla="*/ 39476 w 1133475"/>
                <a:gd name="connsiteY7" fmla="*/ 708660 h 704850"/>
                <a:gd name="connsiteX8" fmla="*/ 811001 w 1133475"/>
                <a:gd name="connsiteY8" fmla="*/ 708660 h 704850"/>
                <a:gd name="connsiteX9" fmla="*/ 910061 w 1133475"/>
                <a:gd name="connsiteY9" fmla="*/ 701040 h 704850"/>
                <a:gd name="connsiteX10" fmla="*/ 1122468 w 1133475"/>
                <a:gd name="connsiteY10" fmla="*/ 494347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704850">
                  <a:moveTo>
                    <a:pt x="1122468" y="494347"/>
                  </a:moveTo>
                  <a:cubicBezTo>
                    <a:pt x="1138661" y="332422"/>
                    <a:pt x="1135803" y="169545"/>
                    <a:pt x="1141518" y="0"/>
                  </a:cubicBezTo>
                  <a:cubicBezTo>
                    <a:pt x="1044363" y="0"/>
                    <a:pt x="960543" y="0"/>
                    <a:pt x="875771" y="0"/>
                  </a:cubicBezTo>
                  <a:cubicBezTo>
                    <a:pt x="672888" y="953"/>
                    <a:pt x="469053" y="-1905"/>
                    <a:pt x="266171" y="4763"/>
                  </a:cubicBezTo>
                  <a:cubicBezTo>
                    <a:pt x="98531" y="10478"/>
                    <a:pt x="19473" y="88583"/>
                    <a:pt x="8043" y="255270"/>
                  </a:cubicBezTo>
                  <a:cubicBezTo>
                    <a:pt x="-529" y="373380"/>
                    <a:pt x="2328" y="493395"/>
                    <a:pt x="423" y="611505"/>
                  </a:cubicBezTo>
                  <a:cubicBezTo>
                    <a:pt x="-529" y="642938"/>
                    <a:pt x="423" y="673418"/>
                    <a:pt x="423" y="705803"/>
                  </a:cubicBezTo>
                  <a:cubicBezTo>
                    <a:pt x="17568" y="706755"/>
                    <a:pt x="28046" y="708660"/>
                    <a:pt x="39476" y="708660"/>
                  </a:cubicBezTo>
                  <a:cubicBezTo>
                    <a:pt x="296651" y="708660"/>
                    <a:pt x="553826" y="708660"/>
                    <a:pt x="811001" y="708660"/>
                  </a:cubicBezTo>
                  <a:cubicBezTo>
                    <a:pt x="844338" y="708660"/>
                    <a:pt x="877676" y="705803"/>
                    <a:pt x="910061" y="701040"/>
                  </a:cubicBezTo>
                  <a:cubicBezTo>
                    <a:pt x="1039601" y="681990"/>
                    <a:pt x="1109133" y="623888"/>
                    <a:pt x="1122468" y="494347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FFDA38B-0590-462A-B2C6-93AF699D4C86}"/>
                </a:ext>
              </a:extLst>
            </p:cNvPr>
            <p:cNvSpPr/>
            <p:nvPr/>
          </p:nvSpPr>
          <p:spPr>
            <a:xfrm>
              <a:off x="5539740" y="5324475"/>
              <a:ext cx="685800" cy="9525"/>
            </a:xfrm>
            <a:custGeom>
              <a:avLst/>
              <a:gdLst>
                <a:gd name="connsiteX0" fmla="*/ 0 w 685800"/>
                <a:gd name="connsiteY0" fmla="*/ 7620 h 0"/>
                <a:gd name="connsiteX1" fmla="*/ 694372 w 685800"/>
                <a:gd name="connsiteY1" fmla="*/ 7620 h 0"/>
                <a:gd name="connsiteX2" fmla="*/ 694372 w 685800"/>
                <a:gd name="connsiteY2" fmla="*/ 953 h 0"/>
                <a:gd name="connsiteX3" fmla="*/ 24765 w 685800"/>
                <a:gd name="connsiteY3" fmla="*/ 0 h 0"/>
                <a:gd name="connsiteX4" fmla="*/ 0 w 685800"/>
                <a:gd name="connsiteY4" fmla="*/ 762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">
                  <a:moveTo>
                    <a:pt x="0" y="7620"/>
                  </a:moveTo>
                  <a:cubicBezTo>
                    <a:pt x="230505" y="7620"/>
                    <a:pt x="461010" y="7620"/>
                    <a:pt x="694372" y="7620"/>
                  </a:cubicBezTo>
                  <a:cubicBezTo>
                    <a:pt x="694372" y="5715"/>
                    <a:pt x="694372" y="2857"/>
                    <a:pt x="694372" y="953"/>
                  </a:cubicBezTo>
                  <a:lnTo>
                    <a:pt x="24765" y="0"/>
                  </a:lnTo>
                  <a:cubicBezTo>
                    <a:pt x="16192" y="2857"/>
                    <a:pt x="8572" y="5715"/>
                    <a:pt x="0" y="762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AF4AF6B-8EBB-4393-898B-DE137A23E3C6}"/>
                </a:ext>
              </a:extLst>
            </p:cNvPr>
            <p:cNvSpPr/>
            <p:nvPr/>
          </p:nvSpPr>
          <p:spPr>
            <a:xfrm>
              <a:off x="3536632" y="5321617"/>
              <a:ext cx="666750" cy="9525"/>
            </a:xfrm>
            <a:custGeom>
              <a:avLst/>
              <a:gdLst>
                <a:gd name="connsiteX0" fmla="*/ 672465 w 666750"/>
                <a:gd name="connsiteY0" fmla="*/ 4763 h 0"/>
                <a:gd name="connsiteX1" fmla="*/ 672465 w 666750"/>
                <a:gd name="connsiteY1" fmla="*/ 952 h 0"/>
                <a:gd name="connsiteX2" fmla="*/ 8572 w 666750"/>
                <a:gd name="connsiteY2" fmla="*/ 0 h 0"/>
                <a:gd name="connsiteX3" fmla="*/ 0 w 666750"/>
                <a:gd name="connsiteY3" fmla="*/ 4763 h 0"/>
                <a:gd name="connsiteX4" fmla="*/ 672465 w 666750"/>
                <a:gd name="connsiteY4" fmla="*/ 476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0">
                  <a:moveTo>
                    <a:pt x="672465" y="4763"/>
                  </a:moveTo>
                  <a:cubicBezTo>
                    <a:pt x="672465" y="3810"/>
                    <a:pt x="672465" y="2857"/>
                    <a:pt x="672465" y="952"/>
                  </a:cubicBezTo>
                  <a:lnTo>
                    <a:pt x="8572" y="0"/>
                  </a:lnTo>
                  <a:cubicBezTo>
                    <a:pt x="6667" y="952"/>
                    <a:pt x="3810" y="2857"/>
                    <a:pt x="0" y="4763"/>
                  </a:cubicBezTo>
                  <a:cubicBezTo>
                    <a:pt x="229552" y="4763"/>
                    <a:pt x="449580" y="4763"/>
                    <a:pt x="672465" y="4763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7A1AD46-FB3F-405E-B70B-B53C8138B041}"/>
                </a:ext>
              </a:extLst>
            </p:cNvPr>
            <p:cNvSpPr/>
            <p:nvPr/>
          </p:nvSpPr>
          <p:spPr>
            <a:xfrm>
              <a:off x="2203132" y="4002405"/>
              <a:ext cx="1771650" cy="1314450"/>
            </a:xfrm>
            <a:custGeom>
              <a:avLst/>
              <a:gdLst>
                <a:gd name="connsiteX0" fmla="*/ 1357313 w 1771650"/>
                <a:gd name="connsiteY0" fmla="*/ 1311592 h 1314450"/>
                <a:gd name="connsiteX1" fmla="*/ 1767840 w 1771650"/>
                <a:gd name="connsiteY1" fmla="*/ 821055 h 1314450"/>
                <a:gd name="connsiteX2" fmla="*/ 1779270 w 1771650"/>
                <a:gd name="connsiteY2" fmla="*/ 593407 h 1314450"/>
                <a:gd name="connsiteX3" fmla="*/ 1779270 w 1771650"/>
                <a:gd name="connsiteY3" fmla="*/ 0 h 1314450"/>
                <a:gd name="connsiteX4" fmla="*/ 1454468 w 1771650"/>
                <a:gd name="connsiteY4" fmla="*/ 0 h 1314450"/>
                <a:gd name="connsiteX5" fmla="*/ 1454468 w 1771650"/>
                <a:gd name="connsiteY5" fmla="*/ 525780 h 1314450"/>
                <a:gd name="connsiteX6" fmla="*/ 334328 w 1771650"/>
                <a:gd name="connsiteY6" fmla="*/ 525780 h 1314450"/>
                <a:gd name="connsiteX7" fmla="*/ 334328 w 1771650"/>
                <a:gd name="connsiteY7" fmla="*/ 0 h 1314450"/>
                <a:gd name="connsiteX8" fmla="*/ 9525 w 1771650"/>
                <a:gd name="connsiteY8" fmla="*/ 0 h 1314450"/>
                <a:gd name="connsiteX9" fmla="*/ 9525 w 1771650"/>
                <a:gd name="connsiteY9" fmla="*/ 824865 h 1314450"/>
                <a:gd name="connsiteX10" fmla="*/ 1430655 w 1771650"/>
                <a:gd name="connsiteY10" fmla="*/ 824865 h 1314450"/>
                <a:gd name="connsiteX11" fmla="*/ 1298258 w 1771650"/>
                <a:gd name="connsiteY11" fmla="*/ 987742 h 1314450"/>
                <a:gd name="connsiteX12" fmla="*/ 1094423 w 1771650"/>
                <a:gd name="connsiteY12" fmla="*/ 1023938 h 1314450"/>
                <a:gd name="connsiteX13" fmla="*/ 65723 w 1771650"/>
                <a:gd name="connsiteY13" fmla="*/ 1025842 h 1314450"/>
                <a:gd name="connsiteX14" fmla="*/ 0 w 1771650"/>
                <a:gd name="connsiteY14" fmla="*/ 1025842 h 1314450"/>
                <a:gd name="connsiteX15" fmla="*/ 0 w 1771650"/>
                <a:gd name="connsiteY15" fmla="*/ 1317307 h 1314450"/>
                <a:gd name="connsiteX16" fmla="*/ 1339215 w 1771650"/>
                <a:gd name="connsiteY16" fmla="*/ 1319213 h 1314450"/>
                <a:gd name="connsiteX17" fmla="*/ 1357313 w 1771650"/>
                <a:gd name="connsiteY17" fmla="*/ 1311592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1650" h="1314450">
                  <a:moveTo>
                    <a:pt x="1357313" y="1311592"/>
                  </a:moveTo>
                  <a:cubicBezTo>
                    <a:pt x="1603058" y="1239202"/>
                    <a:pt x="1730693" y="1066800"/>
                    <a:pt x="1767840" y="821055"/>
                  </a:cubicBezTo>
                  <a:cubicBezTo>
                    <a:pt x="1779270" y="745807"/>
                    <a:pt x="1778318" y="669607"/>
                    <a:pt x="1779270" y="593407"/>
                  </a:cubicBezTo>
                  <a:cubicBezTo>
                    <a:pt x="1780223" y="397192"/>
                    <a:pt x="1779270" y="200025"/>
                    <a:pt x="1779270" y="0"/>
                  </a:cubicBezTo>
                  <a:cubicBezTo>
                    <a:pt x="1670685" y="0"/>
                    <a:pt x="1564958" y="0"/>
                    <a:pt x="1454468" y="0"/>
                  </a:cubicBezTo>
                  <a:cubicBezTo>
                    <a:pt x="1454468" y="174307"/>
                    <a:pt x="1454468" y="348615"/>
                    <a:pt x="1454468" y="525780"/>
                  </a:cubicBezTo>
                  <a:cubicBezTo>
                    <a:pt x="1079183" y="525780"/>
                    <a:pt x="709613" y="525780"/>
                    <a:pt x="334328" y="525780"/>
                  </a:cubicBezTo>
                  <a:cubicBezTo>
                    <a:pt x="334328" y="350520"/>
                    <a:pt x="334328" y="177165"/>
                    <a:pt x="334328" y="0"/>
                  </a:cubicBezTo>
                  <a:cubicBezTo>
                    <a:pt x="223838" y="0"/>
                    <a:pt x="118110" y="0"/>
                    <a:pt x="9525" y="0"/>
                  </a:cubicBezTo>
                  <a:cubicBezTo>
                    <a:pt x="9525" y="273367"/>
                    <a:pt x="9525" y="546735"/>
                    <a:pt x="9525" y="824865"/>
                  </a:cubicBezTo>
                  <a:cubicBezTo>
                    <a:pt x="481965" y="824865"/>
                    <a:pt x="952500" y="824865"/>
                    <a:pt x="1430655" y="824865"/>
                  </a:cubicBezTo>
                  <a:cubicBezTo>
                    <a:pt x="1408748" y="903922"/>
                    <a:pt x="1368743" y="963930"/>
                    <a:pt x="1298258" y="987742"/>
                  </a:cubicBezTo>
                  <a:cubicBezTo>
                    <a:pt x="1233488" y="1009650"/>
                    <a:pt x="1163003" y="1022985"/>
                    <a:pt x="1094423" y="1023938"/>
                  </a:cubicBezTo>
                  <a:cubicBezTo>
                    <a:pt x="751523" y="1027747"/>
                    <a:pt x="408623" y="1025842"/>
                    <a:pt x="65723" y="1025842"/>
                  </a:cubicBezTo>
                  <a:cubicBezTo>
                    <a:pt x="46673" y="1025842"/>
                    <a:pt x="28575" y="1025842"/>
                    <a:pt x="0" y="1025842"/>
                  </a:cubicBezTo>
                  <a:cubicBezTo>
                    <a:pt x="0" y="1122998"/>
                    <a:pt x="0" y="1220152"/>
                    <a:pt x="0" y="1317307"/>
                  </a:cubicBezTo>
                  <a:lnTo>
                    <a:pt x="1339215" y="1319213"/>
                  </a:lnTo>
                  <a:cubicBezTo>
                    <a:pt x="1348740" y="1315402"/>
                    <a:pt x="1352550" y="1313498"/>
                    <a:pt x="1357313" y="131159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6EF913E-7A1F-49BE-8A4A-5B662AC3BA19}"/>
                </a:ext>
              </a:extLst>
            </p:cNvPr>
            <p:cNvSpPr/>
            <p:nvPr/>
          </p:nvSpPr>
          <p:spPr>
            <a:xfrm>
              <a:off x="4535381" y="4319587"/>
              <a:ext cx="1133475" cy="704850"/>
            </a:xfrm>
            <a:custGeom>
              <a:avLst/>
              <a:gdLst>
                <a:gd name="connsiteX0" fmla="*/ 8043 w 1133475"/>
                <a:gd name="connsiteY0" fmla="*/ 255270 h 704850"/>
                <a:gd name="connsiteX1" fmla="*/ 423 w 1133475"/>
                <a:gd name="connsiteY1" fmla="*/ 611505 h 704850"/>
                <a:gd name="connsiteX2" fmla="*/ 423 w 1133475"/>
                <a:gd name="connsiteY2" fmla="*/ 705803 h 704850"/>
                <a:gd name="connsiteX3" fmla="*/ 39476 w 1133475"/>
                <a:gd name="connsiteY3" fmla="*/ 708660 h 704850"/>
                <a:gd name="connsiteX4" fmla="*/ 811001 w 1133475"/>
                <a:gd name="connsiteY4" fmla="*/ 708660 h 704850"/>
                <a:gd name="connsiteX5" fmla="*/ 910061 w 1133475"/>
                <a:gd name="connsiteY5" fmla="*/ 701040 h 704850"/>
                <a:gd name="connsiteX6" fmla="*/ 1121516 w 1133475"/>
                <a:gd name="connsiteY6" fmla="*/ 494347 h 704850"/>
                <a:gd name="connsiteX7" fmla="*/ 1140566 w 1133475"/>
                <a:gd name="connsiteY7" fmla="*/ 0 h 704850"/>
                <a:gd name="connsiteX8" fmla="*/ 874818 w 1133475"/>
                <a:gd name="connsiteY8" fmla="*/ 0 h 704850"/>
                <a:gd name="connsiteX9" fmla="*/ 265218 w 1133475"/>
                <a:gd name="connsiteY9" fmla="*/ 4763 h 704850"/>
                <a:gd name="connsiteX10" fmla="*/ 8043 w 1133475"/>
                <a:gd name="connsiteY10" fmla="*/ 25527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704850">
                  <a:moveTo>
                    <a:pt x="8043" y="255270"/>
                  </a:moveTo>
                  <a:cubicBezTo>
                    <a:pt x="-529" y="373380"/>
                    <a:pt x="2328" y="493395"/>
                    <a:pt x="423" y="611505"/>
                  </a:cubicBezTo>
                  <a:cubicBezTo>
                    <a:pt x="-529" y="642938"/>
                    <a:pt x="423" y="673418"/>
                    <a:pt x="423" y="705803"/>
                  </a:cubicBezTo>
                  <a:cubicBezTo>
                    <a:pt x="17568" y="706755"/>
                    <a:pt x="28046" y="708660"/>
                    <a:pt x="39476" y="708660"/>
                  </a:cubicBezTo>
                  <a:cubicBezTo>
                    <a:pt x="296651" y="708660"/>
                    <a:pt x="553826" y="708660"/>
                    <a:pt x="811001" y="708660"/>
                  </a:cubicBezTo>
                  <a:cubicBezTo>
                    <a:pt x="844338" y="708660"/>
                    <a:pt x="877676" y="705803"/>
                    <a:pt x="910061" y="701040"/>
                  </a:cubicBezTo>
                  <a:cubicBezTo>
                    <a:pt x="1039601" y="681038"/>
                    <a:pt x="1109133" y="622935"/>
                    <a:pt x="1121516" y="494347"/>
                  </a:cubicBezTo>
                  <a:cubicBezTo>
                    <a:pt x="1137708" y="332422"/>
                    <a:pt x="1134851" y="169545"/>
                    <a:pt x="1140566" y="0"/>
                  </a:cubicBezTo>
                  <a:cubicBezTo>
                    <a:pt x="1043411" y="0"/>
                    <a:pt x="959591" y="0"/>
                    <a:pt x="874818" y="0"/>
                  </a:cubicBezTo>
                  <a:cubicBezTo>
                    <a:pt x="671936" y="953"/>
                    <a:pt x="468101" y="-1905"/>
                    <a:pt x="265218" y="4763"/>
                  </a:cubicBezTo>
                  <a:cubicBezTo>
                    <a:pt x="97578" y="9525"/>
                    <a:pt x="19473" y="88582"/>
                    <a:pt x="8043" y="25527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99BAFC9-1F45-4F8D-B116-436B996A2395}"/>
                </a:ext>
              </a:extLst>
            </p:cNvPr>
            <p:cNvSpPr/>
            <p:nvPr/>
          </p:nvSpPr>
          <p:spPr>
            <a:xfrm>
              <a:off x="5862637" y="3969838"/>
              <a:ext cx="209550" cy="28575"/>
            </a:xfrm>
            <a:custGeom>
              <a:avLst/>
              <a:gdLst>
                <a:gd name="connsiteX0" fmla="*/ 176213 w 209550"/>
                <a:gd name="connsiteY0" fmla="*/ 181 h 28575"/>
                <a:gd name="connsiteX1" fmla="*/ 0 w 209550"/>
                <a:gd name="connsiteY1" fmla="*/ 20184 h 28575"/>
                <a:gd name="connsiteX2" fmla="*/ 953 w 209550"/>
                <a:gd name="connsiteY2" fmla="*/ 28756 h 28575"/>
                <a:gd name="connsiteX3" fmla="*/ 214313 w 209550"/>
                <a:gd name="connsiteY3" fmla="*/ 28756 h 28575"/>
                <a:gd name="connsiteX4" fmla="*/ 176213 w 209550"/>
                <a:gd name="connsiteY4" fmla="*/ 18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28575">
                  <a:moveTo>
                    <a:pt x="176213" y="181"/>
                  </a:moveTo>
                  <a:cubicBezTo>
                    <a:pt x="117157" y="4944"/>
                    <a:pt x="59055" y="13517"/>
                    <a:pt x="0" y="20184"/>
                  </a:cubicBezTo>
                  <a:cubicBezTo>
                    <a:pt x="0" y="23042"/>
                    <a:pt x="0" y="25899"/>
                    <a:pt x="953" y="28756"/>
                  </a:cubicBezTo>
                  <a:lnTo>
                    <a:pt x="214313" y="28756"/>
                  </a:lnTo>
                  <a:cubicBezTo>
                    <a:pt x="206693" y="11612"/>
                    <a:pt x="193357" y="-1723"/>
                    <a:pt x="176213" y="181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12B5E11-3CC0-4C38-AEB8-02FBCAA29489}"/>
                </a:ext>
              </a:extLst>
            </p:cNvPr>
            <p:cNvSpPr/>
            <p:nvPr/>
          </p:nvSpPr>
          <p:spPr>
            <a:xfrm>
              <a:off x="6233398" y="3999546"/>
              <a:ext cx="1771650" cy="1323975"/>
            </a:xfrm>
            <a:custGeom>
              <a:avLst/>
              <a:gdLst>
                <a:gd name="connsiteX0" fmla="*/ 1772364 w 1771650"/>
                <a:gd name="connsiteY0" fmla="*/ 527686 h 1323975"/>
                <a:gd name="connsiteX1" fmla="*/ 1772364 w 1771650"/>
                <a:gd name="connsiteY1" fmla="*/ 1328738 h 1323975"/>
                <a:gd name="connsiteX2" fmla="*/ 714 w 1771650"/>
                <a:gd name="connsiteY2" fmla="*/ 1325881 h 1323975"/>
                <a:gd name="connsiteX3" fmla="*/ 714 w 1771650"/>
                <a:gd name="connsiteY3" fmla="*/ 1266826 h 1323975"/>
                <a:gd name="connsiteX4" fmla="*/ 6429 w 1771650"/>
                <a:gd name="connsiteY4" fmla="*/ 596266 h 1323975"/>
                <a:gd name="connsiteX5" fmla="*/ 325517 w 1771650"/>
                <a:gd name="connsiteY5" fmla="*/ 71438 h 1323975"/>
                <a:gd name="connsiteX6" fmla="*/ 1118950 w 1771650"/>
                <a:gd name="connsiteY6" fmla="*/ 1 h 1323975"/>
                <a:gd name="connsiteX7" fmla="*/ 1118950 w 1771650"/>
                <a:gd name="connsiteY7" fmla="*/ 1906 h 1323975"/>
                <a:gd name="connsiteX8" fmla="*/ 1760934 w 1771650"/>
                <a:gd name="connsiteY8" fmla="*/ 1906 h 1323975"/>
                <a:gd name="connsiteX9" fmla="*/ 1760934 w 1771650"/>
                <a:gd name="connsiteY9" fmla="*/ 320041 h 1323975"/>
                <a:gd name="connsiteX10" fmla="*/ 1699975 w 1771650"/>
                <a:gd name="connsiteY10" fmla="*/ 320041 h 1323975"/>
                <a:gd name="connsiteX11" fmla="*/ 723662 w 1771650"/>
                <a:gd name="connsiteY11" fmla="*/ 320041 h 1323975"/>
                <a:gd name="connsiteX12" fmla="*/ 576024 w 1771650"/>
                <a:gd name="connsiteY12" fmla="*/ 324803 h 1323975"/>
                <a:gd name="connsiteX13" fmla="*/ 336947 w 1771650"/>
                <a:gd name="connsiteY13" fmla="*/ 547688 h 1323975"/>
                <a:gd name="connsiteX14" fmla="*/ 328374 w 1771650"/>
                <a:gd name="connsiteY14" fmla="*/ 646748 h 1323975"/>
                <a:gd name="connsiteX15" fmla="*/ 327422 w 1771650"/>
                <a:gd name="connsiteY15" fmla="*/ 989648 h 1323975"/>
                <a:gd name="connsiteX16" fmla="*/ 331232 w 1771650"/>
                <a:gd name="connsiteY16" fmla="*/ 1024891 h 1323975"/>
                <a:gd name="connsiteX17" fmla="*/ 1440895 w 1771650"/>
                <a:gd name="connsiteY17" fmla="*/ 1024891 h 1323975"/>
                <a:gd name="connsiteX18" fmla="*/ 1440895 w 1771650"/>
                <a:gd name="connsiteY18" fmla="*/ 825818 h 1323975"/>
                <a:gd name="connsiteX19" fmla="*/ 1203722 w 1771650"/>
                <a:gd name="connsiteY19" fmla="*/ 825818 h 1323975"/>
                <a:gd name="connsiteX20" fmla="*/ 1203722 w 1771650"/>
                <a:gd name="connsiteY20" fmla="*/ 527686 h 1323975"/>
                <a:gd name="connsiteX21" fmla="*/ 1772364 w 1771650"/>
                <a:gd name="connsiteY21" fmla="*/ 527686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71650" h="1323975">
                  <a:moveTo>
                    <a:pt x="1772364" y="527686"/>
                  </a:moveTo>
                  <a:cubicBezTo>
                    <a:pt x="1772364" y="796291"/>
                    <a:pt x="1772364" y="1062038"/>
                    <a:pt x="1772364" y="1328738"/>
                  </a:cubicBezTo>
                  <a:lnTo>
                    <a:pt x="714" y="1325881"/>
                  </a:lnTo>
                  <a:cubicBezTo>
                    <a:pt x="714" y="1303973"/>
                    <a:pt x="714" y="1284923"/>
                    <a:pt x="714" y="1266826"/>
                  </a:cubicBezTo>
                  <a:cubicBezTo>
                    <a:pt x="1667" y="1042988"/>
                    <a:pt x="-4048" y="819151"/>
                    <a:pt x="6429" y="596266"/>
                  </a:cubicBezTo>
                  <a:cubicBezTo>
                    <a:pt x="16907" y="366713"/>
                    <a:pt x="107394" y="184786"/>
                    <a:pt x="325517" y="71438"/>
                  </a:cubicBezTo>
                  <a:cubicBezTo>
                    <a:pt x="457914" y="-952"/>
                    <a:pt x="1118950" y="1"/>
                    <a:pt x="1118950" y="1"/>
                  </a:cubicBezTo>
                  <a:cubicBezTo>
                    <a:pt x="1118950" y="953"/>
                    <a:pt x="1118950" y="953"/>
                    <a:pt x="1118950" y="1906"/>
                  </a:cubicBezTo>
                  <a:cubicBezTo>
                    <a:pt x="1333262" y="1906"/>
                    <a:pt x="1546622" y="1906"/>
                    <a:pt x="1760934" y="1906"/>
                  </a:cubicBezTo>
                  <a:cubicBezTo>
                    <a:pt x="1760934" y="110491"/>
                    <a:pt x="1760934" y="213361"/>
                    <a:pt x="1760934" y="320041"/>
                  </a:cubicBezTo>
                  <a:cubicBezTo>
                    <a:pt x="1738075" y="320041"/>
                    <a:pt x="1719025" y="320041"/>
                    <a:pt x="1699975" y="320041"/>
                  </a:cubicBezTo>
                  <a:cubicBezTo>
                    <a:pt x="1374220" y="320041"/>
                    <a:pt x="1049417" y="320041"/>
                    <a:pt x="723662" y="320041"/>
                  </a:cubicBezTo>
                  <a:cubicBezTo>
                    <a:pt x="674132" y="320041"/>
                    <a:pt x="624602" y="320041"/>
                    <a:pt x="576024" y="324803"/>
                  </a:cubicBezTo>
                  <a:cubicBezTo>
                    <a:pt x="424577" y="339091"/>
                    <a:pt x="361712" y="398146"/>
                    <a:pt x="336947" y="547688"/>
                  </a:cubicBezTo>
                  <a:cubicBezTo>
                    <a:pt x="331232" y="580073"/>
                    <a:pt x="328374" y="614363"/>
                    <a:pt x="328374" y="646748"/>
                  </a:cubicBezTo>
                  <a:cubicBezTo>
                    <a:pt x="327422" y="761048"/>
                    <a:pt x="327422" y="875348"/>
                    <a:pt x="327422" y="989648"/>
                  </a:cubicBezTo>
                  <a:cubicBezTo>
                    <a:pt x="327422" y="1002031"/>
                    <a:pt x="330279" y="1013461"/>
                    <a:pt x="331232" y="1024891"/>
                  </a:cubicBezTo>
                  <a:cubicBezTo>
                    <a:pt x="703659" y="1024891"/>
                    <a:pt x="1072277" y="1024891"/>
                    <a:pt x="1440895" y="1024891"/>
                  </a:cubicBezTo>
                  <a:cubicBezTo>
                    <a:pt x="1440895" y="957263"/>
                    <a:pt x="1440895" y="892493"/>
                    <a:pt x="1440895" y="825818"/>
                  </a:cubicBezTo>
                  <a:cubicBezTo>
                    <a:pt x="1359932" y="825818"/>
                    <a:pt x="1282779" y="825818"/>
                    <a:pt x="1203722" y="825818"/>
                  </a:cubicBezTo>
                  <a:cubicBezTo>
                    <a:pt x="1203722" y="723901"/>
                    <a:pt x="1203722" y="624841"/>
                    <a:pt x="1203722" y="527686"/>
                  </a:cubicBezTo>
                  <a:cubicBezTo>
                    <a:pt x="1394222" y="527686"/>
                    <a:pt x="1580912" y="527686"/>
                    <a:pt x="1772364" y="527686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8DA983D-66D5-4B26-B756-588C09A40875}"/>
                </a:ext>
              </a:extLst>
            </p:cNvPr>
            <p:cNvSpPr/>
            <p:nvPr/>
          </p:nvSpPr>
          <p:spPr>
            <a:xfrm>
              <a:off x="4207853" y="4002010"/>
              <a:ext cx="1790700" cy="1314450"/>
            </a:xfrm>
            <a:custGeom>
              <a:avLst/>
              <a:gdLst>
                <a:gd name="connsiteX0" fmla="*/ 560362 w 1790700"/>
                <a:gd name="connsiteY0" fmla="*/ 1347 h 1314450"/>
                <a:gd name="connsiteX1" fmla="*/ 404152 w 1790700"/>
                <a:gd name="connsiteY1" fmla="*/ 42305 h 1314450"/>
                <a:gd name="connsiteX2" fmla="*/ 3149 w 1790700"/>
                <a:gd name="connsiteY2" fmla="*/ 615709 h 1314450"/>
                <a:gd name="connsiteX3" fmla="*/ 1244 w 1790700"/>
                <a:gd name="connsiteY3" fmla="*/ 1263409 h 1314450"/>
                <a:gd name="connsiteX4" fmla="*/ 1244 w 1790700"/>
                <a:gd name="connsiteY4" fmla="*/ 1321512 h 1314450"/>
                <a:gd name="connsiteX5" fmla="*/ 1356652 w 1790700"/>
                <a:gd name="connsiteY5" fmla="*/ 1323417 h 1314450"/>
                <a:gd name="connsiteX6" fmla="*/ 1789087 w 1790700"/>
                <a:gd name="connsiteY6" fmla="*/ 722389 h 1314450"/>
                <a:gd name="connsiteX7" fmla="*/ 1790992 w 1790700"/>
                <a:gd name="connsiteY7" fmla="*/ 18492 h 1314450"/>
                <a:gd name="connsiteX8" fmla="*/ 1786229 w 1790700"/>
                <a:gd name="connsiteY8" fmla="*/ 395 h 1314450"/>
                <a:gd name="connsiteX9" fmla="*/ 560362 w 1790700"/>
                <a:gd name="connsiteY9" fmla="*/ 1347 h 1314450"/>
                <a:gd name="connsiteX10" fmla="*/ 1202347 w 1790700"/>
                <a:gd name="connsiteY10" fmla="*/ 317577 h 1314450"/>
                <a:gd name="connsiteX11" fmla="*/ 1468094 w 1790700"/>
                <a:gd name="connsiteY11" fmla="*/ 317577 h 1314450"/>
                <a:gd name="connsiteX12" fmla="*/ 1449044 w 1790700"/>
                <a:gd name="connsiteY12" fmla="*/ 811924 h 1314450"/>
                <a:gd name="connsiteX13" fmla="*/ 1237589 w 1790700"/>
                <a:gd name="connsiteY13" fmla="*/ 1018617 h 1314450"/>
                <a:gd name="connsiteX14" fmla="*/ 1138529 w 1790700"/>
                <a:gd name="connsiteY14" fmla="*/ 1026237 h 1314450"/>
                <a:gd name="connsiteX15" fmla="*/ 367004 w 1790700"/>
                <a:gd name="connsiteY15" fmla="*/ 1026237 h 1314450"/>
                <a:gd name="connsiteX16" fmla="*/ 327952 w 1790700"/>
                <a:gd name="connsiteY16" fmla="*/ 1023380 h 1314450"/>
                <a:gd name="connsiteX17" fmla="*/ 327952 w 1790700"/>
                <a:gd name="connsiteY17" fmla="*/ 929082 h 1314450"/>
                <a:gd name="connsiteX18" fmla="*/ 335572 w 1790700"/>
                <a:gd name="connsiteY18" fmla="*/ 572847 h 1314450"/>
                <a:gd name="connsiteX19" fmla="*/ 593699 w 1790700"/>
                <a:gd name="connsiteY19" fmla="*/ 322339 h 1314450"/>
                <a:gd name="connsiteX20" fmla="*/ 1202347 w 1790700"/>
                <a:gd name="connsiteY20" fmla="*/ 317577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90700" h="1314450">
                  <a:moveTo>
                    <a:pt x="560362" y="1347"/>
                  </a:moveTo>
                  <a:cubicBezTo>
                    <a:pt x="515594" y="12777"/>
                    <a:pt x="458444" y="23255"/>
                    <a:pt x="404152" y="42305"/>
                  </a:cubicBezTo>
                  <a:cubicBezTo>
                    <a:pt x="159359" y="128030"/>
                    <a:pt x="10769" y="336627"/>
                    <a:pt x="3149" y="615709"/>
                  </a:cubicBezTo>
                  <a:cubicBezTo>
                    <a:pt x="-2566" y="830974"/>
                    <a:pt x="1244" y="1047192"/>
                    <a:pt x="1244" y="1263409"/>
                  </a:cubicBezTo>
                  <a:cubicBezTo>
                    <a:pt x="1244" y="1281507"/>
                    <a:pt x="1244" y="1299605"/>
                    <a:pt x="1244" y="1321512"/>
                  </a:cubicBezTo>
                  <a:lnTo>
                    <a:pt x="1356652" y="1323417"/>
                  </a:lnTo>
                  <a:cubicBezTo>
                    <a:pt x="1661452" y="1226262"/>
                    <a:pt x="1781467" y="993852"/>
                    <a:pt x="1789087" y="722389"/>
                  </a:cubicBezTo>
                  <a:cubicBezTo>
                    <a:pt x="1795754" y="488074"/>
                    <a:pt x="1790992" y="252807"/>
                    <a:pt x="1790992" y="18492"/>
                  </a:cubicBezTo>
                  <a:cubicBezTo>
                    <a:pt x="1790992" y="13730"/>
                    <a:pt x="1789087" y="9920"/>
                    <a:pt x="1786229" y="395"/>
                  </a:cubicBezTo>
                  <a:cubicBezTo>
                    <a:pt x="1743367" y="-558"/>
                    <a:pt x="560362" y="395"/>
                    <a:pt x="560362" y="1347"/>
                  </a:cubicBezTo>
                  <a:close/>
                  <a:moveTo>
                    <a:pt x="1202347" y="317577"/>
                  </a:moveTo>
                  <a:cubicBezTo>
                    <a:pt x="1286167" y="317577"/>
                    <a:pt x="1369987" y="317577"/>
                    <a:pt x="1468094" y="317577"/>
                  </a:cubicBezTo>
                  <a:cubicBezTo>
                    <a:pt x="1462379" y="487122"/>
                    <a:pt x="1464284" y="649999"/>
                    <a:pt x="1449044" y="811924"/>
                  </a:cubicBezTo>
                  <a:cubicBezTo>
                    <a:pt x="1436662" y="941464"/>
                    <a:pt x="1367129" y="998614"/>
                    <a:pt x="1237589" y="1018617"/>
                  </a:cubicBezTo>
                  <a:cubicBezTo>
                    <a:pt x="1205204" y="1023380"/>
                    <a:pt x="1170914" y="1026237"/>
                    <a:pt x="1138529" y="1026237"/>
                  </a:cubicBezTo>
                  <a:cubicBezTo>
                    <a:pt x="881354" y="1027189"/>
                    <a:pt x="624179" y="1027189"/>
                    <a:pt x="367004" y="1026237"/>
                  </a:cubicBezTo>
                  <a:cubicBezTo>
                    <a:pt x="356527" y="1026237"/>
                    <a:pt x="345097" y="1024332"/>
                    <a:pt x="327952" y="1023380"/>
                  </a:cubicBezTo>
                  <a:cubicBezTo>
                    <a:pt x="327952" y="990995"/>
                    <a:pt x="327952" y="959562"/>
                    <a:pt x="327952" y="929082"/>
                  </a:cubicBezTo>
                  <a:cubicBezTo>
                    <a:pt x="329857" y="810020"/>
                    <a:pt x="326999" y="690957"/>
                    <a:pt x="335572" y="572847"/>
                  </a:cubicBezTo>
                  <a:cubicBezTo>
                    <a:pt x="347002" y="406159"/>
                    <a:pt x="426059" y="328055"/>
                    <a:pt x="593699" y="322339"/>
                  </a:cubicBezTo>
                  <a:cubicBezTo>
                    <a:pt x="795629" y="314720"/>
                    <a:pt x="999464" y="318530"/>
                    <a:pt x="1202347" y="31757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E5981FC-33FD-4933-9A37-75556AB27E34}"/>
                </a:ext>
              </a:extLst>
            </p:cNvPr>
            <p:cNvSpPr/>
            <p:nvPr/>
          </p:nvSpPr>
          <p:spPr>
            <a:xfrm>
              <a:off x="4267660" y="434565"/>
              <a:ext cx="3847641" cy="3725278"/>
            </a:xfrm>
            <a:custGeom>
              <a:avLst/>
              <a:gdLst>
                <a:gd name="connsiteX0" fmla="*/ 2603862 w 2695575"/>
                <a:gd name="connsiteY0" fmla="*/ 2474780 h 2609850"/>
                <a:gd name="connsiteX1" fmla="*/ 2681967 w 2695575"/>
                <a:gd name="connsiteY1" fmla="*/ 2254752 h 2609850"/>
                <a:gd name="connsiteX2" fmla="*/ 2605767 w 2695575"/>
                <a:gd name="connsiteY2" fmla="*/ 2170932 h 2609850"/>
                <a:gd name="connsiteX3" fmla="*/ 2351450 w 2695575"/>
                <a:gd name="connsiteY3" fmla="*/ 2122355 h 2609850"/>
                <a:gd name="connsiteX4" fmla="*/ 2253342 w 2695575"/>
                <a:gd name="connsiteY4" fmla="*/ 2111877 h 2609850"/>
                <a:gd name="connsiteX5" fmla="*/ 1939970 w 2695575"/>
                <a:gd name="connsiteY5" fmla="*/ 2079492 h 2609850"/>
                <a:gd name="connsiteX6" fmla="*/ 2021885 w 2695575"/>
                <a:gd name="connsiteY6" fmla="*/ 1656582 h 2609850"/>
                <a:gd name="connsiteX7" fmla="*/ 2080940 w 2695575"/>
                <a:gd name="connsiteY7" fmla="*/ 1410837 h 2609850"/>
                <a:gd name="connsiteX8" fmla="*/ 2101895 w 2695575"/>
                <a:gd name="connsiteY8" fmla="*/ 1285107 h 2609850"/>
                <a:gd name="connsiteX9" fmla="*/ 2087607 w 2695575"/>
                <a:gd name="connsiteY9" fmla="*/ 1106990 h 2609850"/>
                <a:gd name="connsiteX10" fmla="*/ 1848530 w 2695575"/>
                <a:gd name="connsiteY10" fmla="*/ 821240 h 2609850"/>
                <a:gd name="connsiteX11" fmla="*/ 1806620 w 2695575"/>
                <a:gd name="connsiteY11" fmla="*/ 743135 h 2609850"/>
                <a:gd name="connsiteX12" fmla="*/ 1805667 w 2695575"/>
                <a:gd name="connsiteY12" fmla="*/ 666935 h 2609850"/>
                <a:gd name="connsiteX13" fmla="*/ 1817097 w 2695575"/>
                <a:gd name="connsiteY13" fmla="*/ 622167 h 2609850"/>
                <a:gd name="connsiteX14" fmla="*/ 1848530 w 2695575"/>
                <a:gd name="connsiteY14" fmla="*/ 593592 h 2609850"/>
                <a:gd name="connsiteX15" fmla="*/ 1878057 w 2695575"/>
                <a:gd name="connsiteY15" fmla="*/ 584067 h 2609850"/>
                <a:gd name="connsiteX16" fmla="*/ 1906632 w 2695575"/>
                <a:gd name="connsiteY16" fmla="*/ 578352 h 2609850"/>
                <a:gd name="connsiteX17" fmla="*/ 1898060 w 2695575"/>
                <a:gd name="connsiteY17" fmla="*/ 575495 h 2609850"/>
                <a:gd name="connsiteX18" fmla="*/ 1968545 w 2695575"/>
                <a:gd name="connsiteY18" fmla="*/ 585020 h 2609850"/>
                <a:gd name="connsiteX19" fmla="*/ 2022837 w 2695575"/>
                <a:gd name="connsiteY19" fmla="*/ 523107 h 2609850"/>
                <a:gd name="connsiteX20" fmla="*/ 2014265 w 2695575"/>
                <a:gd name="connsiteY20" fmla="*/ 456432 h 2609850"/>
                <a:gd name="connsiteX21" fmla="*/ 2009502 w 2695575"/>
                <a:gd name="connsiteY21" fmla="*/ 407855 h 2609850"/>
                <a:gd name="connsiteX22" fmla="*/ 2019980 w 2695575"/>
                <a:gd name="connsiteY22" fmla="*/ 377375 h 2609850"/>
                <a:gd name="connsiteX23" fmla="*/ 2015217 w 2695575"/>
                <a:gd name="connsiteY23" fmla="*/ 308795 h 2609850"/>
                <a:gd name="connsiteX24" fmla="*/ 1968545 w 2695575"/>
                <a:gd name="connsiteY24" fmla="*/ 216402 h 2609850"/>
                <a:gd name="connsiteX25" fmla="*/ 1954257 w 2695575"/>
                <a:gd name="connsiteY25" fmla="*/ 164967 h 2609850"/>
                <a:gd name="connsiteX26" fmla="*/ 1909490 w 2695575"/>
                <a:gd name="connsiteY26" fmla="*/ 89720 h 2609850"/>
                <a:gd name="connsiteX27" fmla="*/ 1726610 w 2695575"/>
                <a:gd name="connsiteY27" fmla="*/ 8757 h 2609850"/>
                <a:gd name="connsiteX28" fmla="*/ 1670412 w 2695575"/>
                <a:gd name="connsiteY28" fmla="*/ 185 h 2609850"/>
                <a:gd name="connsiteX29" fmla="*/ 1618977 w 2695575"/>
                <a:gd name="connsiteY29" fmla="*/ 5900 h 2609850"/>
                <a:gd name="connsiteX30" fmla="*/ 1522775 w 2695575"/>
                <a:gd name="connsiteY30" fmla="*/ 25902 h 2609850"/>
                <a:gd name="connsiteX31" fmla="*/ 1479912 w 2695575"/>
                <a:gd name="connsiteY31" fmla="*/ 55430 h 2609850"/>
                <a:gd name="connsiteX32" fmla="*/ 1424667 w 2695575"/>
                <a:gd name="connsiteY32" fmla="*/ 117342 h 2609850"/>
                <a:gd name="connsiteX33" fmla="*/ 1403712 w 2695575"/>
                <a:gd name="connsiteY33" fmla="*/ 127820 h 2609850"/>
                <a:gd name="connsiteX34" fmla="*/ 1337037 w 2695575"/>
                <a:gd name="connsiteY34" fmla="*/ 152585 h 2609850"/>
                <a:gd name="connsiteX35" fmla="*/ 1320845 w 2695575"/>
                <a:gd name="connsiteY35" fmla="*/ 141155 h 2609850"/>
                <a:gd name="connsiteX36" fmla="*/ 1274172 w 2695575"/>
                <a:gd name="connsiteY36" fmla="*/ 135440 h 2609850"/>
                <a:gd name="connsiteX37" fmla="*/ 1223690 w 2695575"/>
                <a:gd name="connsiteY37" fmla="*/ 263075 h 2609850"/>
                <a:gd name="connsiteX38" fmla="*/ 1228452 w 2695575"/>
                <a:gd name="connsiteY38" fmla="*/ 291650 h 2609850"/>
                <a:gd name="connsiteX39" fmla="*/ 1268457 w 2695575"/>
                <a:gd name="connsiteY39" fmla="*/ 375470 h 2609850"/>
                <a:gd name="connsiteX40" fmla="*/ 1360850 w 2695575"/>
                <a:gd name="connsiteY40" fmla="*/ 402140 h 2609850"/>
                <a:gd name="connsiteX41" fmla="*/ 1381805 w 2695575"/>
                <a:gd name="connsiteY41" fmla="*/ 423095 h 2609850"/>
                <a:gd name="connsiteX42" fmla="*/ 1410380 w 2695575"/>
                <a:gd name="connsiteY42" fmla="*/ 511677 h 2609850"/>
                <a:gd name="connsiteX43" fmla="*/ 1430382 w 2695575"/>
                <a:gd name="connsiteY43" fmla="*/ 539300 h 2609850"/>
                <a:gd name="connsiteX44" fmla="*/ 1431335 w 2695575"/>
                <a:gd name="connsiteY44" fmla="*/ 551682 h 2609850"/>
                <a:gd name="connsiteX45" fmla="*/ 1515155 w 2695575"/>
                <a:gd name="connsiteY45" fmla="*/ 607880 h 2609850"/>
                <a:gd name="connsiteX46" fmla="*/ 1440860 w 2695575"/>
                <a:gd name="connsiteY46" fmla="*/ 685985 h 2609850"/>
                <a:gd name="connsiteX47" fmla="*/ 1326560 w 2695575"/>
                <a:gd name="connsiteY47" fmla="*/ 697415 h 2609850"/>
                <a:gd name="connsiteX48" fmla="*/ 1185590 w 2695575"/>
                <a:gd name="connsiteY48" fmla="*/ 749802 h 2609850"/>
                <a:gd name="connsiteX49" fmla="*/ 1051287 w 2695575"/>
                <a:gd name="connsiteY49" fmla="*/ 944112 h 2609850"/>
                <a:gd name="connsiteX50" fmla="*/ 994137 w 2695575"/>
                <a:gd name="connsiteY50" fmla="*/ 1010787 h 2609850"/>
                <a:gd name="connsiteX51" fmla="*/ 841737 w 2695575"/>
                <a:gd name="connsiteY51" fmla="*/ 1185095 h 2609850"/>
                <a:gd name="connsiteX52" fmla="*/ 759822 w 2695575"/>
                <a:gd name="connsiteY52" fmla="*/ 1266057 h 2609850"/>
                <a:gd name="connsiteX53" fmla="*/ 643617 w 2695575"/>
                <a:gd name="connsiteY53" fmla="*/ 1250817 h 2609850"/>
                <a:gd name="connsiteX54" fmla="*/ 535032 w 2695575"/>
                <a:gd name="connsiteY54" fmla="*/ 1203192 h 2609850"/>
                <a:gd name="connsiteX55" fmla="*/ 474072 w 2695575"/>
                <a:gd name="connsiteY55" fmla="*/ 1147947 h 2609850"/>
                <a:gd name="connsiteX56" fmla="*/ 455022 w 2695575"/>
                <a:gd name="connsiteY56" fmla="*/ 1120325 h 2609850"/>
                <a:gd name="connsiteX57" fmla="*/ 368345 w 2695575"/>
                <a:gd name="connsiteY57" fmla="*/ 840290 h 2609850"/>
                <a:gd name="connsiteX58" fmla="*/ 360724 w 2695575"/>
                <a:gd name="connsiteY58" fmla="*/ 814572 h 2609850"/>
                <a:gd name="connsiteX59" fmla="*/ 303574 w 2695575"/>
                <a:gd name="connsiteY59" fmla="*/ 718370 h 2609850"/>
                <a:gd name="connsiteX60" fmla="*/ 267380 w 2695575"/>
                <a:gd name="connsiteY60" fmla="*/ 575495 h 2609850"/>
                <a:gd name="connsiteX61" fmla="*/ 254045 w 2695575"/>
                <a:gd name="connsiteY61" fmla="*/ 571685 h 2609850"/>
                <a:gd name="connsiteX62" fmla="*/ 224517 w 2695575"/>
                <a:gd name="connsiteY62" fmla="*/ 627882 h 2609850"/>
                <a:gd name="connsiteX63" fmla="*/ 145460 w 2695575"/>
                <a:gd name="connsiteY63" fmla="*/ 835527 h 2609850"/>
                <a:gd name="connsiteX64" fmla="*/ 129267 w 2695575"/>
                <a:gd name="connsiteY64" fmla="*/ 1078415 h 2609850"/>
                <a:gd name="connsiteX65" fmla="*/ 139745 w 2695575"/>
                <a:gd name="connsiteY65" fmla="*/ 1133660 h 2609850"/>
                <a:gd name="connsiteX66" fmla="*/ 125457 w 2695575"/>
                <a:gd name="connsiteY66" fmla="*/ 1447032 h 2609850"/>
                <a:gd name="connsiteX67" fmla="*/ 69260 w 2695575"/>
                <a:gd name="connsiteY67" fmla="*/ 1718495 h 2609850"/>
                <a:gd name="connsiteX68" fmla="*/ 1632 w 2695575"/>
                <a:gd name="connsiteY68" fmla="*/ 2247132 h 2609850"/>
                <a:gd name="connsiteX69" fmla="*/ 20682 w 2695575"/>
                <a:gd name="connsiteY69" fmla="*/ 2488115 h 2609850"/>
                <a:gd name="connsiteX70" fmla="*/ 1116057 w 2695575"/>
                <a:gd name="connsiteY70" fmla="*/ 2478590 h 2609850"/>
                <a:gd name="connsiteX71" fmla="*/ 1292270 w 2695575"/>
                <a:gd name="connsiteY71" fmla="*/ 2458587 h 2609850"/>
                <a:gd name="connsiteX72" fmla="*/ 1333227 w 2695575"/>
                <a:gd name="connsiteY72" fmla="*/ 2532882 h 2609850"/>
                <a:gd name="connsiteX73" fmla="*/ 1387520 w 2695575"/>
                <a:gd name="connsiteY73" fmla="*/ 2612892 h 2609850"/>
                <a:gd name="connsiteX74" fmla="*/ 1618025 w 2695575"/>
                <a:gd name="connsiteY74" fmla="*/ 2574792 h 2609850"/>
                <a:gd name="connsiteX75" fmla="*/ 1701845 w 2695575"/>
                <a:gd name="connsiteY75" fmla="*/ 2559552 h 2609850"/>
                <a:gd name="connsiteX76" fmla="*/ 1701845 w 2695575"/>
                <a:gd name="connsiteY76" fmla="*/ 2559552 h 2609850"/>
                <a:gd name="connsiteX77" fmla="*/ 1701845 w 2695575"/>
                <a:gd name="connsiteY77" fmla="*/ 2559552 h 2609850"/>
                <a:gd name="connsiteX78" fmla="*/ 1809477 w 2695575"/>
                <a:gd name="connsiteY78" fmla="*/ 2544312 h 2609850"/>
                <a:gd name="connsiteX79" fmla="*/ 2603862 w 2695575"/>
                <a:gd name="connsiteY79" fmla="*/ 2474780 h 2609850"/>
                <a:gd name="connsiteX80" fmla="*/ 1354182 w 2695575"/>
                <a:gd name="connsiteY80" fmla="*/ 1743260 h 2609850"/>
                <a:gd name="connsiteX81" fmla="*/ 1337037 w 2695575"/>
                <a:gd name="connsiteY81" fmla="*/ 1758500 h 2609850"/>
                <a:gd name="connsiteX82" fmla="*/ 1172255 w 2695575"/>
                <a:gd name="connsiteY82" fmla="*/ 1826127 h 2609850"/>
                <a:gd name="connsiteX83" fmla="*/ 974135 w 2695575"/>
                <a:gd name="connsiteY83" fmla="*/ 1989005 h 2609850"/>
                <a:gd name="connsiteX84" fmla="*/ 923652 w 2695575"/>
                <a:gd name="connsiteY84" fmla="*/ 2035677 h 2609850"/>
                <a:gd name="connsiteX85" fmla="*/ 610280 w 2695575"/>
                <a:gd name="connsiteY85" fmla="*/ 2122355 h 2609850"/>
                <a:gd name="connsiteX86" fmla="*/ 565512 w 2695575"/>
                <a:gd name="connsiteY86" fmla="*/ 2136642 h 2609850"/>
                <a:gd name="connsiteX87" fmla="*/ 407397 w 2695575"/>
                <a:gd name="connsiteY87" fmla="*/ 2191887 h 2609850"/>
                <a:gd name="connsiteX88" fmla="*/ 392157 w 2695575"/>
                <a:gd name="connsiteY88" fmla="*/ 2178552 h 2609850"/>
                <a:gd name="connsiteX89" fmla="*/ 404540 w 2695575"/>
                <a:gd name="connsiteY89" fmla="*/ 2045202 h 2609850"/>
                <a:gd name="connsiteX90" fmla="*/ 393110 w 2695575"/>
                <a:gd name="connsiteY90" fmla="*/ 1847082 h 2609850"/>
                <a:gd name="connsiteX91" fmla="*/ 374060 w 2695575"/>
                <a:gd name="connsiteY91" fmla="*/ 1677537 h 2609850"/>
                <a:gd name="connsiteX92" fmla="*/ 335960 w 2695575"/>
                <a:gd name="connsiteY92" fmla="*/ 1455605 h 2609850"/>
                <a:gd name="connsiteX93" fmla="*/ 340722 w 2695575"/>
                <a:gd name="connsiteY93" fmla="*/ 1337495 h 2609850"/>
                <a:gd name="connsiteX94" fmla="*/ 400730 w 2695575"/>
                <a:gd name="connsiteY94" fmla="*/ 1321302 h 2609850"/>
                <a:gd name="connsiteX95" fmla="*/ 722674 w 2695575"/>
                <a:gd name="connsiteY95" fmla="*/ 1547997 h 2609850"/>
                <a:gd name="connsiteX96" fmla="*/ 796970 w 2695575"/>
                <a:gd name="connsiteY96" fmla="*/ 1549902 h 2609850"/>
                <a:gd name="connsiteX97" fmla="*/ 1131297 w 2695575"/>
                <a:gd name="connsiteY97" fmla="*/ 1325112 h 2609850"/>
                <a:gd name="connsiteX98" fmla="*/ 1242740 w 2695575"/>
                <a:gd name="connsiteY98" fmla="*/ 1175570 h 2609850"/>
                <a:gd name="connsiteX99" fmla="*/ 1273220 w 2695575"/>
                <a:gd name="connsiteY99" fmla="*/ 1129850 h 2609850"/>
                <a:gd name="connsiteX100" fmla="*/ 1366565 w 2695575"/>
                <a:gd name="connsiteY100" fmla="*/ 1313682 h 2609850"/>
                <a:gd name="connsiteX101" fmla="*/ 1406570 w 2695575"/>
                <a:gd name="connsiteY101" fmla="*/ 1551807 h 2609850"/>
                <a:gd name="connsiteX102" fmla="*/ 1354182 w 2695575"/>
                <a:gd name="connsiteY102" fmla="*/ 174326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695575" h="2609850">
                  <a:moveTo>
                    <a:pt x="2603862" y="2474780"/>
                  </a:moveTo>
                  <a:cubicBezTo>
                    <a:pt x="2681967" y="2437632"/>
                    <a:pt x="2717210" y="2357622"/>
                    <a:pt x="2681967" y="2254752"/>
                  </a:cubicBezTo>
                  <a:cubicBezTo>
                    <a:pt x="2670537" y="2221415"/>
                    <a:pt x="2637200" y="2187125"/>
                    <a:pt x="2605767" y="2170932"/>
                  </a:cubicBezTo>
                  <a:cubicBezTo>
                    <a:pt x="2526710" y="2131880"/>
                    <a:pt x="2441937" y="2115687"/>
                    <a:pt x="2351450" y="2122355"/>
                  </a:cubicBezTo>
                  <a:cubicBezTo>
                    <a:pt x="2319065" y="2125212"/>
                    <a:pt x="2285727" y="2114735"/>
                    <a:pt x="2253342" y="2111877"/>
                  </a:cubicBezTo>
                  <a:cubicBezTo>
                    <a:pt x="2149520" y="2100447"/>
                    <a:pt x="2045697" y="2089970"/>
                    <a:pt x="1939970" y="2079492"/>
                  </a:cubicBezTo>
                  <a:cubicBezTo>
                    <a:pt x="1928540" y="1930902"/>
                    <a:pt x="1939017" y="1787075"/>
                    <a:pt x="2021885" y="1656582"/>
                  </a:cubicBezTo>
                  <a:cubicBezTo>
                    <a:pt x="2068557" y="1582287"/>
                    <a:pt x="2079987" y="1497515"/>
                    <a:pt x="2080940" y="1410837"/>
                  </a:cubicBezTo>
                  <a:cubicBezTo>
                    <a:pt x="2081892" y="1368927"/>
                    <a:pt x="2086655" y="1323207"/>
                    <a:pt x="2101895" y="1285107"/>
                  </a:cubicBezTo>
                  <a:cubicBezTo>
                    <a:pt x="2128565" y="1220337"/>
                    <a:pt x="2112372" y="1164140"/>
                    <a:pt x="2087607" y="1106990"/>
                  </a:cubicBezTo>
                  <a:cubicBezTo>
                    <a:pt x="2035220" y="988880"/>
                    <a:pt x="1945685" y="902202"/>
                    <a:pt x="1848530" y="821240"/>
                  </a:cubicBezTo>
                  <a:cubicBezTo>
                    <a:pt x="1827575" y="803142"/>
                    <a:pt x="1814240" y="770757"/>
                    <a:pt x="1806620" y="743135"/>
                  </a:cubicBezTo>
                  <a:cubicBezTo>
                    <a:pt x="1799952" y="719322"/>
                    <a:pt x="1804715" y="692652"/>
                    <a:pt x="1805667" y="666935"/>
                  </a:cubicBezTo>
                  <a:cubicBezTo>
                    <a:pt x="1806620" y="648837"/>
                    <a:pt x="1809477" y="633597"/>
                    <a:pt x="1817097" y="622167"/>
                  </a:cubicBezTo>
                  <a:cubicBezTo>
                    <a:pt x="1826622" y="610737"/>
                    <a:pt x="1837100" y="601212"/>
                    <a:pt x="1848530" y="593592"/>
                  </a:cubicBezTo>
                  <a:cubicBezTo>
                    <a:pt x="1857102" y="589782"/>
                    <a:pt x="1866627" y="585972"/>
                    <a:pt x="1878057" y="584067"/>
                  </a:cubicBezTo>
                  <a:cubicBezTo>
                    <a:pt x="1887582" y="582162"/>
                    <a:pt x="1897107" y="580257"/>
                    <a:pt x="1906632" y="578352"/>
                  </a:cubicBezTo>
                  <a:lnTo>
                    <a:pt x="1898060" y="575495"/>
                  </a:lnTo>
                  <a:cubicBezTo>
                    <a:pt x="1915205" y="573590"/>
                    <a:pt x="1952352" y="583115"/>
                    <a:pt x="1968545" y="585020"/>
                  </a:cubicBezTo>
                  <a:cubicBezTo>
                    <a:pt x="2005692" y="589782"/>
                    <a:pt x="2030457" y="559302"/>
                    <a:pt x="2022837" y="523107"/>
                  </a:cubicBezTo>
                  <a:cubicBezTo>
                    <a:pt x="2016170" y="490722"/>
                    <a:pt x="2018075" y="489770"/>
                    <a:pt x="2014265" y="456432"/>
                  </a:cubicBezTo>
                  <a:cubicBezTo>
                    <a:pt x="2013312" y="451670"/>
                    <a:pt x="2011407" y="412617"/>
                    <a:pt x="2009502" y="407855"/>
                  </a:cubicBezTo>
                  <a:cubicBezTo>
                    <a:pt x="2003787" y="393567"/>
                    <a:pt x="2009502" y="384995"/>
                    <a:pt x="2019980" y="377375"/>
                  </a:cubicBezTo>
                  <a:cubicBezTo>
                    <a:pt x="2051412" y="354515"/>
                    <a:pt x="2048555" y="328797"/>
                    <a:pt x="2015217" y="308795"/>
                  </a:cubicBezTo>
                  <a:cubicBezTo>
                    <a:pt x="1980927" y="287840"/>
                    <a:pt x="1962830" y="257360"/>
                    <a:pt x="1968545" y="216402"/>
                  </a:cubicBezTo>
                  <a:cubicBezTo>
                    <a:pt x="1970450" y="200210"/>
                    <a:pt x="1963782" y="176397"/>
                    <a:pt x="1954257" y="164967"/>
                  </a:cubicBezTo>
                  <a:cubicBezTo>
                    <a:pt x="1926635" y="132582"/>
                    <a:pt x="1936160" y="122105"/>
                    <a:pt x="1909490" y="89720"/>
                  </a:cubicBezTo>
                  <a:cubicBezTo>
                    <a:pt x="1870437" y="42095"/>
                    <a:pt x="1787570" y="8757"/>
                    <a:pt x="1726610" y="8757"/>
                  </a:cubicBezTo>
                  <a:cubicBezTo>
                    <a:pt x="1707560" y="8757"/>
                    <a:pt x="1689462" y="1137"/>
                    <a:pt x="1670412" y="185"/>
                  </a:cubicBezTo>
                  <a:cubicBezTo>
                    <a:pt x="1653267" y="-768"/>
                    <a:pt x="1636122" y="2090"/>
                    <a:pt x="1618977" y="5900"/>
                  </a:cubicBezTo>
                  <a:cubicBezTo>
                    <a:pt x="1586592" y="11615"/>
                    <a:pt x="1554207" y="16377"/>
                    <a:pt x="1522775" y="25902"/>
                  </a:cubicBezTo>
                  <a:cubicBezTo>
                    <a:pt x="1506582" y="30665"/>
                    <a:pt x="1492295" y="43047"/>
                    <a:pt x="1479912" y="55430"/>
                  </a:cubicBezTo>
                  <a:cubicBezTo>
                    <a:pt x="1459910" y="75432"/>
                    <a:pt x="1443717" y="97340"/>
                    <a:pt x="1424667" y="117342"/>
                  </a:cubicBezTo>
                  <a:cubicBezTo>
                    <a:pt x="1419905" y="123057"/>
                    <a:pt x="1410380" y="128772"/>
                    <a:pt x="1403712" y="127820"/>
                  </a:cubicBezTo>
                  <a:cubicBezTo>
                    <a:pt x="1377042" y="124962"/>
                    <a:pt x="1357040" y="135440"/>
                    <a:pt x="1337037" y="152585"/>
                  </a:cubicBezTo>
                  <a:cubicBezTo>
                    <a:pt x="1332275" y="148775"/>
                    <a:pt x="1325607" y="145917"/>
                    <a:pt x="1320845" y="141155"/>
                  </a:cubicBezTo>
                  <a:cubicBezTo>
                    <a:pt x="1306557" y="128772"/>
                    <a:pt x="1292270" y="127820"/>
                    <a:pt x="1274172" y="135440"/>
                  </a:cubicBezTo>
                  <a:cubicBezTo>
                    <a:pt x="1217022" y="156395"/>
                    <a:pt x="1197020" y="219260"/>
                    <a:pt x="1223690" y="263075"/>
                  </a:cubicBezTo>
                  <a:cubicBezTo>
                    <a:pt x="1228452" y="270695"/>
                    <a:pt x="1230357" y="283077"/>
                    <a:pt x="1228452" y="291650"/>
                  </a:cubicBezTo>
                  <a:cubicBezTo>
                    <a:pt x="1221785" y="329750"/>
                    <a:pt x="1244645" y="352610"/>
                    <a:pt x="1268457" y="375470"/>
                  </a:cubicBezTo>
                  <a:cubicBezTo>
                    <a:pt x="1294175" y="399282"/>
                    <a:pt x="1322750" y="416427"/>
                    <a:pt x="1360850" y="402140"/>
                  </a:cubicBezTo>
                  <a:cubicBezTo>
                    <a:pt x="1377042" y="396425"/>
                    <a:pt x="1382757" y="404997"/>
                    <a:pt x="1381805" y="423095"/>
                  </a:cubicBezTo>
                  <a:cubicBezTo>
                    <a:pt x="1379900" y="455480"/>
                    <a:pt x="1381805" y="487865"/>
                    <a:pt x="1410380" y="511677"/>
                  </a:cubicBezTo>
                  <a:cubicBezTo>
                    <a:pt x="1418000" y="518345"/>
                    <a:pt x="1422762" y="527870"/>
                    <a:pt x="1430382" y="539300"/>
                  </a:cubicBezTo>
                  <a:cubicBezTo>
                    <a:pt x="1431335" y="543110"/>
                    <a:pt x="1431335" y="547872"/>
                    <a:pt x="1431335" y="551682"/>
                  </a:cubicBezTo>
                  <a:lnTo>
                    <a:pt x="1515155" y="607880"/>
                  </a:lnTo>
                  <a:cubicBezTo>
                    <a:pt x="1506582" y="642170"/>
                    <a:pt x="1480865" y="673602"/>
                    <a:pt x="1440860" y="685985"/>
                  </a:cubicBezTo>
                  <a:cubicBezTo>
                    <a:pt x="1404665" y="697415"/>
                    <a:pt x="1364660" y="700272"/>
                    <a:pt x="1326560" y="697415"/>
                  </a:cubicBezTo>
                  <a:cubicBezTo>
                    <a:pt x="1270362" y="693605"/>
                    <a:pt x="1219880" y="705987"/>
                    <a:pt x="1185590" y="749802"/>
                  </a:cubicBezTo>
                  <a:cubicBezTo>
                    <a:pt x="1137965" y="812667"/>
                    <a:pt x="1097007" y="880295"/>
                    <a:pt x="1051287" y="944112"/>
                  </a:cubicBezTo>
                  <a:cubicBezTo>
                    <a:pt x="1034142" y="967925"/>
                    <a:pt x="1013187" y="988880"/>
                    <a:pt x="994137" y="1010787"/>
                  </a:cubicBezTo>
                  <a:cubicBezTo>
                    <a:pt x="943655" y="1068890"/>
                    <a:pt x="893172" y="1127945"/>
                    <a:pt x="841737" y="1185095"/>
                  </a:cubicBezTo>
                  <a:cubicBezTo>
                    <a:pt x="816020" y="1213670"/>
                    <a:pt x="793160" y="1255580"/>
                    <a:pt x="759822" y="1266057"/>
                  </a:cubicBezTo>
                  <a:cubicBezTo>
                    <a:pt x="725532" y="1277487"/>
                    <a:pt x="680765" y="1261295"/>
                    <a:pt x="643617" y="1250817"/>
                  </a:cubicBezTo>
                  <a:cubicBezTo>
                    <a:pt x="605517" y="1240340"/>
                    <a:pt x="569322" y="1223195"/>
                    <a:pt x="535032" y="1203192"/>
                  </a:cubicBezTo>
                  <a:cubicBezTo>
                    <a:pt x="512172" y="1189857"/>
                    <a:pt x="493122" y="1167950"/>
                    <a:pt x="474072" y="1147947"/>
                  </a:cubicBezTo>
                  <a:cubicBezTo>
                    <a:pt x="466452" y="1140327"/>
                    <a:pt x="462642" y="1127945"/>
                    <a:pt x="455022" y="1120325"/>
                  </a:cubicBezTo>
                  <a:cubicBezTo>
                    <a:pt x="376917" y="1042220"/>
                    <a:pt x="372155" y="941255"/>
                    <a:pt x="368345" y="840290"/>
                  </a:cubicBezTo>
                  <a:cubicBezTo>
                    <a:pt x="368345" y="831717"/>
                    <a:pt x="364535" y="822192"/>
                    <a:pt x="360724" y="814572"/>
                  </a:cubicBezTo>
                  <a:cubicBezTo>
                    <a:pt x="342627" y="781235"/>
                    <a:pt x="331197" y="739325"/>
                    <a:pt x="303574" y="718370"/>
                  </a:cubicBezTo>
                  <a:cubicBezTo>
                    <a:pt x="251187" y="678365"/>
                    <a:pt x="280715" y="622167"/>
                    <a:pt x="267380" y="575495"/>
                  </a:cubicBezTo>
                  <a:cubicBezTo>
                    <a:pt x="262617" y="574542"/>
                    <a:pt x="257855" y="573590"/>
                    <a:pt x="254045" y="571685"/>
                  </a:cubicBezTo>
                  <a:cubicBezTo>
                    <a:pt x="243567" y="590735"/>
                    <a:pt x="232137" y="607880"/>
                    <a:pt x="224517" y="627882"/>
                  </a:cubicBezTo>
                  <a:cubicBezTo>
                    <a:pt x="196895" y="696462"/>
                    <a:pt x="170224" y="765042"/>
                    <a:pt x="145460" y="835527"/>
                  </a:cubicBezTo>
                  <a:cubicBezTo>
                    <a:pt x="117837" y="914585"/>
                    <a:pt x="109265" y="995547"/>
                    <a:pt x="129267" y="1078415"/>
                  </a:cubicBezTo>
                  <a:cubicBezTo>
                    <a:pt x="134030" y="1096512"/>
                    <a:pt x="139745" y="1115562"/>
                    <a:pt x="139745" y="1133660"/>
                  </a:cubicBezTo>
                  <a:cubicBezTo>
                    <a:pt x="136887" y="1238435"/>
                    <a:pt x="137840" y="1343210"/>
                    <a:pt x="125457" y="1447032"/>
                  </a:cubicBezTo>
                  <a:cubicBezTo>
                    <a:pt x="114980" y="1538472"/>
                    <a:pt x="83547" y="1627055"/>
                    <a:pt x="69260" y="1718495"/>
                  </a:cubicBezTo>
                  <a:cubicBezTo>
                    <a:pt x="42590" y="1893755"/>
                    <a:pt x="16872" y="2069967"/>
                    <a:pt x="1632" y="2247132"/>
                  </a:cubicBezTo>
                  <a:cubicBezTo>
                    <a:pt x="-5035" y="2326190"/>
                    <a:pt x="10205" y="2374767"/>
                    <a:pt x="20682" y="2488115"/>
                  </a:cubicBezTo>
                  <a:cubicBezTo>
                    <a:pt x="34017" y="2649087"/>
                    <a:pt x="1116057" y="2482400"/>
                    <a:pt x="1116057" y="2478590"/>
                  </a:cubicBezTo>
                  <a:cubicBezTo>
                    <a:pt x="1175112" y="2471922"/>
                    <a:pt x="1233215" y="2463350"/>
                    <a:pt x="1292270" y="2458587"/>
                  </a:cubicBezTo>
                  <a:cubicBezTo>
                    <a:pt x="1320845" y="2455730"/>
                    <a:pt x="1341800" y="2496687"/>
                    <a:pt x="1333227" y="2532882"/>
                  </a:cubicBezTo>
                  <a:cubicBezTo>
                    <a:pt x="1321797" y="2581460"/>
                    <a:pt x="1339895" y="2601462"/>
                    <a:pt x="1387520" y="2612892"/>
                  </a:cubicBezTo>
                  <a:cubicBezTo>
                    <a:pt x="1470387" y="2631942"/>
                    <a:pt x="1541825" y="2592890"/>
                    <a:pt x="1618025" y="2574792"/>
                  </a:cubicBezTo>
                  <a:cubicBezTo>
                    <a:pt x="1645647" y="2568125"/>
                    <a:pt x="1674222" y="2563362"/>
                    <a:pt x="1701845" y="2559552"/>
                  </a:cubicBezTo>
                  <a:lnTo>
                    <a:pt x="1701845" y="2559552"/>
                  </a:lnTo>
                  <a:lnTo>
                    <a:pt x="1701845" y="2559552"/>
                  </a:lnTo>
                  <a:cubicBezTo>
                    <a:pt x="1737087" y="2553837"/>
                    <a:pt x="1773282" y="2550027"/>
                    <a:pt x="1809477" y="2544312"/>
                  </a:cubicBezTo>
                  <a:cubicBezTo>
                    <a:pt x="1807572" y="2547170"/>
                    <a:pt x="2525757" y="2511927"/>
                    <a:pt x="2603862" y="2474780"/>
                  </a:cubicBezTo>
                  <a:close/>
                  <a:moveTo>
                    <a:pt x="1354182" y="1743260"/>
                  </a:moveTo>
                  <a:cubicBezTo>
                    <a:pt x="1350372" y="1749927"/>
                    <a:pt x="1343705" y="1755642"/>
                    <a:pt x="1337037" y="1758500"/>
                  </a:cubicBezTo>
                  <a:cubicBezTo>
                    <a:pt x="1282745" y="1782312"/>
                    <a:pt x="1228452" y="1808030"/>
                    <a:pt x="1172255" y="1826127"/>
                  </a:cubicBezTo>
                  <a:cubicBezTo>
                    <a:pt x="1083672" y="1854702"/>
                    <a:pt x="1030332" y="1922330"/>
                    <a:pt x="974135" y="1989005"/>
                  </a:cubicBezTo>
                  <a:cubicBezTo>
                    <a:pt x="958895" y="2006150"/>
                    <a:pt x="942702" y="2024247"/>
                    <a:pt x="923652" y="2035677"/>
                  </a:cubicBezTo>
                  <a:cubicBezTo>
                    <a:pt x="827449" y="2092827"/>
                    <a:pt x="715055" y="2094732"/>
                    <a:pt x="610280" y="2122355"/>
                  </a:cubicBezTo>
                  <a:cubicBezTo>
                    <a:pt x="595040" y="2126165"/>
                    <a:pt x="580752" y="2130927"/>
                    <a:pt x="565512" y="2136642"/>
                  </a:cubicBezTo>
                  <a:cubicBezTo>
                    <a:pt x="513124" y="2154740"/>
                    <a:pt x="460737" y="2173790"/>
                    <a:pt x="407397" y="2191887"/>
                  </a:cubicBezTo>
                  <a:cubicBezTo>
                    <a:pt x="402635" y="2187125"/>
                    <a:pt x="396920" y="2183315"/>
                    <a:pt x="392157" y="2178552"/>
                  </a:cubicBezTo>
                  <a:cubicBezTo>
                    <a:pt x="396920" y="2133785"/>
                    <a:pt x="404540" y="2089970"/>
                    <a:pt x="404540" y="2045202"/>
                  </a:cubicBezTo>
                  <a:cubicBezTo>
                    <a:pt x="403587" y="1979480"/>
                    <a:pt x="397872" y="1912805"/>
                    <a:pt x="393110" y="1847082"/>
                  </a:cubicBezTo>
                  <a:cubicBezTo>
                    <a:pt x="388347" y="1789932"/>
                    <a:pt x="382632" y="1733735"/>
                    <a:pt x="374060" y="1677537"/>
                  </a:cubicBezTo>
                  <a:cubicBezTo>
                    <a:pt x="362630" y="1603242"/>
                    <a:pt x="345485" y="1529900"/>
                    <a:pt x="335960" y="1455605"/>
                  </a:cubicBezTo>
                  <a:cubicBezTo>
                    <a:pt x="331197" y="1416552"/>
                    <a:pt x="332149" y="1375595"/>
                    <a:pt x="340722" y="1337495"/>
                  </a:cubicBezTo>
                  <a:cubicBezTo>
                    <a:pt x="346437" y="1309872"/>
                    <a:pt x="372155" y="1301300"/>
                    <a:pt x="400730" y="1321302"/>
                  </a:cubicBezTo>
                  <a:cubicBezTo>
                    <a:pt x="507410" y="1397502"/>
                    <a:pt x="613137" y="1474655"/>
                    <a:pt x="722674" y="1547997"/>
                  </a:cubicBezTo>
                  <a:cubicBezTo>
                    <a:pt x="740772" y="1560380"/>
                    <a:pt x="778872" y="1561332"/>
                    <a:pt x="796970" y="1549902"/>
                  </a:cubicBezTo>
                  <a:cubicBezTo>
                    <a:pt x="911270" y="1478465"/>
                    <a:pt x="1025570" y="1407027"/>
                    <a:pt x="1131297" y="1325112"/>
                  </a:cubicBezTo>
                  <a:cubicBezTo>
                    <a:pt x="1178922" y="1287965"/>
                    <a:pt x="1206545" y="1226052"/>
                    <a:pt x="1242740" y="1175570"/>
                  </a:cubicBezTo>
                  <a:cubicBezTo>
                    <a:pt x="1252265" y="1162235"/>
                    <a:pt x="1260837" y="1147947"/>
                    <a:pt x="1273220" y="1129850"/>
                  </a:cubicBezTo>
                  <a:cubicBezTo>
                    <a:pt x="1323702" y="1187000"/>
                    <a:pt x="1355135" y="1245102"/>
                    <a:pt x="1366565" y="1313682"/>
                  </a:cubicBezTo>
                  <a:cubicBezTo>
                    <a:pt x="1379900" y="1393692"/>
                    <a:pt x="1384662" y="1474655"/>
                    <a:pt x="1406570" y="1551807"/>
                  </a:cubicBezTo>
                  <a:cubicBezTo>
                    <a:pt x="1429430" y="1629912"/>
                    <a:pt x="1388472" y="1684205"/>
                    <a:pt x="1354182" y="17432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9D10027E-F39E-454F-AB0D-C3B167432FA5}"/>
              </a:ext>
            </a:extLst>
          </p:cNvPr>
          <p:cNvSpPr/>
          <p:nvPr userDrawn="1"/>
        </p:nvSpPr>
        <p:spPr>
          <a:xfrm>
            <a:off x="0" y="6518491"/>
            <a:ext cx="10736208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9267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679509" y="5628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487488" cy="6858000"/>
          </a:xfrm>
          <a:prstGeom prst="rect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1679509" y="253124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1679509" y="44995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41414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3458 w 3840"/>
              <a:gd name="T1" fmla="*/ 354 h 2152"/>
              <a:gd name="T2" fmla="*/ 3459 w 3840"/>
              <a:gd name="T3" fmla="*/ 386 h 2152"/>
              <a:gd name="T4" fmla="*/ 3297 w 3840"/>
              <a:gd name="T5" fmla="*/ 99 h 2152"/>
              <a:gd name="T6" fmla="*/ 2980 w 3840"/>
              <a:gd name="T7" fmla="*/ 754 h 2152"/>
              <a:gd name="T8" fmla="*/ 3310 w 3840"/>
              <a:gd name="T9" fmla="*/ 810 h 2152"/>
              <a:gd name="T10" fmla="*/ 3221 w 3840"/>
              <a:gd name="T11" fmla="*/ 1205 h 2152"/>
              <a:gd name="T12" fmla="*/ 2928 w 3840"/>
              <a:gd name="T13" fmla="*/ 1051 h 2152"/>
              <a:gd name="T14" fmla="*/ 2893 w 3840"/>
              <a:gd name="T15" fmla="*/ 689 h 2152"/>
              <a:gd name="T16" fmla="*/ 3049 w 3840"/>
              <a:gd name="T17" fmla="*/ 139 h 2152"/>
              <a:gd name="T18" fmla="*/ 2712 w 3840"/>
              <a:gd name="T19" fmla="*/ 494 h 2152"/>
              <a:gd name="T20" fmla="*/ 2522 w 3840"/>
              <a:gd name="T21" fmla="*/ 189 h 2152"/>
              <a:gd name="T22" fmla="*/ 2340 w 3840"/>
              <a:gd name="T23" fmla="*/ 558 h 2152"/>
              <a:gd name="T24" fmla="*/ 2506 w 3840"/>
              <a:gd name="T25" fmla="*/ 1128 h 2152"/>
              <a:gd name="T26" fmla="*/ 2367 w 3840"/>
              <a:gd name="T27" fmla="*/ 1444 h 2152"/>
              <a:gd name="T28" fmla="*/ 1967 w 3840"/>
              <a:gd name="T29" fmla="*/ 51 h 2152"/>
              <a:gd name="T30" fmla="*/ 1855 w 3840"/>
              <a:gd name="T31" fmla="*/ 173 h 2152"/>
              <a:gd name="T32" fmla="*/ 1620 w 3840"/>
              <a:gd name="T33" fmla="*/ 958 h 2152"/>
              <a:gd name="T34" fmla="*/ 1546 w 3840"/>
              <a:gd name="T35" fmla="*/ 1541 h 2152"/>
              <a:gd name="T36" fmla="*/ 1354 w 3840"/>
              <a:gd name="T37" fmla="*/ 1079 h 2152"/>
              <a:gd name="T38" fmla="*/ 1600 w 3840"/>
              <a:gd name="T39" fmla="*/ 528 h 2152"/>
              <a:gd name="T40" fmla="*/ 1415 w 3840"/>
              <a:gd name="T41" fmla="*/ 132 h 2152"/>
              <a:gd name="T42" fmla="*/ 1172 w 3840"/>
              <a:gd name="T43" fmla="*/ 771 h 2152"/>
              <a:gd name="T44" fmla="*/ 964 w 3840"/>
              <a:gd name="T45" fmla="*/ 1018 h 2152"/>
              <a:gd name="T46" fmla="*/ 599 w 3840"/>
              <a:gd name="T47" fmla="*/ 146 h 2152"/>
              <a:gd name="T48" fmla="*/ 545 w 3840"/>
              <a:gd name="T49" fmla="*/ 670 h 2152"/>
              <a:gd name="T50" fmla="*/ 500 w 3840"/>
              <a:gd name="T51" fmla="*/ 1076 h 2152"/>
              <a:gd name="T52" fmla="*/ 259 w 3840"/>
              <a:gd name="T53" fmla="*/ 1104 h 2152"/>
              <a:gd name="T54" fmla="*/ 347 w 3840"/>
              <a:gd name="T55" fmla="*/ 1592 h 2152"/>
              <a:gd name="T56" fmla="*/ 286 w 3840"/>
              <a:gd name="T57" fmla="*/ 1369 h 2152"/>
              <a:gd name="T58" fmla="*/ 99 w 3840"/>
              <a:gd name="T59" fmla="*/ 345 h 2152"/>
              <a:gd name="T60" fmla="*/ 268 w 3840"/>
              <a:gd name="T61" fmla="*/ 649 h 2152"/>
              <a:gd name="T62" fmla="*/ 413 w 3840"/>
              <a:gd name="T63" fmla="*/ 382 h 2152"/>
              <a:gd name="T64" fmla="*/ 332 w 3840"/>
              <a:gd name="T65" fmla="*/ 385 h 2152"/>
              <a:gd name="T66" fmla="*/ 415 w 3840"/>
              <a:gd name="T67" fmla="*/ 186 h 2152"/>
              <a:gd name="T68" fmla="*/ 78 w 3840"/>
              <a:gd name="T69" fmla="*/ 209 h 2152"/>
              <a:gd name="T70" fmla="*/ 96 w 3840"/>
              <a:gd name="T71" fmla="*/ 249 h 2152"/>
              <a:gd name="T72" fmla="*/ 86 w 3840"/>
              <a:gd name="T73" fmla="*/ 1714 h 2152"/>
              <a:gd name="T74" fmla="*/ 192 w 3840"/>
              <a:gd name="T75" fmla="*/ 2089 h 2152"/>
              <a:gd name="T76" fmla="*/ 589 w 3840"/>
              <a:gd name="T77" fmla="*/ 2080 h 2152"/>
              <a:gd name="T78" fmla="*/ 526 w 3840"/>
              <a:gd name="T79" fmla="*/ 2083 h 2152"/>
              <a:gd name="T80" fmla="*/ 672 w 3840"/>
              <a:gd name="T81" fmla="*/ 1732 h 2152"/>
              <a:gd name="T82" fmla="*/ 738 w 3840"/>
              <a:gd name="T83" fmla="*/ 1462 h 2152"/>
              <a:gd name="T84" fmla="*/ 554 w 3840"/>
              <a:gd name="T85" fmla="*/ 1215 h 2152"/>
              <a:gd name="T86" fmla="*/ 682 w 3840"/>
              <a:gd name="T87" fmla="*/ 687 h 2152"/>
              <a:gd name="T88" fmla="*/ 911 w 3840"/>
              <a:gd name="T89" fmla="*/ 525 h 2152"/>
              <a:gd name="T90" fmla="*/ 1020 w 3840"/>
              <a:gd name="T91" fmla="*/ 1880 h 2152"/>
              <a:gd name="T92" fmla="*/ 1075 w 3840"/>
              <a:gd name="T93" fmla="*/ 1524 h 2152"/>
              <a:gd name="T94" fmla="*/ 1167 w 3840"/>
              <a:gd name="T95" fmla="*/ 1724 h 2152"/>
              <a:gd name="T96" fmla="*/ 1415 w 3840"/>
              <a:gd name="T97" fmla="*/ 1816 h 2152"/>
              <a:gd name="T98" fmla="*/ 1355 w 3840"/>
              <a:gd name="T99" fmla="*/ 1962 h 2152"/>
              <a:gd name="T100" fmla="*/ 1717 w 3840"/>
              <a:gd name="T101" fmla="*/ 2068 h 2152"/>
              <a:gd name="T102" fmla="*/ 1509 w 3840"/>
              <a:gd name="T103" fmla="*/ 1788 h 2152"/>
              <a:gd name="T104" fmla="*/ 1875 w 3840"/>
              <a:gd name="T105" fmla="*/ 1717 h 2152"/>
              <a:gd name="T106" fmla="*/ 2112 w 3840"/>
              <a:gd name="T107" fmla="*/ 1302 h 2152"/>
              <a:gd name="T108" fmla="*/ 2093 w 3840"/>
              <a:gd name="T109" fmla="*/ 2070 h 2152"/>
              <a:gd name="T110" fmla="*/ 2322 w 3840"/>
              <a:gd name="T111" fmla="*/ 1909 h 2152"/>
              <a:gd name="T112" fmla="*/ 2610 w 3840"/>
              <a:gd name="T113" fmla="*/ 1448 h 2152"/>
              <a:gd name="T114" fmla="*/ 3079 w 3840"/>
              <a:gd name="T115" fmla="*/ 1622 h 2152"/>
              <a:gd name="T116" fmla="*/ 2965 w 3840"/>
              <a:gd name="T117" fmla="*/ 1899 h 2152"/>
              <a:gd name="T118" fmla="*/ 3649 w 3840"/>
              <a:gd name="T119" fmla="*/ 2097 h 2152"/>
              <a:gd name="T120" fmla="*/ 3255 w 3840"/>
              <a:gd name="T121" fmla="*/ 1569 h 2152"/>
              <a:gd name="T122" fmla="*/ 3490 w 3840"/>
              <a:gd name="T123" fmla="*/ 1024 h 2152"/>
              <a:gd name="T124" fmla="*/ 3739 w 3840"/>
              <a:gd name="T125" fmla="*/ 861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0" h="2152">
                <a:moveTo>
                  <a:pt x="0" y="0"/>
                </a:moveTo>
                <a:cubicBezTo>
                  <a:pt x="0" y="2152"/>
                  <a:pt x="0" y="2152"/>
                  <a:pt x="0" y="2152"/>
                </a:cubicBezTo>
                <a:cubicBezTo>
                  <a:pt x="3840" y="2152"/>
                  <a:pt x="3840" y="2152"/>
                  <a:pt x="3840" y="2152"/>
                </a:cubicBezTo>
                <a:cubicBezTo>
                  <a:pt x="3840" y="0"/>
                  <a:pt x="3840" y="0"/>
                  <a:pt x="3840" y="0"/>
                </a:cubicBezTo>
                <a:lnTo>
                  <a:pt x="0" y="0"/>
                </a:lnTo>
                <a:close/>
                <a:moveTo>
                  <a:pt x="3458" y="354"/>
                </a:moveTo>
                <a:cubicBezTo>
                  <a:pt x="3461" y="344"/>
                  <a:pt x="3462" y="333"/>
                  <a:pt x="3466" y="324"/>
                </a:cubicBezTo>
                <a:cubicBezTo>
                  <a:pt x="3485" y="275"/>
                  <a:pt x="3521" y="245"/>
                  <a:pt x="3571" y="232"/>
                </a:cubicBezTo>
                <a:cubicBezTo>
                  <a:pt x="3634" y="215"/>
                  <a:pt x="3703" y="239"/>
                  <a:pt x="3739" y="291"/>
                </a:cubicBezTo>
                <a:cubicBezTo>
                  <a:pt x="3781" y="352"/>
                  <a:pt x="3768" y="432"/>
                  <a:pt x="3707" y="478"/>
                </a:cubicBezTo>
                <a:cubicBezTo>
                  <a:pt x="3641" y="528"/>
                  <a:pt x="3544" y="518"/>
                  <a:pt x="3490" y="454"/>
                </a:cubicBezTo>
                <a:cubicBezTo>
                  <a:pt x="3473" y="434"/>
                  <a:pt x="3463" y="411"/>
                  <a:pt x="3459" y="386"/>
                </a:cubicBezTo>
                <a:cubicBezTo>
                  <a:pt x="3459" y="384"/>
                  <a:pt x="3459" y="383"/>
                  <a:pt x="3458" y="382"/>
                </a:cubicBezTo>
                <a:cubicBezTo>
                  <a:pt x="3458" y="373"/>
                  <a:pt x="3458" y="364"/>
                  <a:pt x="3458" y="354"/>
                </a:cubicBezTo>
                <a:close/>
                <a:moveTo>
                  <a:pt x="3353" y="44"/>
                </a:moveTo>
                <a:cubicBezTo>
                  <a:pt x="3384" y="44"/>
                  <a:pt x="3409" y="69"/>
                  <a:pt x="3408" y="99"/>
                </a:cubicBezTo>
                <a:cubicBezTo>
                  <a:pt x="3408" y="129"/>
                  <a:pt x="3383" y="154"/>
                  <a:pt x="3353" y="154"/>
                </a:cubicBezTo>
                <a:cubicBezTo>
                  <a:pt x="3322" y="154"/>
                  <a:pt x="3297" y="129"/>
                  <a:pt x="3297" y="99"/>
                </a:cubicBezTo>
                <a:cubicBezTo>
                  <a:pt x="3298" y="68"/>
                  <a:pt x="3323" y="44"/>
                  <a:pt x="3353" y="44"/>
                </a:cubicBezTo>
                <a:close/>
                <a:moveTo>
                  <a:pt x="3359" y="365"/>
                </a:moveTo>
                <a:cubicBezTo>
                  <a:pt x="3389" y="451"/>
                  <a:pt x="3339" y="547"/>
                  <a:pt x="3243" y="568"/>
                </a:cubicBezTo>
                <a:cubicBezTo>
                  <a:pt x="3244" y="569"/>
                  <a:pt x="3244" y="570"/>
                  <a:pt x="3244" y="571"/>
                </a:cubicBezTo>
                <a:cubicBezTo>
                  <a:pt x="3283" y="641"/>
                  <a:pt x="3258" y="725"/>
                  <a:pt x="3192" y="768"/>
                </a:cubicBezTo>
                <a:cubicBezTo>
                  <a:pt x="3127" y="811"/>
                  <a:pt x="3036" y="805"/>
                  <a:pt x="2980" y="754"/>
                </a:cubicBezTo>
                <a:cubicBezTo>
                  <a:pt x="2903" y="685"/>
                  <a:pt x="2913" y="570"/>
                  <a:pt x="3000" y="514"/>
                </a:cubicBezTo>
                <a:cubicBezTo>
                  <a:pt x="3021" y="500"/>
                  <a:pt x="3045" y="492"/>
                  <a:pt x="3070" y="488"/>
                </a:cubicBezTo>
                <a:cubicBezTo>
                  <a:pt x="3071" y="488"/>
                  <a:pt x="3073" y="488"/>
                  <a:pt x="3075" y="487"/>
                </a:cubicBezTo>
                <a:cubicBezTo>
                  <a:pt x="3030" y="397"/>
                  <a:pt x="3077" y="300"/>
                  <a:pt x="3158" y="270"/>
                </a:cubicBezTo>
                <a:cubicBezTo>
                  <a:pt x="3240" y="239"/>
                  <a:pt x="3331" y="282"/>
                  <a:pt x="3359" y="365"/>
                </a:cubicBezTo>
                <a:close/>
                <a:moveTo>
                  <a:pt x="3310" y="810"/>
                </a:moveTo>
                <a:cubicBezTo>
                  <a:pt x="3284" y="811"/>
                  <a:pt x="3264" y="790"/>
                  <a:pt x="3264" y="765"/>
                </a:cubicBezTo>
                <a:cubicBezTo>
                  <a:pt x="3263" y="739"/>
                  <a:pt x="3283" y="718"/>
                  <a:pt x="3309" y="718"/>
                </a:cubicBezTo>
                <a:cubicBezTo>
                  <a:pt x="3335" y="718"/>
                  <a:pt x="3356" y="738"/>
                  <a:pt x="3356" y="763"/>
                </a:cubicBezTo>
                <a:cubicBezTo>
                  <a:pt x="3357" y="789"/>
                  <a:pt x="3336" y="810"/>
                  <a:pt x="3310" y="810"/>
                </a:cubicBezTo>
                <a:close/>
                <a:moveTo>
                  <a:pt x="3326" y="1101"/>
                </a:moveTo>
                <a:cubicBezTo>
                  <a:pt x="3326" y="1158"/>
                  <a:pt x="3279" y="1205"/>
                  <a:pt x="3221" y="1205"/>
                </a:cubicBezTo>
                <a:cubicBezTo>
                  <a:pt x="3164" y="1205"/>
                  <a:pt x="3116" y="1157"/>
                  <a:pt x="3116" y="1100"/>
                </a:cubicBezTo>
                <a:cubicBezTo>
                  <a:pt x="3117" y="1042"/>
                  <a:pt x="3164" y="996"/>
                  <a:pt x="3221" y="996"/>
                </a:cubicBezTo>
                <a:cubicBezTo>
                  <a:pt x="3279" y="996"/>
                  <a:pt x="3327" y="1043"/>
                  <a:pt x="3326" y="1101"/>
                </a:cubicBezTo>
                <a:close/>
                <a:moveTo>
                  <a:pt x="2928" y="940"/>
                </a:moveTo>
                <a:cubicBezTo>
                  <a:pt x="2959" y="940"/>
                  <a:pt x="2984" y="965"/>
                  <a:pt x="2983" y="996"/>
                </a:cubicBezTo>
                <a:cubicBezTo>
                  <a:pt x="2983" y="1026"/>
                  <a:pt x="2958" y="1051"/>
                  <a:pt x="2928" y="1051"/>
                </a:cubicBezTo>
                <a:cubicBezTo>
                  <a:pt x="2897" y="1051"/>
                  <a:pt x="2872" y="1026"/>
                  <a:pt x="2872" y="995"/>
                </a:cubicBezTo>
                <a:cubicBezTo>
                  <a:pt x="2873" y="965"/>
                  <a:pt x="2898" y="940"/>
                  <a:pt x="2928" y="940"/>
                </a:cubicBezTo>
                <a:close/>
                <a:moveTo>
                  <a:pt x="2806" y="776"/>
                </a:moveTo>
                <a:cubicBezTo>
                  <a:pt x="2759" y="776"/>
                  <a:pt x="2720" y="737"/>
                  <a:pt x="2719" y="689"/>
                </a:cubicBezTo>
                <a:cubicBezTo>
                  <a:pt x="2719" y="641"/>
                  <a:pt x="2759" y="602"/>
                  <a:pt x="2807" y="602"/>
                </a:cubicBezTo>
                <a:cubicBezTo>
                  <a:pt x="2855" y="602"/>
                  <a:pt x="2893" y="641"/>
                  <a:pt x="2893" y="689"/>
                </a:cubicBezTo>
                <a:cubicBezTo>
                  <a:pt x="2893" y="737"/>
                  <a:pt x="2854" y="776"/>
                  <a:pt x="2806" y="776"/>
                </a:cubicBezTo>
                <a:close/>
                <a:moveTo>
                  <a:pt x="3049" y="139"/>
                </a:moveTo>
                <a:cubicBezTo>
                  <a:pt x="3085" y="139"/>
                  <a:pt x="3114" y="168"/>
                  <a:pt x="3113" y="203"/>
                </a:cubicBezTo>
                <a:cubicBezTo>
                  <a:pt x="3113" y="238"/>
                  <a:pt x="3084" y="267"/>
                  <a:pt x="3049" y="267"/>
                </a:cubicBezTo>
                <a:cubicBezTo>
                  <a:pt x="3014" y="267"/>
                  <a:pt x="2985" y="238"/>
                  <a:pt x="2986" y="203"/>
                </a:cubicBezTo>
                <a:cubicBezTo>
                  <a:pt x="2986" y="168"/>
                  <a:pt x="3014" y="139"/>
                  <a:pt x="3049" y="139"/>
                </a:cubicBezTo>
                <a:close/>
                <a:moveTo>
                  <a:pt x="2676" y="379"/>
                </a:moveTo>
                <a:cubicBezTo>
                  <a:pt x="2679" y="367"/>
                  <a:pt x="2680" y="355"/>
                  <a:pt x="2685" y="344"/>
                </a:cubicBezTo>
                <a:cubicBezTo>
                  <a:pt x="2706" y="287"/>
                  <a:pt x="2747" y="253"/>
                  <a:pt x="2805" y="238"/>
                </a:cubicBezTo>
                <a:cubicBezTo>
                  <a:pt x="2878" y="218"/>
                  <a:pt x="2957" y="247"/>
                  <a:pt x="2999" y="306"/>
                </a:cubicBezTo>
                <a:cubicBezTo>
                  <a:pt x="3047" y="376"/>
                  <a:pt x="3032" y="468"/>
                  <a:pt x="2963" y="521"/>
                </a:cubicBezTo>
                <a:cubicBezTo>
                  <a:pt x="2886" y="580"/>
                  <a:pt x="2774" y="568"/>
                  <a:pt x="2712" y="494"/>
                </a:cubicBezTo>
                <a:cubicBezTo>
                  <a:pt x="2693" y="471"/>
                  <a:pt x="2681" y="445"/>
                  <a:pt x="2677" y="415"/>
                </a:cubicBezTo>
                <a:cubicBezTo>
                  <a:pt x="2677" y="414"/>
                  <a:pt x="2676" y="413"/>
                  <a:pt x="2676" y="411"/>
                </a:cubicBezTo>
                <a:cubicBezTo>
                  <a:pt x="2676" y="401"/>
                  <a:pt x="2676" y="390"/>
                  <a:pt x="2676" y="379"/>
                </a:cubicBezTo>
                <a:close/>
                <a:moveTo>
                  <a:pt x="2522" y="79"/>
                </a:moveTo>
                <a:cubicBezTo>
                  <a:pt x="2553" y="79"/>
                  <a:pt x="2578" y="104"/>
                  <a:pt x="2577" y="134"/>
                </a:cubicBezTo>
                <a:cubicBezTo>
                  <a:pt x="2577" y="165"/>
                  <a:pt x="2552" y="189"/>
                  <a:pt x="2522" y="189"/>
                </a:cubicBezTo>
                <a:cubicBezTo>
                  <a:pt x="2491" y="189"/>
                  <a:pt x="2466" y="164"/>
                  <a:pt x="2466" y="134"/>
                </a:cubicBezTo>
                <a:cubicBezTo>
                  <a:pt x="2467" y="103"/>
                  <a:pt x="2491" y="79"/>
                  <a:pt x="2522" y="79"/>
                </a:cubicBezTo>
                <a:close/>
                <a:moveTo>
                  <a:pt x="2416" y="483"/>
                </a:moveTo>
                <a:cubicBezTo>
                  <a:pt x="2458" y="483"/>
                  <a:pt x="2491" y="517"/>
                  <a:pt x="2491" y="559"/>
                </a:cubicBezTo>
                <a:cubicBezTo>
                  <a:pt x="2491" y="600"/>
                  <a:pt x="2457" y="634"/>
                  <a:pt x="2416" y="634"/>
                </a:cubicBezTo>
                <a:cubicBezTo>
                  <a:pt x="2375" y="634"/>
                  <a:pt x="2341" y="600"/>
                  <a:pt x="2340" y="558"/>
                </a:cubicBezTo>
                <a:cubicBezTo>
                  <a:pt x="2340" y="517"/>
                  <a:pt x="2374" y="483"/>
                  <a:pt x="2416" y="483"/>
                </a:cubicBezTo>
                <a:close/>
                <a:moveTo>
                  <a:pt x="2257" y="1005"/>
                </a:moveTo>
                <a:cubicBezTo>
                  <a:pt x="2260" y="994"/>
                  <a:pt x="2261" y="984"/>
                  <a:pt x="2265" y="974"/>
                </a:cubicBezTo>
                <a:cubicBezTo>
                  <a:pt x="2283" y="925"/>
                  <a:pt x="2319" y="895"/>
                  <a:pt x="2369" y="882"/>
                </a:cubicBezTo>
                <a:cubicBezTo>
                  <a:pt x="2433" y="865"/>
                  <a:pt x="2502" y="890"/>
                  <a:pt x="2537" y="942"/>
                </a:cubicBezTo>
                <a:cubicBezTo>
                  <a:pt x="2580" y="1002"/>
                  <a:pt x="2566" y="1082"/>
                  <a:pt x="2506" y="1128"/>
                </a:cubicBezTo>
                <a:cubicBezTo>
                  <a:pt x="2439" y="1179"/>
                  <a:pt x="2343" y="1169"/>
                  <a:pt x="2289" y="1105"/>
                </a:cubicBezTo>
                <a:cubicBezTo>
                  <a:pt x="2272" y="1085"/>
                  <a:pt x="2261" y="1062"/>
                  <a:pt x="2258" y="1036"/>
                </a:cubicBezTo>
                <a:cubicBezTo>
                  <a:pt x="2258" y="1035"/>
                  <a:pt x="2257" y="1034"/>
                  <a:pt x="2257" y="1033"/>
                </a:cubicBezTo>
                <a:cubicBezTo>
                  <a:pt x="2257" y="1023"/>
                  <a:pt x="2257" y="1014"/>
                  <a:pt x="2257" y="1005"/>
                </a:cubicBezTo>
                <a:close/>
                <a:moveTo>
                  <a:pt x="2311" y="1388"/>
                </a:moveTo>
                <a:cubicBezTo>
                  <a:pt x="2342" y="1388"/>
                  <a:pt x="2367" y="1413"/>
                  <a:pt x="2367" y="1444"/>
                </a:cubicBezTo>
                <a:cubicBezTo>
                  <a:pt x="2366" y="1474"/>
                  <a:pt x="2341" y="1499"/>
                  <a:pt x="2311" y="1499"/>
                </a:cubicBezTo>
                <a:cubicBezTo>
                  <a:pt x="2281" y="1499"/>
                  <a:pt x="2255" y="1474"/>
                  <a:pt x="2256" y="1443"/>
                </a:cubicBezTo>
                <a:cubicBezTo>
                  <a:pt x="2256" y="1413"/>
                  <a:pt x="2281" y="1388"/>
                  <a:pt x="2311" y="1388"/>
                </a:cubicBezTo>
                <a:close/>
                <a:moveTo>
                  <a:pt x="1855" y="173"/>
                </a:moveTo>
                <a:cubicBezTo>
                  <a:pt x="1857" y="163"/>
                  <a:pt x="1859" y="153"/>
                  <a:pt x="1862" y="143"/>
                </a:cubicBezTo>
                <a:cubicBezTo>
                  <a:pt x="1881" y="94"/>
                  <a:pt x="1917" y="64"/>
                  <a:pt x="1967" y="51"/>
                </a:cubicBezTo>
                <a:cubicBezTo>
                  <a:pt x="2030" y="34"/>
                  <a:pt x="2099" y="59"/>
                  <a:pt x="2135" y="110"/>
                </a:cubicBezTo>
                <a:cubicBezTo>
                  <a:pt x="2177" y="171"/>
                  <a:pt x="2164" y="251"/>
                  <a:pt x="2104" y="297"/>
                </a:cubicBezTo>
                <a:cubicBezTo>
                  <a:pt x="2037" y="348"/>
                  <a:pt x="1940" y="337"/>
                  <a:pt x="1886" y="273"/>
                </a:cubicBezTo>
                <a:cubicBezTo>
                  <a:pt x="1869" y="254"/>
                  <a:pt x="1859" y="231"/>
                  <a:pt x="1856" y="205"/>
                </a:cubicBezTo>
                <a:cubicBezTo>
                  <a:pt x="1856" y="204"/>
                  <a:pt x="1855" y="203"/>
                  <a:pt x="1855" y="202"/>
                </a:cubicBezTo>
                <a:cubicBezTo>
                  <a:pt x="1855" y="192"/>
                  <a:pt x="1855" y="183"/>
                  <a:pt x="1855" y="173"/>
                </a:cubicBezTo>
                <a:close/>
                <a:moveTo>
                  <a:pt x="2116" y="751"/>
                </a:moveTo>
                <a:cubicBezTo>
                  <a:pt x="2157" y="870"/>
                  <a:pt x="2088" y="1003"/>
                  <a:pt x="1956" y="1032"/>
                </a:cubicBezTo>
                <a:cubicBezTo>
                  <a:pt x="1956" y="1033"/>
                  <a:pt x="1956" y="1035"/>
                  <a:pt x="1957" y="1036"/>
                </a:cubicBezTo>
                <a:cubicBezTo>
                  <a:pt x="2010" y="1133"/>
                  <a:pt x="1977" y="1248"/>
                  <a:pt x="1885" y="1309"/>
                </a:cubicBezTo>
                <a:cubicBezTo>
                  <a:pt x="1795" y="1368"/>
                  <a:pt x="1670" y="1360"/>
                  <a:pt x="1592" y="1289"/>
                </a:cubicBezTo>
                <a:cubicBezTo>
                  <a:pt x="1486" y="1193"/>
                  <a:pt x="1500" y="1035"/>
                  <a:pt x="1620" y="958"/>
                </a:cubicBezTo>
                <a:cubicBezTo>
                  <a:pt x="1650" y="939"/>
                  <a:pt x="1682" y="927"/>
                  <a:pt x="1717" y="922"/>
                </a:cubicBezTo>
                <a:cubicBezTo>
                  <a:pt x="1719" y="922"/>
                  <a:pt x="1720" y="921"/>
                  <a:pt x="1723" y="921"/>
                </a:cubicBezTo>
                <a:cubicBezTo>
                  <a:pt x="1661" y="796"/>
                  <a:pt x="1726" y="662"/>
                  <a:pt x="1839" y="620"/>
                </a:cubicBezTo>
                <a:cubicBezTo>
                  <a:pt x="1951" y="578"/>
                  <a:pt x="2077" y="638"/>
                  <a:pt x="2116" y="751"/>
                </a:cubicBezTo>
                <a:close/>
                <a:moveTo>
                  <a:pt x="1491" y="1485"/>
                </a:moveTo>
                <a:cubicBezTo>
                  <a:pt x="1521" y="1485"/>
                  <a:pt x="1546" y="1510"/>
                  <a:pt x="1546" y="1541"/>
                </a:cubicBezTo>
                <a:cubicBezTo>
                  <a:pt x="1546" y="1571"/>
                  <a:pt x="1521" y="1596"/>
                  <a:pt x="1491" y="1596"/>
                </a:cubicBezTo>
                <a:cubicBezTo>
                  <a:pt x="1460" y="1596"/>
                  <a:pt x="1435" y="1570"/>
                  <a:pt x="1435" y="1540"/>
                </a:cubicBezTo>
                <a:cubicBezTo>
                  <a:pt x="1435" y="1510"/>
                  <a:pt x="1460" y="1485"/>
                  <a:pt x="1491" y="1485"/>
                </a:cubicBezTo>
                <a:close/>
                <a:moveTo>
                  <a:pt x="1353" y="1319"/>
                </a:moveTo>
                <a:cubicBezTo>
                  <a:pt x="1287" y="1319"/>
                  <a:pt x="1233" y="1265"/>
                  <a:pt x="1233" y="1199"/>
                </a:cubicBezTo>
                <a:cubicBezTo>
                  <a:pt x="1232" y="1133"/>
                  <a:pt x="1287" y="1079"/>
                  <a:pt x="1354" y="1079"/>
                </a:cubicBezTo>
                <a:cubicBezTo>
                  <a:pt x="1420" y="1079"/>
                  <a:pt x="1473" y="1133"/>
                  <a:pt x="1473" y="1200"/>
                </a:cubicBezTo>
                <a:cubicBezTo>
                  <a:pt x="1473" y="1266"/>
                  <a:pt x="1419" y="1319"/>
                  <a:pt x="1353" y="1319"/>
                </a:cubicBezTo>
                <a:close/>
                <a:moveTo>
                  <a:pt x="1688" y="440"/>
                </a:moveTo>
                <a:cubicBezTo>
                  <a:pt x="1737" y="440"/>
                  <a:pt x="1777" y="480"/>
                  <a:pt x="1777" y="529"/>
                </a:cubicBezTo>
                <a:cubicBezTo>
                  <a:pt x="1776" y="577"/>
                  <a:pt x="1737" y="616"/>
                  <a:pt x="1688" y="616"/>
                </a:cubicBezTo>
                <a:cubicBezTo>
                  <a:pt x="1640" y="616"/>
                  <a:pt x="1600" y="576"/>
                  <a:pt x="1600" y="528"/>
                </a:cubicBezTo>
                <a:cubicBezTo>
                  <a:pt x="1601" y="479"/>
                  <a:pt x="1640" y="440"/>
                  <a:pt x="1688" y="440"/>
                </a:cubicBezTo>
                <a:close/>
                <a:moveTo>
                  <a:pt x="1415" y="132"/>
                </a:moveTo>
                <a:cubicBezTo>
                  <a:pt x="1446" y="132"/>
                  <a:pt x="1470" y="157"/>
                  <a:pt x="1470" y="188"/>
                </a:cubicBezTo>
                <a:cubicBezTo>
                  <a:pt x="1470" y="218"/>
                  <a:pt x="1445" y="243"/>
                  <a:pt x="1415" y="243"/>
                </a:cubicBezTo>
                <a:cubicBezTo>
                  <a:pt x="1384" y="243"/>
                  <a:pt x="1359" y="217"/>
                  <a:pt x="1359" y="187"/>
                </a:cubicBezTo>
                <a:cubicBezTo>
                  <a:pt x="1360" y="156"/>
                  <a:pt x="1384" y="132"/>
                  <a:pt x="1415" y="132"/>
                </a:cubicBezTo>
                <a:close/>
                <a:moveTo>
                  <a:pt x="1618" y="671"/>
                </a:moveTo>
                <a:cubicBezTo>
                  <a:pt x="1686" y="768"/>
                  <a:pt x="1664" y="895"/>
                  <a:pt x="1568" y="967"/>
                </a:cubicBezTo>
                <a:cubicBezTo>
                  <a:pt x="1462" y="1048"/>
                  <a:pt x="1308" y="1032"/>
                  <a:pt x="1222" y="930"/>
                </a:cubicBezTo>
                <a:cubicBezTo>
                  <a:pt x="1196" y="899"/>
                  <a:pt x="1179" y="862"/>
                  <a:pt x="1174" y="821"/>
                </a:cubicBezTo>
                <a:cubicBezTo>
                  <a:pt x="1174" y="819"/>
                  <a:pt x="1173" y="818"/>
                  <a:pt x="1172" y="816"/>
                </a:cubicBezTo>
                <a:cubicBezTo>
                  <a:pt x="1172" y="801"/>
                  <a:pt x="1172" y="786"/>
                  <a:pt x="1172" y="771"/>
                </a:cubicBezTo>
                <a:cubicBezTo>
                  <a:pt x="1176" y="755"/>
                  <a:pt x="1179" y="738"/>
                  <a:pt x="1184" y="723"/>
                </a:cubicBezTo>
                <a:cubicBezTo>
                  <a:pt x="1214" y="645"/>
                  <a:pt x="1271" y="597"/>
                  <a:pt x="1351" y="576"/>
                </a:cubicBezTo>
                <a:cubicBezTo>
                  <a:pt x="1451" y="549"/>
                  <a:pt x="1561" y="588"/>
                  <a:pt x="1618" y="671"/>
                </a:cubicBezTo>
                <a:close/>
                <a:moveTo>
                  <a:pt x="1075" y="1019"/>
                </a:moveTo>
                <a:cubicBezTo>
                  <a:pt x="1075" y="1049"/>
                  <a:pt x="1050" y="1074"/>
                  <a:pt x="1019" y="1074"/>
                </a:cubicBezTo>
                <a:cubicBezTo>
                  <a:pt x="989" y="1074"/>
                  <a:pt x="963" y="1048"/>
                  <a:pt x="964" y="1018"/>
                </a:cubicBezTo>
                <a:cubicBezTo>
                  <a:pt x="964" y="988"/>
                  <a:pt x="989" y="963"/>
                  <a:pt x="1019" y="963"/>
                </a:cubicBezTo>
                <a:cubicBezTo>
                  <a:pt x="1050" y="963"/>
                  <a:pt x="1075" y="988"/>
                  <a:pt x="1075" y="1019"/>
                </a:cubicBezTo>
                <a:close/>
                <a:moveTo>
                  <a:pt x="675" y="70"/>
                </a:moveTo>
                <a:cubicBezTo>
                  <a:pt x="716" y="70"/>
                  <a:pt x="750" y="104"/>
                  <a:pt x="750" y="146"/>
                </a:cubicBezTo>
                <a:cubicBezTo>
                  <a:pt x="750" y="187"/>
                  <a:pt x="716" y="221"/>
                  <a:pt x="674" y="221"/>
                </a:cubicBezTo>
                <a:cubicBezTo>
                  <a:pt x="633" y="221"/>
                  <a:pt x="599" y="187"/>
                  <a:pt x="599" y="146"/>
                </a:cubicBezTo>
                <a:cubicBezTo>
                  <a:pt x="598" y="104"/>
                  <a:pt x="633" y="70"/>
                  <a:pt x="675" y="70"/>
                </a:cubicBezTo>
                <a:close/>
                <a:moveTo>
                  <a:pt x="545" y="670"/>
                </a:moveTo>
                <a:cubicBezTo>
                  <a:pt x="575" y="670"/>
                  <a:pt x="600" y="695"/>
                  <a:pt x="600" y="726"/>
                </a:cubicBezTo>
                <a:cubicBezTo>
                  <a:pt x="600" y="756"/>
                  <a:pt x="575" y="781"/>
                  <a:pt x="544" y="781"/>
                </a:cubicBezTo>
                <a:cubicBezTo>
                  <a:pt x="514" y="781"/>
                  <a:pt x="489" y="755"/>
                  <a:pt x="489" y="725"/>
                </a:cubicBezTo>
                <a:cubicBezTo>
                  <a:pt x="489" y="695"/>
                  <a:pt x="514" y="670"/>
                  <a:pt x="545" y="670"/>
                </a:cubicBezTo>
                <a:close/>
                <a:moveTo>
                  <a:pt x="588" y="997"/>
                </a:moveTo>
                <a:cubicBezTo>
                  <a:pt x="587" y="1024"/>
                  <a:pt x="565" y="1045"/>
                  <a:pt x="539" y="1045"/>
                </a:cubicBezTo>
                <a:cubicBezTo>
                  <a:pt x="512" y="1045"/>
                  <a:pt x="489" y="1023"/>
                  <a:pt x="490" y="996"/>
                </a:cubicBezTo>
                <a:cubicBezTo>
                  <a:pt x="490" y="969"/>
                  <a:pt x="512" y="948"/>
                  <a:pt x="539" y="948"/>
                </a:cubicBezTo>
                <a:cubicBezTo>
                  <a:pt x="566" y="948"/>
                  <a:pt x="588" y="970"/>
                  <a:pt x="588" y="997"/>
                </a:cubicBezTo>
                <a:close/>
                <a:moveTo>
                  <a:pt x="500" y="1076"/>
                </a:moveTo>
                <a:cubicBezTo>
                  <a:pt x="537" y="1129"/>
                  <a:pt x="525" y="1200"/>
                  <a:pt x="472" y="1240"/>
                </a:cubicBezTo>
                <a:cubicBezTo>
                  <a:pt x="413" y="1285"/>
                  <a:pt x="328" y="1276"/>
                  <a:pt x="280" y="1219"/>
                </a:cubicBezTo>
                <a:cubicBezTo>
                  <a:pt x="265" y="1202"/>
                  <a:pt x="256" y="1182"/>
                  <a:pt x="253" y="1159"/>
                </a:cubicBezTo>
                <a:cubicBezTo>
                  <a:pt x="253" y="1158"/>
                  <a:pt x="253" y="1157"/>
                  <a:pt x="252" y="1156"/>
                </a:cubicBezTo>
                <a:cubicBezTo>
                  <a:pt x="252" y="1148"/>
                  <a:pt x="252" y="1140"/>
                  <a:pt x="252" y="1131"/>
                </a:cubicBezTo>
                <a:cubicBezTo>
                  <a:pt x="255" y="1122"/>
                  <a:pt x="256" y="1113"/>
                  <a:pt x="259" y="1104"/>
                </a:cubicBezTo>
                <a:cubicBezTo>
                  <a:pt x="276" y="1061"/>
                  <a:pt x="307" y="1035"/>
                  <a:pt x="351" y="1023"/>
                </a:cubicBezTo>
                <a:cubicBezTo>
                  <a:pt x="407" y="1008"/>
                  <a:pt x="468" y="1030"/>
                  <a:pt x="500" y="1076"/>
                </a:cubicBezTo>
                <a:close/>
                <a:moveTo>
                  <a:pt x="403" y="1537"/>
                </a:moveTo>
                <a:cubicBezTo>
                  <a:pt x="434" y="1537"/>
                  <a:pt x="459" y="1562"/>
                  <a:pt x="458" y="1592"/>
                </a:cubicBezTo>
                <a:cubicBezTo>
                  <a:pt x="458" y="1623"/>
                  <a:pt x="433" y="1647"/>
                  <a:pt x="403" y="1647"/>
                </a:cubicBezTo>
                <a:cubicBezTo>
                  <a:pt x="372" y="1647"/>
                  <a:pt x="347" y="1622"/>
                  <a:pt x="347" y="1592"/>
                </a:cubicBezTo>
                <a:cubicBezTo>
                  <a:pt x="348" y="1561"/>
                  <a:pt x="373" y="1537"/>
                  <a:pt x="403" y="1537"/>
                </a:cubicBezTo>
                <a:close/>
                <a:moveTo>
                  <a:pt x="286" y="1369"/>
                </a:moveTo>
                <a:cubicBezTo>
                  <a:pt x="286" y="1332"/>
                  <a:pt x="316" y="1302"/>
                  <a:pt x="353" y="1302"/>
                </a:cubicBezTo>
                <a:cubicBezTo>
                  <a:pt x="390" y="1302"/>
                  <a:pt x="419" y="1332"/>
                  <a:pt x="419" y="1369"/>
                </a:cubicBezTo>
                <a:cubicBezTo>
                  <a:pt x="419" y="1405"/>
                  <a:pt x="389" y="1435"/>
                  <a:pt x="353" y="1435"/>
                </a:cubicBezTo>
                <a:cubicBezTo>
                  <a:pt x="316" y="1435"/>
                  <a:pt x="286" y="1405"/>
                  <a:pt x="286" y="1369"/>
                </a:cubicBezTo>
                <a:close/>
                <a:moveTo>
                  <a:pt x="144" y="1277"/>
                </a:moveTo>
                <a:cubicBezTo>
                  <a:pt x="175" y="1277"/>
                  <a:pt x="200" y="1302"/>
                  <a:pt x="200" y="1333"/>
                </a:cubicBezTo>
                <a:cubicBezTo>
                  <a:pt x="199" y="1363"/>
                  <a:pt x="174" y="1388"/>
                  <a:pt x="144" y="1388"/>
                </a:cubicBezTo>
                <a:cubicBezTo>
                  <a:pt x="113" y="1388"/>
                  <a:pt x="88" y="1363"/>
                  <a:pt x="89" y="1332"/>
                </a:cubicBezTo>
                <a:cubicBezTo>
                  <a:pt x="89" y="1302"/>
                  <a:pt x="114" y="1277"/>
                  <a:pt x="144" y="1277"/>
                </a:cubicBezTo>
                <a:close/>
                <a:moveTo>
                  <a:pt x="99" y="345"/>
                </a:moveTo>
                <a:cubicBezTo>
                  <a:pt x="99" y="322"/>
                  <a:pt x="119" y="302"/>
                  <a:pt x="143" y="303"/>
                </a:cubicBezTo>
                <a:cubicBezTo>
                  <a:pt x="166" y="303"/>
                  <a:pt x="185" y="322"/>
                  <a:pt x="185" y="346"/>
                </a:cubicBezTo>
                <a:cubicBezTo>
                  <a:pt x="185" y="369"/>
                  <a:pt x="166" y="388"/>
                  <a:pt x="142" y="388"/>
                </a:cubicBezTo>
                <a:cubicBezTo>
                  <a:pt x="119" y="388"/>
                  <a:pt x="99" y="369"/>
                  <a:pt x="99" y="345"/>
                </a:cubicBezTo>
                <a:close/>
                <a:moveTo>
                  <a:pt x="192" y="724"/>
                </a:moveTo>
                <a:cubicBezTo>
                  <a:pt x="192" y="682"/>
                  <a:pt x="226" y="648"/>
                  <a:pt x="268" y="649"/>
                </a:cubicBezTo>
                <a:cubicBezTo>
                  <a:pt x="309" y="649"/>
                  <a:pt x="343" y="683"/>
                  <a:pt x="343" y="724"/>
                </a:cubicBezTo>
                <a:cubicBezTo>
                  <a:pt x="343" y="766"/>
                  <a:pt x="309" y="800"/>
                  <a:pt x="267" y="800"/>
                </a:cubicBezTo>
                <a:cubicBezTo>
                  <a:pt x="226" y="800"/>
                  <a:pt x="192" y="766"/>
                  <a:pt x="192" y="724"/>
                </a:cubicBezTo>
                <a:close/>
                <a:moveTo>
                  <a:pt x="367" y="383"/>
                </a:moveTo>
                <a:cubicBezTo>
                  <a:pt x="367" y="370"/>
                  <a:pt x="377" y="360"/>
                  <a:pt x="390" y="360"/>
                </a:cubicBezTo>
                <a:cubicBezTo>
                  <a:pt x="403" y="360"/>
                  <a:pt x="413" y="370"/>
                  <a:pt x="413" y="382"/>
                </a:cubicBezTo>
                <a:cubicBezTo>
                  <a:pt x="413" y="395"/>
                  <a:pt x="403" y="405"/>
                  <a:pt x="390" y="405"/>
                </a:cubicBezTo>
                <a:cubicBezTo>
                  <a:pt x="378" y="405"/>
                  <a:pt x="368" y="395"/>
                  <a:pt x="367" y="383"/>
                </a:cubicBezTo>
                <a:close/>
                <a:moveTo>
                  <a:pt x="415" y="186"/>
                </a:moveTo>
                <a:cubicBezTo>
                  <a:pt x="429" y="228"/>
                  <a:pt x="405" y="275"/>
                  <a:pt x="357" y="286"/>
                </a:cubicBezTo>
                <a:cubicBezTo>
                  <a:pt x="358" y="286"/>
                  <a:pt x="358" y="287"/>
                  <a:pt x="358" y="287"/>
                </a:cubicBezTo>
                <a:cubicBezTo>
                  <a:pt x="377" y="322"/>
                  <a:pt x="365" y="363"/>
                  <a:pt x="332" y="385"/>
                </a:cubicBezTo>
                <a:cubicBezTo>
                  <a:pt x="300" y="406"/>
                  <a:pt x="255" y="403"/>
                  <a:pt x="228" y="378"/>
                </a:cubicBezTo>
                <a:cubicBezTo>
                  <a:pt x="190" y="343"/>
                  <a:pt x="195" y="287"/>
                  <a:pt x="238" y="259"/>
                </a:cubicBezTo>
                <a:cubicBezTo>
                  <a:pt x="248" y="252"/>
                  <a:pt x="260" y="248"/>
                  <a:pt x="272" y="246"/>
                </a:cubicBezTo>
                <a:cubicBezTo>
                  <a:pt x="273" y="246"/>
                  <a:pt x="273" y="246"/>
                  <a:pt x="274" y="246"/>
                </a:cubicBezTo>
                <a:cubicBezTo>
                  <a:pt x="252" y="202"/>
                  <a:pt x="275" y="154"/>
                  <a:pt x="316" y="139"/>
                </a:cubicBezTo>
                <a:cubicBezTo>
                  <a:pt x="356" y="124"/>
                  <a:pt x="401" y="145"/>
                  <a:pt x="415" y="186"/>
                </a:cubicBezTo>
                <a:close/>
                <a:moveTo>
                  <a:pt x="262" y="75"/>
                </a:moveTo>
                <a:cubicBezTo>
                  <a:pt x="279" y="75"/>
                  <a:pt x="294" y="89"/>
                  <a:pt x="293" y="106"/>
                </a:cubicBezTo>
                <a:cubicBezTo>
                  <a:pt x="293" y="123"/>
                  <a:pt x="279" y="137"/>
                  <a:pt x="262" y="137"/>
                </a:cubicBezTo>
                <a:cubicBezTo>
                  <a:pt x="245" y="137"/>
                  <a:pt x="230" y="123"/>
                  <a:pt x="230" y="106"/>
                </a:cubicBezTo>
                <a:cubicBezTo>
                  <a:pt x="231" y="88"/>
                  <a:pt x="245" y="75"/>
                  <a:pt x="262" y="75"/>
                </a:cubicBezTo>
                <a:close/>
                <a:moveTo>
                  <a:pt x="78" y="209"/>
                </a:moveTo>
                <a:cubicBezTo>
                  <a:pt x="78" y="203"/>
                  <a:pt x="78" y="198"/>
                  <a:pt x="78" y="193"/>
                </a:cubicBezTo>
                <a:cubicBezTo>
                  <a:pt x="79" y="187"/>
                  <a:pt x="80" y="181"/>
                  <a:pt x="82" y="175"/>
                </a:cubicBezTo>
                <a:cubicBezTo>
                  <a:pt x="93" y="147"/>
                  <a:pt x="113" y="131"/>
                  <a:pt x="141" y="123"/>
                </a:cubicBezTo>
                <a:cubicBezTo>
                  <a:pt x="177" y="113"/>
                  <a:pt x="217" y="127"/>
                  <a:pt x="237" y="157"/>
                </a:cubicBezTo>
                <a:cubicBezTo>
                  <a:pt x="261" y="191"/>
                  <a:pt x="253" y="237"/>
                  <a:pt x="219" y="263"/>
                </a:cubicBezTo>
                <a:cubicBezTo>
                  <a:pt x="181" y="291"/>
                  <a:pt x="126" y="286"/>
                  <a:pt x="96" y="249"/>
                </a:cubicBezTo>
                <a:cubicBezTo>
                  <a:pt x="86" y="238"/>
                  <a:pt x="80" y="225"/>
                  <a:pt x="78" y="210"/>
                </a:cubicBezTo>
                <a:cubicBezTo>
                  <a:pt x="78" y="210"/>
                  <a:pt x="78" y="209"/>
                  <a:pt x="78" y="209"/>
                </a:cubicBezTo>
                <a:close/>
                <a:moveTo>
                  <a:pt x="80" y="1776"/>
                </a:moveTo>
                <a:cubicBezTo>
                  <a:pt x="79" y="1775"/>
                  <a:pt x="79" y="1774"/>
                  <a:pt x="78" y="1773"/>
                </a:cubicBezTo>
                <a:cubicBezTo>
                  <a:pt x="78" y="1763"/>
                  <a:pt x="78" y="1754"/>
                  <a:pt x="78" y="1745"/>
                </a:cubicBezTo>
                <a:cubicBezTo>
                  <a:pt x="81" y="1735"/>
                  <a:pt x="82" y="1724"/>
                  <a:pt x="86" y="1714"/>
                </a:cubicBezTo>
                <a:cubicBezTo>
                  <a:pt x="105" y="1665"/>
                  <a:pt x="141" y="1635"/>
                  <a:pt x="191" y="1622"/>
                </a:cubicBezTo>
                <a:cubicBezTo>
                  <a:pt x="254" y="1605"/>
                  <a:pt x="323" y="1630"/>
                  <a:pt x="359" y="1682"/>
                </a:cubicBezTo>
                <a:cubicBezTo>
                  <a:pt x="401" y="1743"/>
                  <a:pt x="388" y="1822"/>
                  <a:pt x="328" y="1868"/>
                </a:cubicBezTo>
                <a:cubicBezTo>
                  <a:pt x="261" y="1919"/>
                  <a:pt x="164" y="1909"/>
                  <a:pt x="110" y="1845"/>
                </a:cubicBezTo>
                <a:cubicBezTo>
                  <a:pt x="93" y="1825"/>
                  <a:pt x="83" y="1802"/>
                  <a:pt x="80" y="1776"/>
                </a:cubicBezTo>
                <a:close/>
                <a:moveTo>
                  <a:pt x="192" y="2089"/>
                </a:moveTo>
                <a:cubicBezTo>
                  <a:pt x="151" y="2089"/>
                  <a:pt x="117" y="2055"/>
                  <a:pt x="116" y="2014"/>
                </a:cubicBezTo>
                <a:cubicBezTo>
                  <a:pt x="116" y="1972"/>
                  <a:pt x="150" y="1938"/>
                  <a:pt x="193" y="1938"/>
                </a:cubicBezTo>
                <a:cubicBezTo>
                  <a:pt x="234" y="1938"/>
                  <a:pt x="267" y="1972"/>
                  <a:pt x="267" y="2014"/>
                </a:cubicBezTo>
                <a:cubicBezTo>
                  <a:pt x="267" y="2056"/>
                  <a:pt x="233" y="2089"/>
                  <a:pt x="192" y="2089"/>
                </a:cubicBezTo>
                <a:close/>
                <a:moveTo>
                  <a:pt x="629" y="2119"/>
                </a:moveTo>
                <a:cubicBezTo>
                  <a:pt x="607" y="2119"/>
                  <a:pt x="589" y="2102"/>
                  <a:pt x="589" y="2080"/>
                </a:cubicBezTo>
                <a:cubicBezTo>
                  <a:pt x="589" y="2057"/>
                  <a:pt x="606" y="2039"/>
                  <a:pt x="629" y="2039"/>
                </a:cubicBezTo>
                <a:cubicBezTo>
                  <a:pt x="651" y="2039"/>
                  <a:pt x="669" y="2056"/>
                  <a:pt x="669" y="2079"/>
                </a:cubicBezTo>
                <a:cubicBezTo>
                  <a:pt x="670" y="2101"/>
                  <a:pt x="651" y="2119"/>
                  <a:pt x="629" y="2119"/>
                </a:cubicBezTo>
                <a:close/>
                <a:moveTo>
                  <a:pt x="571" y="1909"/>
                </a:moveTo>
                <a:cubicBezTo>
                  <a:pt x="571" y="1910"/>
                  <a:pt x="571" y="1911"/>
                  <a:pt x="572" y="1911"/>
                </a:cubicBezTo>
                <a:cubicBezTo>
                  <a:pt x="605" y="1972"/>
                  <a:pt x="584" y="2045"/>
                  <a:pt x="526" y="2083"/>
                </a:cubicBezTo>
                <a:cubicBezTo>
                  <a:pt x="470" y="2120"/>
                  <a:pt x="391" y="2115"/>
                  <a:pt x="342" y="2070"/>
                </a:cubicBezTo>
                <a:cubicBezTo>
                  <a:pt x="276" y="2010"/>
                  <a:pt x="284" y="1911"/>
                  <a:pt x="360" y="1862"/>
                </a:cubicBezTo>
                <a:cubicBezTo>
                  <a:pt x="379" y="1850"/>
                  <a:pt x="399" y="1842"/>
                  <a:pt x="421" y="1840"/>
                </a:cubicBezTo>
                <a:cubicBezTo>
                  <a:pt x="422" y="1840"/>
                  <a:pt x="423" y="1839"/>
                  <a:pt x="425" y="1839"/>
                </a:cubicBezTo>
                <a:cubicBezTo>
                  <a:pt x="386" y="1760"/>
                  <a:pt x="427" y="1676"/>
                  <a:pt x="497" y="1650"/>
                </a:cubicBezTo>
                <a:cubicBezTo>
                  <a:pt x="568" y="1624"/>
                  <a:pt x="647" y="1661"/>
                  <a:pt x="672" y="1732"/>
                </a:cubicBezTo>
                <a:cubicBezTo>
                  <a:pt x="698" y="1807"/>
                  <a:pt x="654" y="1890"/>
                  <a:pt x="571" y="1909"/>
                </a:cubicBezTo>
                <a:close/>
                <a:moveTo>
                  <a:pt x="738" y="1462"/>
                </a:moveTo>
                <a:cubicBezTo>
                  <a:pt x="719" y="1462"/>
                  <a:pt x="703" y="1446"/>
                  <a:pt x="702" y="1427"/>
                </a:cubicBezTo>
                <a:cubicBezTo>
                  <a:pt x="702" y="1407"/>
                  <a:pt x="718" y="1391"/>
                  <a:pt x="738" y="1391"/>
                </a:cubicBezTo>
                <a:cubicBezTo>
                  <a:pt x="757" y="1391"/>
                  <a:pt x="773" y="1406"/>
                  <a:pt x="773" y="1426"/>
                </a:cubicBezTo>
                <a:cubicBezTo>
                  <a:pt x="774" y="1445"/>
                  <a:pt x="758" y="1461"/>
                  <a:pt x="738" y="1462"/>
                </a:cubicBezTo>
                <a:close/>
                <a:moveTo>
                  <a:pt x="687" y="1276"/>
                </a:moveTo>
                <a:cubicBezTo>
                  <a:pt x="687" y="1277"/>
                  <a:pt x="687" y="1278"/>
                  <a:pt x="688" y="1278"/>
                </a:cubicBezTo>
                <a:cubicBezTo>
                  <a:pt x="717" y="1332"/>
                  <a:pt x="699" y="1396"/>
                  <a:pt x="647" y="1429"/>
                </a:cubicBezTo>
                <a:cubicBezTo>
                  <a:pt x="598" y="1462"/>
                  <a:pt x="528" y="1458"/>
                  <a:pt x="485" y="1419"/>
                </a:cubicBezTo>
                <a:cubicBezTo>
                  <a:pt x="427" y="1365"/>
                  <a:pt x="434" y="1278"/>
                  <a:pt x="501" y="1235"/>
                </a:cubicBezTo>
                <a:cubicBezTo>
                  <a:pt x="517" y="1224"/>
                  <a:pt x="535" y="1217"/>
                  <a:pt x="554" y="1215"/>
                </a:cubicBezTo>
                <a:cubicBezTo>
                  <a:pt x="555" y="1215"/>
                  <a:pt x="556" y="1214"/>
                  <a:pt x="558" y="1214"/>
                </a:cubicBezTo>
                <a:cubicBezTo>
                  <a:pt x="523" y="1145"/>
                  <a:pt x="559" y="1071"/>
                  <a:pt x="622" y="1048"/>
                </a:cubicBezTo>
                <a:cubicBezTo>
                  <a:pt x="684" y="1025"/>
                  <a:pt x="754" y="1057"/>
                  <a:pt x="776" y="1120"/>
                </a:cubicBezTo>
                <a:cubicBezTo>
                  <a:pt x="799" y="1186"/>
                  <a:pt x="760" y="1260"/>
                  <a:pt x="687" y="1276"/>
                </a:cubicBezTo>
                <a:close/>
                <a:moveTo>
                  <a:pt x="866" y="699"/>
                </a:moveTo>
                <a:cubicBezTo>
                  <a:pt x="810" y="736"/>
                  <a:pt x="731" y="731"/>
                  <a:pt x="682" y="687"/>
                </a:cubicBezTo>
                <a:cubicBezTo>
                  <a:pt x="616" y="627"/>
                  <a:pt x="624" y="527"/>
                  <a:pt x="700" y="479"/>
                </a:cubicBezTo>
                <a:cubicBezTo>
                  <a:pt x="719" y="467"/>
                  <a:pt x="739" y="459"/>
                  <a:pt x="761" y="456"/>
                </a:cubicBezTo>
                <a:cubicBezTo>
                  <a:pt x="762" y="456"/>
                  <a:pt x="763" y="456"/>
                  <a:pt x="765" y="455"/>
                </a:cubicBezTo>
                <a:cubicBezTo>
                  <a:pt x="726" y="377"/>
                  <a:pt x="766" y="293"/>
                  <a:pt x="837" y="267"/>
                </a:cubicBezTo>
                <a:cubicBezTo>
                  <a:pt x="908" y="240"/>
                  <a:pt x="987" y="277"/>
                  <a:pt x="1012" y="349"/>
                </a:cubicBezTo>
                <a:cubicBezTo>
                  <a:pt x="1038" y="423"/>
                  <a:pt x="994" y="507"/>
                  <a:pt x="911" y="525"/>
                </a:cubicBezTo>
                <a:cubicBezTo>
                  <a:pt x="911" y="526"/>
                  <a:pt x="911" y="527"/>
                  <a:pt x="912" y="528"/>
                </a:cubicBezTo>
                <a:cubicBezTo>
                  <a:pt x="945" y="589"/>
                  <a:pt x="924" y="661"/>
                  <a:pt x="866" y="699"/>
                </a:cubicBezTo>
                <a:close/>
                <a:moveTo>
                  <a:pt x="965" y="1935"/>
                </a:moveTo>
                <a:cubicBezTo>
                  <a:pt x="934" y="1935"/>
                  <a:pt x="909" y="1910"/>
                  <a:pt x="909" y="1880"/>
                </a:cubicBezTo>
                <a:cubicBezTo>
                  <a:pt x="910" y="1849"/>
                  <a:pt x="934" y="1825"/>
                  <a:pt x="965" y="1825"/>
                </a:cubicBezTo>
                <a:cubicBezTo>
                  <a:pt x="996" y="1825"/>
                  <a:pt x="1020" y="1850"/>
                  <a:pt x="1020" y="1880"/>
                </a:cubicBezTo>
                <a:cubicBezTo>
                  <a:pt x="1020" y="1911"/>
                  <a:pt x="995" y="1935"/>
                  <a:pt x="965" y="1935"/>
                </a:cubicBezTo>
                <a:close/>
                <a:moveTo>
                  <a:pt x="1075" y="1524"/>
                </a:moveTo>
                <a:cubicBezTo>
                  <a:pt x="1034" y="1524"/>
                  <a:pt x="1000" y="1490"/>
                  <a:pt x="999" y="1449"/>
                </a:cubicBezTo>
                <a:cubicBezTo>
                  <a:pt x="999" y="1407"/>
                  <a:pt x="1033" y="1373"/>
                  <a:pt x="1075" y="1373"/>
                </a:cubicBezTo>
                <a:cubicBezTo>
                  <a:pt x="1117" y="1373"/>
                  <a:pt x="1150" y="1407"/>
                  <a:pt x="1150" y="1449"/>
                </a:cubicBezTo>
                <a:cubicBezTo>
                  <a:pt x="1150" y="1491"/>
                  <a:pt x="1116" y="1524"/>
                  <a:pt x="1075" y="1524"/>
                </a:cubicBezTo>
                <a:close/>
                <a:moveTo>
                  <a:pt x="1129" y="403"/>
                </a:moveTo>
                <a:cubicBezTo>
                  <a:pt x="1129" y="361"/>
                  <a:pt x="1163" y="327"/>
                  <a:pt x="1205" y="327"/>
                </a:cubicBezTo>
                <a:cubicBezTo>
                  <a:pt x="1247" y="328"/>
                  <a:pt x="1280" y="361"/>
                  <a:pt x="1280" y="403"/>
                </a:cubicBezTo>
                <a:cubicBezTo>
                  <a:pt x="1280" y="445"/>
                  <a:pt x="1246" y="479"/>
                  <a:pt x="1204" y="478"/>
                </a:cubicBezTo>
                <a:cubicBezTo>
                  <a:pt x="1163" y="478"/>
                  <a:pt x="1129" y="444"/>
                  <a:pt x="1129" y="403"/>
                </a:cubicBezTo>
                <a:close/>
                <a:moveTo>
                  <a:pt x="1167" y="1724"/>
                </a:moveTo>
                <a:cubicBezTo>
                  <a:pt x="1167" y="1723"/>
                  <a:pt x="1167" y="1722"/>
                  <a:pt x="1166" y="1721"/>
                </a:cubicBezTo>
                <a:cubicBezTo>
                  <a:pt x="1166" y="1712"/>
                  <a:pt x="1166" y="1702"/>
                  <a:pt x="1166" y="1693"/>
                </a:cubicBezTo>
                <a:cubicBezTo>
                  <a:pt x="1169" y="1683"/>
                  <a:pt x="1170" y="1672"/>
                  <a:pt x="1174" y="1663"/>
                </a:cubicBezTo>
                <a:cubicBezTo>
                  <a:pt x="1192" y="1613"/>
                  <a:pt x="1229" y="1584"/>
                  <a:pt x="1278" y="1570"/>
                </a:cubicBezTo>
                <a:cubicBezTo>
                  <a:pt x="1342" y="1553"/>
                  <a:pt x="1411" y="1578"/>
                  <a:pt x="1447" y="1630"/>
                </a:cubicBezTo>
                <a:cubicBezTo>
                  <a:pt x="1489" y="1691"/>
                  <a:pt x="1475" y="1771"/>
                  <a:pt x="1415" y="1816"/>
                </a:cubicBezTo>
                <a:cubicBezTo>
                  <a:pt x="1348" y="1867"/>
                  <a:pt x="1252" y="1857"/>
                  <a:pt x="1198" y="1793"/>
                </a:cubicBezTo>
                <a:cubicBezTo>
                  <a:pt x="1181" y="1773"/>
                  <a:pt x="1171" y="1750"/>
                  <a:pt x="1167" y="1724"/>
                </a:cubicBezTo>
                <a:close/>
                <a:moveTo>
                  <a:pt x="1280" y="2038"/>
                </a:moveTo>
                <a:cubicBezTo>
                  <a:pt x="1238" y="2038"/>
                  <a:pt x="1204" y="2004"/>
                  <a:pt x="1204" y="1962"/>
                </a:cubicBezTo>
                <a:cubicBezTo>
                  <a:pt x="1204" y="1921"/>
                  <a:pt x="1238" y="1887"/>
                  <a:pt x="1280" y="1887"/>
                </a:cubicBezTo>
                <a:cubicBezTo>
                  <a:pt x="1322" y="1887"/>
                  <a:pt x="1355" y="1921"/>
                  <a:pt x="1355" y="1962"/>
                </a:cubicBezTo>
                <a:cubicBezTo>
                  <a:pt x="1355" y="2004"/>
                  <a:pt x="1321" y="2038"/>
                  <a:pt x="1280" y="2038"/>
                </a:cubicBezTo>
                <a:close/>
                <a:moveTo>
                  <a:pt x="1717" y="2068"/>
                </a:moveTo>
                <a:cubicBezTo>
                  <a:pt x="1695" y="2068"/>
                  <a:pt x="1677" y="2050"/>
                  <a:pt x="1677" y="2028"/>
                </a:cubicBezTo>
                <a:cubicBezTo>
                  <a:pt x="1676" y="2005"/>
                  <a:pt x="1694" y="1987"/>
                  <a:pt x="1716" y="1987"/>
                </a:cubicBezTo>
                <a:cubicBezTo>
                  <a:pt x="1739" y="1987"/>
                  <a:pt x="1757" y="2005"/>
                  <a:pt x="1757" y="2027"/>
                </a:cubicBezTo>
                <a:cubicBezTo>
                  <a:pt x="1757" y="2049"/>
                  <a:pt x="1739" y="2067"/>
                  <a:pt x="1717" y="2068"/>
                </a:cubicBezTo>
                <a:close/>
                <a:moveTo>
                  <a:pt x="1659" y="1857"/>
                </a:moveTo>
                <a:cubicBezTo>
                  <a:pt x="1659" y="1858"/>
                  <a:pt x="1659" y="1859"/>
                  <a:pt x="1660" y="1860"/>
                </a:cubicBezTo>
                <a:cubicBezTo>
                  <a:pt x="1693" y="1920"/>
                  <a:pt x="1672" y="1993"/>
                  <a:pt x="1614" y="2031"/>
                </a:cubicBezTo>
                <a:cubicBezTo>
                  <a:pt x="1558" y="2068"/>
                  <a:pt x="1479" y="2063"/>
                  <a:pt x="1430" y="2019"/>
                </a:cubicBezTo>
                <a:cubicBezTo>
                  <a:pt x="1364" y="1959"/>
                  <a:pt x="1372" y="1859"/>
                  <a:pt x="1448" y="1810"/>
                </a:cubicBezTo>
                <a:cubicBezTo>
                  <a:pt x="1466" y="1798"/>
                  <a:pt x="1487" y="1791"/>
                  <a:pt x="1509" y="1788"/>
                </a:cubicBezTo>
                <a:cubicBezTo>
                  <a:pt x="1510" y="1788"/>
                  <a:pt x="1511" y="1787"/>
                  <a:pt x="1512" y="1787"/>
                </a:cubicBezTo>
                <a:cubicBezTo>
                  <a:pt x="1474" y="1709"/>
                  <a:pt x="1514" y="1625"/>
                  <a:pt x="1585" y="1598"/>
                </a:cubicBezTo>
                <a:cubicBezTo>
                  <a:pt x="1656" y="1572"/>
                  <a:pt x="1735" y="1609"/>
                  <a:pt x="1760" y="1681"/>
                </a:cubicBezTo>
                <a:cubicBezTo>
                  <a:pt x="1785" y="1755"/>
                  <a:pt x="1742" y="1839"/>
                  <a:pt x="1659" y="1857"/>
                </a:cubicBezTo>
                <a:close/>
                <a:moveTo>
                  <a:pt x="1950" y="1793"/>
                </a:moveTo>
                <a:cubicBezTo>
                  <a:pt x="1909" y="1793"/>
                  <a:pt x="1875" y="1759"/>
                  <a:pt x="1875" y="1717"/>
                </a:cubicBezTo>
                <a:cubicBezTo>
                  <a:pt x="1874" y="1676"/>
                  <a:pt x="1909" y="1642"/>
                  <a:pt x="1951" y="1642"/>
                </a:cubicBezTo>
                <a:cubicBezTo>
                  <a:pt x="1992" y="1642"/>
                  <a:pt x="2026" y="1676"/>
                  <a:pt x="2026" y="1717"/>
                </a:cubicBezTo>
                <a:cubicBezTo>
                  <a:pt x="2026" y="1759"/>
                  <a:pt x="1992" y="1793"/>
                  <a:pt x="1950" y="1793"/>
                </a:cubicBezTo>
                <a:close/>
                <a:moveTo>
                  <a:pt x="1984" y="1304"/>
                </a:moveTo>
                <a:cubicBezTo>
                  <a:pt x="1984" y="1268"/>
                  <a:pt x="2011" y="1239"/>
                  <a:pt x="2047" y="1239"/>
                </a:cubicBezTo>
                <a:cubicBezTo>
                  <a:pt x="2083" y="1239"/>
                  <a:pt x="2111" y="1267"/>
                  <a:pt x="2112" y="1302"/>
                </a:cubicBezTo>
                <a:cubicBezTo>
                  <a:pt x="2113" y="1337"/>
                  <a:pt x="2084" y="1367"/>
                  <a:pt x="2048" y="1367"/>
                </a:cubicBezTo>
                <a:cubicBezTo>
                  <a:pt x="2013" y="1367"/>
                  <a:pt x="1984" y="1339"/>
                  <a:pt x="1984" y="1304"/>
                </a:cubicBezTo>
                <a:close/>
                <a:moveTo>
                  <a:pt x="2322" y="1909"/>
                </a:moveTo>
                <a:cubicBezTo>
                  <a:pt x="2322" y="1910"/>
                  <a:pt x="2322" y="1911"/>
                  <a:pt x="2322" y="1911"/>
                </a:cubicBezTo>
                <a:cubicBezTo>
                  <a:pt x="2356" y="1972"/>
                  <a:pt x="2335" y="2045"/>
                  <a:pt x="2277" y="2083"/>
                </a:cubicBezTo>
                <a:cubicBezTo>
                  <a:pt x="2221" y="2120"/>
                  <a:pt x="2142" y="2115"/>
                  <a:pt x="2093" y="2070"/>
                </a:cubicBezTo>
                <a:cubicBezTo>
                  <a:pt x="2026" y="2010"/>
                  <a:pt x="2035" y="1911"/>
                  <a:pt x="2110" y="1862"/>
                </a:cubicBezTo>
                <a:cubicBezTo>
                  <a:pt x="2129" y="1850"/>
                  <a:pt x="2149" y="1842"/>
                  <a:pt x="2171" y="1840"/>
                </a:cubicBezTo>
                <a:cubicBezTo>
                  <a:pt x="2173" y="1840"/>
                  <a:pt x="2174" y="1839"/>
                  <a:pt x="2175" y="1839"/>
                </a:cubicBezTo>
                <a:cubicBezTo>
                  <a:pt x="2136" y="1760"/>
                  <a:pt x="2177" y="1676"/>
                  <a:pt x="2248" y="1650"/>
                </a:cubicBezTo>
                <a:cubicBezTo>
                  <a:pt x="2319" y="1624"/>
                  <a:pt x="2398" y="1661"/>
                  <a:pt x="2422" y="1732"/>
                </a:cubicBezTo>
                <a:cubicBezTo>
                  <a:pt x="2448" y="1807"/>
                  <a:pt x="2405" y="1890"/>
                  <a:pt x="2322" y="1909"/>
                </a:cubicBezTo>
                <a:close/>
                <a:moveTo>
                  <a:pt x="2542" y="2135"/>
                </a:moveTo>
                <a:cubicBezTo>
                  <a:pt x="2501" y="2135"/>
                  <a:pt x="2467" y="2101"/>
                  <a:pt x="2466" y="2059"/>
                </a:cubicBezTo>
                <a:cubicBezTo>
                  <a:pt x="2466" y="2018"/>
                  <a:pt x="2500" y="1983"/>
                  <a:pt x="2543" y="1984"/>
                </a:cubicBezTo>
                <a:cubicBezTo>
                  <a:pt x="2584" y="1984"/>
                  <a:pt x="2617" y="2018"/>
                  <a:pt x="2617" y="2059"/>
                </a:cubicBezTo>
                <a:cubicBezTo>
                  <a:pt x="2617" y="2101"/>
                  <a:pt x="2583" y="2135"/>
                  <a:pt x="2542" y="2135"/>
                </a:cubicBezTo>
                <a:close/>
                <a:moveTo>
                  <a:pt x="2610" y="1448"/>
                </a:moveTo>
                <a:cubicBezTo>
                  <a:pt x="2610" y="1446"/>
                  <a:pt x="2608" y="1444"/>
                  <a:pt x="2608" y="1442"/>
                </a:cubicBezTo>
                <a:cubicBezTo>
                  <a:pt x="2608" y="1424"/>
                  <a:pt x="2608" y="1407"/>
                  <a:pt x="2608" y="1389"/>
                </a:cubicBezTo>
                <a:cubicBezTo>
                  <a:pt x="2612" y="1370"/>
                  <a:pt x="2615" y="1350"/>
                  <a:pt x="2622" y="1331"/>
                </a:cubicBezTo>
                <a:cubicBezTo>
                  <a:pt x="2657" y="1239"/>
                  <a:pt x="2726" y="1182"/>
                  <a:pt x="2820" y="1157"/>
                </a:cubicBezTo>
                <a:cubicBezTo>
                  <a:pt x="2940" y="1125"/>
                  <a:pt x="3070" y="1172"/>
                  <a:pt x="3138" y="1270"/>
                </a:cubicBezTo>
                <a:cubicBezTo>
                  <a:pt x="3218" y="1385"/>
                  <a:pt x="3193" y="1536"/>
                  <a:pt x="3079" y="1622"/>
                </a:cubicBezTo>
                <a:cubicBezTo>
                  <a:pt x="2952" y="1718"/>
                  <a:pt x="2770" y="1699"/>
                  <a:pt x="2667" y="1578"/>
                </a:cubicBezTo>
                <a:cubicBezTo>
                  <a:pt x="2636" y="1541"/>
                  <a:pt x="2616" y="1497"/>
                  <a:pt x="2610" y="1448"/>
                </a:cubicBezTo>
                <a:close/>
                <a:moveTo>
                  <a:pt x="2822" y="2041"/>
                </a:moveTo>
                <a:cubicBezTo>
                  <a:pt x="2744" y="2041"/>
                  <a:pt x="2680" y="1977"/>
                  <a:pt x="2680" y="1898"/>
                </a:cubicBezTo>
                <a:cubicBezTo>
                  <a:pt x="2679" y="1819"/>
                  <a:pt x="2744" y="1755"/>
                  <a:pt x="2824" y="1755"/>
                </a:cubicBezTo>
                <a:cubicBezTo>
                  <a:pt x="2902" y="1755"/>
                  <a:pt x="2965" y="1819"/>
                  <a:pt x="2965" y="1899"/>
                </a:cubicBezTo>
                <a:cubicBezTo>
                  <a:pt x="2965" y="1977"/>
                  <a:pt x="2901" y="2041"/>
                  <a:pt x="2822" y="2041"/>
                </a:cubicBezTo>
                <a:close/>
                <a:moveTo>
                  <a:pt x="3649" y="2097"/>
                </a:moveTo>
                <a:cubicBezTo>
                  <a:pt x="3607" y="2098"/>
                  <a:pt x="3573" y="2064"/>
                  <a:pt x="3573" y="2023"/>
                </a:cubicBezTo>
                <a:cubicBezTo>
                  <a:pt x="3573" y="1979"/>
                  <a:pt x="3605" y="1946"/>
                  <a:pt x="3648" y="1945"/>
                </a:cubicBezTo>
                <a:cubicBezTo>
                  <a:pt x="3690" y="1945"/>
                  <a:pt x="3724" y="1979"/>
                  <a:pt x="3725" y="2020"/>
                </a:cubicBezTo>
                <a:cubicBezTo>
                  <a:pt x="3726" y="2062"/>
                  <a:pt x="3691" y="2097"/>
                  <a:pt x="3649" y="2097"/>
                </a:cubicBezTo>
                <a:close/>
                <a:moveTo>
                  <a:pt x="3540" y="1699"/>
                </a:moveTo>
                <a:cubicBezTo>
                  <a:pt x="3540" y="1701"/>
                  <a:pt x="3540" y="1703"/>
                  <a:pt x="3541" y="1704"/>
                </a:cubicBezTo>
                <a:cubicBezTo>
                  <a:pt x="3604" y="1819"/>
                  <a:pt x="3564" y="1957"/>
                  <a:pt x="3455" y="2029"/>
                </a:cubicBezTo>
                <a:cubicBezTo>
                  <a:pt x="3348" y="2099"/>
                  <a:pt x="3199" y="2089"/>
                  <a:pt x="3107" y="2005"/>
                </a:cubicBezTo>
                <a:cubicBezTo>
                  <a:pt x="2981" y="1891"/>
                  <a:pt x="2997" y="1703"/>
                  <a:pt x="3140" y="1611"/>
                </a:cubicBezTo>
                <a:cubicBezTo>
                  <a:pt x="3175" y="1588"/>
                  <a:pt x="3214" y="1574"/>
                  <a:pt x="3255" y="1569"/>
                </a:cubicBezTo>
                <a:cubicBezTo>
                  <a:pt x="3257" y="1568"/>
                  <a:pt x="3260" y="1567"/>
                  <a:pt x="3263" y="1567"/>
                </a:cubicBezTo>
                <a:cubicBezTo>
                  <a:pt x="3189" y="1419"/>
                  <a:pt x="3266" y="1260"/>
                  <a:pt x="3400" y="1210"/>
                </a:cubicBezTo>
                <a:cubicBezTo>
                  <a:pt x="3534" y="1160"/>
                  <a:pt x="3683" y="1230"/>
                  <a:pt x="3730" y="1365"/>
                </a:cubicBezTo>
                <a:cubicBezTo>
                  <a:pt x="3779" y="1507"/>
                  <a:pt x="3697" y="1665"/>
                  <a:pt x="3540" y="1699"/>
                </a:cubicBezTo>
                <a:close/>
                <a:moveTo>
                  <a:pt x="3707" y="1047"/>
                </a:moveTo>
                <a:cubicBezTo>
                  <a:pt x="3641" y="1098"/>
                  <a:pt x="3544" y="1088"/>
                  <a:pt x="3490" y="1024"/>
                </a:cubicBezTo>
                <a:cubicBezTo>
                  <a:pt x="3473" y="1004"/>
                  <a:pt x="3463" y="981"/>
                  <a:pt x="3459" y="955"/>
                </a:cubicBezTo>
                <a:cubicBezTo>
                  <a:pt x="3459" y="954"/>
                  <a:pt x="3459" y="953"/>
                  <a:pt x="3458" y="952"/>
                </a:cubicBezTo>
                <a:cubicBezTo>
                  <a:pt x="3458" y="943"/>
                  <a:pt x="3458" y="933"/>
                  <a:pt x="3458" y="924"/>
                </a:cubicBezTo>
                <a:cubicBezTo>
                  <a:pt x="3461" y="914"/>
                  <a:pt x="3462" y="903"/>
                  <a:pt x="3466" y="893"/>
                </a:cubicBezTo>
                <a:cubicBezTo>
                  <a:pt x="3485" y="844"/>
                  <a:pt x="3521" y="815"/>
                  <a:pt x="3571" y="801"/>
                </a:cubicBezTo>
                <a:cubicBezTo>
                  <a:pt x="3634" y="784"/>
                  <a:pt x="3703" y="809"/>
                  <a:pt x="3739" y="861"/>
                </a:cubicBezTo>
                <a:cubicBezTo>
                  <a:pt x="3781" y="922"/>
                  <a:pt x="3768" y="1002"/>
                  <a:pt x="3707" y="1047"/>
                </a:cubicBezTo>
                <a:close/>
              </a:path>
            </a:pathLst>
          </a:custGeom>
          <a:solidFill>
            <a:srgbClr val="F4B6BB">
              <a:alpha val="1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5C28F1-592D-4143-ABAD-910376B19CFF}"/>
              </a:ext>
            </a:extLst>
          </p:cNvPr>
          <p:cNvSpPr/>
          <p:nvPr userDrawn="1"/>
        </p:nvSpPr>
        <p:spPr>
          <a:xfrm>
            <a:off x="1849876" y="0"/>
            <a:ext cx="3698132" cy="68580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그림 개체 틀 2">
            <a:extLst>
              <a:ext uri="{FF2B5EF4-FFF2-40B4-BE49-F238E27FC236}">
                <a16:creationId xmlns:a16="http://schemas.microsoft.com/office/drawing/2014/main" id="{3269F874-2185-4FFF-8F71-140FD1A5A0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48008" y="853390"/>
            <a:ext cx="599586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 </a:t>
            </a:r>
          </a:p>
        </p:txBody>
      </p:sp>
      <p:sp>
        <p:nvSpPr>
          <p:cNvPr id="78" name="그림 개체 틀 2">
            <a:extLst>
              <a:ext uri="{FF2B5EF4-FFF2-40B4-BE49-F238E27FC236}">
                <a16:creationId xmlns:a16="http://schemas.microsoft.com/office/drawing/2014/main" id="{7C68091A-0EDD-450A-9532-701CA57CA49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230693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 </a:t>
            </a:r>
          </a:p>
        </p:txBody>
      </p:sp>
      <p:sp>
        <p:nvSpPr>
          <p:cNvPr id="79" name="그림 개체 틀 2">
            <a:extLst>
              <a:ext uri="{FF2B5EF4-FFF2-40B4-BE49-F238E27FC236}">
                <a16:creationId xmlns:a16="http://schemas.microsoft.com/office/drawing/2014/main" id="{8D2A51E8-6E77-4B9C-BA4A-73DA739F7C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9753" y="230693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 </a:t>
            </a:r>
          </a:p>
        </p:txBody>
      </p:sp>
      <p:sp>
        <p:nvSpPr>
          <p:cNvPr id="80" name="그림 개체 틀 2">
            <a:extLst>
              <a:ext uri="{FF2B5EF4-FFF2-40B4-BE49-F238E27FC236}">
                <a16:creationId xmlns:a16="http://schemas.microsoft.com/office/drawing/2014/main" id="{CA10DD2B-76AB-41C7-B0A3-C8147C247B5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49876" y="230693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99461047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upo 98">
            <a:extLst>
              <a:ext uri="{FF2B5EF4-FFF2-40B4-BE49-F238E27FC236}">
                <a16:creationId xmlns:a16="http://schemas.microsoft.com/office/drawing/2014/main" id="{85040C08-B6DD-4A3C-861D-999692CCEA72}"/>
              </a:ext>
            </a:extLst>
          </p:cNvPr>
          <p:cNvGrpSpPr/>
          <p:nvPr userDrawn="1"/>
        </p:nvGrpSpPr>
        <p:grpSpPr>
          <a:xfrm>
            <a:off x="128336" y="112294"/>
            <a:ext cx="11919285" cy="6577264"/>
            <a:chOff x="128336" y="112294"/>
            <a:chExt cx="11919285" cy="6577264"/>
          </a:xfrm>
        </p:grpSpPr>
        <p:sp>
          <p:nvSpPr>
            <p:cNvPr id="3" name="Freeform 5"/>
            <p:cNvSpPr/>
            <p:nvPr/>
          </p:nvSpPr>
          <p:spPr bwMode="auto">
            <a:xfrm>
              <a:off x="862154" y="459807"/>
              <a:ext cx="225069" cy="185340"/>
            </a:xfrm>
            <a:custGeom>
              <a:avLst/>
              <a:gdLst>
                <a:gd name="T0" fmla="*/ 55 w 69"/>
                <a:gd name="T1" fmla="*/ 48 h 58"/>
                <a:gd name="T2" fmla="*/ 60 w 69"/>
                <a:gd name="T3" fmla="*/ 13 h 58"/>
                <a:gd name="T4" fmla="*/ 35 w 69"/>
                <a:gd name="T5" fmla="*/ 0 h 58"/>
                <a:gd name="T6" fmla="*/ 29 w 69"/>
                <a:gd name="T7" fmla="*/ 1 h 58"/>
                <a:gd name="T8" fmla="*/ 12 w 69"/>
                <a:gd name="T9" fmla="*/ 42 h 58"/>
                <a:gd name="T10" fmla="*/ 55 w 69"/>
                <a:gd name="T11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7">
                  <a:moveTo>
                    <a:pt x="55" y="48"/>
                  </a:moveTo>
                  <a:cubicBezTo>
                    <a:pt x="67" y="39"/>
                    <a:pt x="69" y="24"/>
                    <a:pt x="60" y="13"/>
                  </a:cubicBezTo>
                  <a:cubicBezTo>
                    <a:pt x="54" y="4"/>
                    <a:pt x="46" y="1"/>
                    <a:pt x="35" y="0"/>
                  </a:cubicBezTo>
                  <a:cubicBezTo>
                    <a:pt x="33" y="0"/>
                    <a:pt x="31" y="0"/>
                    <a:pt x="29" y="1"/>
                  </a:cubicBezTo>
                  <a:cubicBezTo>
                    <a:pt x="9" y="4"/>
                    <a:pt x="0" y="26"/>
                    <a:pt x="12" y="42"/>
                  </a:cubicBezTo>
                  <a:cubicBezTo>
                    <a:pt x="22" y="55"/>
                    <a:pt x="42" y="58"/>
                    <a:pt x="55" y="4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714453" y="886090"/>
              <a:ext cx="175835" cy="169124"/>
            </a:xfrm>
            <a:prstGeom prst="ellipse">
              <a:avLst/>
            </a:pr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66032" y="371770"/>
              <a:ext cx="424348" cy="419333"/>
            </a:xfrm>
            <a:custGeom>
              <a:avLst/>
              <a:gdLst>
                <a:gd name="T0" fmla="*/ 65 w 131"/>
                <a:gd name="T1" fmla="*/ 131 h 131"/>
                <a:gd name="T2" fmla="*/ 131 w 131"/>
                <a:gd name="T3" fmla="*/ 66 h 131"/>
                <a:gd name="T4" fmla="*/ 66 w 131"/>
                <a:gd name="T5" fmla="*/ 1 h 131"/>
                <a:gd name="T6" fmla="*/ 1 w 131"/>
                <a:gd name="T7" fmla="*/ 64 h 131"/>
                <a:gd name="T8" fmla="*/ 65 w 131"/>
                <a:gd name="T9" fmla="*/ 131 h 131"/>
                <a:gd name="T10" fmla="*/ 99 w 131"/>
                <a:gd name="T11" fmla="*/ 111 h 131"/>
                <a:gd name="T12" fmla="*/ 87 w 131"/>
                <a:gd name="T13" fmla="*/ 111 h 131"/>
                <a:gd name="T14" fmla="*/ 87 w 131"/>
                <a:gd name="T15" fmla="*/ 100 h 131"/>
                <a:gd name="T16" fmla="*/ 99 w 131"/>
                <a:gd name="T17" fmla="*/ 100 h 131"/>
                <a:gd name="T18" fmla="*/ 99 w 131"/>
                <a:gd name="T19" fmla="*/ 111 h 131"/>
                <a:gd name="T20" fmla="*/ 111 w 131"/>
                <a:gd name="T21" fmla="*/ 92 h 131"/>
                <a:gd name="T22" fmla="*/ 99 w 131"/>
                <a:gd name="T23" fmla="*/ 92 h 131"/>
                <a:gd name="T24" fmla="*/ 99 w 131"/>
                <a:gd name="T25" fmla="*/ 81 h 131"/>
                <a:gd name="T26" fmla="*/ 111 w 131"/>
                <a:gd name="T27" fmla="*/ 81 h 131"/>
                <a:gd name="T28" fmla="*/ 111 w 131"/>
                <a:gd name="T29" fmla="*/ 92 h 131"/>
                <a:gd name="T30" fmla="*/ 44 w 131"/>
                <a:gd name="T31" fmla="*/ 21 h 131"/>
                <a:gd name="T32" fmla="*/ 99 w 131"/>
                <a:gd name="T33" fmla="*/ 32 h 131"/>
                <a:gd name="T34" fmla="*/ 79 w 131"/>
                <a:gd name="T35" fmla="*/ 91 h 131"/>
                <a:gd name="T36" fmla="*/ 67 w 131"/>
                <a:gd name="T37" fmla="*/ 93 h 131"/>
                <a:gd name="T38" fmla="*/ 25 w 131"/>
                <a:gd name="T39" fmla="*/ 59 h 131"/>
                <a:gd name="T40" fmla="*/ 44 w 131"/>
                <a:gd name="T41" fmla="*/ 2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31">
                  <a:moveTo>
                    <a:pt x="65" y="131"/>
                  </a:moveTo>
                  <a:cubicBezTo>
                    <a:pt x="101" y="131"/>
                    <a:pt x="130" y="102"/>
                    <a:pt x="131" y="66"/>
                  </a:cubicBezTo>
                  <a:cubicBezTo>
                    <a:pt x="131" y="30"/>
                    <a:pt x="102" y="1"/>
                    <a:pt x="66" y="1"/>
                  </a:cubicBezTo>
                  <a:cubicBezTo>
                    <a:pt x="31" y="0"/>
                    <a:pt x="2" y="29"/>
                    <a:pt x="1" y="64"/>
                  </a:cubicBezTo>
                  <a:cubicBezTo>
                    <a:pt x="0" y="99"/>
                    <a:pt x="28" y="130"/>
                    <a:pt x="65" y="131"/>
                  </a:cubicBezTo>
                  <a:close/>
                  <a:moveTo>
                    <a:pt x="99" y="111"/>
                  </a:moveTo>
                  <a:cubicBezTo>
                    <a:pt x="95" y="111"/>
                    <a:pt x="91" y="111"/>
                    <a:pt x="87" y="111"/>
                  </a:cubicBezTo>
                  <a:cubicBezTo>
                    <a:pt x="87" y="107"/>
                    <a:pt x="87" y="104"/>
                    <a:pt x="87" y="100"/>
                  </a:cubicBezTo>
                  <a:cubicBezTo>
                    <a:pt x="91" y="100"/>
                    <a:pt x="95" y="100"/>
                    <a:pt x="99" y="100"/>
                  </a:cubicBezTo>
                  <a:cubicBezTo>
                    <a:pt x="99" y="103"/>
                    <a:pt x="99" y="107"/>
                    <a:pt x="99" y="111"/>
                  </a:cubicBezTo>
                  <a:close/>
                  <a:moveTo>
                    <a:pt x="111" y="92"/>
                  </a:moveTo>
                  <a:cubicBezTo>
                    <a:pt x="107" y="92"/>
                    <a:pt x="103" y="92"/>
                    <a:pt x="99" y="92"/>
                  </a:cubicBezTo>
                  <a:cubicBezTo>
                    <a:pt x="99" y="89"/>
                    <a:pt x="99" y="85"/>
                    <a:pt x="99" y="81"/>
                  </a:cubicBezTo>
                  <a:cubicBezTo>
                    <a:pt x="103" y="81"/>
                    <a:pt x="107" y="81"/>
                    <a:pt x="111" y="81"/>
                  </a:cubicBezTo>
                  <a:cubicBezTo>
                    <a:pt x="111" y="85"/>
                    <a:pt x="111" y="88"/>
                    <a:pt x="111" y="92"/>
                  </a:cubicBezTo>
                  <a:close/>
                  <a:moveTo>
                    <a:pt x="44" y="21"/>
                  </a:moveTo>
                  <a:cubicBezTo>
                    <a:pt x="62" y="11"/>
                    <a:pt x="86" y="15"/>
                    <a:pt x="99" y="32"/>
                  </a:cubicBezTo>
                  <a:cubicBezTo>
                    <a:pt x="116" y="53"/>
                    <a:pt x="105" y="84"/>
                    <a:pt x="79" y="91"/>
                  </a:cubicBezTo>
                  <a:cubicBezTo>
                    <a:pt x="75" y="92"/>
                    <a:pt x="71" y="92"/>
                    <a:pt x="67" y="93"/>
                  </a:cubicBezTo>
                  <a:cubicBezTo>
                    <a:pt x="46" y="92"/>
                    <a:pt x="29" y="79"/>
                    <a:pt x="25" y="59"/>
                  </a:cubicBezTo>
                  <a:cubicBezTo>
                    <a:pt x="23" y="44"/>
                    <a:pt x="31" y="29"/>
                    <a:pt x="44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31585" y="730868"/>
              <a:ext cx="513438" cy="417016"/>
            </a:xfrm>
            <a:custGeom>
              <a:avLst/>
              <a:gdLst>
                <a:gd name="T0" fmla="*/ 136 w 158"/>
                <a:gd name="T1" fmla="*/ 30 h 130"/>
                <a:gd name="T2" fmla="*/ 126 w 158"/>
                <a:gd name="T3" fmla="*/ 29 h 130"/>
                <a:gd name="T4" fmla="*/ 78 w 158"/>
                <a:gd name="T5" fmla="*/ 2 h 130"/>
                <a:gd name="T6" fmla="*/ 75 w 158"/>
                <a:gd name="T7" fmla="*/ 1 h 130"/>
                <a:gd name="T8" fmla="*/ 39 w 158"/>
                <a:gd name="T9" fmla="*/ 12 h 130"/>
                <a:gd name="T10" fmla="*/ 19 w 158"/>
                <a:gd name="T11" fmla="*/ 99 h 130"/>
                <a:gd name="T12" fmla="*/ 78 w 158"/>
                <a:gd name="T13" fmla="*/ 130 h 130"/>
                <a:gd name="T14" fmla="*/ 126 w 158"/>
                <a:gd name="T15" fmla="*/ 114 h 130"/>
                <a:gd name="T16" fmla="*/ 142 w 158"/>
                <a:gd name="T17" fmla="*/ 33 h 130"/>
                <a:gd name="T18" fmla="*/ 136 w 158"/>
                <a:gd name="T19" fmla="*/ 30 h 130"/>
                <a:gd name="T20" fmla="*/ 33 w 158"/>
                <a:gd name="T21" fmla="*/ 53 h 130"/>
                <a:gd name="T22" fmla="*/ 21 w 158"/>
                <a:gd name="T23" fmla="*/ 53 h 130"/>
                <a:gd name="T24" fmla="*/ 21 w 158"/>
                <a:gd name="T25" fmla="*/ 42 h 130"/>
                <a:gd name="T26" fmla="*/ 33 w 158"/>
                <a:gd name="T27" fmla="*/ 42 h 130"/>
                <a:gd name="T28" fmla="*/ 33 w 158"/>
                <a:gd name="T29" fmla="*/ 53 h 130"/>
                <a:gd name="T30" fmla="*/ 83 w 158"/>
                <a:gd name="T31" fmla="*/ 112 h 130"/>
                <a:gd name="T32" fmla="*/ 45 w 158"/>
                <a:gd name="T33" fmla="*/ 74 h 130"/>
                <a:gd name="T34" fmla="*/ 83 w 158"/>
                <a:gd name="T35" fmla="*/ 36 h 130"/>
                <a:gd name="T36" fmla="*/ 121 w 158"/>
                <a:gd name="T37" fmla="*/ 74 h 130"/>
                <a:gd name="T38" fmla="*/ 83 w 158"/>
                <a:gd name="T39" fmla="*/ 112 h 130"/>
                <a:gd name="T40" fmla="*/ 145 w 158"/>
                <a:gd name="T41" fmla="*/ 77 h 130"/>
                <a:gd name="T42" fmla="*/ 133 w 158"/>
                <a:gd name="T43" fmla="*/ 77 h 130"/>
                <a:gd name="T44" fmla="*/ 133 w 158"/>
                <a:gd name="T45" fmla="*/ 66 h 130"/>
                <a:gd name="T46" fmla="*/ 145 w 158"/>
                <a:gd name="T47" fmla="*/ 66 h 130"/>
                <a:gd name="T48" fmla="*/ 145 w 158"/>
                <a:gd name="T49" fmla="*/ 7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8" h="130">
                  <a:moveTo>
                    <a:pt x="136" y="30"/>
                  </a:moveTo>
                  <a:cubicBezTo>
                    <a:pt x="133" y="30"/>
                    <a:pt x="130" y="30"/>
                    <a:pt x="126" y="29"/>
                  </a:cubicBezTo>
                  <a:cubicBezTo>
                    <a:pt x="107" y="26"/>
                    <a:pt x="91" y="17"/>
                    <a:pt x="78" y="2"/>
                  </a:cubicBezTo>
                  <a:cubicBezTo>
                    <a:pt x="78" y="1"/>
                    <a:pt x="76" y="0"/>
                    <a:pt x="75" y="1"/>
                  </a:cubicBezTo>
                  <a:cubicBezTo>
                    <a:pt x="62" y="2"/>
                    <a:pt x="50" y="5"/>
                    <a:pt x="39" y="12"/>
                  </a:cubicBezTo>
                  <a:cubicBezTo>
                    <a:pt x="9" y="32"/>
                    <a:pt x="0" y="70"/>
                    <a:pt x="19" y="99"/>
                  </a:cubicBezTo>
                  <a:cubicBezTo>
                    <a:pt x="34" y="120"/>
                    <a:pt x="55" y="129"/>
                    <a:pt x="78" y="130"/>
                  </a:cubicBezTo>
                  <a:cubicBezTo>
                    <a:pt x="97" y="130"/>
                    <a:pt x="113" y="125"/>
                    <a:pt x="126" y="114"/>
                  </a:cubicBezTo>
                  <a:cubicBezTo>
                    <a:pt x="152" y="94"/>
                    <a:pt x="158" y="60"/>
                    <a:pt x="142" y="33"/>
                  </a:cubicBezTo>
                  <a:cubicBezTo>
                    <a:pt x="140" y="31"/>
                    <a:pt x="139" y="30"/>
                    <a:pt x="136" y="30"/>
                  </a:cubicBezTo>
                  <a:close/>
                  <a:moveTo>
                    <a:pt x="33" y="53"/>
                  </a:moveTo>
                  <a:cubicBezTo>
                    <a:pt x="29" y="53"/>
                    <a:pt x="25" y="53"/>
                    <a:pt x="21" y="53"/>
                  </a:cubicBezTo>
                  <a:cubicBezTo>
                    <a:pt x="21" y="49"/>
                    <a:pt x="21" y="46"/>
                    <a:pt x="21" y="42"/>
                  </a:cubicBezTo>
                  <a:cubicBezTo>
                    <a:pt x="25" y="42"/>
                    <a:pt x="29" y="42"/>
                    <a:pt x="33" y="42"/>
                  </a:cubicBezTo>
                  <a:cubicBezTo>
                    <a:pt x="33" y="46"/>
                    <a:pt x="33" y="49"/>
                    <a:pt x="33" y="53"/>
                  </a:cubicBezTo>
                  <a:close/>
                  <a:moveTo>
                    <a:pt x="83" y="112"/>
                  </a:moveTo>
                  <a:cubicBezTo>
                    <a:pt x="62" y="112"/>
                    <a:pt x="45" y="95"/>
                    <a:pt x="45" y="74"/>
                  </a:cubicBezTo>
                  <a:cubicBezTo>
                    <a:pt x="45" y="53"/>
                    <a:pt x="62" y="36"/>
                    <a:pt x="83" y="36"/>
                  </a:cubicBezTo>
                  <a:cubicBezTo>
                    <a:pt x="104" y="36"/>
                    <a:pt x="121" y="53"/>
                    <a:pt x="121" y="74"/>
                  </a:cubicBezTo>
                  <a:cubicBezTo>
                    <a:pt x="121" y="95"/>
                    <a:pt x="104" y="112"/>
                    <a:pt x="83" y="112"/>
                  </a:cubicBezTo>
                  <a:close/>
                  <a:moveTo>
                    <a:pt x="145" y="77"/>
                  </a:moveTo>
                  <a:cubicBezTo>
                    <a:pt x="141" y="77"/>
                    <a:pt x="137" y="77"/>
                    <a:pt x="133" y="77"/>
                  </a:cubicBezTo>
                  <a:cubicBezTo>
                    <a:pt x="133" y="73"/>
                    <a:pt x="133" y="69"/>
                    <a:pt x="133" y="66"/>
                  </a:cubicBezTo>
                  <a:cubicBezTo>
                    <a:pt x="137" y="66"/>
                    <a:pt x="141" y="66"/>
                    <a:pt x="145" y="66"/>
                  </a:cubicBezTo>
                  <a:cubicBezTo>
                    <a:pt x="145" y="69"/>
                    <a:pt x="145" y="73"/>
                    <a:pt x="145" y="77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995790" y="3418302"/>
              <a:ext cx="318848" cy="315078"/>
            </a:xfrm>
            <a:prstGeom prst="ellipse">
              <a:avLst/>
            </a:pr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133025" y="5160501"/>
              <a:ext cx="956544" cy="813181"/>
            </a:xfrm>
            <a:custGeom>
              <a:avLst/>
              <a:gdLst>
                <a:gd name="T0" fmla="*/ 243 w 295"/>
                <a:gd name="T1" fmla="*/ 207 h 254"/>
                <a:gd name="T2" fmla="*/ 259 w 295"/>
                <a:gd name="T3" fmla="*/ 53 h 254"/>
                <a:gd name="T4" fmla="*/ 155 w 295"/>
                <a:gd name="T5" fmla="*/ 0 h 254"/>
                <a:gd name="T6" fmla="*/ 67 w 295"/>
                <a:gd name="T7" fmla="*/ 26 h 254"/>
                <a:gd name="T8" fmla="*/ 55 w 295"/>
                <a:gd name="T9" fmla="*/ 205 h 254"/>
                <a:gd name="T10" fmla="*/ 243 w 295"/>
                <a:gd name="T11" fmla="*/ 207 h 254"/>
                <a:gd name="T12" fmla="*/ 155 w 295"/>
                <a:gd name="T13" fmla="*/ 40 h 254"/>
                <a:gd name="T14" fmla="*/ 236 w 295"/>
                <a:gd name="T15" fmla="*/ 120 h 254"/>
                <a:gd name="T16" fmla="*/ 156 w 295"/>
                <a:gd name="T17" fmla="*/ 202 h 254"/>
                <a:gd name="T18" fmla="*/ 75 w 295"/>
                <a:gd name="T19" fmla="*/ 121 h 254"/>
                <a:gd name="T20" fmla="*/ 155 w 295"/>
                <a:gd name="T21" fmla="*/ 40 h 254"/>
                <a:gd name="T22" fmla="*/ 39 w 295"/>
                <a:gd name="T23" fmla="*/ 76 h 254"/>
                <a:gd name="T24" fmla="*/ 62 w 295"/>
                <a:gd name="T25" fmla="*/ 76 h 254"/>
                <a:gd name="T26" fmla="*/ 62 w 295"/>
                <a:gd name="T27" fmla="*/ 96 h 254"/>
                <a:gd name="T28" fmla="*/ 39 w 295"/>
                <a:gd name="T29" fmla="*/ 96 h 254"/>
                <a:gd name="T30" fmla="*/ 39 w 295"/>
                <a:gd name="T31" fmla="*/ 76 h 254"/>
                <a:gd name="T32" fmla="*/ 39 w 295"/>
                <a:gd name="T33" fmla="*/ 111 h 254"/>
                <a:gd name="T34" fmla="*/ 61 w 295"/>
                <a:gd name="T35" fmla="*/ 111 h 254"/>
                <a:gd name="T36" fmla="*/ 61 w 295"/>
                <a:gd name="T37" fmla="*/ 131 h 254"/>
                <a:gd name="T38" fmla="*/ 42 w 295"/>
                <a:gd name="T39" fmla="*/ 131 h 254"/>
                <a:gd name="T40" fmla="*/ 40 w 295"/>
                <a:gd name="T41" fmla="*/ 128 h 254"/>
                <a:gd name="T42" fmla="*/ 39 w 295"/>
                <a:gd name="T43" fmla="*/ 111 h 254"/>
                <a:gd name="T44" fmla="*/ 40 w 295"/>
                <a:gd name="T45" fmla="*/ 145 h 254"/>
                <a:gd name="T46" fmla="*/ 63 w 295"/>
                <a:gd name="T47" fmla="*/ 145 h 254"/>
                <a:gd name="T48" fmla="*/ 63 w 295"/>
                <a:gd name="T49" fmla="*/ 166 h 254"/>
                <a:gd name="T50" fmla="*/ 40 w 295"/>
                <a:gd name="T51" fmla="*/ 166 h 254"/>
                <a:gd name="T52" fmla="*/ 40 w 295"/>
                <a:gd name="T53" fmla="*/ 1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243" y="207"/>
                  </a:moveTo>
                  <a:cubicBezTo>
                    <a:pt x="288" y="165"/>
                    <a:pt x="295" y="101"/>
                    <a:pt x="259" y="53"/>
                  </a:cubicBezTo>
                  <a:cubicBezTo>
                    <a:pt x="232" y="17"/>
                    <a:pt x="194" y="1"/>
                    <a:pt x="155" y="0"/>
                  </a:cubicBezTo>
                  <a:cubicBezTo>
                    <a:pt x="119" y="0"/>
                    <a:pt x="92" y="8"/>
                    <a:pt x="67" y="26"/>
                  </a:cubicBezTo>
                  <a:cubicBezTo>
                    <a:pt x="6" y="71"/>
                    <a:pt x="0" y="153"/>
                    <a:pt x="55" y="205"/>
                  </a:cubicBezTo>
                  <a:cubicBezTo>
                    <a:pt x="105" y="254"/>
                    <a:pt x="191" y="254"/>
                    <a:pt x="243" y="207"/>
                  </a:cubicBezTo>
                  <a:close/>
                  <a:moveTo>
                    <a:pt x="155" y="40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ubicBezTo>
                    <a:pt x="112" y="202"/>
                    <a:pt x="75" y="166"/>
                    <a:pt x="75" y="121"/>
                  </a:cubicBezTo>
                  <a:cubicBezTo>
                    <a:pt x="75" y="77"/>
                    <a:pt x="111" y="40"/>
                    <a:pt x="155" y="40"/>
                  </a:cubicBezTo>
                  <a:close/>
                  <a:moveTo>
                    <a:pt x="39" y="76"/>
                  </a:moveTo>
                  <a:cubicBezTo>
                    <a:pt x="47" y="76"/>
                    <a:pt x="55" y="76"/>
                    <a:pt x="62" y="76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8" y="96"/>
                    <a:pt x="39" y="96"/>
                  </a:cubicBezTo>
                  <a:cubicBezTo>
                    <a:pt x="39" y="89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7"/>
                    <a:pt x="61" y="124"/>
                    <a:pt x="61" y="131"/>
                  </a:cubicBezTo>
                  <a:cubicBezTo>
                    <a:pt x="55" y="131"/>
                    <a:pt x="48" y="131"/>
                    <a:pt x="42" y="131"/>
                  </a:cubicBezTo>
                  <a:cubicBezTo>
                    <a:pt x="41" y="131"/>
                    <a:pt x="40" y="129"/>
                    <a:pt x="40" y="128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40" y="145"/>
                  </a:moveTo>
                  <a:cubicBezTo>
                    <a:pt x="48" y="145"/>
                    <a:pt x="55" y="145"/>
                    <a:pt x="63" y="145"/>
                  </a:cubicBezTo>
                  <a:cubicBezTo>
                    <a:pt x="63" y="152"/>
                    <a:pt x="63" y="159"/>
                    <a:pt x="63" y="166"/>
                  </a:cubicBezTo>
                  <a:cubicBezTo>
                    <a:pt x="55" y="166"/>
                    <a:pt x="47" y="166"/>
                    <a:pt x="40" y="166"/>
                  </a:cubicBezTo>
                  <a:cubicBezTo>
                    <a:pt x="40" y="159"/>
                    <a:pt x="40" y="152"/>
                    <a:pt x="40" y="14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47184" y="5357424"/>
              <a:ext cx="384493" cy="379948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1" y="118"/>
                    <a:pt x="118" y="91"/>
                    <a:pt x="118" y="59"/>
                  </a:cubicBezTo>
                  <a:cubicBezTo>
                    <a:pt x="117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6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8336" y="330069"/>
              <a:ext cx="541572" cy="461035"/>
            </a:xfrm>
            <a:custGeom>
              <a:avLst/>
              <a:gdLst>
                <a:gd name="T0" fmla="*/ 138 w 167"/>
                <a:gd name="T1" fmla="*/ 117 h 144"/>
                <a:gd name="T2" fmla="*/ 147 w 167"/>
                <a:gd name="T3" fmla="*/ 30 h 144"/>
                <a:gd name="T4" fmla="*/ 88 w 167"/>
                <a:gd name="T5" fmla="*/ 0 h 144"/>
                <a:gd name="T6" fmla="*/ 38 w 167"/>
                <a:gd name="T7" fmla="*/ 15 h 144"/>
                <a:gd name="T8" fmla="*/ 31 w 167"/>
                <a:gd name="T9" fmla="*/ 117 h 144"/>
                <a:gd name="T10" fmla="*/ 138 w 167"/>
                <a:gd name="T11" fmla="*/ 117 h 144"/>
                <a:gd name="T12" fmla="*/ 91 w 167"/>
                <a:gd name="T13" fmla="*/ 26 h 144"/>
                <a:gd name="T14" fmla="*/ 134 w 167"/>
                <a:gd name="T15" fmla="*/ 68 h 144"/>
                <a:gd name="T16" fmla="*/ 91 w 167"/>
                <a:gd name="T17" fmla="*/ 112 h 144"/>
                <a:gd name="T18" fmla="*/ 48 w 167"/>
                <a:gd name="T19" fmla="*/ 69 h 144"/>
                <a:gd name="T20" fmla="*/ 91 w 167"/>
                <a:gd name="T21" fmla="*/ 26 h 144"/>
                <a:gd name="T22" fmla="*/ 29 w 167"/>
                <a:gd name="T23" fmla="*/ 44 h 144"/>
                <a:gd name="T24" fmla="*/ 41 w 167"/>
                <a:gd name="T25" fmla="*/ 44 h 144"/>
                <a:gd name="T26" fmla="*/ 41 w 167"/>
                <a:gd name="T27" fmla="*/ 55 h 144"/>
                <a:gd name="T28" fmla="*/ 29 w 167"/>
                <a:gd name="T29" fmla="*/ 55 h 144"/>
                <a:gd name="T30" fmla="*/ 29 w 167"/>
                <a:gd name="T31" fmla="*/ 44 h 144"/>
                <a:gd name="T32" fmla="*/ 22 w 167"/>
                <a:gd name="T33" fmla="*/ 73 h 144"/>
                <a:gd name="T34" fmla="*/ 22 w 167"/>
                <a:gd name="T35" fmla="*/ 63 h 144"/>
                <a:gd name="T36" fmla="*/ 35 w 167"/>
                <a:gd name="T37" fmla="*/ 63 h 144"/>
                <a:gd name="T38" fmla="*/ 35 w 167"/>
                <a:gd name="T39" fmla="*/ 75 h 144"/>
                <a:gd name="T40" fmla="*/ 24 w 167"/>
                <a:gd name="T41" fmla="*/ 74 h 144"/>
                <a:gd name="T42" fmla="*/ 22 w 167"/>
                <a:gd name="T43" fmla="*/ 73 h 144"/>
                <a:gd name="T44" fmla="*/ 29 w 167"/>
                <a:gd name="T45" fmla="*/ 82 h 144"/>
                <a:gd name="T46" fmla="*/ 41 w 167"/>
                <a:gd name="T47" fmla="*/ 82 h 144"/>
                <a:gd name="T48" fmla="*/ 41 w 167"/>
                <a:gd name="T49" fmla="*/ 93 h 144"/>
                <a:gd name="T50" fmla="*/ 29 w 167"/>
                <a:gd name="T51" fmla="*/ 93 h 144"/>
                <a:gd name="T52" fmla="*/ 29 w 167"/>
                <a:gd name="T53" fmla="*/ 8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44">
                  <a:moveTo>
                    <a:pt x="138" y="117"/>
                  </a:moveTo>
                  <a:cubicBezTo>
                    <a:pt x="163" y="94"/>
                    <a:pt x="167" y="57"/>
                    <a:pt x="147" y="30"/>
                  </a:cubicBezTo>
                  <a:cubicBezTo>
                    <a:pt x="132" y="10"/>
                    <a:pt x="110" y="0"/>
                    <a:pt x="88" y="0"/>
                  </a:cubicBezTo>
                  <a:cubicBezTo>
                    <a:pt x="68" y="0"/>
                    <a:pt x="52" y="5"/>
                    <a:pt x="38" y="15"/>
                  </a:cubicBezTo>
                  <a:cubicBezTo>
                    <a:pt x="3" y="40"/>
                    <a:pt x="0" y="87"/>
                    <a:pt x="31" y="117"/>
                  </a:cubicBezTo>
                  <a:cubicBezTo>
                    <a:pt x="60" y="144"/>
                    <a:pt x="109" y="144"/>
                    <a:pt x="138" y="117"/>
                  </a:cubicBezTo>
                  <a:close/>
                  <a:moveTo>
                    <a:pt x="91" y="26"/>
                  </a:moveTo>
                  <a:cubicBezTo>
                    <a:pt x="114" y="25"/>
                    <a:pt x="134" y="45"/>
                    <a:pt x="134" y="68"/>
                  </a:cubicBezTo>
                  <a:cubicBezTo>
                    <a:pt x="134" y="92"/>
                    <a:pt x="115" y="112"/>
                    <a:pt x="91" y="112"/>
                  </a:cubicBezTo>
                  <a:cubicBezTo>
                    <a:pt x="68" y="112"/>
                    <a:pt x="48" y="93"/>
                    <a:pt x="48" y="69"/>
                  </a:cubicBezTo>
                  <a:cubicBezTo>
                    <a:pt x="48" y="45"/>
                    <a:pt x="67" y="26"/>
                    <a:pt x="91" y="26"/>
                  </a:cubicBezTo>
                  <a:close/>
                  <a:moveTo>
                    <a:pt x="29" y="44"/>
                  </a:moveTo>
                  <a:cubicBezTo>
                    <a:pt x="33" y="44"/>
                    <a:pt x="37" y="44"/>
                    <a:pt x="41" y="44"/>
                  </a:cubicBezTo>
                  <a:cubicBezTo>
                    <a:pt x="41" y="48"/>
                    <a:pt x="41" y="52"/>
                    <a:pt x="41" y="55"/>
                  </a:cubicBezTo>
                  <a:cubicBezTo>
                    <a:pt x="37" y="55"/>
                    <a:pt x="33" y="55"/>
                    <a:pt x="29" y="55"/>
                  </a:cubicBezTo>
                  <a:cubicBezTo>
                    <a:pt x="29" y="52"/>
                    <a:pt x="29" y="48"/>
                    <a:pt x="29" y="44"/>
                  </a:cubicBezTo>
                  <a:close/>
                  <a:moveTo>
                    <a:pt x="22" y="73"/>
                  </a:moveTo>
                  <a:cubicBezTo>
                    <a:pt x="22" y="70"/>
                    <a:pt x="22" y="66"/>
                    <a:pt x="22" y="63"/>
                  </a:cubicBezTo>
                  <a:cubicBezTo>
                    <a:pt x="27" y="63"/>
                    <a:pt x="31" y="63"/>
                    <a:pt x="35" y="63"/>
                  </a:cubicBezTo>
                  <a:cubicBezTo>
                    <a:pt x="35" y="67"/>
                    <a:pt x="35" y="70"/>
                    <a:pt x="35" y="75"/>
                  </a:cubicBezTo>
                  <a:cubicBezTo>
                    <a:pt x="31" y="75"/>
                    <a:pt x="27" y="75"/>
                    <a:pt x="24" y="74"/>
                  </a:cubicBezTo>
                  <a:cubicBezTo>
                    <a:pt x="23" y="74"/>
                    <a:pt x="22" y="74"/>
                    <a:pt x="22" y="73"/>
                  </a:cubicBezTo>
                  <a:close/>
                  <a:moveTo>
                    <a:pt x="29" y="82"/>
                  </a:moveTo>
                  <a:cubicBezTo>
                    <a:pt x="33" y="82"/>
                    <a:pt x="37" y="82"/>
                    <a:pt x="41" y="82"/>
                  </a:cubicBezTo>
                  <a:cubicBezTo>
                    <a:pt x="41" y="85"/>
                    <a:pt x="41" y="89"/>
                    <a:pt x="41" y="93"/>
                  </a:cubicBezTo>
                  <a:cubicBezTo>
                    <a:pt x="37" y="93"/>
                    <a:pt x="33" y="93"/>
                    <a:pt x="29" y="93"/>
                  </a:cubicBezTo>
                  <a:cubicBezTo>
                    <a:pt x="29" y="89"/>
                    <a:pt x="29" y="86"/>
                    <a:pt x="29" y="8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655841" y="184114"/>
              <a:ext cx="126601" cy="127422"/>
            </a:xfrm>
            <a:custGeom>
              <a:avLst/>
              <a:gdLst>
                <a:gd name="T0" fmla="*/ 19 w 39"/>
                <a:gd name="T1" fmla="*/ 40 h 40"/>
                <a:gd name="T2" fmla="*/ 39 w 39"/>
                <a:gd name="T3" fmla="*/ 20 h 40"/>
                <a:gd name="T4" fmla="*/ 19 w 39"/>
                <a:gd name="T5" fmla="*/ 0 h 40"/>
                <a:gd name="T6" fmla="*/ 0 w 39"/>
                <a:gd name="T7" fmla="*/ 20 h 40"/>
                <a:gd name="T8" fmla="*/ 19 w 3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9" y="40"/>
                  </a:move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9" y="40"/>
                    <a:pt x="19" y="4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063779" y="4898707"/>
              <a:ext cx="225069" cy="224726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852776" y="4138812"/>
              <a:ext cx="321192" cy="315078"/>
            </a:xfrm>
            <a:custGeom>
              <a:avLst/>
              <a:gdLst>
                <a:gd name="T0" fmla="*/ 50 w 99"/>
                <a:gd name="T1" fmla="*/ 0 h 98"/>
                <a:gd name="T2" fmla="*/ 1 w 99"/>
                <a:gd name="T3" fmla="*/ 46 h 98"/>
                <a:gd name="T4" fmla="*/ 47 w 99"/>
                <a:gd name="T5" fmla="*/ 97 h 98"/>
                <a:gd name="T6" fmla="*/ 98 w 99"/>
                <a:gd name="T7" fmla="*/ 49 h 98"/>
                <a:gd name="T8" fmla="*/ 50 w 99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8">
                  <a:moveTo>
                    <a:pt x="50" y="0"/>
                  </a:moveTo>
                  <a:cubicBezTo>
                    <a:pt x="24" y="0"/>
                    <a:pt x="1" y="21"/>
                    <a:pt x="1" y="46"/>
                  </a:cubicBezTo>
                  <a:cubicBezTo>
                    <a:pt x="0" y="74"/>
                    <a:pt x="21" y="96"/>
                    <a:pt x="47" y="97"/>
                  </a:cubicBezTo>
                  <a:cubicBezTo>
                    <a:pt x="75" y="98"/>
                    <a:pt x="97" y="77"/>
                    <a:pt x="98" y="49"/>
                  </a:cubicBezTo>
                  <a:cubicBezTo>
                    <a:pt x="99" y="23"/>
                    <a:pt x="77" y="1"/>
                    <a:pt x="5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096601" y="1096915"/>
              <a:ext cx="75023" cy="74136"/>
            </a:xfrm>
            <a:custGeom>
              <a:avLst/>
              <a:gdLst>
                <a:gd name="T0" fmla="*/ 23 w 23"/>
                <a:gd name="T1" fmla="*/ 12 h 23"/>
                <a:gd name="T2" fmla="*/ 12 w 23"/>
                <a:gd name="T3" fmla="*/ 0 h 23"/>
                <a:gd name="T4" fmla="*/ 0 w 23"/>
                <a:gd name="T5" fmla="*/ 12 h 23"/>
                <a:gd name="T6" fmla="*/ 11 w 23"/>
                <a:gd name="T7" fmla="*/ 23 h 23"/>
                <a:gd name="T8" fmla="*/ 23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3" y="5"/>
                    <a:pt x="18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698041" y="3232962"/>
              <a:ext cx="844009" cy="718194"/>
            </a:xfrm>
            <a:custGeom>
              <a:avLst/>
              <a:gdLst>
                <a:gd name="T0" fmla="*/ 48 w 260"/>
                <a:gd name="T1" fmla="*/ 181 h 224"/>
                <a:gd name="T2" fmla="*/ 214 w 260"/>
                <a:gd name="T3" fmla="*/ 182 h 224"/>
                <a:gd name="T4" fmla="*/ 228 w 260"/>
                <a:gd name="T5" fmla="*/ 47 h 224"/>
                <a:gd name="T6" fmla="*/ 137 w 260"/>
                <a:gd name="T7" fmla="*/ 0 h 224"/>
                <a:gd name="T8" fmla="*/ 59 w 260"/>
                <a:gd name="T9" fmla="*/ 23 h 224"/>
                <a:gd name="T10" fmla="*/ 48 w 260"/>
                <a:gd name="T11" fmla="*/ 181 h 224"/>
                <a:gd name="T12" fmla="*/ 35 w 260"/>
                <a:gd name="T13" fmla="*/ 113 h 224"/>
                <a:gd name="T14" fmla="*/ 35 w 260"/>
                <a:gd name="T15" fmla="*/ 98 h 224"/>
                <a:gd name="T16" fmla="*/ 54 w 260"/>
                <a:gd name="T17" fmla="*/ 98 h 224"/>
                <a:gd name="T18" fmla="*/ 54 w 260"/>
                <a:gd name="T19" fmla="*/ 116 h 224"/>
                <a:gd name="T20" fmla="*/ 37 w 260"/>
                <a:gd name="T21" fmla="*/ 116 h 224"/>
                <a:gd name="T22" fmla="*/ 35 w 260"/>
                <a:gd name="T23" fmla="*/ 113 h 224"/>
                <a:gd name="T24" fmla="*/ 140 w 260"/>
                <a:gd name="T25" fmla="*/ 40 h 224"/>
                <a:gd name="T26" fmla="*/ 208 w 260"/>
                <a:gd name="T27" fmla="*/ 106 h 224"/>
                <a:gd name="T28" fmla="*/ 141 w 260"/>
                <a:gd name="T29" fmla="*/ 174 h 224"/>
                <a:gd name="T30" fmla="*/ 74 w 260"/>
                <a:gd name="T31" fmla="*/ 107 h 224"/>
                <a:gd name="T32" fmla="*/ 140 w 260"/>
                <a:gd name="T33" fmla="*/ 40 h 224"/>
                <a:gd name="T34" fmla="*/ 64 w 260"/>
                <a:gd name="T35" fmla="*/ 144 h 224"/>
                <a:gd name="T36" fmla="*/ 45 w 260"/>
                <a:gd name="T37" fmla="*/ 144 h 224"/>
                <a:gd name="T38" fmla="*/ 45 w 260"/>
                <a:gd name="T39" fmla="*/ 127 h 224"/>
                <a:gd name="T40" fmla="*/ 64 w 260"/>
                <a:gd name="T41" fmla="*/ 127 h 224"/>
                <a:gd name="T42" fmla="*/ 64 w 260"/>
                <a:gd name="T43" fmla="*/ 144 h 224"/>
                <a:gd name="T44" fmla="*/ 64 w 260"/>
                <a:gd name="T45" fmla="*/ 86 h 224"/>
                <a:gd name="T46" fmla="*/ 45 w 260"/>
                <a:gd name="T47" fmla="*/ 86 h 224"/>
                <a:gd name="T48" fmla="*/ 45 w 260"/>
                <a:gd name="T49" fmla="*/ 69 h 224"/>
                <a:gd name="T50" fmla="*/ 64 w 260"/>
                <a:gd name="T51" fmla="*/ 69 h 224"/>
                <a:gd name="T52" fmla="*/ 64 w 260"/>
                <a:gd name="T53" fmla="*/ 8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0" h="224">
                  <a:moveTo>
                    <a:pt x="48" y="181"/>
                  </a:moveTo>
                  <a:cubicBezTo>
                    <a:pt x="92" y="224"/>
                    <a:pt x="169" y="224"/>
                    <a:pt x="214" y="182"/>
                  </a:cubicBezTo>
                  <a:cubicBezTo>
                    <a:pt x="253" y="146"/>
                    <a:pt x="260" y="89"/>
                    <a:pt x="228" y="47"/>
                  </a:cubicBezTo>
                  <a:cubicBezTo>
                    <a:pt x="204" y="15"/>
                    <a:pt x="171" y="1"/>
                    <a:pt x="137" y="0"/>
                  </a:cubicBezTo>
                  <a:cubicBezTo>
                    <a:pt x="105" y="0"/>
                    <a:pt x="81" y="7"/>
                    <a:pt x="59" y="23"/>
                  </a:cubicBezTo>
                  <a:cubicBezTo>
                    <a:pt x="5" y="63"/>
                    <a:pt x="0" y="135"/>
                    <a:pt x="48" y="181"/>
                  </a:cubicBezTo>
                  <a:close/>
                  <a:moveTo>
                    <a:pt x="35" y="113"/>
                  </a:moveTo>
                  <a:cubicBezTo>
                    <a:pt x="34" y="108"/>
                    <a:pt x="35" y="103"/>
                    <a:pt x="35" y="98"/>
                  </a:cubicBezTo>
                  <a:cubicBezTo>
                    <a:pt x="41" y="98"/>
                    <a:pt x="47" y="98"/>
                    <a:pt x="54" y="98"/>
                  </a:cubicBezTo>
                  <a:cubicBezTo>
                    <a:pt x="54" y="104"/>
                    <a:pt x="54" y="109"/>
                    <a:pt x="54" y="116"/>
                  </a:cubicBezTo>
                  <a:cubicBezTo>
                    <a:pt x="48" y="116"/>
                    <a:pt x="42" y="116"/>
                    <a:pt x="37" y="116"/>
                  </a:cubicBezTo>
                  <a:cubicBezTo>
                    <a:pt x="36" y="116"/>
                    <a:pt x="35" y="114"/>
                    <a:pt x="35" y="113"/>
                  </a:cubicBezTo>
                  <a:close/>
                  <a:moveTo>
                    <a:pt x="140" y="40"/>
                  </a:moveTo>
                  <a:cubicBezTo>
                    <a:pt x="177" y="40"/>
                    <a:pt x="208" y="69"/>
                    <a:pt x="208" y="106"/>
                  </a:cubicBezTo>
                  <a:cubicBezTo>
                    <a:pt x="208" y="143"/>
                    <a:pt x="179" y="173"/>
                    <a:pt x="141" y="174"/>
                  </a:cubicBezTo>
                  <a:cubicBezTo>
                    <a:pt x="105" y="174"/>
                    <a:pt x="74" y="144"/>
                    <a:pt x="74" y="107"/>
                  </a:cubicBezTo>
                  <a:cubicBezTo>
                    <a:pt x="74" y="70"/>
                    <a:pt x="104" y="40"/>
                    <a:pt x="140" y="40"/>
                  </a:cubicBezTo>
                  <a:close/>
                  <a:moveTo>
                    <a:pt x="64" y="144"/>
                  </a:moveTo>
                  <a:cubicBezTo>
                    <a:pt x="57" y="144"/>
                    <a:pt x="51" y="144"/>
                    <a:pt x="45" y="144"/>
                  </a:cubicBezTo>
                  <a:cubicBezTo>
                    <a:pt x="45" y="139"/>
                    <a:pt x="45" y="133"/>
                    <a:pt x="45" y="127"/>
                  </a:cubicBezTo>
                  <a:cubicBezTo>
                    <a:pt x="51" y="127"/>
                    <a:pt x="57" y="127"/>
                    <a:pt x="64" y="127"/>
                  </a:cubicBezTo>
                  <a:cubicBezTo>
                    <a:pt x="64" y="133"/>
                    <a:pt x="64" y="138"/>
                    <a:pt x="64" y="144"/>
                  </a:cubicBezTo>
                  <a:close/>
                  <a:moveTo>
                    <a:pt x="64" y="86"/>
                  </a:moveTo>
                  <a:cubicBezTo>
                    <a:pt x="58" y="86"/>
                    <a:pt x="51" y="86"/>
                    <a:pt x="45" y="86"/>
                  </a:cubicBezTo>
                  <a:cubicBezTo>
                    <a:pt x="45" y="80"/>
                    <a:pt x="45" y="75"/>
                    <a:pt x="45" y="69"/>
                  </a:cubicBezTo>
                  <a:cubicBezTo>
                    <a:pt x="51" y="69"/>
                    <a:pt x="57" y="69"/>
                    <a:pt x="64" y="69"/>
                  </a:cubicBezTo>
                  <a:cubicBezTo>
                    <a:pt x="64" y="75"/>
                    <a:pt x="64" y="80"/>
                    <a:pt x="64" y="8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24459" y="4069309"/>
              <a:ext cx="222724" cy="224726"/>
            </a:xfrm>
            <a:custGeom>
              <a:avLst/>
              <a:gdLst>
                <a:gd name="T0" fmla="*/ 35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5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70"/>
                  </a:moveTo>
                  <a:cubicBezTo>
                    <a:pt x="54" y="70"/>
                    <a:pt x="69" y="54"/>
                    <a:pt x="69" y="35"/>
                  </a:cubicBezTo>
                  <a:cubicBezTo>
                    <a:pt x="69" y="15"/>
                    <a:pt x="54" y="0"/>
                    <a:pt x="34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55030" y="2051417"/>
              <a:ext cx="363392" cy="356780"/>
            </a:xfrm>
            <a:custGeom>
              <a:avLst/>
              <a:gdLst>
                <a:gd name="T0" fmla="*/ 53 w 112"/>
                <a:gd name="T1" fmla="*/ 110 h 111"/>
                <a:gd name="T2" fmla="*/ 111 w 112"/>
                <a:gd name="T3" fmla="*/ 56 h 111"/>
                <a:gd name="T4" fmla="*/ 57 w 112"/>
                <a:gd name="T5" fmla="*/ 0 h 111"/>
                <a:gd name="T6" fmla="*/ 1 w 112"/>
                <a:gd name="T7" fmla="*/ 52 h 111"/>
                <a:gd name="T8" fmla="*/ 53 w 112"/>
                <a:gd name="T9" fmla="*/ 1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0">
                  <a:moveTo>
                    <a:pt x="53" y="110"/>
                  </a:moveTo>
                  <a:cubicBezTo>
                    <a:pt x="85" y="111"/>
                    <a:pt x="110" y="87"/>
                    <a:pt x="111" y="56"/>
                  </a:cubicBezTo>
                  <a:cubicBezTo>
                    <a:pt x="112" y="26"/>
                    <a:pt x="87" y="1"/>
                    <a:pt x="57" y="0"/>
                  </a:cubicBezTo>
                  <a:cubicBezTo>
                    <a:pt x="27" y="0"/>
                    <a:pt x="2" y="24"/>
                    <a:pt x="1" y="52"/>
                  </a:cubicBezTo>
                  <a:cubicBezTo>
                    <a:pt x="0" y="84"/>
                    <a:pt x="24" y="109"/>
                    <a:pt x="53" y="11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226804" y="913891"/>
              <a:ext cx="208657" cy="201558"/>
            </a:xfrm>
            <a:custGeom>
              <a:avLst/>
              <a:gdLst>
                <a:gd name="T0" fmla="*/ 30 w 64"/>
                <a:gd name="T1" fmla="*/ 63 h 63"/>
                <a:gd name="T2" fmla="*/ 63 w 64"/>
                <a:gd name="T3" fmla="*/ 32 h 63"/>
                <a:gd name="T4" fmla="*/ 32 w 64"/>
                <a:gd name="T5" fmla="*/ 0 h 63"/>
                <a:gd name="T6" fmla="*/ 1 w 64"/>
                <a:gd name="T7" fmla="*/ 30 h 63"/>
                <a:gd name="T8" fmla="*/ 30 w 6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30" y="63"/>
                  </a:moveTo>
                  <a:cubicBezTo>
                    <a:pt x="48" y="63"/>
                    <a:pt x="63" y="50"/>
                    <a:pt x="63" y="32"/>
                  </a:cubicBezTo>
                  <a:cubicBezTo>
                    <a:pt x="64" y="15"/>
                    <a:pt x="49" y="1"/>
                    <a:pt x="32" y="0"/>
                  </a:cubicBezTo>
                  <a:cubicBezTo>
                    <a:pt x="16" y="0"/>
                    <a:pt x="1" y="14"/>
                    <a:pt x="1" y="30"/>
                  </a:cubicBezTo>
                  <a:cubicBezTo>
                    <a:pt x="0" y="48"/>
                    <a:pt x="13" y="62"/>
                    <a:pt x="30" y="63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2271181" y="1696953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7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4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311205" y="6186822"/>
              <a:ext cx="361048" cy="359098"/>
            </a:xfrm>
            <a:custGeom>
              <a:avLst/>
              <a:gdLst>
                <a:gd name="T0" fmla="*/ 56 w 111"/>
                <a:gd name="T1" fmla="*/ 1 h 112"/>
                <a:gd name="T2" fmla="*/ 1 w 111"/>
                <a:gd name="T3" fmla="*/ 53 h 112"/>
                <a:gd name="T4" fmla="*/ 53 w 111"/>
                <a:gd name="T5" fmla="*/ 111 h 112"/>
                <a:gd name="T6" fmla="*/ 111 w 111"/>
                <a:gd name="T7" fmla="*/ 57 h 112"/>
                <a:gd name="T8" fmla="*/ 56 w 111"/>
                <a:gd name="T9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2">
                  <a:moveTo>
                    <a:pt x="56" y="1"/>
                  </a:moveTo>
                  <a:cubicBezTo>
                    <a:pt x="27" y="0"/>
                    <a:pt x="1" y="25"/>
                    <a:pt x="1" y="53"/>
                  </a:cubicBezTo>
                  <a:cubicBezTo>
                    <a:pt x="0" y="84"/>
                    <a:pt x="23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ubicBezTo>
                    <a:pt x="111" y="27"/>
                    <a:pt x="87" y="2"/>
                    <a:pt x="56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2533762" y="948643"/>
              <a:ext cx="393871" cy="326663"/>
            </a:xfrm>
            <a:custGeom>
              <a:avLst/>
              <a:gdLst>
                <a:gd name="T0" fmla="*/ 97 w 122"/>
                <a:gd name="T1" fmla="*/ 85 h 102"/>
                <a:gd name="T2" fmla="*/ 106 w 122"/>
                <a:gd name="T3" fmla="*/ 22 h 102"/>
                <a:gd name="T4" fmla="*/ 61 w 122"/>
                <a:gd name="T5" fmla="*/ 0 h 102"/>
                <a:gd name="T6" fmla="*/ 51 w 122"/>
                <a:gd name="T7" fmla="*/ 1 h 102"/>
                <a:gd name="T8" fmla="*/ 21 w 122"/>
                <a:gd name="T9" fmla="*/ 74 h 102"/>
                <a:gd name="T10" fmla="*/ 97 w 122"/>
                <a:gd name="T11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2">
                  <a:moveTo>
                    <a:pt x="97" y="85"/>
                  </a:moveTo>
                  <a:cubicBezTo>
                    <a:pt x="118" y="69"/>
                    <a:pt x="122" y="42"/>
                    <a:pt x="106" y="22"/>
                  </a:cubicBezTo>
                  <a:cubicBezTo>
                    <a:pt x="95" y="7"/>
                    <a:pt x="80" y="1"/>
                    <a:pt x="61" y="0"/>
                  </a:cubicBezTo>
                  <a:cubicBezTo>
                    <a:pt x="58" y="0"/>
                    <a:pt x="55" y="1"/>
                    <a:pt x="51" y="1"/>
                  </a:cubicBezTo>
                  <a:cubicBezTo>
                    <a:pt x="16" y="8"/>
                    <a:pt x="0" y="46"/>
                    <a:pt x="21" y="74"/>
                  </a:cubicBezTo>
                  <a:cubicBezTo>
                    <a:pt x="39" y="97"/>
                    <a:pt x="74" y="102"/>
                    <a:pt x="97" y="8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1689753" y="3300147"/>
              <a:ext cx="658795" cy="651008"/>
            </a:xfrm>
            <a:custGeom>
              <a:avLst/>
              <a:gdLst>
                <a:gd name="T0" fmla="*/ 102 w 203"/>
                <a:gd name="T1" fmla="*/ 1 h 203"/>
                <a:gd name="T2" fmla="*/ 1 w 203"/>
                <a:gd name="T3" fmla="*/ 99 h 203"/>
                <a:gd name="T4" fmla="*/ 101 w 203"/>
                <a:gd name="T5" fmla="*/ 202 h 203"/>
                <a:gd name="T6" fmla="*/ 203 w 203"/>
                <a:gd name="T7" fmla="*/ 102 h 203"/>
                <a:gd name="T8" fmla="*/ 102 w 203"/>
                <a:gd name="T9" fmla="*/ 1 h 203"/>
                <a:gd name="T10" fmla="*/ 103 w 203"/>
                <a:gd name="T11" fmla="*/ 144 h 203"/>
                <a:gd name="T12" fmla="*/ 39 w 203"/>
                <a:gd name="T13" fmla="*/ 90 h 203"/>
                <a:gd name="T14" fmla="*/ 69 w 203"/>
                <a:gd name="T15" fmla="*/ 32 h 203"/>
                <a:gd name="T16" fmla="*/ 154 w 203"/>
                <a:gd name="T17" fmla="*/ 48 h 203"/>
                <a:gd name="T18" fmla="*/ 122 w 203"/>
                <a:gd name="T19" fmla="*/ 140 h 203"/>
                <a:gd name="T20" fmla="*/ 103 w 203"/>
                <a:gd name="T21" fmla="*/ 144 h 203"/>
                <a:gd name="T22" fmla="*/ 154 w 203"/>
                <a:gd name="T23" fmla="*/ 171 h 203"/>
                <a:gd name="T24" fmla="*/ 135 w 203"/>
                <a:gd name="T25" fmla="*/ 171 h 203"/>
                <a:gd name="T26" fmla="*/ 135 w 203"/>
                <a:gd name="T27" fmla="*/ 154 h 203"/>
                <a:gd name="T28" fmla="*/ 154 w 203"/>
                <a:gd name="T29" fmla="*/ 154 h 203"/>
                <a:gd name="T30" fmla="*/ 154 w 203"/>
                <a:gd name="T31" fmla="*/ 171 h 203"/>
                <a:gd name="T32" fmla="*/ 173 w 203"/>
                <a:gd name="T33" fmla="*/ 142 h 203"/>
                <a:gd name="T34" fmla="*/ 154 w 203"/>
                <a:gd name="T35" fmla="*/ 142 h 203"/>
                <a:gd name="T36" fmla="*/ 154 w 203"/>
                <a:gd name="T37" fmla="*/ 125 h 203"/>
                <a:gd name="T38" fmla="*/ 173 w 203"/>
                <a:gd name="T39" fmla="*/ 125 h 203"/>
                <a:gd name="T40" fmla="*/ 173 w 203"/>
                <a:gd name="T4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203">
                  <a:moveTo>
                    <a:pt x="102" y="1"/>
                  </a:moveTo>
                  <a:cubicBezTo>
                    <a:pt x="48" y="0"/>
                    <a:pt x="2" y="45"/>
                    <a:pt x="1" y="99"/>
                  </a:cubicBezTo>
                  <a:cubicBezTo>
                    <a:pt x="0" y="153"/>
                    <a:pt x="43" y="202"/>
                    <a:pt x="101" y="202"/>
                  </a:cubicBezTo>
                  <a:cubicBezTo>
                    <a:pt x="156" y="203"/>
                    <a:pt x="202" y="158"/>
                    <a:pt x="203" y="102"/>
                  </a:cubicBezTo>
                  <a:cubicBezTo>
                    <a:pt x="203" y="47"/>
                    <a:pt x="159" y="1"/>
                    <a:pt x="102" y="1"/>
                  </a:cubicBezTo>
                  <a:close/>
                  <a:moveTo>
                    <a:pt x="103" y="144"/>
                  </a:moveTo>
                  <a:cubicBezTo>
                    <a:pt x="71" y="143"/>
                    <a:pt x="45" y="121"/>
                    <a:pt x="39" y="90"/>
                  </a:cubicBezTo>
                  <a:cubicBezTo>
                    <a:pt x="35" y="68"/>
                    <a:pt x="47" y="44"/>
                    <a:pt x="69" y="32"/>
                  </a:cubicBezTo>
                  <a:cubicBezTo>
                    <a:pt x="97" y="16"/>
                    <a:pt x="134" y="23"/>
                    <a:pt x="154" y="48"/>
                  </a:cubicBezTo>
                  <a:cubicBezTo>
                    <a:pt x="180" y="82"/>
                    <a:pt x="163" y="129"/>
                    <a:pt x="122" y="140"/>
                  </a:cubicBezTo>
                  <a:cubicBezTo>
                    <a:pt x="116" y="142"/>
                    <a:pt x="110" y="143"/>
                    <a:pt x="103" y="144"/>
                  </a:cubicBezTo>
                  <a:close/>
                  <a:moveTo>
                    <a:pt x="154" y="171"/>
                  </a:moveTo>
                  <a:cubicBezTo>
                    <a:pt x="147" y="171"/>
                    <a:pt x="141" y="171"/>
                    <a:pt x="135" y="171"/>
                  </a:cubicBezTo>
                  <a:cubicBezTo>
                    <a:pt x="135" y="166"/>
                    <a:pt x="135" y="160"/>
                    <a:pt x="135" y="154"/>
                  </a:cubicBezTo>
                  <a:cubicBezTo>
                    <a:pt x="141" y="154"/>
                    <a:pt x="147" y="154"/>
                    <a:pt x="154" y="154"/>
                  </a:cubicBezTo>
                  <a:cubicBezTo>
                    <a:pt x="154" y="160"/>
                    <a:pt x="154" y="165"/>
                    <a:pt x="154" y="171"/>
                  </a:cubicBezTo>
                  <a:close/>
                  <a:moveTo>
                    <a:pt x="173" y="142"/>
                  </a:moveTo>
                  <a:cubicBezTo>
                    <a:pt x="167" y="142"/>
                    <a:pt x="160" y="142"/>
                    <a:pt x="154" y="142"/>
                  </a:cubicBezTo>
                  <a:cubicBezTo>
                    <a:pt x="154" y="137"/>
                    <a:pt x="154" y="131"/>
                    <a:pt x="154" y="125"/>
                  </a:cubicBezTo>
                  <a:cubicBezTo>
                    <a:pt x="160" y="125"/>
                    <a:pt x="166" y="125"/>
                    <a:pt x="173" y="125"/>
                  </a:cubicBezTo>
                  <a:cubicBezTo>
                    <a:pt x="173" y="131"/>
                    <a:pt x="173" y="137"/>
                    <a:pt x="173" y="14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3593463" y="1020461"/>
              <a:ext cx="363392" cy="359098"/>
            </a:xfrm>
            <a:custGeom>
              <a:avLst/>
              <a:gdLst>
                <a:gd name="T0" fmla="*/ 111 w 112"/>
                <a:gd name="T1" fmla="*/ 57 h 112"/>
                <a:gd name="T2" fmla="*/ 57 w 112"/>
                <a:gd name="T3" fmla="*/ 1 h 112"/>
                <a:gd name="T4" fmla="*/ 1 w 112"/>
                <a:gd name="T5" fmla="*/ 53 h 112"/>
                <a:gd name="T6" fmla="*/ 53 w 112"/>
                <a:gd name="T7" fmla="*/ 111 h 112"/>
                <a:gd name="T8" fmla="*/ 111 w 112"/>
                <a:gd name="T9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1" y="57"/>
                  </a:moveTo>
                  <a:cubicBezTo>
                    <a:pt x="112" y="27"/>
                    <a:pt x="87" y="2"/>
                    <a:pt x="57" y="1"/>
                  </a:cubicBezTo>
                  <a:cubicBezTo>
                    <a:pt x="28" y="0"/>
                    <a:pt x="2" y="25"/>
                    <a:pt x="1" y="53"/>
                  </a:cubicBezTo>
                  <a:cubicBezTo>
                    <a:pt x="0" y="84"/>
                    <a:pt x="24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2883087" y="5823092"/>
              <a:ext cx="227413" cy="224726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3173802" y="4375120"/>
              <a:ext cx="361048" cy="359098"/>
            </a:xfrm>
            <a:custGeom>
              <a:avLst/>
              <a:gdLst>
                <a:gd name="T0" fmla="*/ 56 w 111"/>
                <a:gd name="T1" fmla="*/ 1 h 112"/>
                <a:gd name="T2" fmla="*/ 0 w 111"/>
                <a:gd name="T3" fmla="*/ 53 h 112"/>
                <a:gd name="T4" fmla="*/ 53 w 111"/>
                <a:gd name="T5" fmla="*/ 111 h 112"/>
                <a:gd name="T6" fmla="*/ 111 w 111"/>
                <a:gd name="T7" fmla="*/ 57 h 112"/>
                <a:gd name="T8" fmla="*/ 56 w 111"/>
                <a:gd name="T9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2">
                  <a:moveTo>
                    <a:pt x="56" y="1"/>
                  </a:moveTo>
                  <a:cubicBezTo>
                    <a:pt x="27" y="0"/>
                    <a:pt x="1" y="25"/>
                    <a:pt x="0" y="53"/>
                  </a:cubicBezTo>
                  <a:cubicBezTo>
                    <a:pt x="0" y="84"/>
                    <a:pt x="23" y="110"/>
                    <a:pt x="53" y="111"/>
                  </a:cubicBezTo>
                  <a:cubicBezTo>
                    <a:pt x="85" y="112"/>
                    <a:pt x="110" y="88"/>
                    <a:pt x="111" y="57"/>
                  </a:cubicBezTo>
                  <a:cubicBezTo>
                    <a:pt x="111" y="27"/>
                    <a:pt x="87" y="2"/>
                    <a:pt x="56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842143" y="3432203"/>
              <a:ext cx="346982" cy="287277"/>
            </a:xfrm>
            <a:custGeom>
              <a:avLst/>
              <a:gdLst>
                <a:gd name="T0" fmla="*/ 54 w 107"/>
                <a:gd name="T1" fmla="*/ 0 h 90"/>
                <a:gd name="T2" fmla="*/ 44 w 107"/>
                <a:gd name="T3" fmla="*/ 1 h 90"/>
                <a:gd name="T4" fmla="*/ 18 w 107"/>
                <a:gd name="T5" fmla="*/ 65 h 90"/>
                <a:gd name="T6" fmla="*/ 85 w 107"/>
                <a:gd name="T7" fmla="*/ 75 h 90"/>
                <a:gd name="T8" fmla="*/ 93 w 107"/>
                <a:gd name="T9" fmla="*/ 20 h 90"/>
                <a:gd name="T10" fmla="*/ 54 w 107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54" y="0"/>
                  </a:moveTo>
                  <a:cubicBezTo>
                    <a:pt x="51" y="1"/>
                    <a:pt x="48" y="1"/>
                    <a:pt x="44" y="1"/>
                  </a:cubicBezTo>
                  <a:cubicBezTo>
                    <a:pt x="14" y="7"/>
                    <a:pt x="0" y="41"/>
                    <a:pt x="18" y="65"/>
                  </a:cubicBezTo>
                  <a:cubicBezTo>
                    <a:pt x="33" y="86"/>
                    <a:pt x="64" y="90"/>
                    <a:pt x="85" y="75"/>
                  </a:cubicBezTo>
                  <a:cubicBezTo>
                    <a:pt x="103" y="61"/>
                    <a:pt x="107" y="38"/>
                    <a:pt x="93" y="20"/>
                  </a:cubicBezTo>
                  <a:cubicBezTo>
                    <a:pt x="84" y="7"/>
                    <a:pt x="70" y="1"/>
                    <a:pt x="54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1949988" y="1430527"/>
              <a:ext cx="904965" cy="734412"/>
            </a:xfrm>
            <a:custGeom>
              <a:avLst/>
              <a:gdLst>
                <a:gd name="T0" fmla="*/ 240 w 279"/>
                <a:gd name="T1" fmla="*/ 53 h 229"/>
                <a:gd name="T2" fmla="*/ 223 w 279"/>
                <a:gd name="T3" fmla="*/ 51 h 229"/>
                <a:gd name="T4" fmla="*/ 138 w 279"/>
                <a:gd name="T5" fmla="*/ 3 h 229"/>
                <a:gd name="T6" fmla="*/ 132 w 279"/>
                <a:gd name="T7" fmla="*/ 1 h 229"/>
                <a:gd name="T8" fmla="*/ 69 w 279"/>
                <a:gd name="T9" fmla="*/ 21 h 229"/>
                <a:gd name="T10" fmla="*/ 34 w 279"/>
                <a:gd name="T11" fmla="*/ 174 h 229"/>
                <a:gd name="T12" fmla="*/ 138 w 279"/>
                <a:gd name="T13" fmla="*/ 229 h 229"/>
                <a:gd name="T14" fmla="*/ 223 w 279"/>
                <a:gd name="T15" fmla="*/ 201 h 229"/>
                <a:gd name="T16" fmla="*/ 250 w 279"/>
                <a:gd name="T17" fmla="*/ 58 h 229"/>
                <a:gd name="T18" fmla="*/ 240 w 279"/>
                <a:gd name="T19" fmla="*/ 53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4 h 229"/>
                <a:gd name="T26" fmla="*/ 58 w 279"/>
                <a:gd name="T27" fmla="*/ 74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3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5 h 229"/>
                <a:gd name="T42" fmla="*/ 235 w 279"/>
                <a:gd name="T43" fmla="*/ 135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3"/>
                  </a:moveTo>
                  <a:cubicBezTo>
                    <a:pt x="235" y="53"/>
                    <a:pt x="229" y="52"/>
                    <a:pt x="223" y="51"/>
                  </a:cubicBezTo>
                  <a:cubicBezTo>
                    <a:pt x="189" y="46"/>
                    <a:pt x="161" y="30"/>
                    <a:pt x="138" y="3"/>
                  </a:cubicBezTo>
                  <a:cubicBezTo>
                    <a:pt x="137" y="2"/>
                    <a:pt x="134" y="0"/>
                    <a:pt x="132" y="1"/>
                  </a:cubicBezTo>
                  <a:cubicBezTo>
                    <a:pt x="109" y="2"/>
                    <a:pt x="88" y="9"/>
                    <a:pt x="69" y="21"/>
                  </a:cubicBezTo>
                  <a:cubicBezTo>
                    <a:pt x="15" y="56"/>
                    <a:pt x="0" y="123"/>
                    <a:pt x="34" y="174"/>
                  </a:cubicBezTo>
                  <a:cubicBezTo>
                    <a:pt x="60" y="211"/>
                    <a:pt x="97" y="228"/>
                    <a:pt x="138" y="229"/>
                  </a:cubicBezTo>
                  <a:cubicBezTo>
                    <a:pt x="171" y="229"/>
                    <a:pt x="199" y="220"/>
                    <a:pt x="223" y="201"/>
                  </a:cubicBezTo>
                  <a:cubicBezTo>
                    <a:pt x="268" y="166"/>
                    <a:pt x="279" y="105"/>
                    <a:pt x="250" y="58"/>
                  </a:cubicBezTo>
                  <a:cubicBezTo>
                    <a:pt x="247" y="55"/>
                    <a:pt x="245" y="53"/>
                    <a:pt x="240" y="53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7"/>
                    <a:pt x="37" y="80"/>
                    <a:pt x="37" y="74"/>
                  </a:cubicBezTo>
                  <a:cubicBezTo>
                    <a:pt x="44" y="74"/>
                    <a:pt x="51" y="74"/>
                    <a:pt x="58" y="74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9" y="94"/>
                    <a:pt x="109" y="63"/>
                    <a:pt x="146" y="63"/>
                  </a:cubicBezTo>
                  <a:cubicBezTo>
                    <a:pt x="183" y="63"/>
                    <a:pt x="213" y="93"/>
                    <a:pt x="213" y="130"/>
                  </a:cubicBezTo>
                  <a:cubicBezTo>
                    <a:pt x="213" y="168"/>
                    <a:pt x="184" y="197"/>
                    <a:pt x="146" y="197"/>
                  </a:cubicBezTo>
                  <a:close/>
                  <a:moveTo>
                    <a:pt x="255" y="135"/>
                  </a:moveTo>
                  <a:cubicBezTo>
                    <a:pt x="248" y="135"/>
                    <a:pt x="242" y="135"/>
                    <a:pt x="235" y="135"/>
                  </a:cubicBezTo>
                  <a:cubicBezTo>
                    <a:pt x="235" y="128"/>
                    <a:pt x="235" y="122"/>
                    <a:pt x="235" y="115"/>
                  </a:cubicBezTo>
                  <a:cubicBezTo>
                    <a:pt x="242" y="115"/>
                    <a:pt x="248" y="115"/>
                    <a:pt x="255" y="115"/>
                  </a:cubicBezTo>
                  <a:cubicBezTo>
                    <a:pt x="255" y="122"/>
                    <a:pt x="255" y="128"/>
                    <a:pt x="255" y="13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2360271" y="798053"/>
              <a:ext cx="750230" cy="739045"/>
            </a:xfrm>
            <a:custGeom>
              <a:avLst/>
              <a:gdLst>
                <a:gd name="T0" fmla="*/ 115 w 231"/>
                <a:gd name="T1" fmla="*/ 229 h 230"/>
                <a:gd name="T2" fmla="*/ 230 w 231"/>
                <a:gd name="T3" fmla="*/ 116 h 230"/>
                <a:gd name="T4" fmla="*/ 116 w 231"/>
                <a:gd name="T5" fmla="*/ 1 h 230"/>
                <a:gd name="T6" fmla="*/ 2 w 231"/>
                <a:gd name="T7" fmla="*/ 113 h 230"/>
                <a:gd name="T8" fmla="*/ 115 w 231"/>
                <a:gd name="T9" fmla="*/ 229 h 230"/>
                <a:gd name="T10" fmla="*/ 175 w 231"/>
                <a:gd name="T11" fmla="*/ 195 h 230"/>
                <a:gd name="T12" fmla="*/ 153 w 231"/>
                <a:gd name="T13" fmla="*/ 195 h 230"/>
                <a:gd name="T14" fmla="*/ 153 w 231"/>
                <a:gd name="T15" fmla="*/ 175 h 230"/>
                <a:gd name="T16" fmla="*/ 175 w 231"/>
                <a:gd name="T17" fmla="*/ 175 h 230"/>
                <a:gd name="T18" fmla="*/ 175 w 231"/>
                <a:gd name="T19" fmla="*/ 195 h 230"/>
                <a:gd name="T20" fmla="*/ 196 w 231"/>
                <a:gd name="T21" fmla="*/ 162 h 230"/>
                <a:gd name="T22" fmla="*/ 175 w 231"/>
                <a:gd name="T23" fmla="*/ 162 h 230"/>
                <a:gd name="T24" fmla="*/ 175 w 231"/>
                <a:gd name="T25" fmla="*/ 142 h 230"/>
                <a:gd name="T26" fmla="*/ 196 w 231"/>
                <a:gd name="T27" fmla="*/ 142 h 230"/>
                <a:gd name="T28" fmla="*/ 196 w 231"/>
                <a:gd name="T29" fmla="*/ 162 h 230"/>
                <a:gd name="T30" fmla="*/ 78 w 231"/>
                <a:gd name="T31" fmla="*/ 36 h 230"/>
                <a:gd name="T32" fmla="*/ 174 w 231"/>
                <a:gd name="T33" fmla="*/ 55 h 230"/>
                <a:gd name="T34" fmla="*/ 138 w 231"/>
                <a:gd name="T35" fmla="*/ 159 h 230"/>
                <a:gd name="T36" fmla="*/ 118 w 231"/>
                <a:gd name="T37" fmla="*/ 163 h 230"/>
                <a:gd name="T38" fmla="*/ 45 w 231"/>
                <a:gd name="T39" fmla="*/ 103 h 230"/>
                <a:gd name="T40" fmla="*/ 78 w 231"/>
                <a:gd name="T41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5" y="229"/>
                  </a:moveTo>
                  <a:cubicBezTo>
                    <a:pt x="178" y="230"/>
                    <a:pt x="230" y="179"/>
                    <a:pt x="230" y="116"/>
                  </a:cubicBezTo>
                  <a:cubicBezTo>
                    <a:pt x="231" y="53"/>
                    <a:pt x="180" y="2"/>
                    <a:pt x="116" y="1"/>
                  </a:cubicBezTo>
                  <a:cubicBezTo>
                    <a:pt x="54" y="0"/>
                    <a:pt x="3" y="51"/>
                    <a:pt x="2" y="113"/>
                  </a:cubicBezTo>
                  <a:cubicBezTo>
                    <a:pt x="0" y="173"/>
                    <a:pt x="49" y="229"/>
                    <a:pt x="115" y="229"/>
                  </a:cubicBezTo>
                  <a:close/>
                  <a:moveTo>
                    <a:pt x="175" y="195"/>
                  </a:moveTo>
                  <a:cubicBezTo>
                    <a:pt x="168" y="195"/>
                    <a:pt x="161" y="195"/>
                    <a:pt x="153" y="195"/>
                  </a:cubicBezTo>
                  <a:cubicBezTo>
                    <a:pt x="153" y="188"/>
                    <a:pt x="153" y="182"/>
                    <a:pt x="153" y="175"/>
                  </a:cubicBezTo>
                  <a:cubicBezTo>
                    <a:pt x="160" y="175"/>
                    <a:pt x="167" y="175"/>
                    <a:pt x="175" y="175"/>
                  </a:cubicBezTo>
                  <a:cubicBezTo>
                    <a:pt x="175" y="182"/>
                    <a:pt x="175" y="188"/>
                    <a:pt x="175" y="195"/>
                  </a:cubicBezTo>
                  <a:close/>
                  <a:moveTo>
                    <a:pt x="196" y="162"/>
                  </a:moveTo>
                  <a:cubicBezTo>
                    <a:pt x="189" y="162"/>
                    <a:pt x="182" y="162"/>
                    <a:pt x="175" y="162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9"/>
                    <a:pt x="196" y="155"/>
                    <a:pt x="196" y="162"/>
                  </a:cubicBezTo>
                  <a:close/>
                  <a:moveTo>
                    <a:pt x="78" y="36"/>
                  </a:moveTo>
                  <a:cubicBezTo>
                    <a:pt x="110" y="18"/>
                    <a:pt x="152" y="26"/>
                    <a:pt x="174" y="55"/>
                  </a:cubicBezTo>
                  <a:cubicBezTo>
                    <a:pt x="204" y="93"/>
                    <a:pt x="186" y="147"/>
                    <a:pt x="138" y="159"/>
                  </a:cubicBezTo>
                  <a:cubicBezTo>
                    <a:pt x="132" y="161"/>
                    <a:pt x="125" y="162"/>
                    <a:pt x="118" y="163"/>
                  </a:cubicBezTo>
                  <a:cubicBezTo>
                    <a:pt x="81" y="162"/>
                    <a:pt x="51" y="138"/>
                    <a:pt x="45" y="103"/>
                  </a:cubicBezTo>
                  <a:cubicBezTo>
                    <a:pt x="40" y="77"/>
                    <a:pt x="54" y="50"/>
                    <a:pt x="78" y="3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848088" y="5867110"/>
              <a:ext cx="902620" cy="734412"/>
            </a:xfrm>
            <a:custGeom>
              <a:avLst/>
              <a:gdLst>
                <a:gd name="T0" fmla="*/ 240 w 279"/>
                <a:gd name="T1" fmla="*/ 52 h 229"/>
                <a:gd name="T2" fmla="*/ 223 w 279"/>
                <a:gd name="T3" fmla="*/ 51 h 229"/>
                <a:gd name="T4" fmla="*/ 138 w 279"/>
                <a:gd name="T5" fmla="*/ 3 h 229"/>
                <a:gd name="T6" fmla="*/ 132 w 279"/>
                <a:gd name="T7" fmla="*/ 0 h 229"/>
                <a:gd name="T8" fmla="*/ 69 w 279"/>
                <a:gd name="T9" fmla="*/ 21 h 229"/>
                <a:gd name="T10" fmla="*/ 34 w 279"/>
                <a:gd name="T11" fmla="*/ 173 h 229"/>
                <a:gd name="T12" fmla="*/ 138 w 279"/>
                <a:gd name="T13" fmla="*/ 229 h 229"/>
                <a:gd name="T14" fmla="*/ 223 w 279"/>
                <a:gd name="T15" fmla="*/ 201 h 229"/>
                <a:gd name="T16" fmla="*/ 250 w 279"/>
                <a:gd name="T17" fmla="*/ 58 h 229"/>
                <a:gd name="T18" fmla="*/ 240 w 279"/>
                <a:gd name="T19" fmla="*/ 52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3 h 229"/>
                <a:gd name="T26" fmla="*/ 58 w 279"/>
                <a:gd name="T27" fmla="*/ 73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2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4 h 229"/>
                <a:gd name="T42" fmla="*/ 235 w 279"/>
                <a:gd name="T43" fmla="*/ 134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2"/>
                  </a:moveTo>
                  <a:cubicBezTo>
                    <a:pt x="235" y="52"/>
                    <a:pt x="229" y="52"/>
                    <a:pt x="223" y="51"/>
                  </a:cubicBezTo>
                  <a:cubicBezTo>
                    <a:pt x="189" y="45"/>
                    <a:pt x="161" y="29"/>
                    <a:pt x="138" y="3"/>
                  </a:cubicBezTo>
                  <a:cubicBezTo>
                    <a:pt x="137" y="1"/>
                    <a:pt x="134" y="0"/>
                    <a:pt x="132" y="0"/>
                  </a:cubicBezTo>
                  <a:cubicBezTo>
                    <a:pt x="109" y="2"/>
                    <a:pt x="88" y="8"/>
                    <a:pt x="69" y="21"/>
                  </a:cubicBezTo>
                  <a:cubicBezTo>
                    <a:pt x="15" y="55"/>
                    <a:pt x="0" y="122"/>
                    <a:pt x="34" y="173"/>
                  </a:cubicBezTo>
                  <a:cubicBezTo>
                    <a:pt x="60" y="211"/>
                    <a:pt x="97" y="227"/>
                    <a:pt x="138" y="229"/>
                  </a:cubicBezTo>
                  <a:cubicBezTo>
                    <a:pt x="171" y="228"/>
                    <a:pt x="199" y="219"/>
                    <a:pt x="223" y="201"/>
                  </a:cubicBezTo>
                  <a:cubicBezTo>
                    <a:pt x="268" y="165"/>
                    <a:pt x="279" y="104"/>
                    <a:pt x="250" y="58"/>
                  </a:cubicBezTo>
                  <a:cubicBezTo>
                    <a:pt x="247" y="54"/>
                    <a:pt x="245" y="52"/>
                    <a:pt x="240" y="52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6"/>
                    <a:pt x="37" y="80"/>
                    <a:pt x="37" y="73"/>
                  </a:cubicBezTo>
                  <a:cubicBezTo>
                    <a:pt x="44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9" y="93"/>
                    <a:pt x="110" y="62"/>
                    <a:pt x="146" y="62"/>
                  </a:cubicBezTo>
                  <a:cubicBezTo>
                    <a:pt x="183" y="62"/>
                    <a:pt x="213" y="92"/>
                    <a:pt x="213" y="130"/>
                  </a:cubicBezTo>
                  <a:cubicBezTo>
                    <a:pt x="213" y="167"/>
                    <a:pt x="184" y="197"/>
                    <a:pt x="146" y="197"/>
                  </a:cubicBezTo>
                  <a:close/>
                  <a:moveTo>
                    <a:pt x="255" y="134"/>
                  </a:moveTo>
                  <a:cubicBezTo>
                    <a:pt x="248" y="134"/>
                    <a:pt x="242" y="134"/>
                    <a:pt x="235" y="134"/>
                  </a:cubicBezTo>
                  <a:cubicBezTo>
                    <a:pt x="235" y="128"/>
                    <a:pt x="235" y="121"/>
                    <a:pt x="235" y="115"/>
                  </a:cubicBezTo>
                  <a:cubicBezTo>
                    <a:pt x="242" y="115"/>
                    <a:pt x="248" y="115"/>
                    <a:pt x="255" y="115"/>
                  </a:cubicBezTo>
                  <a:cubicBezTo>
                    <a:pt x="255" y="121"/>
                    <a:pt x="255" y="128"/>
                    <a:pt x="255" y="134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66935" y="6133537"/>
              <a:ext cx="309470" cy="30117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4 w 95"/>
                <a:gd name="T7" fmla="*/ 46 h 94"/>
                <a:gd name="T8" fmla="*/ 47 w 9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3"/>
                    <a:pt x="95" y="72"/>
                    <a:pt x="94" y="46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1429516" y="5382909"/>
              <a:ext cx="396215" cy="328979"/>
            </a:xfrm>
            <a:custGeom>
              <a:avLst/>
              <a:gdLst>
                <a:gd name="T0" fmla="*/ 61 w 122"/>
                <a:gd name="T1" fmla="*/ 0 h 102"/>
                <a:gd name="T2" fmla="*/ 51 w 122"/>
                <a:gd name="T3" fmla="*/ 2 h 102"/>
                <a:gd name="T4" fmla="*/ 21 w 122"/>
                <a:gd name="T5" fmla="*/ 74 h 102"/>
                <a:gd name="T6" fmla="*/ 97 w 122"/>
                <a:gd name="T7" fmla="*/ 85 h 102"/>
                <a:gd name="T8" fmla="*/ 106 w 122"/>
                <a:gd name="T9" fmla="*/ 22 h 102"/>
                <a:gd name="T10" fmla="*/ 61 w 12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2">
                  <a:moveTo>
                    <a:pt x="61" y="0"/>
                  </a:moveTo>
                  <a:cubicBezTo>
                    <a:pt x="58" y="1"/>
                    <a:pt x="55" y="1"/>
                    <a:pt x="51" y="2"/>
                  </a:cubicBezTo>
                  <a:cubicBezTo>
                    <a:pt x="16" y="8"/>
                    <a:pt x="0" y="47"/>
                    <a:pt x="21" y="74"/>
                  </a:cubicBezTo>
                  <a:cubicBezTo>
                    <a:pt x="39" y="97"/>
                    <a:pt x="74" y="102"/>
                    <a:pt x="97" y="85"/>
                  </a:cubicBezTo>
                  <a:cubicBezTo>
                    <a:pt x="118" y="70"/>
                    <a:pt x="122" y="43"/>
                    <a:pt x="106" y="22"/>
                  </a:cubicBezTo>
                  <a:cubicBezTo>
                    <a:pt x="95" y="8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1326359" y="3858485"/>
              <a:ext cx="797120" cy="646375"/>
            </a:xfrm>
            <a:custGeom>
              <a:avLst/>
              <a:gdLst>
                <a:gd name="T0" fmla="*/ 212 w 246"/>
                <a:gd name="T1" fmla="*/ 46 h 202"/>
                <a:gd name="T2" fmla="*/ 196 w 246"/>
                <a:gd name="T3" fmla="*/ 45 h 202"/>
                <a:gd name="T4" fmla="*/ 122 w 246"/>
                <a:gd name="T5" fmla="*/ 3 h 202"/>
                <a:gd name="T6" fmla="*/ 116 w 246"/>
                <a:gd name="T7" fmla="*/ 0 h 202"/>
                <a:gd name="T8" fmla="*/ 60 w 246"/>
                <a:gd name="T9" fmla="*/ 18 h 202"/>
                <a:gd name="T10" fmla="*/ 30 w 246"/>
                <a:gd name="T11" fmla="*/ 153 h 202"/>
                <a:gd name="T12" fmla="*/ 122 w 246"/>
                <a:gd name="T13" fmla="*/ 202 h 202"/>
                <a:gd name="T14" fmla="*/ 196 w 246"/>
                <a:gd name="T15" fmla="*/ 177 h 202"/>
                <a:gd name="T16" fmla="*/ 220 w 246"/>
                <a:gd name="T17" fmla="*/ 51 h 202"/>
                <a:gd name="T18" fmla="*/ 212 w 246"/>
                <a:gd name="T19" fmla="*/ 46 h 202"/>
                <a:gd name="T20" fmla="*/ 51 w 246"/>
                <a:gd name="T21" fmla="*/ 82 h 202"/>
                <a:gd name="T22" fmla="*/ 33 w 246"/>
                <a:gd name="T23" fmla="*/ 82 h 202"/>
                <a:gd name="T24" fmla="*/ 33 w 246"/>
                <a:gd name="T25" fmla="*/ 64 h 202"/>
                <a:gd name="T26" fmla="*/ 51 w 246"/>
                <a:gd name="T27" fmla="*/ 64 h 202"/>
                <a:gd name="T28" fmla="*/ 51 w 246"/>
                <a:gd name="T29" fmla="*/ 82 h 202"/>
                <a:gd name="T30" fmla="*/ 128 w 246"/>
                <a:gd name="T31" fmla="*/ 174 h 202"/>
                <a:gd name="T32" fmla="*/ 69 w 246"/>
                <a:gd name="T33" fmla="*/ 114 h 202"/>
                <a:gd name="T34" fmla="*/ 129 w 246"/>
                <a:gd name="T35" fmla="*/ 55 h 202"/>
                <a:gd name="T36" fmla="*/ 188 w 246"/>
                <a:gd name="T37" fmla="*/ 115 h 202"/>
                <a:gd name="T38" fmla="*/ 128 w 246"/>
                <a:gd name="T39" fmla="*/ 174 h 202"/>
                <a:gd name="T40" fmla="*/ 225 w 246"/>
                <a:gd name="T41" fmla="*/ 119 h 202"/>
                <a:gd name="T42" fmla="*/ 207 w 246"/>
                <a:gd name="T43" fmla="*/ 119 h 202"/>
                <a:gd name="T44" fmla="*/ 207 w 246"/>
                <a:gd name="T45" fmla="*/ 101 h 202"/>
                <a:gd name="T46" fmla="*/ 225 w 246"/>
                <a:gd name="T47" fmla="*/ 101 h 202"/>
                <a:gd name="T48" fmla="*/ 225 w 246"/>
                <a:gd name="T49" fmla="*/ 11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6" h="201">
                  <a:moveTo>
                    <a:pt x="212" y="46"/>
                  </a:moveTo>
                  <a:cubicBezTo>
                    <a:pt x="207" y="46"/>
                    <a:pt x="201" y="46"/>
                    <a:pt x="196" y="45"/>
                  </a:cubicBezTo>
                  <a:cubicBezTo>
                    <a:pt x="166" y="40"/>
                    <a:pt x="141" y="26"/>
                    <a:pt x="122" y="3"/>
                  </a:cubicBezTo>
                  <a:cubicBezTo>
                    <a:pt x="120" y="1"/>
                    <a:pt x="118" y="0"/>
                    <a:pt x="116" y="0"/>
                  </a:cubicBezTo>
                  <a:cubicBezTo>
                    <a:pt x="96" y="2"/>
                    <a:pt x="77" y="7"/>
                    <a:pt x="60" y="18"/>
                  </a:cubicBezTo>
                  <a:cubicBezTo>
                    <a:pt x="13" y="49"/>
                    <a:pt x="0" y="108"/>
                    <a:pt x="30" y="153"/>
                  </a:cubicBezTo>
                  <a:cubicBezTo>
                    <a:pt x="52" y="186"/>
                    <a:pt x="85" y="200"/>
                    <a:pt x="122" y="202"/>
                  </a:cubicBezTo>
                  <a:cubicBezTo>
                    <a:pt x="151" y="201"/>
                    <a:pt x="175" y="194"/>
                    <a:pt x="196" y="177"/>
                  </a:cubicBezTo>
                  <a:cubicBezTo>
                    <a:pt x="236" y="146"/>
                    <a:pt x="246" y="92"/>
                    <a:pt x="220" y="51"/>
                  </a:cubicBezTo>
                  <a:cubicBezTo>
                    <a:pt x="218" y="48"/>
                    <a:pt x="216" y="46"/>
                    <a:pt x="212" y="46"/>
                  </a:cubicBezTo>
                  <a:close/>
                  <a:moveTo>
                    <a:pt x="51" y="82"/>
                  </a:moveTo>
                  <a:cubicBezTo>
                    <a:pt x="45" y="82"/>
                    <a:pt x="39" y="82"/>
                    <a:pt x="33" y="82"/>
                  </a:cubicBezTo>
                  <a:cubicBezTo>
                    <a:pt x="33" y="76"/>
                    <a:pt x="33" y="70"/>
                    <a:pt x="33" y="64"/>
                  </a:cubicBezTo>
                  <a:cubicBezTo>
                    <a:pt x="39" y="64"/>
                    <a:pt x="45" y="64"/>
                    <a:pt x="51" y="64"/>
                  </a:cubicBezTo>
                  <a:cubicBezTo>
                    <a:pt x="51" y="70"/>
                    <a:pt x="51" y="76"/>
                    <a:pt x="51" y="82"/>
                  </a:cubicBezTo>
                  <a:close/>
                  <a:moveTo>
                    <a:pt x="128" y="174"/>
                  </a:moveTo>
                  <a:cubicBezTo>
                    <a:pt x="96" y="174"/>
                    <a:pt x="69" y="147"/>
                    <a:pt x="69" y="114"/>
                  </a:cubicBezTo>
                  <a:cubicBezTo>
                    <a:pt x="69" y="82"/>
                    <a:pt x="96" y="55"/>
                    <a:pt x="129" y="55"/>
                  </a:cubicBezTo>
                  <a:cubicBezTo>
                    <a:pt x="161" y="55"/>
                    <a:pt x="188" y="82"/>
                    <a:pt x="188" y="115"/>
                  </a:cubicBezTo>
                  <a:cubicBezTo>
                    <a:pt x="188" y="148"/>
                    <a:pt x="162" y="174"/>
                    <a:pt x="128" y="174"/>
                  </a:cubicBezTo>
                  <a:close/>
                  <a:moveTo>
                    <a:pt x="225" y="119"/>
                  </a:moveTo>
                  <a:cubicBezTo>
                    <a:pt x="219" y="119"/>
                    <a:pt x="213" y="119"/>
                    <a:pt x="207" y="119"/>
                  </a:cubicBezTo>
                  <a:cubicBezTo>
                    <a:pt x="207" y="113"/>
                    <a:pt x="207" y="107"/>
                    <a:pt x="207" y="101"/>
                  </a:cubicBezTo>
                  <a:cubicBezTo>
                    <a:pt x="213" y="101"/>
                    <a:pt x="219" y="101"/>
                    <a:pt x="225" y="101"/>
                  </a:cubicBezTo>
                  <a:cubicBezTo>
                    <a:pt x="225" y="107"/>
                    <a:pt x="225" y="113"/>
                    <a:pt x="225" y="11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1842143" y="6508851"/>
              <a:ext cx="128945" cy="129738"/>
            </a:xfrm>
            <a:custGeom>
              <a:avLst/>
              <a:gdLst>
                <a:gd name="T0" fmla="*/ 21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1 w 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1" y="0"/>
                  </a:move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2"/>
                    <a:pt x="40" y="20"/>
                  </a:cubicBezTo>
                  <a:cubicBezTo>
                    <a:pt x="40" y="9"/>
                    <a:pt x="32" y="1"/>
                    <a:pt x="21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1610041" y="4092477"/>
              <a:ext cx="267270" cy="266427"/>
            </a:xfrm>
            <a:custGeom>
              <a:avLst/>
              <a:gdLst>
                <a:gd name="T0" fmla="*/ 42 w 83"/>
                <a:gd name="T1" fmla="*/ 0 h 83"/>
                <a:gd name="T2" fmla="*/ 0 w 83"/>
                <a:gd name="T3" fmla="*/ 42 h 83"/>
                <a:gd name="T4" fmla="*/ 42 w 83"/>
                <a:gd name="T5" fmla="*/ 83 h 83"/>
                <a:gd name="T6" fmla="*/ 83 w 83"/>
                <a:gd name="T7" fmla="*/ 41 h 83"/>
                <a:gd name="T8" fmla="*/ 42 w 8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42" y="0"/>
                  </a:moveTo>
                  <a:cubicBezTo>
                    <a:pt x="19" y="0"/>
                    <a:pt x="0" y="18"/>
                    <a:pt x="0" y="42"/>
                  </a:cubicBezTo>
                  <a:cubicBezTo>
                    <a:pt x="0" y="64"/>
                    <a:pt x="19" y="83"/>
                    <a:pt x="42" y="83"/>
                  </a:cubicBezTo>
                  <a:cubicBezTo>
                    <a:pt x="65" y="83"/>
                    <a:pt x="83" y="64"/>
                    <a:pt x="83" y="41"/>
                  </a:cubicBezTo>
                  <a:cubicBezTo>
                    <a:pt x="83" y="18"/>
                    <a:pt x="64" y="0"/>
                    <a:pt x="42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2205536" y="4421456"/>
              <a:ext cx="112535" cy="115838"/>
            </a:xfrm>
            <a:custGeom>
              <a:avLst/>
              <a:gdLst>
                <a:gd name="T0" fmla="*/ 18 w 35"/>
                <a:gd name="T1" fmla="*/ 1 h 36"/>
                <a:gd name="T2" fmla="*/ 0 w 35"/>
                <a:gd name="T3" fmla="*/ 18 h 36"/>
                <a:gd name="T4" fmla="*/ 17 w 35"/>
                <a:gd name="T5" fmla="*/ 36 h 36"/>
                <a:gd name="T6" fmla="*/ 35 w 35"/>
                <a:gd name="T7" fmla="*/ 18 h 36"/>
                <a:gd name="T8" fmla="*/ 18 w 35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8" y="1"/>
                  </a:moveTo>
                  <a:cubicBezTo>
                    <a:pt x="8" y="0"/>
                    <a:pt x="0" y="9"/>
                    <a:pt x="0" y="18"/>
                  </a:cubicBezTo>
                  <a:cubicBezTo>
                    <a:pt x="0" y="28"/>
                    <a:pt x="8" y="36"/>
                    <a:pt x="17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9"/>
                    <a:pt x="27" y="1"/>
                    <a:pt x="18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1258370" y="5236953"/>
              <a:ext cx="750230" cy="736728"/>
            </a:xfrm>
            <a:custGeom>
              <a:avLst/>
              <a:gdLst>
                <a:gd name="T0" fmla="*/ 116 w 231"/>
                <a:gd name="T1" fmla="*/ 0 h 230"/>
                <a:gd name="T2" fmla="*/ 2 w 231"/>
                <a:gd name="T3" fmla="*/ 112 h 230"/>
                <a:gd name="T4" fmla="*/ 115 w 231"/>
                <a:gd name="T5" fmla="*/ 229 h 230"/>
                <a:gd name="T6" fmla="*/ 230 w 231"/>
                <a:gd name="T7" fmla="*/ 115 h 230"/>
                <a:gd name="T8" fmla="*/ 116 w 231"/>
                <a:gd name="T9" fmla="*/ 0 h 230"/>
                <a:gd name="T10" fmla="*/ 118 w 231"/>
                <a:gd name="T11" fmla="*/ 162 h 230"/>
                <a:gd name="T12" fmla="*/ 45 w 231"/>
                <a:gd name="T13" fmla="*/ 102 h 230"/>
                <a:gd name="T14" fmla="*/ 78 w 231"/>
                <a:gd name="T15" fmla="*/ 36 h 230"/>
                <a:gd name="T16" fmla="*/ 175 w 231"/>
                <a:gd name="T17" fmla="*/ 54 h 230"/>
                <a:gd name="T18" fmla="*/ 138 w 231"/>
                <a:gd name="T19" fmla="*/ 159 h 230"/>
                <a:gd name="T20" fmla="*/ 118 w 231"/>
                <a:gd name="T21" fmla="*/ 162 h 230"/>
                <a:gd name="T22" fmla="*/ 175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5 w 231"/>
                <a:gd name="T29" fmla="*/ 175 h 230"/>
                <a:gd name="T30" fmla="*/ 175 w 231"/>
                <a:gd name="T31" fmla="*/ 194 h 230"/>
                <a:gd name="T32" fmla="*/ 196 w 231"/>
                <a:gd name="T33" fmla="*/ 161 h 230"/>
                <a:gd name="T34" fmla="*/ 175 w 231"/>
                <a:gd name="T35" fmla="*/ 161 h 230"/>
                <a:gd name="T36" fmla="*/ 175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0"/>
                  </a:moveTo>
                  <a:cubicBezTo>
                    <a:pt x="54" y="0"/>
                    <a:pt x="3" y="50"/>
                    <a:pt x="2" y="112"/>
                  </a:cubicBezTo>
                  <a:cubicBezTo>
                    <a:pt x="0" y="173"/>
                    <a:pt x="49" y="228"/>
                    <a:pt x="115" y="229"/>
                  </a:cubicBezTo>
                  <a:cubicBezTo>
                    <a:pt x="178" y="230"/>
                    <a:pt x="230" y="179"/>
                    <a:pt x="230" y="115"/>
                  </a:cubicBezTo>
                  <a:cubicBezTo>
                    <a:pt x="231" y="52"/>
                    <a:pt x="180" y="1"/>
                    <a:pt x="116" y="0"/>
                  </a:cubicBezTo>
                  <a:close/>
                  <a:moveTo>
                    <a:pt x="118" y="162"/>
                  </a:moveTo>
                  <a:cubicBezTo>
                    <a:pt x="81" y="161"/>
                    <a:pt x="51" y="137"/>
                    <a:pt x="45" y="102"/>
                  </a:cubicBezTo>
                  <a:cubicBezTo>
                    <a:pt x="40" y="77"/>
                    <a:pt x="54" y="50"/>
                    <a:pt x="78" y="36"/>
                  </a:cubicBezTo>
                  <a:cubicBezTo>
                    <a:pt x="110" y="18"/>
                    <a:pt x="152" y="26"/>
                    <a:pt x="175" y="54"/>
                  </a:cubicBezTo>
                  <a:cubicBezTo>
                    <a:pt x="204" y="92"/>
                    <a:pt x="186" y="146"/>
                    <a:pt x="138" y="159"/>
                  </a:cubicBezTo>
                  <a:cubicBezTo>
                    <a:pt x="132" y="161"/>
                    <a:pt x="125" y="161"/>
                    <a:pt x="118" y="162"/>
                  </a:cubicBezTo>
                  <a:close/>
                  <a:moveTo>
                    <a:pt x="175" y="194"/>
                  </a:moveTo>
                  <a:cubicBezTo>
                    <a:pt x="168" y="194"/>
                    <a:pt x="161" y="194"/>
                    <a:pt x="153" y="194"/>
                  </a:cubicBezTo>
                  <a:cubicBezTo>
                    <a:pt x="153" y="187"/>
                    <a:pt x="153" y="181"/>
                    <a:pt x="153" y="175"/>
                  </a:cubicBezTo>
                  <a:cubicBezTo>
                    <a:pt x="160" y="175"/>
                    <a:pt x="167" y="175"/>
                    <a:pt x="175" y="175"/>
                  </a:cubicBezTo>
                  <a:cubicBezTo>
                    <a:pt x="175" y="181"/>
                    <a:pt x="175" y="187"/>
                    <a:pt x="175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5" y="161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4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1513917" y="3005920"/>
              <a:ext cx="201624" cy="196925"/>
            </a:xfrm>
            <a:prstGeom prst="ellipse">
              <a:avLst/>
            </a:pr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9625783" y="429690"/>
              <a:ext cx="260235" cy="259476"/>
            </a:xfrm>
            <a:custGeom>
              <a:avLst/>
              <a:gdLst>
                <a:gd name="T0" fmla="*/ 40 w 80"/>
                <a:gd name="T1" fmla="*/ 81 h 81"/>
                <a:gd name="T2" fmla="*/ 80 w 80"/>
                <a:gd name="T3" fmla="*/ 40 h 81"/>
                <a:gd name="T4" fmla="*/ 40 w 80"/>
                <a:gd name="T5" fmla="*/ 0 h 81"/>
                <a:gd name="T6" fmla="*/ 0 w 80"/>
                <a:gd name="T7" fmla="*/ 40 h 81"/>
                <a:gd name="T8" fmla="*/ 40 w 8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62" y="81"/>
                    <a:pt x="80" y="63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1"/>
                    <a:pt x="40" y="8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8760674" y="1912412"/>
              <a:ext cx="419659" cy="410066"/>
            </a:xfrm>
            <a:custGeom>
              <a:avLst/>
              <a:gdLst>
                <a:gd name="T0" fmla="*/ 65 w 129"/>
                <a:gd name="T1" fmla="*/ 1 h 128"/>
                <a:gd name="T2" fmla="*/ 1 w 129"/>
                <a:gd name="T3" fmla="*/ 61 h 128"/>
                <a:gd name="T4" fmla="*/ 61 w 129"/>
                <a:gd name="T5" fmla="*/ 127 h 128"/>
                <a:gd name="T6" fmla="*/ 128 w 129"/>
                <a:gd name="T7" fmla="*/ 65 h 128"/>
                <a:gd name="T8" fmla="*/ 65 w 129"/>
                <a:gd name="T9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8">
                  <a:moveTo>
                    <a:pt x="65" y="1"/>
                  </a:moveTo>
                  <a:cubicBezTo>
                    <a:pt x="31" y="0"/>
                    <a:pt x="1" y="28"/>
                    <a:pt x="1" y="61"/>
                  </a:cubicBezTo>
                  <a:cubicBezTo>
                    <a:pt x="0" y="97"/>
                    <a:pt x="27" y="126"/>
                    <a:pt x="61" y="127"/>
                  </a:cubicBezTo>
                  <a:cubicBezTo>
                    <a:pt x="98" y="128"/>
                    <a:pt x="127" y="101"/>
                    <a:pt x="128" y="65"/>
                  </a:cubicBezTo>
                  <a:cubicBezTo>
                    <a:pt x="129" y="31"/>
                    <a:pt x="100" y="2"/>
                    <a:pt x="65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7508727" y="2985068"/>
              <a:ext cx="384493" cy="379948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1"/>
                    <a:pt x="118" y="59"/>
                  </a:cubicBezTo>
                  <a:cubicBezTo>
                    <a:pt x="118" y="26"/>
                    <a:pt x="92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7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9250668" y="2989702"/>
              <a:ext cx="222724" cy="222408"/>
            </a:xfrm>
            <a:prstGeom prst="ellipse">
              <a:avLst/>
            </a:pr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7522794" y="1520880"/>
              <a:ext cx="358703" cy="354464"/>
            </a:xfrm>
            <a:custGeom>
              <a:avLst/>
              <a:gdLst>
                <a:gd name="T0" fmla="*/ 53 w 111"/>
                <a:gd name="T1" fmla="*/ 110 h 111"/>
                <a:gd name="T2" fmla="*/ 111 w 111"/>
                <a:gd name="T3" fmla="*/ 56 h 111"/>
                <a:gd name="T4" fmla="*/ 56 w 111"/>
                <a:gd name="T5" fmla="*/ 0 h 111"/>
                <a:gd name="T6" fmla="*/ 0 w 111"/>
                <a:gd name="T7" fmla="*/ 53 h 111"/>
                <a:gd name="T8" fmla="*/ 53 w 111"/>
                <a:gd name="T9" fmla="*/ 1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3" y="110"/>
                  </a:moveTo>
                  <a:cubicBezTo>
                    <a:pt x="85" y="111"/>
                    <a:pt x="110" y="88"/>
                    <a:pt x="111" y="56"/>
                  </a:cubicBezTo>
                  <a:cubicBezTo>
                    <a:pt x="111" y="26"/>
                    <a:pt x="87" y="1"/>
                    <a:pt x="56" y="0"/>
                  </a:cubicBezTo>
                  <a:cubicBezTo>
                    <a:pt x="27" y="0"/>
                    <a:pt x="1" y="24"/>
                    <a:pt x="0" y="53"/>
                  </a:cubicBezTo>
                  <a:cubicBezTo>
                    <a:pt x="0" y="84"/>
                    <a:pt x="23" y="109"/>
                    <a:pt x="53" y="11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10099366" y="3223695"/>
              <a:ext cx="429037" cy="426283"/>
            </a:xfrm>
            <a:custGeom>
              <a:avLst/>
              <a:gdLst>
                <a:gd name="T0" fmla="*/ 66 w 132"/>
                <a:gd name="T1" fmla="*/ 0 h 133"/>
                <a:gd name="T2" fmla="*/ 0 w 132"/>
                <a:gd name="T3" fmla="*/ 66 h 133"/>
                <a:gd name="T4" fmla="*/ 66 w 132"/>
                <a:gd name="T5" fmla="*/ 133 h 133"/>
                <a:gd name="T6" fmla="*/ 132 w 132"/>
                <a:gd name="T7" fmla="*/ 66 h 133"/>
                <a:gd name="T8" fmla="*/ 66 w 132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66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03"/>
                    <a:pt x="30" y="133"/>
                    <a:pt x="66" y="133"/>
                  </a:cubicBezTo>
                  <a:cubicBezTo>
                    <a:pt x="102" y="133"/>
                    <a:pt x="132" y="103"/>
                    <a:pt x="132" y="66"/>
                  </a:cubicBezTo>
                  <a:cubicBezTo>
                    <a:pt x="132" y="30"/>
                    <a:pt x="102" y="0"/>
                    <a:pt x="66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7933076" y="225816"/>
              <a:ext cx="225069" cy="222408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Oval 47"/>
            <p:cNvSpPr>
              <a:spLocks noChangeArrowheads="1"/>
            </p:cNvSpPr>
            <p:nvPr/>
          </p:nvSpPr>
          <p:spPr bwMode="auto">
            <a:xfrm>
              <a:off x="1520951" y="2118603"/>
              <a:ext cx="227413" cy="229359"/>
            </a:xfrm>
            <a:prstGeom prst="ellipse">
              <a:avLst/>
            </a:pr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8945887" y="969493"/>
              <a:ext cx="414970" cy="410066"/>
            </a:xfrm>
            <a:custGeom>
              <a:avLst/>
              <a:gdLst>
                <a:gd name="T0" fmla="*/ 65 w 128"/>
                <a:gd name="T1" fmla="*/ 128 h 128"/>
                <a:gd name="T2" fmla="*/ 128 w 128"/>
                <a:gd name="T3" fmla="*/ 64 h 128"/>
                <a:gd name="T4" fmla="*/ 64 w 128"/>
                <a:gd name="T5" fmla="*/ 0 h 128"/>
                <a:gd name="T6" fmla="*/ 0 w 128"/>
                <a:gd name="T7" fmla="*/ 64 h 128"/>
                <a:gd name="T8" fmla="*/ 65 w 12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cubicBezTo>
                    <a:pt x="100" y="128"/>
                    <a:pt x="128" y="99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9"/>
            <p:cNvSpPr>
              <a:spLocks noEditPoints="1"/>
            </p:cNvSpPr>
            <p:nvPr/>
          </p:nvSpPr>
          <p:spPr bwMode="auto">
            <a:xfrm>
              <a:off x="11091077" y="698433"/>
              <a:ext cx="956544" cy="817815"/>
            </a:xfrm>
            <a:custGeom>
              <a:avLst/>
              <a:gdLst>
                <a:gd name="T0" fmla="*/ 243 w 295"/>
                <a:gd name="T1" fmla="*/ 207 h 255"/>
                <a:gd name="T2" fmla="*/ 259 w 295"/>
                <a:gd name="T3" fmla="*/ 54 h 255"/>
                <a:gd name="T4" fmla="*/ 155 w 295"/>
                <a:gd name="T5" fmla="*/ 0 h 255"/>
                <a:gd name="T6" fmla="*/ 67 w 295"/>
                <a:gd name="T7" fmla="*/ 26 h 255"/>
                <a:gd name="T8" fmla="*/ 55 w 295"/>
                <a:gd name="T9" fmla="*/ 206 h 255"/>
                <a:gd name="T10" fmla="*/ 243 w 295"/>
                <a:gd name="T11" fmla="*/ 207 h 255"/>
                <a:gd name="T12" fmla="*/ 155 w 295"/>
                <a:gd name="T13" fmla="*/ 41 h 255"/>
                <a:gd name="T14" fmla="*/ 236 w 295"/>
                <a:gd name="T15" fmla="*/ 120 h 255"/>
                <a:gd name="T16" fmla="*/ 156 w 295"/>
                <a:gd name="T17" fmla="*/ 202 h 255"/>
                <a:gd name="T18" fmla="*/ 75 w 295"/>
                <a:gd name="T19" fmla="*/ 122 h 255"/>
                <a:gd name="T20" fmla="*/ 155 w 295"/>
                <a:gd name="T21" fmla="*/ 41 h 255"/>
                <a:gd name="T22" fmla="*/ 39 w 295"/>
                <a:gd name="T23" fmla="*/ 76 h 255"/>
                <a:gd name="T24" fmla="*/ 62 w 295"/>
                <a:gd name="T25" fmla="*/ 76 h 255"/>
                <a:gd name="T26" fmla="*/ 62 w 295"/>
                <a:gd name="T27" fmla="*/ 97 h 255"/>
                <a:gd name="T28" fmla="*/ 39 w 295"/>
                <a:gd name="T29" fmla="*/ 97 h 255"/>
                <a:gd name="T30" fmla="*/ 39 w 295"/>
                <a:gd name="T31" fmla="*/ 76 h 255"/>
                <a:gd name="T32" fmla="*/ 39 w 295"/>
                <a:gd name="T33" fmla="*/ 111 h 255"/>
                <a:gd name="T34" fmla="*/ 61 w 295"/>
                <a:gd name="T35" fmla="*/ 111 h 255"/>
                <a:gd name="T36" fmla="*/ 61 w 295"/>
                <a:gd name="T37" fmla="*/ 132 h 255"/>
                <a:gd name="T38" fmla="*/ 42 w 295"/>
                <a:gd name="T39" fmla="*/ 131 h 255"/>
                <a:gd name="T40" fmla="*/ 39 w 295"/>
                <a:gd name="T41" fmla="*/ 129 h 255"/>
                <a:gd name="T42" fmla="*/ 39 w 295"/>
                <a:gd name="T43" fmla="*/ 111 h 255"/>
                <a:gd name="T44" fmla="*/ 39 w 295"/>
                <a:gd name="T45" fmla="*/ 146 h 255"/>
                <a:gd name="T46" fmla="*/ 62 w 295"/>
                <a:gd name="T47" fmla="*/ 146 h 255"/>
                <a:gd name="T48" fmla="*/ 62 w 295"/>
                <a:gd name="T49" fmla="*/ 167 h 255"/>
                <a:gd name="T50" fmla="*/ 39 w 295"/>
                <a:gd name="T51" fmla="*/ 167 h 255"/>
                <a:gd name="T52" fmla="*/ 39 w 295"/>
                <a:gd name="T53" fmla="*/ 14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5">
                  <a:moveTo>
                    <a:pt x="243" y="207"/>
                  </a:moveTo>
                  <a:cubicBezTo>
                    <a:pt x="288" y="165"/>
                    <a:pt x="295" y="101"/>
                    <a:pt x="259" y="54"/>
                  </a:cubicBezTo>
                  <a:cubicBezTo>
                    <a:pt x="232" y="17"/>
                    <a:pt x="194" y="1"/>
                    <a:pt x="155" y="0"/>
                  </a:cubicBezTo>
                  <a:cubicBezTo>
                    <a:pt x="119" y="0"/>
                    <a:pt x="92" y="9"/>
                    <a:pt x="67" y="26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1" y="255"/>
                    <a:pt x="243" y="207"/>
                  </a:cubicBezTo>
                  <a:close/>
                  <a:moveTo>
                    <a:pt x="155" y="41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ubicBezTo>
                    <a:pt x="112" y="203"/>
                    <a:pt x="75" y="166"/>
                    <a:pt x="75" y="122"/>
                  </a:cubicBezTo>
                  <a:cubicBezTo>
                    <a:pt x="75" y="77"/>
                    <a:pt x="111" y="41"/>
                    <a:pt x="155" y="41"/>
                  </a:cubicBezTo>
                  <a:close/>
                  <a:moveTo>
                    <a:pt x="39" y="76"/>
                  </a:moveTo>
                  <a:cubicBezTo>
                    <a:pt x="47" y="76"/>
                    <a:pt x="54" y="76"/>
                    <a:pt x="62" y="76"/>
                  </a:cubicBezTo>
                  <a:cubicBezTo>
                    <a:pt x="62" y="83"/>
                    <a:pt x="62" y="89"/>
                    <a:pt x="62" y="97"/>
                  </a:cubicBezTo>
                  <a:cubicBezTo>
                    <a:pt x="55" y="97"/>
                    <a:pt x="48" y="97"/>
                    <a:pt x="39" y="97"/>
                  </a:cubicBezTo>
                  <a:cubicBezTo>
                    <a:pt x="39" y="90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2"/>
                  </a:cubicBezTo>
                  <a:cubicBezTo>
                    <a:pt x="55" y="132"/>
                    <a:pt x="48" y="132"/>
                    <a:pt x="42" y="131"/>
                  </a:cubicBezTo>
                  <a:cubicBezTo>
                    <a:pt x="41" y="131"/>
                    <a:pt x="40" y="130"/>
                    <a:pt x="39" y="129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39" y="146"/>
                  </a:moveTo>
                  <a:cubicBezTo>
                    <a:pt x="47" y="146"/>
                    <a:pt x="55" y="146"/>
                    <a:pt x="62" y="146"/>
                  </a:cubicBezTo>
                  <a:cubicBezTo>
                    <a:pt x="62" y="153"/>
                    <a:pt x="62" y="159"/>
                    <a:pt x="62" y="167"/>
                  </a:cubicBezTo>
                  <a:cubicBezTo>
                    <a:pt x="55" y="167"/>
                    <a:pt x="47" y="167"/>
                    <a:pt x="39" y="167"/>
                  </a:cubicBezTo>
                  <a:cubicBezTo>
                    <a:pt x="39" y="160"/>
                    <a:pt x="39" y="153"/>
                    <a:pt x="39" y="14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9750040" y="1849859"/>
              <a:ext cx="349325" cy="347513"/>
            </a:xfrm>
            <a:custGeom>
              <a:avLst/>
              <a:gdLst>
                <a:gd name="T0" fmla="*/ 53 w 108"/>
                <a:gd name="T1" fmla="*/ 0 h 108"/>
                <a:gd name="T2" fmla="*/ 0 w 108"/>
                <a:gd name="T3" fmla="*/ 54 h 108"/>
                <a:gd name="T4" fmla="*/ 54 w 108"/>
                <a:gd name="T5" fmla="*/ 108 h 108"/>
                <a:gd name="T6" fmla="*/ 108 w 108"/>
                <a:gd name="T7" fmla="*/ 54 h 108"/>
                <a:gd name="T8" fmla="*/ 53 w 10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53" y="0"/>
                  </a:moveTo>
                  <a:cubicBezTo>
                    <a:pt x="23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83" y="108"/>
                    <a:pt x="108" y="83"/>
                    <a:pt x="108" y="54"/>
                  </a:cubicBezTo>
                  <a:cubicBezTo>
                    <a:pt x="108" y="24"/>
                    <a:pt x="83" y="0"/>
                    <a:pt x="53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10523716" y="2283093"/>
              <a:ext cx="150046" cy="148272"/>
            </a:xfrm>
            <a:custGeom>
              <a:avLst/>
              <a:gdLst>
                <a:gd name="T0" fmla="*/ 24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4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6" y="1"/>
                    <a:pt x="24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11407580" y="897674"/>
              <a:ext cx="382148" cy="377632"/>
            </a:xfrm>
            <a:custGeom>
              <a:avLst/>
              <a:gdLst>
                <a:gd name="T0" fmla="*/ 59 w 118"/>
                <a:gd name="T1" fmla="*/ 118 h 118"/>
                <a:gd name="T2" fmla="*/ 117 w 118"/>
                <a:gd name="T3" fmla="*/ 59 h 118"/>
                <a:gd name="T4" fmla="*/ 58 w 118"/>
                <a:gd name="T5" fmla="*/ 1 h 118"/>
                <a:gd name="T6" fmla="*/ 0 w 118"/>
                <a:gd name="T7" fmla="*/ 59 h 118"/>
                <a:gd name="T8" fmla="*/ 59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1" y="118"/>
                    <a:pt x="118" y="92"/>
                    <a:pt x="117" y="59"/>
                  </a:cubicBezTo>
                  <a:cubicBezTo>
                    <a:pt x="117" y="27"/>
                    <a:pt x="91" y="0"/>
                    <a:pt x="58" y="1"/>
                  </a:cubicBezTo>
                  <a:cubicBezTo>
                    <a:pt x="26" y="1"/>
                    <a:pt x="0" y="27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10629216" y="112294"/>
              <a:ext cx="222724" cy="224726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4" y="70"/>
                    <a:pt x="69" y="55"/>
                    <a:pt x="69" y="35"/>
                  </a:cubicBezTo>
                  <a:cubicBezTo>
                    <a:pt x="69" y="16"/>
                    <a:pt x="5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9377269" y="1541732"/>
              <a:ext cx="1043288" cy="847932"/>
            </a:xfrm>
            <a:custGeom>
              <a:avLst/>
              <a:gdLst>
                <a:gd name="T0" fmla="*/ 277 w 322"/>
                <a:gd name="T1" fmla="*/ 61 h 264"/>
                <a:gd name="T2" fmla="*/ 257 w 322"/>
                <a:gd name="T3" fmla="*/ 59 h 264"/>
                <a:gd name="T4" fmla="*/ 160 w 322"/>
                <a:gd name="T5" fmla="*/ 4 h 264"/>
                <a:gd name="T6" fmla="*/ 152 w 322"/>
                <a:gd name="T7" fmla="*/ 1 h 264"/>
                <a:gd name="T8" fmla="*/ 80 w 322"/>
                <a:gd name="T9" fmla="*/ 24 h 264"/>
                <a:gd name="T10" fmla="*/ 40 w 322"/>
                <a:gd name="T11" fmla="*/ 200 h 264"/>
                <a:gd name="T12" fmla="*/ 159 w 322"/>
                <a:gd name="T13" fmla="*/ 264 h 264"/>
                <a:gd name="T14" fmla="*/ 256 w 322"/>
                <a:gd name="T15" fmla="*/ 232 h 264"/>
                <a:gd name="T16" fmla="*/ 288 w 322"/>
                <a:gd name="T17" fmla="*/ 67 h 264"/>
                <a:gd name="T18" fmla="*/ 277 w 322"/>
                <a:gd name="T19" fmla="*/ 61 h 264"/>
                <a:gd name="T20" fmla="*/ 67 w 322"/>
                <a:gd name="T21" fmla="*/ 107 h 264"/>
                <a:gd name="T22" fmla="*/ 43 w 322"/>
                <a:gd name="T23" fmla="*/ 107 h 264"/>
                <a:gd name="T24" fmla="*/ 43 w 322"/>
                <a:gd name="T25" fmla="*/ 85 h 264"/>
                <a:gd name="T26" fmla="*/ 67 w 322"/>
                <a:gd name="T27" fmla="*/ 85 h 264"/>
                <a:gd name="T28" fmla="*/ 67 w 322"/>
                <a:gd name="T29" fmla="*/ 107 h 264"/>
                <a:gd name="T30" fmla="*/ 168 w 322"/>
                <a:gd name="T31" fmla="*/ 227 h 264"/>
                <a:gd name="T32" fmla="*/ 91 w 322"/>
                <a:gd name="T33" fmla="*/ 150 h 264"/>
                <a:gd name="T34" fmla="*/ 169 w 322"/>
                <a:gd name="T35" fmla="*/ 72 h 264"/>
                <a:gd name="T36" fmla="*/ 246 w 322"/>
                <a:gd name="T37" fmla="*/ 150 h 264"/>
                <a:gd name="T38" fmla="*/ 168 w 322"/>
                <a:gd name="T39" fmla="*/ 227 h 264"/>
                <a:gd name="T40" fmla="*/ 294 w 322"/>
                <a:gd name="T41" fmla="*/ 155 h 264"/>
                <a:gd name="T42" fmla="*/ 271 w 322"/>
                <a:gd name="T43" fmla="*/ 155 h 264"/>
                <a:gd name="T44" fmla="*/ 271 w 322"/>
                <a:gd name="T45" fmla="*/ 132 h 264"/>
                <a:gd name="T46" fmla="*/ 294 w 322"/>
                <a:gd name="T47" fmla="*/ 132 h 264"/>
                <a:gd name="T48" fmla="*/ 294 w 322"/>
                <a:gd name="T49" fmla="*/ 15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2" h="264">
                  <a:moveTo>
                    <a:pt x="277" y="61"/>
                  </a:moveTo>
                  <a:cubicBezTo>
                    <a:pt x="270" y="61"/>
                    <a:pt x="264" y="60"/>
                    <a:pt x="257" y="59"/>
                  </a:cubicBezTo>
                  <a:cubicBezTo>
                    <a:pt x="218" y="53"/>
                    <a:pt x="185" y="34"/>
                    <a:pt x="160" y="4"/>
                  </a:cubicBezTo>
                  <a:cubicBezTo>
                    <a:pt x="158" y="2"/>
                    <a:pt x="154" y="0"/>
                    <a:pt x="152" y="1"/>
                  </a:cubicBezTo>
                  <a:cubicBezTo>
                    <a:pt x="126" y="3"/>
                    <a:pt x="102" y="10"/>
                    <a:pt x="80" y="24"/>
                  </a:cubicBezTo>
                  <a:cubicBezTo>
                    <a:pt x="18" y="64"/>
                    <a:pt x="0" y="141"/>
                    <a:pt x="40" y="200"/>
                  </a:cubicBezTo>
                  <a:cubicBezTo>
                    <a:pt x="69" y="243"/>
                    <a:pt x="111" y="262"/>
                    <a:pt x="159" y="264"/>
                  </a:cubicBezTo>
                  <a:cubicBezTo>
                    <a:pt x="197" y="263"/>
                    <a:pt x="229" y="253"/>
                    <a:pt x="256" y="232"/>
                  </a:cubicBezTo>
                  <a:cubicBezTo>
                    <a:pt x="309" y="191"/>
                    <a:pt x="322" y="121"/>
                    <a:pt x="288" y="67"/>
                  </a:cubicBezTo>
                  <a:cubicBezTo>
                    <a:pt x="285" y="63"/>
                    <a:pt x="282" y="61"/>
                    <a:pt x="277" y="61"/>
                  </a:cubicBezTo>
                  <a:close/>
                  <a:moveTo>
                    <a:pt x="67" y="107"/>
                  </a:moveTo>
                  <a:cubicBezTo>
                    <a:pt x="59" y="107"/>
                    <a:pt x="51" y="107"/>
                    <a:pt x="43" y="107"/>
                  </a:cubicBezTo>
                  <a:cubicBezTo>
                    <a:pt x="43" y="100"/>
                    <a:pt x="43" y="92"/>
                    <a:pt x="43" y="85"/>
                  </a:cubicBezTo>
                  <a:cubicBezTo>
                    <a:pt x="51" y="85"/>
                    <a:pt x="59" y="85"/>
                    <a:pt x="67" y="85"/>
                  </a:cubicBezTo>
                  <a:cubicBezTo>
                    <a:pt x="67" y="92"/>
                    <a:pt x="67" y="99"/>
                    <a:pt x="67" y="107"/>
                  </a:cubicBezTo>
                  <a:close/>
                  <a:moveTo>
                    <a:pt x="168" y="227"/>
                  </a:moveTo>
                  <a:cubicBezTo>
                    <a:pt x="126" y="227"/>
                    <a:pt x="91" y="192"/>
                    <a:pt x="91" y="150"/>
                  </a:cubicBezTo>
                  <a:cubicBezTo>
                    <a:pt x="91" y="108"/>
                    <a:pt x="126" y="72"/>
                    <a:pt x="169" y="72"/>
                  </a:cubicBezTo>
                  <a:cubicBezTo>
                    <a:pt x="211" y="72"/>
                    <a:pt x="246" y="107"/>
                    <a:pt x="246" y="150"/>
                  </a:cubicBezTo>
                  <a:cubicBezTo>
                    <a:pt x="246" y="193"/>
                    <a:pt x="212" y="227"/>
                    <a:pt x="168" y="227"/>
                  </a:cubicBezTo>
                  <a:close/>
                  <a:moveTo>
                    <a:pt x="294" y="155"/>
                  </a:moveTo>
                  <a:cubicBezTo>
                    <a:pt x="286" y="155"/>
                    <a:pt x="279" y="155"/>
                    <a:pt x="271" y="155"/>
                  </a:cubicBezTo>
                  <a:cubicBezTo>
                    <a:pt x="271" y="148"/>
                    <a:pt x="271" y="140"/>
                    <a:pt x="271" y="132"/>
                  </a:cubicBezTo>
                  <a:cubicBezTo>
                    <a:pt x="278" y="132"/>
                    <a:pt x="286" y="132"/>
                    <a:pt x="294" y="132"/>
                  </a:cubicBezTo>
                  <a:cubicBezTo>
                    <a:pt x="294" y="140"/>
                    <a:pt x="294" y="147"/>
                    <a:pt x="294" y="15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9850852" y="814271"/>
              <a:ext cx="865109" cy="850249"/>
            </a:xfrm>
            <a:custGeom>
              <a:avLst/>
              <a:gdLst>
                <a:gd name="T0" fmla="*/ 132 w 267"/>
                <a:gd name="T1" fmla="*/ 264 h 265"/>
                <a:gd name="T2" fmla="*/ 266 w 267"/>
                <a:gd name="T3" fmla="*/ 133 h 265"/>
                <a:gd name="T4" fmla="*/ 134 w 267"/>
                <a:gd name="T5" fmla="*/ 1 h 265"/>
                <a:gd name="T6" fmla="*/ 2 w 267"/>
                <a:gd name="T7" fmla="*/ 130 h 265"/>
                <a:gd name="T8" fmla="*/ 132 w 267"/>
                <a:gd name="T9" fmla="*/ 264 h 265"/>
                <a:gd name="T10" fmla="*/ 202 w 267"/>
                <a:gd name="T11" fmla="*/ 224 h 265"/>
                <a:gd name="T12" fmla="*/ 177 w 267"/>
                <a:gd name="T13" fmla="*/ 224 h 265"/>
                <a:gd name="T14" fmla="*/ 177 w 267"/>
                <a:gd name="T15" fmla="*/ 202 h 265"/>
                <a:gd name="T16" fmla="*/ 202 w 267"/>
                <a:gd name="T17" fmla="*/ 202 h 265"/>
                <a:gd name="T18" fmla="*/ 202 w 267"/>
                <a:gd name="T19" fmla="*/ 224 h 265"/>
                <a:gd name="T20" fmla="*/ 227 w 267"/>
                <a:gd name="T21" fmla="*/ 186 h 265"/>
                <a:gd name="T22" fmla="*/ 202 w 267"/>
                <a:gd name="T23" fmla="*/ 186 h 265"/>
                <a:gd name="T24" fmla="*/ 202 w 267"/>
                <a:gd name="T25" fmla="*/ 164 h 265"/>
                <a:gd name="T26" fmla="*/ 227 w 267"/>
                <a:gd name="T27" fmla="*/ 164 h 265"/>
                <a:gd name="T28" fmla="*/ 227 w 267"/>
                <a:gd name="T29" fmla="*/ 186 h 265"/>
                <a:gd name="T30" fmla="*/ 91 w 267"/>
                <a:gd name="T31" fmla="*/ 42 h 265"/>
                <a:gd name="T32" fmla="*/ 201 w 267"/>
                <a:gd name="T33" fmla="*/ 63 h 265"/>
                <a:gd name="T34" fmla="*/ 160 w 267"/>
                <a:gd name="T35" fmla="*/ 184 h 265"/>
                <a:gd name="T36" fmla="*/ 136 w 267"/>
                <a:gd name="T37" fmla="*/ 188 h 265"/>
                <a:gd name="T38" fmla="*/ 52 w 267"/>
                <a:gd name="T39" fmla="*/ 118 h 265"/>
                <a:gd name="T40" fmla="*/ 91 w 267"/>
                <a:gd name="T41" fmla="*/ 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7" h="265">
                  <a:moveTo>
                    <a:pt x="132" y="264"/>
                  </a:moveTo>
                  <a:cubicBezTo>
                    <a:pt x="205" y="265"/>
                    <a:pt x="265" y="207"/>
                    <a:pt x="266" y="133"/>
                  </a:cubicBezTo>
                  <a:cubicBezTo>
                    <a:pt x="267" y="61"/>
                    <a:pt x="208" y="2"/>
                    <a:pt x="134" y="1"/>
                  </a:cubicBezTo>
                  <a:cubicBezTo>
                    <a:pt x="63" y="0"/>
                    <a:pt x="4" y="58"/>
                    <a:pt x="2" y="130"/>
                  </a:cubicBezTo>
                  <a:cubicBezTo>
                    <a:pt x="0" y="199"/>
                    <a:pt x="57" y="263"/>
                    <a:pt x="132" y="264"/>
                  </a:cubicBezTo>
                  <a:close/>
                  <a:moveTo>
                    <a:pt x="202" y="224"/>
                  </a:moveTo>
                  <a:cubicBezTo>
                    <a:pt x="194" y="224"/>
                    <a:pt x="185" y="224"/>
                    <a:pt x="177" y="224"/>
                  </a:cubicBezTo>
                  <a:cubicBezTo>
                    <a:pt x="177" y="216"/>
                    <a:pt x="177" y="209"/>
                    <a:pt x="177" y="202"/>
                  </a:cubicBezTo>
                  <a:cubicBezTo>
                    <a:pt x="185" y="202"/>
                    <a:pt x="193" y="202"/>
                    <a:pt x="202" y="202"/>
                  </a:cubicBezTo>
                  <a:cubicBezTo>
                    <a:pt x="202" y="209"/>
                    <a:pt x="202" y="216"/>
                    <a:pt x="202" y="224"/>
                  </a:cubicBezTo>
                  <a:close/>
                  <a:moveTo>
                    <a:pt x="227" y="186"/>
                  </a:moveTo>
                  <a:cubicBezTo>
                    <a:pt x="219" y="186"/>
                    <a:pt x="210" y="186"/>
                    <a:pt x="202" y="186"/>
                  </a:cubicBezTo>
                  <a:cubicBezTo>
                    <a:pt x="202" y="179"/>
                    <a:pt x="202" y="172"/>
                    <a:pt x="202" y="164"/>
                  </a:cubicBezTo>
                  <a:cubicBezTo>
                    <a:pt x="210" y="164"/>
                    <a:pt x="218" y="164"/>
                    <a:pt x="227" y="164"/>
                  </a:cubicBezTo>
                  <a:cubicBezTo>
                    <a:pt x="227" y="171"/>
                    <a:pt x="227" y="178"/>
                    <a:pt x="227" y="186"/>
                  </a:cubicBezTo>
                  <a:close/>
                  <a:moveTo>
                    <a:pt x="91" y="42"/>
                  </a:moveTo>
                  <a:cubicBezTo>
                    <a:pt x="127" y="21"/>
                    <a:pt x="176" y="30"/>
                    <a:pt x="201" y="63"/>
                  </a:cubicBezTo>
                  <a:cubicBezTo>
                    <a:pt x="236" y="107"/>
                    <a:pt x="214" y="169"/>
                    <a:pt x="160" y="184"/>
                  </a:cubicBezTo>
                  <a:cubicBezTo>
                    <a:pt x="152" y="186"/>
                    <a:pt x="144" y="186"/>
                    <a:pt x="136" y="188"/>
                  </a:cubicBezTo>
                  <a:cubicBezTo>
                    <a:pt x="94" y="187"/>
                    <a:pt x="60" y="159"/>
                    <a:pt x="52" y="118"/>
                  </a:cubicBezTo>
                  <a:cubicBezTo>
                    <a:pt x="47" y="89"/>
                    <a:pt x="62" y="58"/>
                    <a:pt x="91" y="4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10050133" y="988027"/>
              <a:ext cx="454827" cy="375314"/>
            </a:xfrm>
            <a:custGeom>
              <a:avLst/>
              <a:gdLst>
                <a:gd name="T0" fmla="*/ 111 w 140"/>
                <a:gd name="T1" fmla="*/ 98 h 117"/>
                <a:gd name="T2" fmla="*/ 122 w 140"/>
                <a:gd name="T3" fmla="*/ 25 h 117"/>
                <a:gd name="T4" fmla="*/ 70 w 140"/>
                <a:gd name="T5" fmla="*/ 0 h 117"/>
                <a:gd name="T6" fmla="*/ 58 w 140"/>
                <a:gd name="T7" fmla="*/ 2 h 117"/>
                <a:gd name="T8" fmla="*/ 24 w 140"/>
                <a:gd name="T9" fmla="*/ 85 h 117"/>
                <a:gd name="T10" fmla="*/ 111 w 140"/>
                <a:gd name="T11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17">
                  <a:moveTo>
                    <a:pt x="111" y="98"/>
                  </a:moveTo>
                  <a:cubicBezTo>
                    <a:pt x="135" y="80"/>
                    <a:pt x="140" y="49"/>
                    <a:pt x="122" y="25"/>
                  </a:cubicBezTo>
                  <a:cubicBezTo>
                    <a:pt x="109" y="8"/>
                    <a:pt x="92" y="1"/>
                    <a:pt x="70" y="0"/>
                  </a:cubicBezTo>
                  <a:cubicBezTo>
                    <a:pt x="67" y="0"/>
                    <a:pt x="62" y="1"/>
                    <a:pt x="58" y="2"/>
                  </a:cubicBezTo>
                  <a:cubicBezTo>
                    <a:pt x="18" y="9"/>
                    <a:pt x="0" y="53"/>
                    <a:pt x="24" y="85"/>
                  </a:cubicBezTo>
                  <a:cubicBezTo>
                    <a:pt x="44" y="112"/>
                    <a:pt x="84" y="117"/>
                    <a:pt x="111" y="98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8556705" y="728550"/>
              <a:ext cx="1099556" cy="938286"/>
            </a:xfrm>
            <a:custGeom>
              <a:avLst/>
              <a:gdLst>
                <a:gd name="T0" fmla="*/ 279 w 339"/>
                <a:gd name="T1" fmla="*/ 238 h 293"/>
                <a:gd name="T2" fmla="*/ 298 w 339"/>
                <a:gd name="T3" fmla="*/ 61 h 293"/>
                <a:gd name="T4" fmla="*/ 179 w 339"/>
                <a:gd name="T5" fmla="*/ 0 h 293"/>
                <a:gd name="T6" fmla="*/ 77 w 339"/>
                <a:gd name="T7" fmla="*/ 30 h 293"/>
                <a:gd name="T8" fmla="*/ 63 w 339"/>
                <a:gd name="T9" fmla="*/ 237 h 293"/>
                <a:gd name="T10" fmla="*/ 279 w 339"/>
                <a:gd name="T11" fmla="*/ 238 h 293"/>
                <a:gd name="T12" fmla="*/ 184 w 339"/>
                <a:gd name="T13" fmla="*/ 52 h 293"/>
                <a:gd name="T14" fmla="*/ 272 w 339"/>
                <a:gd name="T15" fmla="*/ 138 h 293"/>
                <a:gd name="T16" fmla="*/ 185 w 339"/>
                <a:gd name="T17" fmla="*/ 227 h 293"/>
                <a:gd name="T18" fmla="*/ 97 w 339"/>
                <a:gd name="T19" fmla="*/ 139 h 293"/>
                <a:gd name="T20" fmla="*/ 184 w 339"/>
                <a:gd name="T21" fmla="*/ 52 h 293"/>
                <a:gd name="T22" fmla="*/ 58 w 339"/>
                <a:gd name="T23" fmla="*/ 90 h 293"/>
                <a:gd name="T24" fmla="*/ 83 w 339"/>
                <a:gd name="T25" fmla="*/ 90 h 293"/>
                <a:gd name="T26" fmla="*/ 83 w 339"/>
                <a:gd name="T27" fmla="*/ 112 h 293"/>
                <a:gd name="T28" fmla="*/ 58 w 339"/>
                <a:gd name="T29" fmla="*/ 112 h 293"/>
                <a:gd name="T30" fmla="*/ 58 w 339"/>
                <a:gd name="T31" fmla="*/ 90 h 293"/>
                <a:gd name="T32" fmla="*/ 45 w 339"/>
                <a:gd name="T33" fmla="*/ 148 h 293"/>
                <a:gd name="T34" fmla="*/ 45 w 339"/>
                <a:gd name="T35" fmla="*/ 128 h 293"/>
                <a:gd name="T36" fmla="*/ 71 w 339"/>
                <a:gd name="T37" fmla="*/ 128 h 293"/>
                <a:gd name="T38" fmla="*/ 71 w 339"/>
                <a:gd name="T39" fmla="*/ 151 h 293"/>
                <a:gd name="T40" fmla="*/ 48 w 339"/>
                <a:gd name="T41" fmla="*/ 151 h 293"/>
                <a:gd name="T42" fmla="*/ 45 w 339"/>
                <a:gd name="T43" fmla="*/ 148 h 293"/>
                <a:gd name="T44" fmla="*/ 59 w 339"/>
                <a:gd name="T45" fmla="*/ 166 h 293"/>
                <a:gd name="T46" fmla="*/ 83 w 339"/>
                <a:gd name="T47" fmla="*/ 166 h 293"/>
                <a:gd name="T48" fmla="*/ 83 w 339"/>
                <a:gd name="T49" fmla="*/ 188 h 293"/>
                <a:gd name="T50" fmla="*/ 59 w 339"/>
                <a:gd name="T51" fmla="*/ 188 h 293"/>
                <a:gd name="T52" fmla="*/ 59 w 339"/>
                <a:gd name="T53" fmla="*/ 16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293">
                  <a:moveTo>
                    <a:pt x="279" y="238"/>
                  </a:moveTo>
                  <a:cubicBezTo>
                    <a:pt x="331" y="190"/>
                    <a:pt x="339" y="116"/>
                    <a:pt x="298" y="61"/>
                  </a:cubicBezTo>
                  <a:cubicBezTo>
                    <a:pt x="267" y="19"/>
                    <a:pt x="223" y="1"/>
                    <a:pt x="179" y="0"/>
                  </a:cubicBezTo>
                  <a:cubicBezTo>
                    <a:pt x="137" y="0"/>
                    <a:pt x="105" y="9"/>
                    <a:pt x="77" y="30"/>
                  </a:cubicBezTo>
                  <a:cubicBezTo>
                    <a:pt x="6" y="81"/>
                    <a:pt x="0" y="176"/>
                    <a:pt x="63" y="237"/>
                  </a:cubicBezTo>
                  <a:cubicBezTo>
                    <a:pt x="121" y="292"/>
                    <a:pt x="220" y="293"/>
                    <a:pt x="279" y="238"/>
                  </a:cubicBezTo>
                  <a:close/>
                  <a:moveTo>
                    <a:pt x="184" y="52"/>
                  </a:moveTo>
                  <a:cubicBezTo>
                    <a:pt x="232" y="51"/>
                    <a:pt x="272" y="90"/>
                    <a:pt x="272" y="138"/>
                  </a:cubicBezTo>
                  <a:cubicBezTo>
                    <a:pt x="272" y="187"/>
                    <a:pt x="234" y="226"/>
                    <a:pt x="185" y="227"/>
                  </a:cubicBezTo>
                  <a:cubicBezTo>
                    <a:pt x="137" y="227"/>
                    <a:pt x="97" y="188"/>
                    <a:pt x="97" y="139"/>
                  </a:cubicBezTo>
                  <a:cubicBezTo>
                    <a:pt x="97" y="91"/>
                    <a:pt x="136" y="52"/>
                    <a:pt x="184" y="52"/>
                  </a:cubicBezTo>
                  <a:close/>
                  <a:moveTo>
                    <a:pt x="58" y="90"/>
                  </a:moveTo>
                  <a:cubicBezTo>
                    <a:pt x="67" y="90"/>
                    <a:pt x="75" y="90"/>
                    <a:pt x="83" y="90"/>
                  </a:cubicBezTo>
                  <a:cubicBezTo>
                    <a:pt x="83" y="97"/>
                    <a:pt x="83" y="104"/>
                    <a:pt x="83" y="112"/>
                  </a:cubicBezTo>
                  <a:cubicBezTo>
                    <a:pt x="76" y="112"/>
                    <a:pt x="67" y="112"/>
                    <a:pt x="58" y="112"/>
                  </a:cubicBezTo>
                  <a:cubicBezTo>
                    <a:pt x="58" y="105"/>
                    <a:pt x="58" y="98"/>
                    <a:pt x="58" y="90"/>
                  </a:cubicBezTo>
                  <a:close/>
                  <a:moveTo>
                    <a:pt x="45" y="148"/>
                  </a:moveTo>
                  <a:cubicBezTo>
                    <a:pt x="45" y="141"/>
                    <a:pt x="45" y="135"/>
                    <a:pt x="45" y="128"/>
                  </a:cubicBezTo>
                  <a:cubicBezTo>
                    <a:pt x="54" y="128"/>
                    <a:pt x="62" y="128"/>
                    <a:pt x="71" y="128"/>
                  </a:cubicBezTo>
                  <a:cubicBezTo>
                    <a:pt x="71" y="135"/>
                    <a:pt x="71" y="142"/>
                    <a:pt x="71" y="151"/>
                  </a:cubicBezTo>
                  <a:cubicBezTo>
                    <a:pt x="63" y="151"/>
                    <a:pt x="55" y="151"/>
                    <a:pt x="48" y="151"/>
                  </a:cubicBezTo>
                  <a:cubicBezTo>
                    <a:pt x="47" y="151"/>
                    <a:pt x="45" y="149"/>
                    <a:pt x="45" y="148"/>
                  </a:cubicBezTo>
                  <a:close/>
                  <a:moveTo>
                    <a:pt x="59" y="166"/>
                  </a:moveTo>
                  <a:cubicBezTo>
                    <a:pt x="67" y="166"/>
                    <a:pt x="75" y="166"/>
                    <a:pt x="83" y="166"/>
                  </a:cubicBezTo>
                  <a:cubicBezTo>
                    <a:pt x="83" y="173"/>
                    <a:pt x="83" y="181"/>
                    <a:pt x="83" y="188"/>
                  </a:cubicBezTo>
                  <a:cubicBezTo>
                    <a:pt x="75" y="188"/>
                    <a:pt x="67" y="188"/>
                    <a:pt x="59" y="188"/>
                  </a:cubicBezTo>
                  <a:cubicBezTo>
                    <a:pt x="59" y="181"/>
                    <a:pt x="59" y="173"/>
                    <a:pt x="59" y="16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4226469" y="2167255"/>
              <a:ext cx="572051" cy="567605"/>
            </a:xfrm>
            <a:custGeom>
              <a:avLst/>
              <a:gdLst>
                <a:gd name="T0" fmla="*/ 89 w 177"/>
                <a:gd name="T1" fmla="*/ 177 h 177"/>
                <a:gd name="T2" fmla="*/ 177 w 177"/>
                <a:gd name="T3" fmla="*/ 88 h 177"/>
                <a:gd name="T4" fmla="*/ 88 w 177"/>
                <a:gd name="T5" fmla="*/ 0 h 177"/>
                <a:gd name="T6" fmla="*/ 0 w 177"/>
                <a:gd name="T7" fmla="*/ 88 h 177"/>
                <a:gd name="T8" fmla="*/ 89 w 177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89" y="177"/>
                  </a:moveTo>
                  <a:cubicBezTo>
                    <a:pt x="137" y="176"/>
                    <a:pt x="177" y="137"/>
                    <a:pt x="177" y="88"/>
                  </a:cubicBezTo>
                  <a:cubicBezTo>
                    <a:pt x="177" y="39"/>
                    <a:pt x="137" y="0"/>
                    <a:pt x="88" y="0"/>
                  </a:cubicBez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4587518" y="4734218"/>
              <a:ext cx="227413" cy="227042"/>
            </a:xfrm>
            <a:custGeom>
              <a:avLst/>
              <a:gdLst>
                <a:gd name="T0" fmla="*/ 35 w 70"/>
                <a:gd name="T1" fmla="*/ 71 h 71"/>
                <a:gd name="T2" fmla="*/ 70 w 70"/>
                <a:gd name="T3" fmla="*/ 35 h 71"/>
                <a:gd name="T4" fmla="*/ 35 w 70"/>
                <a:gd name="T5" fmla="*/ 0 h 71"/>
                <a:gd name="T6" fmla="*/ 0 w 70"/>
                <a:gd name="T7" fmla="*/ 36 h 71"/>
                <a:gd name="T8" fmla="*/ 35 w 7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35" y="71"/>
                  </a:moveTo>
                  <a:cubicBezTo>
                    <a:pt x="55" y="71"/>
                    <a:pt x="70" y="55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ubicBezTo>
                    <a:pt x="16" y="1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5161912" y="1423576"/>
              <a:ext cx="361048" cy="356780"/>
            </a:xfrm>
            <a:custGeom>
              <a:avLst/>
              <a:gdLst>
                <a:gd name="T0" fmla="*/ 56 w 111"/>
                <a:gd name="T1" fmla="*/ 111 h 111"/>
                <a:gd name="T2" fmla="*/ 111 w 111"/>
                <a:gd name="T3" fmla="*/ 55 h 111"/>
                <a:gd name="T4" fmla="*/ 56 w 111"/>
                <a:gd name="T5" fmla="*/ 0 h 111"/>
                <a:gd name="T6" fmla="*/ 0 w 111"/>
                <a:gd name="T7" fmla="*/ 55 h 111"/>
                <a:gd name="T8" fmla="*/ 56 w 111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111"/>
                  </a:moveTo>
                  <a:cubicBezTo>
                    <a:pt x="87" y="111"/>
                    <a:pt x="111" y="86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7199257" y="2785828"/>
              <a:ext cx="951855" cy="815497"/>
            </a:xfrm>
            <a:custGeom>
              <a:avLst/>
              <a:gdLst>
                <a:gd name="T0" fmla="*/ 242 w 294"/>
                <a:gd name="T1" fmla="*/ 207 h 254"/>
                <a:gd name="T2" fmla="*/ 258 w 294"/>
                <a:gd name="T3" fmla="*/ 53 h 254"/>
                <a:gd name="T4" fmla="*/ 155 w 294"/>
                <a:gd name="T5" fmla="*/ 0 h 254"/>
                <a:gd name="T6" fmla="*/ 67 w 294"/>
                <a:gd name="T7" fmla="*/ 26 h 254"/>
                <a:gd name="T8" fmla="*/ 54 w 294"/>
                <a:gd name="T9" fmla="*/ 205 h 254"/>
                <a:gd name="T10" fmla="*/ 242 w 294"/>
                <a:gd name="T11" fmla="*/ 207 h 254"/>
                <a:gd name="T12" fmla="*/ 154 w 294"/>
                <a:gd name="T13" fmla="*/ 40 h 254"/>
                <a:gd name="T14" fmla="*/ 236 w 294"/>
                <a:gd name="T15" fmla="*/ 120 h 254"/>
                <a:gd name="T16" fmla="*/ 156 w 294"/>
                <a:gd name="T17" fmla="*/ 201 h 254"/>
                <a:gd name="T18" fmla="*/ 75 w 294"/>
                <a:gd name="T19" fmla="*/ 121 h 254"/>
                <a:gd name="T20" fmla="*/ 154 w 294"/>
                <a:gd name="T21" fmla="*/ 40 h 254"/>
                <a:gd name="T22" fmla="*/ 39 w 294"/>
                <a:gd name="T23" fmla="*/ 75 h 254"/>
                <a:gd name="T24" fmla="*/ 62 w 294"/>
                <a:gd name="T25" fmla="*/ 75 h 254"/>
                <a:gd name="T26" fmla="*/ 62 w 294"/>
                <a:gd name="T27" fmla="*/ 96 h 254"/>
                <a:gd name="T28" fmla="*/ 39 w 294"/>
                <a:gd name="T29" fmla="*/ 96 h 254"/>
                <a:gd name="T30" fmla="*/ 39 w 294"/>
                <a:gd name="T31" fmla="*/ 75 h 254"/>
                <a:gd name="T32" fmla="*/ 39 w 294"/>
                <a:gd name="T33" fmla="*/ 111 h 254"/>
                <a:gd name="T34" fmla="*/ 61 w 294"/>
                <a:gd name="T35" fmla="*/ 111 h 254"/>
                <a:gd name="T36" fmla="*/ 61 w 294"/>
                <a:gd name="T37" fmla="*/ 131 h 254"/>
                <a:gd name="T38" fmla="*/ 41 w 294"/>
                <a:gd name="T39" fmla="*/ 131 h 254"/>
                <a:gd name="T40" fmla="*/ 39 w 294"/>
                <a:gd name="T41" fmla="*/ 128 h 254"/>
                <a:gd name="T42" fmla="*/ 39 w 294"/>
                <a:gd name="T43" fmla="*/ 111 h 254"/>
                <a:gd name="T44" fmla="*/ 39 w 294"/>
                <a:gd name="T45" fmla="*/ 145 h 254"/>
                <a:gd name="T46" fmla="*/ 62 w 294"/>
                <a:gd name="T47" fmla="*/ 145 h 254"/>
                <a:gd name="T48" fmla="*/ 62 w 294"/>
                <a:gd name="T49" fmla="*/ 166 h 254"/>
                <a:gd name="T50" fmla="*/ 39 w 294"/>
                <a:gd name="T51" fmla="*/ 166 h 254"/>
                <a:gd name="T52" fmla="*/ 39 w 294"/>
                <a:gd name="T53" fmla="*/ 1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54">
                  <a:moveTo>
                    <a:pt x="242" y="207"/>
                  </a:moveTo>
                  <a:cubicBezTo>
                    <a:pt x="287" y="165"/>
                    <a:pt x="294" y="101"/>
                    <a:pt x="258" y="53"/>
                  </a:cubicBezTo>
                  <a:cubicBezTo>
                    <a:pt x="231" y="17"/>
                    <a:pt x="194" y="0"/>
                    <a:pt x="155" y="0"/>
                  </a:cubicBezTo>
                  <a:cubicBezTo>
                    <a:pt x="119" y="0"/>
                    <a:pt x="91" y="8"/>
                    <a:pt x="67" y="26"/>
                  </a:cubicBezTo>
                  <a:cubicBezTo>
                    <a:pt x="5" y="71"/>
                    <a:pt x="0" y="153"/>
                    <a:pt x="54" y="205"/>
                  </a:cubicBezTo>
                  <a:cubicBezTo>
                    <a:pt x="105" y="253"/>
                    <a:pt x="191" y="254"/>
                    <a:pt x="242" y="207"/>
                  </a:cubicBezTo>
                  <a:close/>
                  <a:moveTo>
                    <a:pt x="154" y="40"/>
                  </a:move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1"/>
                  </a:cubicBezTo>
                  <a:cubicBezTo>
                    <a:pt x="112" y="202"/>
                    <a:pt x="75" y="166"/>
                    <a:pt x="75" y="121"/>
                  </a:cubicBezTo>
                  <a:cubicBezTo>
                    <a:pt x="74" y="77"/>
                    <a:pt x="110" y="40"/>
                    <a:pt x="154" y="40"/>
                  </a:cubicBezTo>
                  <a:close/>
                  <a:moveTo>
                    <a:pt x="39" y="75"/>
                  </a:moveTo>
                  <a:cubicBezTo>
                    <a:pt x="47" y="75"/>
                    <a:pt x="54" y="75"/>
                    <a:pt x="62" y="75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7" y="96"/>
                    <a:pt x="39" y="96"/>
                  </a:cubicBezTo>
                  <a:cubicBezTo>
                    <a:pt x="39" y="89"/>
                    <a:pt x="39" y="82"/>
                    <a:pt x="39" y="75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7"/>
                    <a:pt x="61" y="124"/>
                    <a:pt x="61" y="131"/>
                  </a:cubicBezTo>
                  <a:cubicBezTo>
                    <a:pt x="54" y="131"/>
                    <a:pt x="48" y="131"/>
                    <a:pt x="41" y="131"/>
                  </a:cubicBezTo>
                  <a:cubicBezTo>
                    <a:pt x="41" y="131"/>
                    <a:pt x="39" y="129"/>
                    <a:pt x="39" y="128"/>
                  </a:cubicBezTo>
                  <a:cubicBezTo>
                    <a:pt x="39" y="122"/>
                    <a:pt x="39" y="117"/>
                    <a:pt x="39" y="111"/>
                  </a:cubicBezTo>
                  <a:close/>
                  <a:moveTo>
                    <a:pt x="39" y="145"/>
                  </a:moveTo>
                  <a:cubicBezTo>
                    <a:pt x="47" y="145"/>
                    <a:pt x="54" y="145"/>
                    <a:pt x="62" y="145"/>
                  </a:cubicBezTo>
                  <a:cubicBezTo>
                    <a:pt x="62" y="152"/>
                    <a:pt x="62" y="159"/>
                    <a:pt x="62" y="166"/>
                  </a:cubicBezTo>
                  <a:cubicBezTo>
                    <a:pt x="54" y="166"/>
                    <a:pt x="47" y="166"/>
                    <a:pt x="39" y="166"/>
                  </a:cubicBezTo>
                  <a:cubicBezTo>
                    <a:pt x="39" y="159"/>
                    <a:pt x="39" y="152"/>
                    <a:pt x="39" y="14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4341348" y="394938"/>
              <a:ext cx="227413" cy="227042"/>
            </a:xfrm>
            <a:custGeom>
              <a:avLst/>
              <a:gdLst>
                <a:gd name="T0" fmla="*/ 35 w 70"/>
                <a:gd name="T1" fmla="*/ 71 h 71"/>
                <a:gd name="T2" fmla="*/ 70 w 70"/>
                <a:gd name="T3" fmla="*/ 35 h 71"/>
                <a:gd name="T4" fmla="*/ 35 w 70"/>
                <a:gd name="T5" fmla="*/ 0 h 71"/>
                <a:gd name="T6" fmla="*/ 0 w 70"/>
                <a:gd name="T7" fmla="*/ 35 h 71"/>
                <a:gd name="T8" fmla="*/ 35 w 7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35" y="71"/>
                  </a:move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1874965" y="195697"/>
              <a:ext cx="363392" cy="359098"/>
            </a:xfrm>
            <a:custGeom>
              <a:avLst/>
              <a:gdLst>
                <a:gd name="T0" fmla="*/ 53 w 112"/>
                <a:gd name="T1" fmla="*/ 111 h 112"/>
                <a:gd name="T2" fmla="*/ 111 w 112"/>
                <a:gd name="T3" fmla="*/ 57 h 112"/>
                <a:gd name="T4" fmla="*/ 56 w 112"/>
                <a:gd name="T5" fmla="*/ 1 h 112"/>
                <a:gd name="T6" fmla="*/ 1 w 112"/>
                <a:gd name="T7" fmla="*/ 53 h 112"/>
                <a:gd name="T8" fmla="*/ 53 w 112"/>
                <a:gd name="T9" fmla="*/ 1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53" y="111"/>
                  </a:moveTo>
                  <a:cubicBezTo>
                    <a:pt x="85" y="112"/>
                    <a:pt x="110" y="88"/>
                    <a:pt x="111" y="57"/>
                  </a:cubicBezTo>
                  <a:cubicBezTo>
                    <a:pt x="112" y="27"/>
                    <a:pt x="87" y="2"/>
                    <a:pt x="56" y="1"/>
                  </a:cubicBezTo>
                  <a:cubicBezTo>
                    <a:pt x="27" y="0"/>
                    <a:pt x="1" y="24"/>
                    <a:pt x="1" y="53"/>
                  </a:cubicBezTo>
                  <a:cubicBezTo>
                    <a:pt x="0" y="84"/>
                    <a:pt x="23" y="110"/>
                    <a:pt x="53" y="11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3061267" y="3061522"/>
              <a:ext cx="227413" cy="224726"/>
            </a:xfrm>
            <a:custGeom>
              <a:avLst/>
              <a:gdLst>
                <a:gd name="T0" fmla="*/ 35 w 70"/>
                <a:gd name="T1" fmla="*/ 70 h 70"/>
                <a:gd name="T2" fmla="*/ 70 w 70"/>
                <a:gd name="T3" fmla="*/ 35 h 70"/>
                <a:gd name="T4" fmla="*/ 35 w 70"/>
                <a:gd name="T5" fmla="*/ 0 h 70"/>
                <a:gd name="T6" fmla="*/ 0 w 70"/>
                <a:gd name="T7" fmla="*/ 35 h 70"/>
                <a:gd name="T8" fmla="*/ 3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54" y="70"/>
                    <a:pt x="70" y="54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65"/>
            <p:cNvSpPr>
              <a:spLocks noEditPoints="1"/>
            </p:cNvSpPr>
            <p:nvPr/>
          </p:nvSpPr>
          <p:spPr bwMode="auto">
            <a:xfrm>
              <a:off x="3687241" y="1833643"/>
              <a:ext cx="1516871" cy="1295066"/>
            </a:xfrm>
            <a:custGeom>
              <a:avLst/>
              <a:gdLst>
                <a:gd name="T0" fmla="*/ 87 w 468"/>
                <a:gd name="T1" fmla="*/ 327 h 404"/>
                <a:gd name="T2" fmla="*/ 386 w 468"/>
                <a:gd name="T3" fmla="*/ 329 h 404"/>
                <a:gd name="T4" fmla="*/ 411 w 468"/>
                <a:gd name="T5" fmla="*/ 85 h 404"/>
                <a:gd name="T6" fmla="*/ 247 w 468"/>
                <a:gd name="T7" fmla="*/ 0 h 404"/>
                <a:gd name="T8" fmla="*/ 107 w 468"/>
                <a:gd name="T9" fmla="*/ 41 h 404"/>
                <a:gd name="T10" fmla="*/ 87 w 468"/>
                <a:gd name="T11" fmla="*/ 327 h 404"/>
                <a:gd name="T12" fmla="*/ 253 w 468"/>
                <a:gd name="T13" fmla="*/ 72 h 404"/>
                <a:gd name="T14" fmla="*/ 375 w 468"/>
                <a:gd name="T15" fmla="*/ 191 h 404"/>
                <a:gd name="T16" fmla="*/ 255 w 468"/>
                <a:gd name="T17" fmla="*/ 313 h 404"/>
                <a:gd name="T18" fmla="*/ 134 w 468"/>
                <a:gd name="T19" fmla="*/ 193 h 404"/>
                <a:gd name="T20" fmla="*/ 253 w 468"/>
                <a:gd name="T21" fmla="*/ 72 h 404"/>
                <a:gd name="T22" fmla="*/ 115 w 468"/>
                <a:gd name="T23" fmla="*/ 260 h 404"/>
                <a:gd name="T24" fmla="*/ 81 w 468"/>
                <a:gd name="T25" fmla="*/ 260 h 404"/>
                <a:gd name="T26" fmla="*/ 81 w 468"/>
                <a:gd name="T27" fmla="*/ 229 h 404"/>
                <a:gd name="T28" fmla="*/ 115 w 468"/>
                <a:gd name="T29" fmla="*/ 229 h 404"/>
                <a:gd name="T30" fmla="*/ 115 w 468"/>
                <a:gd name="T31" fmla="*/ 260 h 404"/>
                <a:gd name="T32" fmla="*/ 81 w 468"/>
                <a:gd name="T33" fmla="*/ 125 h 404"/>
                <a:gd name="T34" fmla="*/ 115 w 468"/>
                <a:gd name="T35" fmla="*/ 125 h 404"/>
                <a:gd name="T36" fmla="*/ 115 w 468"/>
                <a:gd name="T37" fmla="*/ 155 h 404"/>
                <a:gd name="T38" fmla="*/ 81 w 468"/>
                <a:gd name="T39" fmla="*/ 155 h 404"/>
                <a:gd name="T40" fmla="*/ 81 w 468"/>
                <a:gd name="T41" fmla="*/ 125 h 404"/>
                <a:gd name="T42" fmla="*/ 97 w 468"/>
                <a:gd name="T43" fmla="*/ 176 h 404"/>
                <a:gd name="T44" fmla="*/ 97 w 468"/>
                <a:gd name="T45" fmla="*/ 209 h 404"/>
                <a:gd name="T46" fmla="*/ 66 w 468"/>
                <a:gd name="T47" fmla="*/ 209 h 404"/>
                <a:gd name="T48" fmla="*/ 63 w 468"/>
                <a:gd name="T49" fmla="*/ 204 h 404"/>
                <a:gd name="T50" fmla="*/ 62 w 468"/>
                <a:gd name="T51" fmla="*/ 176 h 404"/>
                <a:gd name="T52" fmla="*/ 97 w 468"/>
                <a:gd name="T53" fmla="*/ 17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8" h="403">
                  <a:moveTo>
                    <a:pt x="87" y="327"/>
                  </a:moveTo>
                  <a:cubicBezTo>
                    <a:pt x="167" y="403"/>
                    <a:pt x="304" y="404"/>
                    <a:pt x="386" y="329"/>
                  </a:cubicBezTo>
                  <a:cubicBezTo>
                    <a:pt x="457" y="263"/>
                    <a:pt x="468" y="161"/>
                    <a:pt x="411" y="85"/>
                  </a:cubicBezTo>
                  <a:cubicBezTo>
                    <a:pt x="368" y="27"/>
                    <a:pt x="308" y="1"/>
                    <a:pt x="247" y="0"/>
                  </a:cubicBezTo>
                  <a:cubicBezTo>
                    <a:pt x="189" y="0"/>
                    <a:pt x="145" y="13"/>
                    <a:pt x="107" y="41"/>
                  </a:cubicBezTo>
                  <a:cubicBezTo>
                    <a:pt x="9" y="113"/>
                    <a:pt x="0" y="244"/>
                    <a:pt x="87" y="327"/>
                  </a:cubicBezTo>
                  <a:close/>
                  <a:moveTo>
                    <a:pt x="253" y="72"/>
                  </a:moveTo>
                  <a:cubicBezTo>
                    <a:pt x="320" y="71"/>
                    <a:pt x="375" y="125"/>
                    <a:pt x="375" y="191"/>
                  </a:cubicBezTo>
                  <a:cubicBezTo>
                    <a:pt x="376" y="258"/>
                    <a:pt x="323" y="312"/>
                    <a:pt x="255" y="313"/>
                  </a:cubicBezTo>
                  <a:cubicBezTo>
                    <a:pt x="189" y="314"/>
                    <a:pt x="134" y="260"/>
                    <a:pt x="134" y="193"/>
                  </a:cubicBezTo>
                  <a:cubicBezTo>
                    <a:pt x="134" y="126"/>
                    <a:pt x="187" y="72"/>
                    <a:pt x="253" y="72"/>
                  </a:cubicBezTo>
                  <a:close/>
                  <a:moveTo>
                    <a:pt x="115" y="260"/>
                  </a:moveTo>
                  <a:cubicBezTo>
                    <a:pt x="104" y="260"/>
                    <a:pt x="92" y="260"/>
                    <a:pt x="81" y="260"/>
                  </a:cubicBezTo>
                  <a:cubicBezTo>
                    <a:pt x="81" y="250"/>
                    <a:pt x="81" y="240"/>
                    <a:pt x="81" y="229"/>
                  </a:cubicBezTo>
                  <a:cubicBezTo>
                    <a:pt x="93" y="229"/>
                    <a:pt x="104" y="229"/>
                    <a:pt x="115" y="229"/>
                  </a:cubicBezTo>
                  <a:cubicBezTo>
                    <a:pt x="115" y="239"/>
                    <a:pt x="115" y="249"/>
                    <a:pt x="115" y="260"/>
                  </a:cubicBezTo>
                  <a:close/>
                  <a:moveTo>
                    <a:pt x="81" y="125"/>
                  </a:moveTo>
                  <a:cubicBezTo>
                    <a:pt x="92" y="125"/>
                    <a:pt x="103" y="125"/>
                    <a:pt x="115" y="125"/>
                  </a:cubicBezTo>
                  <a:cubicBezTo>
                    <a:pt x="115" y="134"/>
                    <a:pt x="115" y="144"/>
                    <a:pt x="115" y="155"/>
                  </a:cubicBezTo>
                  <a:cubicBezTo>
                    <a:pt x="104" y="155"/>
                    <a:pt x="93" y="155"/>
                    <a:pt x="81" y="155"/>
                  </a:cubicBezTo>
                  <a:cubicBezTo>
                    <a:pt x="81" y="145"/>
                    <a:pt x="81" y="135"/>
                    <a:pt x="81" y="125"/>
                  </a:cubicBezTo>
                  <a:close/>
                  <a:moveTo>
                    <a:pt x="97" y="176"/>
                  </a:moveTo>
                  <a:cubicBezTo>
                    <a:pt x="97" y="187"/>
                    <a:pt x="97" y="197"/>
                    <a:pt x="97" y="209"/>
                  </a:cubicBezTo>
                  <a:cubicBezTo>
                    <a:pt x="87" y="209"/>
                    <a:pt x="77" y="209"/>
                    <a:pt x="66" y="209"/>
                  </a:cubicBezTo>
                  <a:cubicBezTo>
                    <a:pt x="65" y="208"/>
                    <a:pt x="63" y="206"/>
                    <a:pt x="63" y="204"/>
                  </a:cubicBezTo>
                  <a:cubicBezTo>
                    <a:pt x="62" y="195"/>
                    <a:pt x="62" y="186"/>
                    <a:pt x="62" y="176"/>
                  </a:cubicBezTo>
                  <a:cubicBezTo>
                    <a:pt x="75" y="176"/>
                    <a:pt x="86" y="176"/>
                    <a:pt x="97" y="17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3968578" y="3469271"/>
              <a:ext cx="574394" cy="567605"/>
            </a:xfrm>
            <a:custGeom>
              <a:avLst/>
              <a:gdLst>
                <a:gd name="T0" fmla="*/ 89 w 177"/>
                <a:gd name="T1" fmla="*/ 1 h 177"/>
                <a:gd name="T2" fmla="*/ 1 w 177"/>
                <a:gd name="T3" fmla="*/ 84 h 177"/>
                <a:gd name="T4" fmla="*/ 84 w 177"/>
                <a:gd name="T5" fmla="*/ 176 h 177"/>
                <a:gd name="T6" fmla="*/ 176 w 177"/>
                <a:gd name="T7" fmla="*/ 90 h 177"/>
                <a:gd name="T8" fmla="*/ 89 w 177"/>
                <a:gd name="T9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89" y="1"/>
                  </a:moveTo>
                  <a:cubicBezTo>
                    <a:pt x="43" y="0"/>
                    <a:pt x="2" y="38"/>
                    <a:pt x="1" y="84"/>
                  </a:cubicBezTo>
                  <a:cubicBezTo>
                    <a:pt x="0" y="133"/>
                    <a:pt x="37" y="174"/>
                    <a:pt x="84" y="176"/>
                  </a:cubicBezTo>
                  <a:cubicBezTo>
                    <a:pt x="135" y="177"/>
                    <a:pt x="175" y="140"/>
                    <a:pt x="176" y="90"/>
                  </a:cubicBezTo>
                  <a:cubicBezTo>
                    <a:pt x="177" y="42"/>
                    <a:pt x="138" y="2"/>
                    <a:pt x="89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5891043" y="119245"/>
              <a:ext cx="956544" cy="817815"/>
            </a:xfrm>
            <a:custGeom>
              <a:avLst/>
              <a:gdLst>
                <a:gd name="T0" fmla="*/ 243 w 295"/>
                <a:gd name="T1" fmla="*/ 207 h 255"/>
                <a:gd name="T2" fmla="*/ 259 w 295"/>
                <a:gd name="T3" fmla="*/ 54 h 255"/>
                <a:gd name="T4" fmla="*/ 156 w 295"/>
                <a:gd name="T5" fmla="*/ 0 h 255"/>
                <a:gd name="T6" fmla="*/ 67 w 295"/>
                <a:gd name="T7" fmla="*/ 27 h 255"/>
                <a:gd name="T8" fmla="*/ 55 w 295"/>
                <a:gd name="T9" fmla="*/ 206 h 255"/>
                <a:gd name="T10" fmla="*/ 243 w 295"/>
                <a:gd name="T11" fmla="*/ 207 h 255"/>
                <a:gd name="T12" fmla="*/ 155 w 295"/>
                <a:gd name="T13" fmla="*/ 41 h 255"/>
                <a:gd name="T14" fmla="*/ 236 w 295"/>
                <a:gd name="T15" fmla="*/ 120 h 255"/>
                <a:gd name="T16" fmla="*/ 156 w 295"/>
                <a:gd name="T17" fmla="*/ 202 h 255"/>
                <a:gd name="T18" fmla="*/ 75 w 295"/>
                <a:gd name="T19" fmla="*/ 122 h 255"/>
                <a:gd name="T20" fmla="*/ 155 w 295"/>
                <a:gd name="T21" fmla="*/ 41 h 255"/>
                <a:gd name="T22" fmla="*/ 40 w 295"/>
                <a:gd name="T23" fmla="*/ 76 h 255"/>
                <a:gd name="T24" fmla="*/ 63 w 295"/>
                <a:gd name="T25" fmla="*/ 76 h 255"/>
                <a:gd name="T26" fmla="*/ 63 w 295"/>
                <a:gd name="T27" fmla="*/ 97 h 255"/>
                <a:gd name="T28" fmla="*/ 40 w 295"/>
                <a:gd name="T29" fmla="*/ 97 h 255"/>
                <a:gd name="T30" fmla="*/ 40 w 295"/>
                <a:gd name="T31" fmla="*/ 76 h 255"/>
                <a:gd name="T32" fmla="*/ 40 w 295"/>
                <a:gd name="T33" fmla="*/ 111 h 255"/>
                <a:gd name="T34" fmla="*/ 62 w 295"/>
                <a:gd name="T35" fmla="*/ 111 h 255"/>
                <a:gd name="T36" fmla="*/ 62 w 295"/>
                <a:gd name="T37" fmla="*/ 132 h 255"/>
                <a:gd name="T38" fmla="*/ 42 w 295"/>
                <a:gd name="T39" fmla="*/ 132 h 255"/>
                <a:gd name="T40" fmla="*/ 40 w 295"/>
                <a:gd name="T41" fmla="*/ 129 h 255"/>
                <a:gd name="T42" fmla="*/ 40 w 295"/>
                <a:gd name="T43" fmla="*/ 111 h 255"/>
                <a:gd name="T44" fmla="*/ 40 w 295"/>
                <a:gd name="T45" fmla="*/ 146 h 255"/>
                <a:gd name="T46" fmla="*/ 63 w 295"/>
                <a:gd name="T47" fmla="*/ 146 h 255"/>
                <a:gd name="T48" fmla="*/ 63 w 295"/>
                <a:gd name="T49" fmla="*/ 167 h 255"/>
                <a:gd name="T50" fmla="*/ 40 w 295"/>
                <a:gd name="T51" fmla="*/ 167 h 255"/>
                <a:gd name="T52" fmla="*/ 40 w 295"/>
                <a:gd name="T53" fmla="*/ 14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5">
                  <a:moveTo>
                    <a:pt x="243" y="207"/>
                  </a:moveTo>
                  <a:cubicBezTo>
                    <a:pt x="288" y="166"/>
                    <a:pt x="295" y="102"/>
                    <a:pt x="259" y="54"/>
                  </a:cubicBezTo>
                  <a:cubicBezTo>
                    <a:pt x="232" y="18"/>
                    <a:pt x="194" y="1"/>
                    <a:pt x="156" y="0"/>
                  </a:cubicBezTo>
                  <a:cubicBezTo>
                    <a:pt x="119" y="0"/>
                    <a:pt x="92" y="9"/>
                    <a:pt x="67" y="27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2" y="255"/>
                    <a:pt x="243" y="207"/>
                  </a:cubicBezTo>
                  <a:close/>
                  <a:moveTo>
                    <a:pt x="155" y="41"/>
                  </a:moveTo>
                  <a:cubicBezTo>
                    <a:pt x="199" y="41"/>
                    <a:pt x="236" y="77"/>
                    <a:pt x="236" y="120"/>
                  </a:cubicBezTo>
                  <a:cubicBezTo>
                    <a:pt x="237" y="166"/>
                    <a:pt x="201" y="202"/>
                    <a:pt x="156" y="202"/>
                  </a:cubicBezTo>
                  <a:cubicBezTo>
                    <a:pt x="112" y="203"/>
                    <a:pt x="75" y="166"/>
                    <a:pt x="75" y="122"/>
                  </a:cubicBezTo>
                  <a:cubicBezTo>
                    <a:pt x="75" y="77"/>
                    <a:pt x="111" y="41"/>
                    <a:pt x="155" y="41"/>
                  </a:cubicBezTo>
                  <a:close/>
                  <a:moveTo>
                    <a:pt x="40" y="76"/>
                  </a:moveTo>
                  <a:cubicBezTo>
                    <a:pt x="47" y="76"/>
                    <a:pt x="55" y="76"/>
                    <a:pt x="63" y="76"/>
                  </a:cubicBezTo>
                  <a:cubicBezTo>
                    <a:pt x="63" y="83"/>
                    <a:pt x="63" y="89"/>
                    <a:pt x="63" y="97"/>
                  </a:cubicBezTo>
                  <a:cubicBezTo>
                    <a:pt x="55" y="97"/>
                    <a:pt x="48" y="97"/>
                    <a:pt x="40" y="97"/>
                  </a:cubicBezTo>
                  <a:cubicBezTo>
                    <a:pt x="40" y="90"/>
                    <a:pt x="40" y="83"/>
                    <a:pt x="40" y="76"/>
                  </a:cubicBezTo>
                  <a:close/>
                  <a:moveTo>
                    <a:pt x="40" y="111"/>
                  </a:moveTo>
                  <a:cubicBezTo>
                    <a:pt x="47" y="111"/>
                    <a:pt x="54" y="111"/>
                    <a:pt x="62" y="111"/>
                  </a:cubicBezTo>
                  <a:cubicBezTo>
                    <a:pt x="62" y="118"/>
                    <a:pt x="62" y="124"/>
                    <a:pt x="62" y="132"/>
                  </a:cubicBezTo>
                  <a:cubicBezTo>
                    <a:pt x="55" y="132"/>
                    <a:pt x="49" y="132"/>
                    <a:pt x="42" y="132"/>
                  </a:cubicBezTo>
                  <a:cubicBezTo>
                    <a:pt x="41" y="132"/>
                    <a:pt x="40" y="130"/>
                    <a:pt x="40" y="129"/>
                  </a:cubicBezTo>
                  <a:cubicBezTo>
                    <a:pt x="40" y="123"/>
                    <a:pt x="40" y="117"/>
                    <a:pt x="40" y="111"/>
                  </a:cubicBezTo>
                  <a:close/>
                  <a:moveTo>
                    <a:pt x="40" y="146"/>
                  </a:moveTo>
                  <a:cubicBezTo>
                    <a:pt x="48" y="146"/>
                    <a:pt x="55" y="146"/>
                    <a:pt x="63" y="146"/>
                  </a:cubicBezTo>
                  <a:cubicBezTo>
                    <a:pt x="63" y="153"/>
                    <a:pt x="63" y="160"/>
                    <a:pt x="63" y="167"/>
                  </a:cubicBezTo>
                  <a:cubicBezTo>
                    <a:pt x="55" y="167"/>
                    <a:pt x="48" y="167"/>
                    <a:pt x="40" y="167"/>
                  </a:cubicBezTo>
                  <a:cubicBezTo>
                    <a:pt x="40" y="160"/>
                    <a:pt x="40" y="153"/>
                    <a:pt x="40" y="14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6205202" y="320802"/>
              <a:ext cx="384493" cy="375314"/>
            </a:xfrm>
            <a:custGeom>
              <a:avLst/>
              <a:gdLst>
                <a:gd name="T0" fmla="*/ 59 w 118"/>
                <a:gd name="T1" fmla="*/ 117 h 117"/>
                <a:gd name="T2" fmla="*/ 118 w 118"/>
                <a:gd name="T3" fmla="*/ 58 h 117"/>
                <a:gd name="T4" fmla="*/ 59 w 118"/>
                <a:gd name="T5" fmla="*/ 0 h 117"/>
                <a:gd name="T6" fmla="*/ 0 w 118"/>
                <a:gd name="T7" fmla="*/ 59 h 117"/>
                <a:gd name="T8" fmla="*/ 59 w 118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7">
                  <a:moveTo>
                    <a:pt x="59" y="117"/>
                  </a:moveTo>
                  <a:cubicBezTo>
                    <a:pt x="91" y="117"/>
                    <a:pt x="118" y="91"/>
                    <a:pt x="118" y="58"/>
                  </a:cubicBezTo>
                  <a:cubicBezTo>
                    <a:pt x="118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91"/>
                    <a:pt x="26" y="117"/>
                    <a:pt x="59" y="117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5473727" y="1956430"/>
              <a:ext cx="1193334" cy="1172277"/>
            </a:xfrm>
            <a:custGeom>
              <a:avLst/>
              <a:gdLst>
                <a:gd name="T0" fmla="*/ 183 w 368"/>
                <a:gd name="T1" fmla="*/ 364 h 366"/>
                <a:gd name="T2" fmla="*/ 367 w 368"/>
                <a:gd name="T3" fmla="*/ 184 h 366"/>
                <a:gd name="T4" fmla="*/ 185 w 368"/>
                <a:gd name="T5" fmla="*/ 1 h 366"/>
                <a:gd name="T6" fmla="*/ 3 w 368"/>
                <a:gd name="T7" fmla="*/ 179 h 366"/>
                <a:gd name="T8" fmla="*/ 183 w 368"/>
                <a:gd name="T9" fmla="*/ 364 h 366"/>
                <a:gd name="T10" fmla="*/ 278 w 368"/>
                <a:gd name="T11" fmla="*/ 309 h 366"/>
                <a:gd name="T12" fmla="*/ 244 w 368"/>
                <a:gd name="T13" fmla="*/ 309 h 366"/>
                <a:gd name="T14" fmla="*/ 244 w 368"/>
                <a:gd name="T15" fmla="*/ 278 h 366"/>
                <a:gd name="T16" fmla="*/ 278 w 368"/>
                <a:gd name="T17" fmla="*/ 278 h 366"/>
                <a:gd name="T18" fmla="*/ 278 w 368"/>
                <a:gd name="T19" fmla="*/ 309 h 366"/>
                <a:gd name="T20" fmla="*/ 313 w 368"/>
                <a:gd name="T21" fmla="*/ 257 h 366"/>
                <a:gd name="T22" fmla="*/ 279 w 368"/>
                <a:gd name="T23" fmla="*/ 257 h 366"/>
                <a:gd name="T24" fmla="*/ 279 w 368"/>
                <a:gd name="T25" fmla="*/ 226 h 366"/>
                <a:gd name="T26" fmla="*/ 313 w 368"/>
                <a:gd name="T27" fmla="*/ 226 h 366"/>
                <a:gd name="T28" fmla="*/ 313 w 368"/>
                <a:gd name="T29" fmla="*/ 257 h 366"/>
                <a:gd name="T30" fmla="*/ 125 w 368"/>
                <a:gd name="T31" fmla="*/ 57 h 366"/>
                <a:gd name="T32" fmla="*/ 278 w 368"/>
                <a:gd name="T33" fmla="*/ 87 h 366"/>
                <a:gd name="T34" fmla="*/ 221 w 368"/>
                <a:gd name="T35" fmla="*/ 253 h 366"/>
                <a:gd name="T36" fmla="*/ 188 w 368"/>
                <a:gd name="T37" fmla="*/ 259 h 366"/>
                <a:gd name="T38" fmla="*/ 72 w 368"/>
                <a:gd name="T39" fmla="*/ 163 h 366"/>
                <a:gd name="T40" fmla="*/ 125 w 368"/>
                <a:gd name="T41" fmla="*/ 5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366">
                  <a:moveTo>
                    <a:pt x="183" y="364"/>
                  </a:moveTo>
                  <a:cubicBezTo>
                    <a:pt x="283" y="366"/>
                    <a:pt x="366" y="285"/>
                    <a:pt x="367" y="184"/>
                  </a:cubicBezTo>
                  <a:cubicBezTo>
                    <a:pt x="368" y="84"/>
                    <a:pt x="287" y="2"/>
                    <a:pt x="185" y="1"/>
                  </a:cubicBezTo>
                  <a:cubicBezTo>
                    <a:pt x="87" y="0"/>
                    <a:pt x="6" y="80"/>
                    <a:pt x="3" y="179"/>
                  </a:cubicBezTo>
                  <a:cubicBezTo>
                    <a:pt x="0" y="275"/>
                    <a:pt x="78" y="363"/>
                    <a:pt x="183" y="364"/>
                  </a:cubicBezTo>
                  <a:close/>
                  <a:moveTo>
                    <a:pt x="278" y="309"/>
                  </a:moveTo>
                  <a:cubicBezTo>
                    <a:pt x="267" y="309"/>
                    <a:pt x="256" y="309"/>
                    <a:pt x="244" y="309"/>
                  </a:cubicBezTo>
                  <a:cubicBezTo>
                    <a:pt x="244" y="298"/>
                    <a:pt x="244" y="289"/>
                    <a:pt x="244" y="278"/>
                  </a:cubicBezTo>
                  <a:cubicBezTo>
                    <a:pt x="255" y="278"/>
                    <a:pt x="266" y="278"/>
                    <a:pt x="278" y="278"/>
                  </a:cubicBezTo>
                  <a:cubicBezTo>
                    <a:pt x="278" y="288"/>
                    <a:pt x="278" y="298"/>
                    <a:pt x="278" y="309"/>
                  </a:cubicBezTo>
                  <a:close/>
                  <a:moveTo>
                    <a:pt x="313" y="257"/>
                  </a:moveTo>
                  <a:cubicBezTo>
                    <a:pt x="302" y="257"/>
                    <a:pt x="290" y="257"/>
                    <a:pt x="279" y="257"/>
                  </a:cubicBezTo>
                  <a:cubicBezTo>
                    <a:pt x="279" y="247"/>
                    <a:pt x="279" y="237"/>
                    <a:pt x="279" y="226"/>
                  </a:cubicBezTo>
                  <a:cubicBezTo>
                    <a:pt x="290" y="226"/>
                    <a:pt x="301" y="226"/>
                    <a:pt x="313" y="226"/>
                  </a:cubicBezTo>
                  <a:cubicBezTo>
                    <a:pt x="313" y="236"/>
                    <a:pt x="313" y="246"/>
                    <a:pt x="313" y="257"/>
                  </a:cubicBezTo>
                  <a:close/>
                  <a:moveTo>
                    <a:pt x="125" y="57"/>
                  </a:moveTo>
                  <a:cubicBezTo>
                    <a:pt x="175" y="29"/>
                    <a:pt x="242" y="42"/>
                    <a:pt x="278" y="87"/>
                  </a:cubicBezTo>
                  <a:cubicBezTo>
                    <a:pt x="325" y="147"/>
                    <a:pt x="296" y="233"/>
                    <a:pt x="221" y="253"/>
                  </a:cubicBezTo>
                  <a:cubicBezTo>
                    <a:pt x="210" y="256"/>
                    <a:pt x="199" y="257"/>
                    <a:pt x="188" y="259"/>
                  </a:cubicBezTo>
                  <a:cubicBezTo>
                    <a:pt x="129" y="257"/>
                    <a:pt x="82" y="219"/>
                    <a:pt x="72" y="163"/>
                  </a:cubicBezTo>
                  <a:cubicBezTo>
                    <a:pt x="64" y="122"/>
                    <a:pt x="86" y="79"/>
                    <a:pt x="125" y="57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7250836" y="4426089"/>
              <a:ext cx="222724" cy="224726"/>
            </a:xfrm>
            <a:custGeom>
              <a:avLst/>
              <a:gdLst>
                <a:gd name="T0" fmla="*/ 35 w 69"/>
                <a:gd name="T1" fmla="*/ 70 h 70"/>
                <a:gd name="T2" fmla="*/ 69 w 69"/>
                <a:gd name="T3" fmla="*/ 35 h 70"/>
                <a:gd name="T4" fmla="*/ 35 w 69"/>
                <a:gd name="T5" fmla="*/ 0 h 70"/>
                <a:gd name="T6" fmla="*/ 0 w 69"/>
                <a:gd name="T7" fmla="*/ 35 h 70"/>
                <a:gd name="T8" fmla="*/ 35 w 6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70"/>
                  </a:moveTo>
                  <a:cubicBezTo>
                    <a:pt x="54" y="70"/>
                    <a:pt x="69" y="54"/>
                    <a:pt x="69" y="35"/>
                  </a:cubicBezTo>
                  <a:cubicBezTo>
                    <a:pt x="69" y="15"/>
                    <a:pt x="54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5333059" y="3383550"/>
              <a:ext cx="482961" cy="479569"/>
            </a:xfrm>
            <a:custGeom>
              <a:avLst/>
              <a:gdLst>
                <a:gd name="T0" fmla="*/ 74 w 149"/>
                <a:gd name="T1" fmla="*/ 0 h 150"/>
                <a:gd name="T2" fmla="*/ 0 w 149"/>
                <a:gd name="T3" fmla="*/ 75 h 150"/>
                <a:gd name="T4" fmla="*/ 74 w 149"/>
                <a:gd name="T5" fmla="*/ 150 h 150"/>
                <a:gd name="T6" fmla="*/ 149 w 149"/>
                <a:gd name="T7" fmla="*/ 75 h 150"/>
                <a:gd name="T8" fmla="*/ 74 w 149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0">
                  <a:moveTo>
                    <a:pt x="74" y="0"/>
                  </a:moveTo>
                  <a:cubicBezTo>
                    <a:pt x="32" y="1"/>
                    <a:pt x="0" y="34"/>
                    <a:pt x="0" y="75"/>
                  </a:cubicBezTo>
                  <a:cubicBezTo>
                    <a:pt x="0" y="116"/>
                    <a:pt x="34" y="150"/>
                    <a:pt x="74" y="150"/>
                  </a:cubicBezTo>
                  <a:cubicBezTo>
                    <a:pt x="115" y="149"/>
                    <a:pt x="149" y="115"/>
                    <a:pt x="149" y="75"/>
                  </a:cubicBezTo>
                  <a:cubicBezTo>
                    <a:pt x="149" y="34"/>
                    <a:pt x="115" y="0"/>
                    <a:pt x="74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5748030" y="2192739"/>
              <a:ext cx="625973" cy="521270"/>
            </a:xfrm>
            <a:custGeom>
              <a:avLst/>
              <a:gdLst>
                <a:gd name="T0" fmla="*/ 154 w 193"/>
                <a:gd name="T1" fmla="*/ 135 h 162"/>
                <a:gd name="T2" fmla="*/ 169 w 193"/>
                <a:gd name="T3" fmla="*/ 35 h 162"/>
                <a:gd name="T4" fmla="*/ 98 w 193"/>
                <a:gd name="T5" fmla="*/ 0 h 162"/>
                <a:gd name="T6" fmla="*/ 81 w 193"/>
                <a:gd name="T7" fmla="*/ 2 h 162"/>
                <a:gd name="T8" fmla="*/ 33 w 193"/>
                <a:gd name="T9" fmla="*/ 118 h 162"/>
                <a:gd name="T10" fmla="*/ 154 w 193"/>
                <a:gd name="T11" fmla="*/ 1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62">
                  <a:moveTo>
                    <a:pt x="154" y="135"/>
                  </a:moveTo>
                  <a:cubicBezTo>
                    <a:pt x="187" y="111"/>
                    <a:pt x="193" y="68"/>
                    <a:pt x="169" y="35"/>
                  </a:cubicBezTo>
                  <a:cubicBezTo>
                    <a:pt x="152" y="12"/>
                    <a:pt x="127" y="2"/>
                    <a:pt x="98" y="0"/>
                  </a:cubicBezTo>
                  <a:cubicBezTo>
                    <a:pt x="93" y="1"/>
                    <a:pt x="87" y="1"/>
                    <a:pt x="81" y="2"/>
                  </a:cubicBezTo>
                  <a:cubicBezTo>
                    <a:pt x="25" y="12"/>
                    <a:pt x="0" y="74"/>
                    <a:pt x="33" y="118"/>
                  </a:cubicBezTo>
                  <a:cubicBezTo>
                    <a:pt x="61" y="154"/>
                    <a:pt x="117" y="162"/>
                    <a:pt x="154" y="13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819620" y="2959585"/>
              <a:ext cx="1441848" cy="1167644"/>
            </a:xfrm>
            <a:custGeom>
              <a:avLst/>
              <a:gdLst>
                <a:gd name="T0" fmla="*/ 383 w 445"/>
                <a:gd name="T1" fmla="*/ 84 h 364"/>
                <a:gd name="T2" fmla="*/ 355 w 445"/>
                <a:gd name="T3" fmla="*/ 82 h 364"/>
                <a:gd name="T4" fmla="*/ 221 w 445"/>
                <a:gd name="T5" fmla="*/ 5 h 364"/>
                <a:gd name="T6" fmla="*/ 210 w 445"/>
                <a:gd name="T7" fmla="*/ 1 h 364"/>
                <a:gd name="T8" fmla="*/ 110 w 445"/>
                <a:gd name="T9" fmla="*/ 34 h 364"/>
                <a:gd name="T10" fmla="*/ 55 w 445"/>
                <a:gd name="T11" fmla="*/ 276 h 364"/>
                <a:gd name="T12" fmla="*/ 221 w 445"/>
                <a:gd name="T13" fmla="*/ 364 h 364"/>
                <a:gd name="T14" fmla="*/ 354 w 445"/>
                <a:gd name="T15" fmla="*/ 320 h 364"/>
                <a:gd name="T16" fmla="*/ 398 w 445"/>
                <a:gd name="T17" fmla="*/ 92 h 364"/>
                <a:gd name="T18" fmla="*/ 383 w 445"/>
                <a:gd name="T19" fmla="*/ 84 h 364"/>
                <a:gd name="T20" fmla="*/ 93 w 445"/>
                <a:gd name="T21" fmla="*/ 148 h 364"/>
                <a:gd name="T22" fmla="*/ 60 w 445"/>
                <a:gd name="T23" fmla="*/ 148 h 364"/>
                <a:gd name="T24" fmla="*/ 60 w 445"/>
                <a:gd name="T25" fmla="*/ 117 h 364"/>
                <a:gd name="T26" fmla="*/ 93 w 445"/>
                <a:gd name="T27" fmla="*/ 117 h 364"/>
                <a:gd name="T28" fmla="*/ 93 w 445"/>
                <a:gd name="T29" fmla="*/ 148 h 364"/>
                <a:gd name="T30" fmla="*/ 233 w 445"/>
                <a:gd name="T31" fmla="*/ 314 h 364"/>
                <a:gd name="T32" fmla="*/ 126 w 445"/>
                <a:gd name="T33" fmla="*/ 207 h 364"/>
                <a:gd name="T34" fmla="*/ 233 w 445"/>
                <a:gd name="T35" fmla="*/ 100 h 364"/>
                <a:gd name="T36" fmla="*/ 340 w 445"/>
                <a:gd name="T37" fmla="*/ 207 h 364"/>
                <a:gd name="T38" fmla="*/ 233 w 445"/>
                <a:gd name="T39" fmla="*/ 314 h 364"/>
                <a:gd name="T40" fmla="*/ 406 w 445"/>
                <a:gd name="T41" fmla="*/ 214 h 364"/>
                <a:gd name="T42" fmla="*/ 374 w 445"/>
                <a:gd name="T43" fmla="*/ 214 h 364"/>
                <a:gd name="T44" fmla="*/ 374 w 445"/>
                <a:gd name="T45" fmla="*/ 183 h 364"/>
                <a:gd name="T46" fmla="*/ 406 w 445"/>
                <a:gd name="T47" fmla="*/ 183 h 364"/>
                <a:gd name="T48" fmla="*/ 406 w 445"/>
                <a:gd name="T49" fmla="*/ 21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5" h="364">
                  <a:moveTo>
                    <a:pt x="383" y="84"/>
                  </a:moveTo>
                  <a:cubicBezTo>
                    <a:pt x="374" y="84"/>
                    <a:pt x="364" y="83"/>
                    <a:pt x="355" y="82"/>
                  </a:cubicBezTo>
                  <a:cubicBezTo>
                    <a:pt x="301" y="73"/>
                    <a:pt x="256" y="47"/>
                    <a:pt x="221" y="5"/>
                  </a:cubicBezTo>
                  <a:cubicBezTo>
                    <a:pt x="218" y="3"/>
                    <a:pt x="213" y="0"/>
                    <a:pt x="210" y="1"/>
                  </a:cubicBezTo>
                  <a:cubicBezTo>
                    <a:pt x="174" y="4"/>
                    <a:pt x="141" y="14"/>
                    <a:pt x="110" y="34"/>
                  </a:cubicBezTo>
                  <a:cubicBezTo>
                    <a:pt x="25" y="89"/>
                    <a:pt x="0" y="195"/>
                    <a:pt x="55" y="276"/>
                  </a:cubicBezTo>
                  <a:cubicBezTo>
                    <a:pt x="95" y="336"/>
                    <a:pt x="154" y="362"/>
                    <a:pt x="221" y="364"/>
                  </a:cubicBezTo>
                  <a:cubicBezTo>
                    <a:pt x="273" y="364"/>
                    <a:pt x="316" y="350"/>
                    <a:pt x="354" y="320"/>
                  </a:cubicBezTo>
                  <a:cubicBezTo>
                    <a:pt x="426" y="264"/>
                    <a:pt x="445" y="166"/>
                    <a:pt x="398" y="92"/>
                  </a:cubicBezTo>
                  <a:cubicBezTo>
                    <a:pt x="394" y="87"/>
                    <a:pt x="390" y="84"/>
                    <a:pt x="383" y="84"/>
                  </a:cubicBezTo>
                  <a:close/>
                  <a:moveTo>
                    <a:pt x="93" y="148"/>
                  </a:moveTo>
                  <a:cubicBezTo>
                    <a:pt x="81" y="148"/>
                    <a:pt x="71" y="148"/>
                    <a:pt x="60" y="148"/>
                  </a:cubicBezTo>
                  <a:cubicBezTo>
                    <a:pt x="60" y="138"/>
                    <a:pt x="60" y="128"/>
                    <a:pt x="60" y="117"/>
                  </a:cubicBezTo>
                  <a:cubicBezTo>
                    <a:pt x="71" y="117"/>
                    <a:pt x="81" y="117"/>
                    <a:pt x="93" y="117"/>
                  </a:cubicBezTo>
                  <a:cubicBezTo>
                    <a:pt x="93" y="127"/>
                    <a:pt x="93" y="137"/>
                    <a:pt x="93" y="148"/>
                  </a:cubicBezTo>
                  <a:close/>
                  <a:moveTo>
                    <a:pt x="233" y="314"/>
                  </a:moveTo>
                  <a:cubicBezTo>
                    <a:pt x="174" y="314"/>
                    <a:pt x="126" y="266"/>
                    <a:pt x="126" y="207"/>
                  </a:cubicBezTo>
                  <a:cubicBezTo>
                    <a:pt x="126" y="149"/>
                    <a:pt x="175" y="99"/>
                    <a:pt x="233" y="100"/>
                  </a:cubicBezTo>
                  <a:cubicBezTo>
                    <a:pt x="292" y="100"/>
                    <a:pt x="340" y="148"/>
                    <a:pt x="340" y="207"/>
                  </a:cubicBezTo>
                  <a:cubicBezTo>
                    <a:pt x="340" y="267"/>
                    <a:pt x="292" y="314"/>
                    <a:pt x="233" y="314"/>
                  </a:cubicBezTo>
                  <a:close/>
                  <a:moveTo>
                    <a:pt x="406" y="214"/>
                  </a:moveTo>
                  <a:cubicBezTo>
                    <a:pt x="396" y="214"/>
                    <a:pt x="385" y="214"/>
                    <a:pt x="374" y="214"/>
                  </a:cubicBezTo>
                  <a:cubicBezTo>
                    <a:pt x="374" y="204"/>
                    <a:pt x="374" y="194"/>
                    <a:pt x="374" y="183"/>
                  </a:cubicBezTo>
                  <a:cubicBezTo>
                    <a:pt x="385" y="183"/>
                    <a:pt x="395" y="183"/>
                    <a:pt x="406" y="183"/>
                  </a:cubicBezTo>
                  <a:cubicBezTo>
                    <a:pt x="406" y="193"/>
                    <a:pt x="406" y="204"/>
                    <a:pt x="406" y="214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318237" y="448224"/>
              <a:ext cx="208657" cy="203874"/>
            </a:xfrm>
            <a:custGeom>
              <a:avLst/>
              <a:gdLst>
                <a:gd name="T0" fmla="*/ 32 w 64"/>
                <a:gd name="T1" fmla="*/ 63 h 63"/>
                <a:gd name="T2" fmla="*/ 64 w 64"/>
                <a:gd name="T3" fmla="*/ 32 h 63"/>
                <a:gd name="T4" fmla="*/ 32 w 64"/>
                <a:gd name="T5" fmla="*/ 0 h 63"/>
                <a:gd name="T6" fmla="*/ 0 w 64"/>
                <a:gd name="T7" fmla="*/ 32 h 63"/>
                <a:gd name="T8" fmla="*/ 32 w 6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32" y="63"/>
                  </a:moveTo>
                  <a:cubicBezTo>
                    <a:pt x="49" y="63"/>
                    <a:pt x="64" y="49"/>
                    <a:pt x="64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1" y="49"/>
                    <a:pt x="15" y="63"/>
                    <a:pt x="32" y="63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4957944" y="5220736"/>
              <a:ext cx="391526" cy="326663"/>
            </a:xfrm>
            <a:custGeom>
              <a:avLst/>
              <a:gdLst>
                <a:gd name="T0" fmla="*/ 61 w 121"/>
                <a:gd name="T1" fmla="*/ 0 h 102"/>
                <a:gd name="T2" fmla="*/ 51 w 121"/>
                <a:gd name="T3" fmla="*/ 1 h 102"/>
                <a:gd name="T4" fmla="*/ 21 w 121"/>
                <a:gd name="T5" fmla="*/ 73 h 102"/>
                <a:gd name="T6" fmla="*/ 97 w 121"/>
                <a:gd name="T7" fmla="*/ 84 h 102"/>
                <a:gd name="T8" fmla="*/ 106 w 121"/>
                <a:gd name="T9" fmla="*/ 22 h 102"/>
                <a:gd name="T10" fmla="*/ 61 w 121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02">
                  <a:moveTo>
                    <a:pt x="61" y="0"/>
                  </a:moveTo>
                  <a:cubicBezTo>
                    <a:pt x="58" y="0"/>
                    <a:pt x="54" y="0"/>
                    <a:pt x="51" y="1"/>
                  </a:cubicBezTo>
                  <a:cubicBezTo>
                    <a:pt x="16" y="7"/>
                    <a:pt x="0" y="46"/>
                    <a:pt x="21" y="73"/>
                  </a:cubicBezTo>
                  <a:cubicBezTo>
                    <a:pt x="38" y="97"/>
                    <a:pt x="74" y="102"/>
                    <a:pt x="97" y="84"/>
                  </a:cubicBezTo>
                  <a:cubicBezTo>
                    <a:pt x="117" y="69"/>
                    <a:pt x="121" y="42"/>
                    <a:pt x="106" y="22"/>
                  </a:cubicBezTo>
                  <a:cubicBezTo>
                    <a:pt x="95" y="7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4786797" y="5070147"/>
              <a:ext cx="747885" cy="736728"/>
            </a:xfrm>
            <a:custGeom>
              <a:avLst/>
              <a:gdLst>
                <a:gd name="T0" fmla="*/ 116 w 231"/>
                <a:gd name="T1" fmla="*/ 1 h 230"/>
                <a:gd name="T2" fmla="*/ 1 w 231"/>
                <a:gd name="T3" fmla="*/ 112 h 230"/>
                <a:gd name="T4" fmla="*/ 114 w 231"/>
                <a:gd name="T5" fmla="*/ 229 h 230"/>
                <a:gd name="T6" fmla="*/ 230 w 231"/>
                <a:gd name="T7" fmla="*/ 116 h 230"/>
                <a:gd name="T8" fmla="*/ 116 w 231"/>
                <a:gd name="T9" fmla="*/ 1 h 230"/>
                <a:gd name="T10" fmla="*/ 117 w 231"/>
                <a:gd name="T11" fmla="*/ 163 h 230"/>
                <a:gd name="T12" fmla="*/ 45 w 231"/>
                <a:gd name="T13" fmla="*/ 102 h 230"/>
                <a:gd name="T14" fmla="*/ 78 w 231"/>
                <a:gd name="T15" fmla="*/ 36 h 230"/>
                <a:gd name="T16" fmla="*/ 174 w 231"/>
                <a:gd name="T17" fmla="*/ 55 h 230"/>
                <a:gd name="T18" fmla="*/ 138 w 231"/>
                <a:gd name="T19" fmla="*/ 159 h 230"/>
                <a:gd name="T20" fmla="*/ 117 w 231"/>
                <a:gd name="T21" fmla="*/ 163 h 230"/>
                <a:gd name="T22" fmla="*/ 174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4 w 231"/>
                <a:gd name="T29" fmla="*/ 175 h 230"/>
                <a:gd name="T30" fmla="*/ 174 w 231"/>
                <a:gd name="T31" fmla="*/ 194 h 230"/>
                <a:gd name="T32" fmla="*/ 196 w 231"/>
                <a:gd name="T33" fmla="*/ 161 h 230"/>
                <a:gd name="T34" fmla="*/ 175 w 231"/>
                <a:gd name="T35" fmla="*/ 161 h 230"/>
                <a:gd name="T36" fmla="*/ 175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1"/>
                  </a:moveTo>
                  <a:cubicBezTo>
                    <a:pt x="54" y="0"/>
                    <a:pt x="3" y="50"/>
                    <a:pt x="1" y="112"/>
                  </a:cubicBezTo>
                  <a:cubicBezTo>
                    <a:pt x="0" y="173"/>
                    <a:pt x="49" y="228"/>
                    <a:pt x="114" y="229"/>
                  </a:cubicBezTo>
                  <a:cubicBezTo>
                    <a:pt x="177" y="230"/>
                    <a:pt x="230" y="179"/>
                    <a:pt x="230" y="116"/>
                  </a:cubicBezTo>
                  <a:cubicBezTo>
                    <a:pt x="231" y="53"/>
                    <a:pt x="180" y="1"/>
                    <a:pt x="116" y="1"/>
                  </a:cubicBezTo>
                  <a:close/>
                  <a:moveTo>
                    <a:pt x="117" y="163"/>
                  </a:moveTo>
                  <a:cubicBezTo>
                    <a:pt x="81" y="162"/>
                    <a:pt x="51" y="138"/>
                    <a:pt x="45" y="102"/>
                  </a:cubicBezTo>
                  <a:cubicBezTo>
                    <a:pt x="40" y="77"/>
                    <a:pt x="54" y="50"/>
                    <a:pt x="78" y="36"/>
                  </a:cubicBezTo>
                  <a:cubicBezTo>
                    <a:pt x="110" y="18"/>
                    <a:pt x="152" y="26"/>
                    <a:pt x="174" y="55"/>
                  </a:cubicBezTo>
                  <a:cubicBezTo>
                    <a:pt x="204" y="92"/>
                    <a:pt x="185" y="147"/>
                    <a:pt x="138" y="159"/>
                  </a:cubicBezTo>
                  <a:cubicBezTo>
                    <a:pt x="131" y="161"/>
                    <a:pt x="124" y="162"/>
                    <a:pt x="117" y="163"/>
                  </a:cubicBezTo>
                  <a:close/>
                  <a:moveTo>
                    <a:pt x="174" y="194"/>
                  </a:moveTo>
                  <a:cubicBezTo>
                    <a:pt x="167" y="194"/>
                    <a:pt x="160" y="194"/>
                    <a:pt x="153" y="194"/>
                  </a:cubicBezTo>
                  <a:cubicBezTo>
                    <a:pt x="153" y="188"/>
                    <a:pt x="153" y="182"/>
                    <a:pt x="153" y="175"/>
                  </a:cubicBezTo>
                  <a:cubicBezTo>
                    <a:pt x="160" y="175"/>
                    <a:pt x="167" y="175"/>
                    <a:pt x="174" y="175"/>
                  </a:cubicBezTo>
                  <a:cubicBezTo>
                    <a:pt x="174" y="181"/>
                    <a:pt x="174" y="188"/>
                    <a:pt x="174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5" y="161"/>
                  </a:cubicBezTo>
                  <a:cubicBezTo>
                    <a:pt x="175" y="155"/>
                    <a:pt x="175" y="149"/>
                    <a:pt x="175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5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" name="Freeform 77"/>
            <p:cNvSpPr>
              <a:spLocks noEditPoints="1"/>
            </p:cNvSpPr>
            <p:nvPr/>
          </p:nvSpPr>
          <p:spPr bwMode="auto">
            <a:xfrm>
              <a:off x="4374170" y="5702621"/>
              <a:ext cx="904965" cy="732094"/>
            </a:xfrm>
            <a:custGeom>
              <a:avLst/>
              <a:gdLst>
                <a:gd name="T0" fmla="*/ 240 w 279"/>
                <a:gd name="T1" fmla="*/ 53 h 229"/>
                <a:gd name="T2" fmla="*/ 223 w 279"/>
                <a:gd name="T3" fmla="*/ 51 h 229"/>
                <a:gd name="T4" fmla="*/ 138 w 279"/>
                <a:gd name="T5" fmla="*/ 3 h 229"/>
                <a:gd name="T6" fmla="*/ 131 w 279"/>
                <a:gd name="T7" fmla="*/ 0 h 229"/>
                <a:gd name="T8" fmla="*/ 69 w 279"/>
                <a:gd name="T9" fmla="*/ 21 h 229"/>
                <a:gd name="T10" fmla="*/ 34 w 279"/>
                <a:gd name="T11" fmla="*/ 173 h 229"/>
                <a:gd name="T12" fmla="*/ 138 w 279"/>
                <a:gd name="T13" fmla="*/ 229 h 229"/>
                <a:gd name="T14" fmla="*/ 222 w 279"/>
                <a:gd name="T15" fmla="*/ 201 h 229"/>
                <a:gd name="T16" fmla="*/ 250 w 279"/>
                <a:gd name="T17" fmla="*/ 58 h 229"/>
                <a:gd name="T18" fmla="*/ 240 w 279"/>
                <a:gd name="T19" fmla="*/ 53 h 229"/>
                <a:gd name="T20" fmla="*/ 58 w 279"/>
                <a:gd name="T21" fmla="*/ 93 h 229"/>
                <a:gd name="T22" fmla="*/ 37 w 279"/>
                <a:gd name="T23" fmla="*/ 93 h 229"/>
                <a:gd name="T24" fmla="*/ 37 w 279"/>
                <a:gd name="T25" fmla="*/ 73 h 229"/>
                <a:gd name="T26" fmla="*/ 58 w 279"/>
                <a:gd name="T27" fmla="*/ 73 h 229"/>
                <a:gd name="T28" fmla="*/ 58 w 279"/>
                <a:gd name="T29" fmla="*/ 93 h 229"/>
                <a:gd name="T30" fmla="*/ 146 w 279"/>
                <a:gd name="T31" fmla="*/ 197 h 229"/>
                <a:gd name="T32" fmla="*/ 79 w 279"/>
                <a:gd name="T33" fmla="*/ 130 h 229"/>
                <a:gd name="T34" fmla="*/ 146 w 279"/>
                <a:gd name="T35" fmla="*/ 62 h 229"/>
                <a:gd name="T36" fmla="*/ 213 w 279"/>
                <a:gd name="T37" fmla="*/ 130 h 229"/>
                <a:gd name="T38" fmla="*/ 146 w 279"/>
                <a:gd name="T39" fmla="*/ 197 h 229"/>
                <a:gd name="T40" fmla="*/ 255 w 279"/>
                <a:gd name="T41" fmla="*/ 135 h 229"/>
                <a:gd name="T42" fmla="*/ 235 w 279"/>
                <a:gd name="T43" fmla="*/ 135 h 229"/>
                <a:gd name="T44" fmla="*/ 235 w 279"/>
                <a:gd name="T45" fmla="*/ 115 h 229"/>
                <a:gd name="T46" fmla="*/ 255 w 279"/>
                <a:gd name="T47" fmla="*/ 115 h 229"/>
                <a:gd name="T48" fmla="*/ 255 w 279"/>
                <a:gd name="T49" fmla="*/ 13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9" h="229">
                  <a:moveTo>
                    <a:pt x="240" y="53"/>
                  </a:moveTo>
                  <a:cubicBezTo>
                    <a:pt x="234" y="53"/>
                    <a:pt x="229" y="52"/>
                    <a:pt x="223" y="51"/>
                  </a:cubicBezTo>
                  <a:cubicBezTo>
                    <a:pt x="189" y="46"/>
                    <a:pt x="160" y="30"/>
                    <a:pt x="138" y="3"/>
                  </a:cubicBezTo>
                  <a:cubicBezTo>
                    <a:pt x="137" y="1"/>
                    <a:pt x="134" y="0"/>
                    <a:pt x="131" y="0"/>
                  </a:cubicBezTo>
                  <a:cubicBezTo>
                    <a:pt x="109" y="2"/>
                    <a:pt x="88" y="9"/>
                    <a:pt x="69" y="21"/>
                  </a:cubicBezTo>
                  <a:cubicBezTo>
                    <a:pt x="15" y="56"/>
                    <a:pt x="0" y="123"/>
                    <a:pt x="34" y="173"/>
                  </a:cubicBezTo>
                  <a:cubicBezTo>
                    <a:pt x="59" y="211"/>
                    <a:pt x="96" y="227"/>
                    <a:pt x="138" y="229"/>
                  </a:cubicBezTo>
                  <a:cubicBezTo>
                    <a:pt x="171" y="228"/>
                    <a:pt x="198" y="220"/>
                    <a:pt x="222" y="201"/>
                  </a:cubicBezTo>
                  <a:cubicBezTo>
                    <a:pt x="267" y="166"/>
                    <a:pt x="279" y="104"/>
                    <a:pt x="250" y="58"/>
                  </a:cubicBezTo>
                  <a:cubicBezTo>
                    <a:pt x="247" y="54"/>
                    <a:pt x="245" y="52"/>
                    <a:pt x="240" y="53"/>
                  </a:cubicBezTo>
                  <a:close/>
                  <a:moveTo>
                    <a:pt x="58" y="93"/>
                  </a:moveTo>
                  <a:cubicBezTo>
                    <a:pt x="51" y="93"/>
                    <a:pt x="44" y="93"/>
                    <a:pt x="37" y="93"/>
                  </a:cubicBezTo>
                  <a:cubicBezTo>
                    <a:pt x="37" y="86"/>
                    <a:pt x="37" y="80"/>
                    <a:pt x="37" y="73"/>
                  </a:cubicBezTo>
                  <a:cubicBezTo>
                    <a:pt x="44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6" y="197"/>
                  </a:moveTo>
                  <a:cubicBezTo>
                    <a:pt x="109" y="197"/>
                    <a:pt x="79" y="167"/>
                    <a:pt x="79" y="130"/>
                  </a:cubicBezTo>
                  <a:cubicBezTo>
                    <a:pt x="78" y="93"/>
                    <a:pt x="109" y="62"/>
                    <a:pt x="146" y="62"/>
                  </a:cubicBezTo>
                  <a:cubicBezTo>
                    <a:pt x="183" y="62"/>
                    <a:pt x="213" y="93"/>
                    <a:pt x="213" y="130"/>
                  </a:cubicBezTo>
                  <a:cubicBezTo>
                    <a:pt x="213" y="168"/>
                    <a:pt x="183" y="197"/>
                    <a:pt x="146" y="197"/>
                  </a:cubicBezTo>
                  <a:close/>
                  <a:moveTo>
                    <a:pt x="255" y="135"/>
                  </a:moveTo>
                  <a:cubicBezTo>
                    <a:pt x="248" y="135"/>
                    <a:pt x="242" y="135"/>
                    <a:pt x="235" y="135"/>
                  </a:cubicBezTo>
                  <a:cubicBezTo>
                    <a:pt x="235" y="128"/>
                    <a:pt x="235" y="122"/>
                    <a:pt x="235" y="115"/>
                  </a:cubicBezTo>
                  <a:cubicBezTo>
                    <a:pt x="241" y="115"/>
                    <a:pt x="248" y="115"/>
                    <a:pt x="255" y="115"/>
                  </a:cubicBezTo>
                  <a:cubicBezTo>
                    <a:pt x="255" y="121"/>
                    <a:pt x="255" y="128"/>
                    <a:pt x="255" y="135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11574038" y="6265591"/>
              <a:ext cx="248514" cy="247893"/>
            </a:xfrm>
            <a:custGeom>
              <a:avLst/>
              <a:gdLst>
                <a:gd name="T0" fmla="*/ 39 w 76"/>
                <a:gd name="T1" fmla="*/ 1 h 77"/>
                <a:gd name="T2" fmla="*/ 0 w 76"/>
                <a:gd name="T3" fmla="*/ 38 h 77"/>
                <a:gd name="T4" fmla="*/ 37 w 76"/>
                <a:gd name="T5" fmla="*/ 76 h 77"/>
                <a:gd name="T6" fmla="*/ 76 w 76"/>
                <a:gd name="T7" fmla="*/ 39 h 77"/>
                <a:gd name="T8" fmla="*/ 39 w 76"/>
                <a:gd name="T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39" y="1"/>
                  </a:moveTo>
                  <a:cubicBezTo>
                    <a:pt x="19" y="0"/>
                    <a:pt x="1" y="18"/>
                    <a:pt x="0" y="38"/>
                  </a:cubicBezTo>
                  <a:cubicBezTo>
                    <a:pt x="0" y="58"/>
                    <a:pt x="17" y="76"/>
                    <a:pt x="37" y="76"/>
                  </a:cubicBezTo>
                  <a:cubicBezTo>
                    <a:pt x="58" y="77"/>
                    <a:pt x="75" y="60"/>
                    <a:pt x="76" y="39"/>
                  </a:cubicBezTo>
                  <a:cubicBezTo>
                    <a:pt x="76" y="18"/>
                    <a:pt x="60" y="1"/>
                    <a:pt x="39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" name="Freeform 79"/>
            <p:cNvSpPr/>
            <p:nvPr/>
          </p:nvSpPr>
          <p:spPr bwMode="auto">
            <a:xfrm>
              <a:off x="10300990" y="5554349"/>
              <a:ext cx="576740" cy="569921"/>
            </a:xfrm>
            <a:custGeom>
              <a:avLst/>
              <a:gdLst>
                <a:gd name="T0" fmla="*/ 88 w 178"/>
                <a:gd name="T1" fmla="*/ 1 h 178"/>
                <a:gd name="T2" fmla="*/ 0 w 178"/>
                <a:gd name="T3" fmla="*/ 89 h 178"/>
                <a:gd name="T4" fmla="*/ 89 w 178"/>
                <a:gd name="T5" fmla="*/ 178 h 178"/>
                <a:gd name="T6" fmla="*/ 178 w 178"/>
                <a:gd name="T7" fmla="*/ 89 h 178"/>
                <a:gd name="T8" fmla="*/ 88 w 178"/>
                <a:gd name="T9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">
                  <a:moveTo>
                    <a:pt x="88" y="1"/>
                  </a:moveTo>
                  <a:cubicBezTo>
                    <a:pt x="39" y="1"/>
                    <a:pt x="0" y="40"/>
                    <a:pt x="0" y="89"/>
                  </a:cubicBezTo>
                  <a:cubicBezTo>
                    <a:pt x="0" y="138"/>
                    <a:pt x="41" y="178"/>
                    <a:pt x="89" y="178"/>
                  </a:cubicBezTo>
                  <a:cubicBezTo>
                    <a:pt x="138" y="178"/>
                    <a:pt x="178" y="137"/>
                    <a:pt x="178" y="89"/>
                  </a:cubicBezTo>
                  <a:cubicBezTo>
                    <a:pt x="177" y="40"/>
                    <a:pt x="137" y="0"/>
                    <a:pt x="88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" name="Freeform 80"/>
            <p:cNvSpPr>
              <a:spLocks noEditPoints="1"/>
            </p:cNvSpPr>
            <p:nvPr/>
          </p:nvSpPr>
          <p:spPr bwMode="auto">
            <a:xfrm>
              <a:off x="9691428" y="5053930"/>
              <a:ext cx="1711463" cy="1385419"/>
            </a:xfrm>
            <a:custGeom>
              <a:avLst/>
              <a:gdLst>
                <a:gd name="T0" fmla="*/ 455 w 528"/>
                <a:gd name="T1" fmla="*/ 99 h 432"/>
                <a:gd name="T2" fmla="*/ 422 w 528"/>
                <a:gd name="T3" fmla="*/ 96 h 432"/>
                <a:gd name="T4" fmla="*/ 262 w 528"/>
                <a:gd name="T5" fmla="*/ 5 h 432"/>
                <a:gd name="T6" fmla="*/ 249 w 528"/>
                <a:gd name="T7" fmla="*/ 0 h 432"/>
                <a:gd name="T8" fmla="*/ 130 w 528"/>
                <a:gd name="T9" fmla="*/ 39 h 432"/>
                <a:gd name="T10" fmla="*/ 65 w 528"/>
                <a:gd name="T11" fmla="*/ 327 h 432"/>
                <a:gd name="T12" fmla="*/ 262 w 528"/>
                <a:gd name="T13" fmla="*/ 432 h 432"/>
                <a:gd name="T14" fmla="*/ 421 w 528"/>
                <a:gd name="T15" fmla="*/ 379 h 432"/>
                <a:gd name="T16" fmla="*/ 472 w 528"/>
                <a:gd name="T17" fmla="*/ 109 h 432"/>
                <a:gd name="T18" fmla="*/ 455 w 528"/>
                <a:gd name="T19" fmla="*/ 99 h 432"/>
                <a:gd name="T20" fmla="*/ 110 w 528"/>
                <a:gd name="T21" fmla="*/ 176 h 432"/>
                <a:gd name="T22" fmla="*/ 71 w 528"/>
                <a:gd name="T23" fmla="*/ 176 h 432"/>
                <a:gd name="T24" fmla="*/ 71 w 528"/>
                <a:gd name="T25" fmla="*/ 138 h 432"/>
                <a:gd name="T26" fmla="*/ 110 w 528"/>
                <a:gd name="T27" fmla="*/ 138 h 432"/>
                <a:gd name="T28" fmla="*/ 110 w 528"/>
                <a:gd name="T29" fmla="*/ 176 h 432"/>
                <a:gd name="T30" fmla="*/ 276 w 528"/>
                <a:gd name="T31" fmla="*/ 372 h 432"/>
                <a:gd name="T32" fmla="*/ 149 w 528"/>
                <a:gd name="T33" fmla="*/ 245 h 432"/>
                <a:gd name="T34" fmla="*/ 277 w 528"/>
                <a:gd name="T35" fmla="*/ 117 h 432"/>
                <a:gd name="T36" fmla="*/ 404 w 528"/>
                <a:gd name="T37" fmla="*/ 245 h 432"/>
                <a:gd name="T38" fmla="*/ 276 w 528"/>
                <a:gd name="T39" fmla="*/ 372 h 432"/>
                <a:gd name="T40" fmla="*/ 483 w 528"/>
                <a:gd name="T41" fmla="*/ 254 h 432"/>
                <a:gd name="T42" fmla="*/ 444 w 528"/>
                <a:gd name="T43" fmla="*/ 254 h 432"/>
                <a:gd name="T44" fmla="*/ 444 w 528"/>
                <a:gd name="T45" fmla="*/ 217 h 432"/>
                <a:gd name="T46" fmla="*/ 483 w 528"/>
                <a:gd name="T47" fmla="*/ 217 h 432"/>
                <a:gd name="T48" fmla="*/ 483 w 528"/>
                <a:gd name="T49" fmla="*/ 254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8" h="432">
                  <a:moveTo>
                    <a:pt x="455" y="99"/>
                  </a:moveTo>
                  <a:cubicBezTo>
                    <a:pt x="444" y="99"/>
                    <a:pt x="433" y="98"/>
                    <a:pt x="422" y="96"/>
                  </a:cubicBezTo>
                  <a:cubicBezTo>
                    <a:pt x="357" y="86"/>
                    <a:pt x="304" y="55"/>
                    <a:pt x="262" y="5"/>
                  </a:cubicBezTo>
                  <a:cubicBezTo>
                    <a:pt x="259" y="2"/>
                    <a:pt x="253" y="0"/>
                    <a:pt x="249" y="0"/>
                  </a:cubicBezTo>
                  <a:cubicBezTo>
                    <a:pt x="206" y="3"/>
                    <a:pt x="167" y="16"/>
                    <a:pt x="130" y="39"/>
                  </a:cubicBezTo>
                  <a:cubicBezTo>
                    <a:pt x="29" y="105"/>
                    <a:pt x="0" y="231"/>
                    <a:pt x="65" y="327"/>
                  </a:cubicBezTo>
                  <a:cubicBezTo>
                    <a:pt x="113" y="398"/>
                    <a:pt x="183" y="429"/>
                    <a:pt x="262" y="432"/>
                  </a:cubicBezTo>
                  <a:cubicBezTo>
                    <a:pt x="324" y="431"/>
                    <a:pt x="376" y="415"/>
                    <a:pt x="421" y="379"/>
                  </a:cubicBezTo>
                  <a:cubicBezTo>
                    <a:pt x="506" y="312"/>
                    <a:pt x="528" y="197"/>
                    <a:pt x="472" y="109"/>
                  </a:cubicBezTo>
                  <a:cubicBezTo>
                    <a:pt x="468" y="102"/>
                    <a:pt x="464" y="98"/>
                    <a:pt x="455" y="99"/>
                  </a:cubicBezTo>
                  <a:close/>
                  <a:moveTo>
                    <a:pt x="110" y="176"/>
                  </a:moveTo>
                  <a:cubicBezTo>
                    <a:pt x="96" y="176"/>
                    <a:pt x="84" y="176"/>
                    <a:pt x="71" y="176"/>
                  </a:cubicBezTo>
                  <a:cubicBezTo>
                    <a:pt x="71" y="163"/>
                    <a:pt x="71" y="151"/>
                    <a:pt x="71" y="138"/>
                  </a:cubicBezTo>
                  <a:cubicBezTo>
                    <a:pt x="84" y="138"/>
                    <a:pt x="96" y="138"/>
                    <a:pt x="110" y="138"/>
                  </a:cubicBezTo>
                  <a:cubicBezTo>
                    <a:pt x="110" y="150"/>
                    <a:pt x="110" y="162"/>
                    <a:pt x="110" y="176"/>
                  </a:cubicBezTo>
                  <a:close/>
                  <a:moveTo>
                    <a:pt x="276" y="372"/>
                  </a:moveTo>
                  <a:cubicBezTo>
                    <a:pt x="207" y="372"/>
                    <a:pt x="150" y="315"/>
                    <a:pt x="149" y="245"/>
                  </a:cubicBezTo>
                  <a:cubicBezTo>
                    <a:pt x="149" y="176"/>
                    <a:pt x="207" y="117"/>
                    <a:pt x="277" y="117"/>
                  </a:cubicBezTo>
                  <a:cubicBezTo>
                    <a:pt x="347" y="117"/>
                    <a:pt x="404" y="175"/>
                    <a:pt x="404" y="245"/>
                  </a:cubicBezTo>
                  <a:cubicBezTo>
                    <a:pt x="404" y="316"/>
                    <a:pt x="347" y="372"/>
                    <a:pt x="276" y="372"/>
                  </a:cubicBezTo>
                  <a:close/>
                  <a:moveTo>
                    <a:pt x="483" y="254"/>
                  </a:moveTo>
                  <a:cubicBezTo>
                    <a:pt x="470" y="254"/>
                    <a:pt x="458" y="254"/>
                    <a:pt x="444" y="254"/>
                  </a:cubicBezTo>
                  <a:cubicBezTo>
                    <a:pt x="444" y="242"/>
                    <a:pt x="444" y="230"/>
                    <a:pt x="444" y="217"/>
                  </a:cubicBezTo>
                  <a:cubicBezTo>
                    <a:pt x="457" y="217"/>
                    <a:pt x="469" y="217"/>
                    <a:pt x="483" y="217"/>
                  </a:cubicBezTo>
                  <a:cubicBezTo>
                    <a:pt x="483" y="229"/>
                    <a:pt x="483" y="241"/>
                    <a:pt x="483" y="254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" name="Freeform 81"/>
            <p:cNvSpPr>
              <a:spLocks noEditPoints="1"/>
            </p:cNvSpPr>
            <p:nvPr/>
          </p:nvSpPr>
          <p:spPr bwMode="auto">
            <a:xfrm>
              <a:off x="10469792" y="3853852"/>
              <a:ext cx="1416060" cy="1399319"/>
            </a:xfrm>
            <a:custGeom>
              <a:avLst/>
              <a:gdLst>
                <a:gd name="T0" fmla="*/ 220 w 437"/>
                <a:gd name="T1" fmla="*/ 2 h 436"/>
                <a:gd name="T2" fmla="*/ 3 w 437"/>
                <a:gd name="T3" fmla="*/ 213 h 436"/>
                <a:gd name="T4" fmla="*/ 217 w 437"/>
                <a:gd name="T5" fmla="*/ 434 h 436"/>
                <a:gd name="T6" fmla="*/ 436 w 437"/>
                <a:gd name="T7" fmla="*/ 219 h 436"/>
                <a:gd name="T8" fmla="*/ 220 w 437"/>
                <a:gd name="T9" fmla="*/ 2 h 436"/>
                <a:gd name="T10" fmla="*/ 223 w 437"/>
                <a:gd name="T11" fmla="*/ 308 h 436"/>
                <a:gd name="T12" fmla="*/ 85 w 437"/>
                <a:gd name="T13" fmla="*/ 194 h 436"/>
                <a:gd name="T14" fmla="*/ 148 w 437"/>
                <a:gd name="T15" fmla="*/ 69 h 436"/>
                <a:gd name="T16" fmla="*/ 330 w 437"/>
                <a:gd name="T17" fmla="*/ 104 h 436"/>
                <a:gd name="T18" fmla="*/ 262 w 437"/>
                <a:gd name="T19" fmla="*/ 302 h 436"/>
                <a:gd name="T20" fmla="*/ 223 w 437"/>
                <a:gd name="T21" fmla="*/ 308 h 436"/>
                <a:gd name="T22" fmla="*/ 330 w 437"/>
                <a:gd name="T23" fmla="*/ 368 h 436"/>
                <a:gd name="T24" fmla="*/ 290 w 437"/>
                <a:gd name="T25" fmla="*/ 368 h 436"/>
                <a:gd name="T26" fmla="*/ 290 w 437"/>
                <a:gd name="T27" fmla="*/ 332 h 436"/>
                <a:gd name="T28" fmla="*/ 330 w 437"/>
                <a:gd name="T29" fmla="*/ 332 h 436"/>
                <a:gd name="T30" fmla="*/ 330 w 437"/>
                <a:gd name="T31" fmla="*/ 368 h 436"/>
                <a:gd name="T32" fmla="*/ 372 w 437"/>
                <a:gd name="T33" fmla="*/ 306 h 436"/>
                <a:gd name="T34" fmla="*/ 331 w 437"/>
                <a:gd name="T35" fmla="*/ 306 h 436"/>
                <a:gd name="T36" fmla="*/ 331 w 437"/>
                <a:gd name="T37" fmla="*/ 269 h 436"/>
                <a:gd name="T38" fmla="*/ 372 w 437"/>
                <a:gd name="T39" fmla="*/ 269 h 436"/>
                <a:gd name="T40" fmla="*/ 372 w 437"/>
                <a:gd name="T41" fmla="*/ 30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7" h="436">
                  <a:moveTo>
                    <a:pt x="220" y="2"/>
                  </a:moveTo>
                  <a:cubicBezTo>
                    <a:pt x="103" y="0"/>
                    <a:pt x="6" y="96"/>
                    <a:pt x="3" y="213"/>
                  </a:cubicBezTo>
                  <a:cubicBezTo>
                    <a:pt x="0" y="328"/>
                    <a:pt x="93" y="433"/>
                    <a:pt x="217" y="434"/>
                  </a:cubicBezTo>
                  <a:cubicBezTo>
                    <a:pt x="336" y="436"/>
                    <a:pt x="435" y="340"/>
                    <a:pt x="436" y="219"/>
                  </a:cubicBezTo>
                  <a:cubicBezTo>
                    <a:pt x="437" y="100"/>
                    <a:pt x="341" y="3"/>
                    <a:pt x="220" y="2"/>
                  </a:cubicBezTo>
                  <a:close/>
                  <a:moveTo>
                    <a:pt x="223" y="308"/>
                  </a:moveTo>
                  <a:cubicBezTo>
                    <a:pt x="153" y="307"/>
                    <a:pt x="98" y="261"/>
                    <a:pt x="85" y="194"/>
                  </a:cubicBezTo>
                  <a:cubicBezTo>
                    <a:pt x="76" y="146"/>
                    <a:pt x="102" y="95"/>
                    <a:pt x="148" y="69"/>
                  </a:cubicBezTo>
                  <a:cubicBezTo>
                    <a:pt x="208" y="35"/>
                    <a:pt x="288" y="50"/>
                    <a:pt x="330" y="104"/>
                  </a:cubicBezTo>
                  <a:cubicBezTo>
                    <a:pt x="387" y="176"/>
                    <a:pt x="351" y="278"/>
                    <a:pt x="262" y="302"/>
                  </a:cubicBezTo>
                  <a:cubicBezTo>
                    <a:pt x="249" y="305"/>
                    <a:pt x="236" y="306"/>
                    <a:pt x="223" y="308"/>
                  </a:cubicBezTo>
                  <a:close/>
                  <a:moveTo>
                    <a:pt x="330" y="368"/>
                  </a:moveTo>
                  <a:cubicBezTo>
                    <a:pt x="317" y="368"/>
                    <a:pt x="304" y="368"/>
                    <a:pt x="290" y="368"/>
                  </a:cubicBezTo>
                  <a:cubicBezTo>
                    <a:pt x="290" y="356"/>
                    <a:pt x="290" y="344"/>
                    <a:pt x="290" y="332"/>
                  </a:cubicBezTo>
                  <a:cubicBezTo>
                    <a:pt x="303" y="332"/>
                    <a:pt x="316" y="332"/>
                    <a:pt x="330" y="332"/>
                  </a:cubicBezTo>
                  <a:cubicBezTo>
                    <a:pt x="330" y="344"/>
                    <a:pt x="330" y="355"/>
                    <a:pt x="330" y="368"/>
                  </a:cubicBezTo>
                  <a:close/>
                  <a:moveTo>
                    <a:pt x="372" y="306"/>
                  </a:moveTo>
                  <a:cubicBezTo>
                    <a:pt x="358" y="306"/>
                    <a:pt x="345" y="306"/>
                    <a:pt x="331" y="306"/>
                  </a:cubicBezTo>
                  <a:cubicBezTo>
                    <a:pt x="331" y="294"/>
                    <a:pt x="331" y="282"/>
                    <a:pt x="331" y="269"/>
                  </a:cubicBezTo>
                  <a:cubicBezTo>
                    <a:pt x="345" y="269"/>
                    <a:pt x="358" y="269"/>
                    <a:pt x="372" y="269"/>
                  </a:cubicBezTo>
                  <a:cubicBezTo>
                    <a:pt x="372" y="281"/>
                    <a:pt x="372" y="293"/>
                    <a:pt x="372" y="30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5370571" y="6342045"/>
              <a:ext cx="128945" cy="132056"/>
            </a:xfrm>
            <a:custGeom>
              <a:avLst/>
              <a:gdLst>
                <a:gd name="T0" fmla="*/ 21 w 40"/>
                <a:gd name="T1" fmla="*/ 1 h 41"/>
                <a:gd name="T2" fmla="*/ 0 w 40"/>
                <a:gd name="T3" fmla="*/ 20 h 41"/>
                <a:gd name="T4" fmla="*/ 20 w 40"/>
                <a:gd name="T5" fmla="*/ 41 h 41"/>
                <a:gd name="T6" fmla="*/ 40 w 40"/>
                <a:gd name="T7" fmla="*/ 21 h 41"/>
                <a:gd name="T8" fmla="*/ 21 w 40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1" y="1"/>
                  </a:moveTo>
                  <a:cubicBezTo>
                    <a:pt x="10" y="0"/>
                    <a:pt x="0" y="10"/>
                    <a:pt x="0" y="20"/>
                  </a:cubicBezTo>
                  <a:cubicBezTo>
                    <a:pt x="0" y="31"/>
                    <a:pt x="9" y="40"/>
                    <a:pt x="20" y="41"/>
                  </a:cubicBezTo>
                  <a:cubicBezTo>
                    <a:pt x="31" y="41"/>
                    <a:pt x="40" y="32"/>
                    <a:pt x="40" y="21"/>
                  </a:cubicBezTo>
                  <a:cubicBezTo>
                    <a:pt x="40" y="10"/>
                    <a:pt x="31" y="1"/>
                    <a:pt x="21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4695363" y="5966731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7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2" y="94"/>
                    <a:pt x="47" y="94"/>
                  </a:cubicBezTo>
                  <a:cubicBezTo>
                    <a:pt x="73" y="94"/>
                    <a:pt x="94" y="72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10798018" y="4138812"/>
              <a:ext cx="740852" cy="620890"/>
            </a:xfrm>
            <a:custGeom>
              <a:avLst/>
              <a:gdLst>
                <a:gd name="T0" fmla="*/ 116 w 229"/>
                <a:gd name="T1" fmla="*/ 0 h 193"/>
                <a:gd name="T2" fmla="*/ 96 w 229"/>
                <a:gd name="T3" fmla="*/ 3 h 193"/>
                <a:gd name="T4" fmla="*/ 39 w 229"/>
                <a:gd name="T5" fmla="*/ 140 h 193"/>
                <a:gd name="T6" fmla="*/ 183 w 229"/>
                <a:gd name="T7" fmla="*/ 160 h 193"/>
                <a:gd name="T8" fmla="*/ 201 w 229"/>
                <a:gd name="T9" fmla="*/ 42 h 193"/>
                <a:gd name="T10" fmla="*/ 116 w 229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193">
                  <a:moveTo>
                    <a:pt x="116" y="0"/>
                  </a:moveTo>
                  <a:cubicBezTo>
                    <a:pt x="110" y="1"/>
                    <a:pt x="103" y="1"/>
                    <a:pt x="96" y="3"/>
                  </a:cubicBezTo>
                  <a:cubicBezTo>
                    <a:pt x="30" y="15"/>
                    <a:pt x="0" y="88"/>
                    <a:pt x="39" y="140"/>
                  </a:cubicBezTo>
                  <a:cubicBezTo>
                    <a:pt x="72" y="183"/>
                    <a:pt x="139" y="193"/>
                    <a:pt x="183" y="160"/>
                  </a:cubicBezTo>
                  <a:cubicBezTo>
                    <a:pt x="222" y="131"/>
                    <a:pt x="229" y="80"/>
                    <a:pt x="201" y="42"/>
                  </a:cubicBezTo>
                  <a:cubicBezTo>
                    <a:pt x="180" y="14"/>
                    <a:pt x="151" y="2"/>
                    <a:pt x="116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" name="Freeform 85"/>
            <p:cNvSpPr>
              <a:spLocks noEditPoints="1"/>
            </p:cNvSpPr>
            <p:nvPr/>
          </p:nvSpPr>
          <p:spPr bwMode="auto">
            <a:xfrm>
              <a:off x="8343359" y="3710213"/>
              <a:ext cx="1805242" cy="1545275"/>
            </a:xfrm>
            <a:custGeom>
              <a:avLst/>
              <a:gdLst>
                <a:gd name="T0" fmla="*/ 459 w 557"/>
                <a:gd name="T1" fmla="*/ 392 h 482"/>
                <a:gd name="T2" fmla="*/ 490 w 557"/>
                <a:gd name="T3" fmla="*/ 101 h 482"/>
                <a:gd name="T4" fmla="*/ 294 w 557"/>
                <a:gd name="T5" fmla="*/ 0 h 482"/>
                <a:gd name="T6" fmla="*/ 127 w 557"/>
                <a:gd name="T7" fmla="*/ 50 h 482"/>
                <a:gd name="T8" fmla="*/ 104 w 557"/>
                <a:gd name="T9" fmla="*/ 389 h 482"/>
                <a:gd name="T10" fmla="*/ 459 w 557"/>
                <a:gd name="T11" fmla="*/ 392 h 482"/>
                <a:gd name="T12" fmla="*/ 302 w 557"/>
                <a:gd name="T13" fmla="*/ 86 h 482"/>
                <a:gd name="T14" fmla="*/ 447 w 557"/>
                <a:gd name="T15" fmla="*/ 227 h 482"/>
                <a:gd name="T16" fmla="*/ 304 w 557"/>
                <a:gd name="T17" fmla="*/ 373 h 482"/>
                <a:gd name="T18" fmla="*/ 160 w 557"/>
                <a:gd name="T19" fmla="*/ 230 h 482"/>
                <a:gd name="T20" fmla="*/ 302 w 557"/>
                <a:gd name="T21" fmla="*/ 86 h 482"/>
                <a:gd name="T22" fmla="*/ 96 w 557"/>
                <a:gd name="T23" fmla="*/ 149 h 482"/>
                <a:gd name="T24" fmla="*/ 137 w 557"/>
                <a:gd name="T25" fmla="*/ 149 h 482"/>
                <a:gd name="T26" fmla="*/ 137 w 557"/>
                <a:gd name="T27" fmla="*/ 185 h 482"/>
                <a:gd name="T28" fmla="*/ 96 w 557"/>
                <a:gd name="T29" fmla="*/ 185 h 482"/>
                <a:gd name="T30" fmla="*/ 96 w 557"/>
                <a:gd name="T31" fmla="*/ 149 h 482"/>
                <a:gd name="T32" fmla="*/ 75 w 557"/>
                <a:gd name="T33" fmla="*/ 244 h 482"/>
                <a:gd name="T34" fmla="*/ 75 w 557"/>
                <a:gd name="T35" fmla="*/ 210 h 482"/>
                <a:gd name="T36" fmla="*/ 116 w 557"/>
                <a:gd name="T37" fmla="*/ 210 h 482"/>
                <a:gd name="T38" fmla="*/ 116 w 557"/>
                <a:gd name="T39" fmla="*/ 249 h 482"/>
                <a:gd name="T40" fmla="*/ 79 w 557"/>
                <a:gd name="T41" fmla="*/ 249 h 482"/>
                <a:gd name="T42" fmla="*/ 75 w 557"/>
                <a:gd name="T43" fmla="*/ 244 h 482"/>
                <a:gd name="T44" fmla="*/ 97 w 557"/>
                <a:gd name="T45" fmla="*/ 273 h 482"/>
                <a:gd name="T46" fmla="*/ 137 w 557"/>
                <a:gd name="T47" fmla="*/ 273 h 482"/>
                <a:gd name="T48" fmla="*/ 137 w 557"/>
                <a:gd name="T49" fmla="*/ 310 h 482"/>
                <a:gd name="T50" fmla="*/ 97 w 557"/>
                <a:gd name="T51" fmla="*/ 310 h 482"/>
                <a:gd name="T52" fmla="*/ 97 w 557"/>
                <a:gd name="T53" fmla="*/ 273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7" h="482">
                  <a:moveTo>
                    <a:pt x="459" y="392"/>
                  </a:moveTo>
                  <a:cubicBezTo>
                    <a:pt x="544" y="313"/>
                    <a:pt x="557" y="192"/>
                    <a:pt x="490" y="101"/>
                  </a:cubicBezTo>
                  <a:cubicBezTo>
                    <a:pt x="438" y="33"/>
                    <a:pt x="367" y="2"/>
                    <a:pt x="294" y="0"/>
                  </a:cubicBezTo>
                  <a:cubicBezTo>
                    <a:pt x="226" y="0"/>
                    <a:pt x="173" y="16"/>
                    <a:pt x="127" y="50"/>
                  </a:cubicBezTo>
                  <a:cubicBezTo>
                    <a:pt x="11" y="135"/>
                    <a:pt x="0" y="291"/>
                    <a:pt x="104" y="389"/>
                  </a:cubicBezTo>
                  <a:cubicBezTo>
                    <a:pt x="199" y="480"/>
                    <a:pt x="362" y="482"/>
                    <a:pt x="459" y="392"/>
                  </a:cubicBezTo>
                  <a:close/>
                  <a:moveTo>
                    <a:pt x="302" y="86"/>
                  </a:moveTo>
                  <a:cubicBezTo>
                    <a:pt x="381" y="85"/>
                    <a:pt x="446" y="149"/>
                    <a:pt x="447" y="227"/>
                  </a:cubicBezTo>
                  <a:cubicBezTo>
                    <a:pt x="447" y="308"/>
                    <a:pt x="384" y="372"/>
                    <a:pt x="304" y="373"/>
                  </a:cubicBezTo>
                  <a:cubicBezTo>
                    <a:pt x="225" y="374"/>
                    <a:pt x="160" y="309"/>
                    <a:pt x="160" y="230"/>
                  </a:cubicBezTo>
                  <a:cubicBezTo>
                    <a:pt x="159" y="151"/>
                    <a:pt x="223" y="86"/>
                    <a:pt x="302" y="86"/>
                  </a:cubicBezTo>
                  <a:close/>
                  <a:moveTo>
                    <a:pt x="96" y="149"/>
                  </a:moveTo>
                  <a:cubicBezTo>
                    <a:pt x="110" y="149"/>
                    <a:pt x="123" y="149"/>
                    <a:pt x="137" y="149"/>
                  </a:cubicBezTo>
                  <a:cubicBezTo>
                    <a:pt x="137" y="161"/>
                    <a:pt x="137" y="172"/>
                    <a:pt x="137" y="185"/>
                  </a:cubicBezTo>
                  <a:cubicBezTo>
                    <a:pt x="124" y="185"/>
                    <a:pt x="111" y="185"/>
                    <a:pt x="96" y="185"/>
                  </a:cubicBezTo>
                  <a:cubicBezTo>
                    <a:pt x="96" y="173"/>
                    <a:pt x="96" y="161"/>
                    <a:pt x="96" y="149"/>
                  </a:cubicBezTo>
                  <a:close/>
                  <a:moveTo>
                    <a:pt x="75" y="244"/>
                  </a:moveTo>
                  <a:cubicBezTo>
                    <a:pt x="74" y="233"/>
                    <a:pt x="75" y="222"/>
                    <a:pt x="75" y="210"/>
                  </a:cubicBezTo>
                  <a:cubicBezTo>
                    <a:pt x="89" y="210"/>
                    <a:pt x="102" y="210"/>
                    <a:pt x="116" y="210"/>
                  </a:cubicBezTo>
                  <a:cubicBezTo>
                    <a:pt x="116" y="223"/>
                    <a:pt x="116" y="235"/>
                    <a:pt x="116" y="249"/>
                  </a:cubicBezTo>
                  <a:cubicBezTo>
                    <a:pt x="104" y="249"/>
                    <a:pt x="91" y="249"/>
                    <a:pt x="79" y="249"/>
                  </a:cubicBezTo>
                  <a:cubicBezTo>
                    <a:pt x="78" y="249"/>
                    <a:pt x="75" y="245"/>
                    <a:pt x="75" y="244"/>
                  </a:cubicBezTo>
                  <a:close/>
                  <a:moveTo>
                    <a:pt x="97" y="273"/>
                  </a:moveTo>
                  <a:cubicBezTo>
                    <a:pt x="111" y="273"/>
                    <a:pt x="124" y="273"/>
                    <a:pt x="137" y="273"/>
                  </a:cubicBezTo>
                  <a:cubicBezTo>
                    <a:pt x="137" y="285"/>
                    <a:pt x="137" y="297"/>
                    <a:pt x="137" y="310"/>
                  </a:cubicBezTo>
                  <a:cubicBezTo>
                    <a:pt x="124" y="310"/>
                    <a:pt x="110" y="310"/>
                    <a:pt x="97" y="310"/>
                  </a:cubicBezTo>
                  <a:cubicBezTo>
                    <a:pt x="97" y="298"/>
                    <a:pt x="97" y="286"/>
                    <a:pt x="97" y="273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" name="Freeform 86"/>
            <p:cNvSpPr>
              <a:spLocks noEditPoints="1"/>
            </p:cNvSpPr>
            <p:nvPr/>
          </p:nvSpPr>
          <p:spPr bwMode="auto">
            <a:xfrm>
              <a:off x="6936677" y="5236953"/>
              <a:ext cx="747885" cy="736728"/>
            </a:xfrm>
            <a:custGeom>
              <a:avLst/>
              <a:gdLst>
                <a:gd name="T0" fmla="*/ 116 w 231"/>
                <a:gd name="T1" fmla="*/ 0 h 230"/>
                <a:gd name="T2" fmla="*/ 1 w 231"/>
                <a:gd name="T3" fmla="*/ 112 h 230"/>
                <a:gd name="T4" fmla="*/ 114 w 231"/>
                <a:gd name="T5" fmla="*/ 229 h 230"/>
                <a:gd name="T6" fmla="*/ 230 w 231"/>
                <a:gd name="T7" fmla="*/ 115 h 230"/>
                <a:gd name="T8" fmla="*/ 116 w 231"/>
                <a:gd name="T9" fmla="*/ 0 h 230"/>
                <a:gd name="T10" fmla="*/ 117 w 231"/>
                <a:gd name="T11" fmla="*/ 162 h 230"/>
                <a:gd name="T12" fmla="*/ 44 w 231"/>
                <a:gd name="T13" fmla="*/ 102 h 230"/>
                <a:gd name="T14" fmla="*/ 78 w 231"/>
                <a:gd name="T15" fmla="*/ 36 h 230"/>
                <a:gd name="T16" fmla="*/ 174 w 231"/>
                <a:gd name="T17" fmla="*/ 54 h 230"/>
                <a:gd name="T18" fmla="*/ 138 w 231"/>
                <a:gd name="T19" fmla="*/ 159 h 230"/>
                <a:gd name="T20" fmla="*/ 117 w 231"/>
                <a:gd name="T21" fmla="*/ 162 h 230"/>
                <a:gd name="T22" fmla="*/ 174 w 231"/>
                <a:gd name="T23" fmla="*/ 194 h 230"/>
                <a:gd name="T24" fmla="*/ 153 w 231"/>
                <a:gd name="T25" fmla="*/ 194 h 230"/>
                <a:gd name="T26" fmla="*/ 153 w 231"/>
                <a:gd name="T27" fmla="*/ 175 h 230"/>
                <a:gd name="T28" fmla="*/ 174 w 231"/>
                <a:gd name="T29" fmla="*/ 175 h 230"/>
                <a:gd name="T30" fmla="*/ 174 w 231"/>
                <a:gd name="T31" fmla="*/ 194 h 230"/>
                <a:gd name="T32" fmla="*/ 196 w 231"/>
                <a:gd name="T33" fmla="*/ 161 h 230"/>
                <a:gd name="T34" fmla="*/ 174 w 231"/>
                <a:gd name="T35" fmla="*/ 161 h 230"/>
                <a:gd name="T36" fmla="*/ 174 w 231"/>
                <a:gd name="T37" fmla="*/ 142 h 230"/>
                <a:gd name="T38" fmla="*/ 196 w 231"/>
                <a:gd name="T39" fmla="*/ 142 h 230"/>
                <a:gd name="T40" fmla="*/ 196 w 231"/>
                <a:gd name="T41" fmla="*/ 16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30">
                  <a:moveTo>
                    <a:pt x="116" y="0"/>
                  </a:moveTo>
                  <a:cubicBezTo>
                    <a:pt x="54" y="0"/>
                    <a:pt x="3" y="50"/>
                    <a:pt x="1" y="112"/>
                  </a:cubicBezTo>
                  <a:cubicBezTo>
                    <a:pt x="0" y="173"/>
                    <a:pt x="48" y="228"/>
                    <a:pt x="114" y="229"/>
                  </a:cubicBezTo>
                  <a:cubicBezTo>
                    <a:pt x="177" y="230"/>
                    <a:pt x="229" y="179"/>
                    <a:pt x="230" y="115"/>
                  </a:cubicBezTo>
                  <a:cubicBezTo>
                    <a:pt x="231" y="52"/>
                    <a:pt x="180" y="1"/>
                    <a:pt x="116" y="0"/>
                  </a:cubicBezTo>
                  <a:close/>
                  <a:moveTo>
                    <a:pt x="117" y="162"/>
                  </a:moveTo>
                  <a:cubicBezTo>
                    <a:pt x="80" y="161"/>
                    <a:pt x="51" y="137"/>
                    <a:pt x="44" y="102"/>
                  </a:cubicBezTo>
                  <a:cubicBezTo>
                    <a:pt x="40" y="77"/>
                    <a:pt x="53" y="50"/>
                    <a:pt x="78" y="36"/>
                  </a:cubicBezTo>
                  <a:cubicBezTo>
                    <a:pt x="109" y="18"/>
                    <a:pt x="152" y="26"/>
                    <a:pt x="174" y="54"/>
                  </a:cubicBezTo>
                  <a:cubicBezTo>
                    <a:pt x="204" y="92"/>
                    <a:pt x="185" y="146"/>
                    <a:pt x="138" y="159"/>
                  </a:cubicBezTo>
                  <a:cubicBezTo>
                    <a:pt x="131" y="161"/>
                    <a:pt x="124" y="161"/>
                    <a:pt x="117" y="162"/>
                  </a:cubicBezTo>
                  <a:close/>
                  <a:moveTo>
                    <a:pt x="174" y="194"/>
                  </a:moveTo>
                  <a:cubicBezTo>
                    <a:pt x="167" y="194"/>
                    <a:pt x="160" y="194"/>
                    <a:pt x="153" y="194"/>
                  </a:cubicBezTo>
                  <a:cubicBezTo>
                    <a:pt x="153" y="187"/>
                    <a:pt x="153" y="181"/>
                    <a:pt x="153" y="175"/>
                  </a:cubicBezTo>
                  <a:cubicBezTo>
                    <a:pt x="160" y="175"/>
                    <a:pt x="167" y="175"/>
                    <a:pt x="174" y="175"/>
                  </a:cubicBezTo>
                  <a:cubicBezTo>
                    <a:pt x="174" y="181"/>
                    <a:pt x="174" y="187"/>
                    <a:pt x="174" y="194"/>
                  </a:cubicBezTo>
                  <a:close/>
                  <a:moveTo>
                    <a:pt x="196" y="161"/>
                  </a:moveTo>
                  <a:cubicBezTo>
                    <a:pt x="189" y="161"/>
                    <a:pt x="182" y="161"/>
                    <a:pt x="174" y="161"/>
                  </a:cubicBezTo>
                  <a:cubicBezTo>
                    <a:pt x="174" y="155"/>
                    <a:pt x="174" y="149"/>
                    <a:pt x="174" y="142"/>
                  </a:cubicBezTo>
                  <a:cubicBezTo>
                    <a:pt x="182" y="142"/>
                    <a:pt x="189" y="142"/>
                    <a:pt x="196" y="142"/>
                  </a:cubicBezTo>
                  <a:cubicBezTo>
                    <a:pt x="196" y="148"/>
                    <a:pt x="196" y="154"/>
                    <a:pt x="196" y="16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7107822" y="5382909"/>
              <a:ext cx="391526" cy="328979"/>
            </a:xfrm>
            <a:custGeom>
              <a:avLst/>
              <a:gdLst>
                <a:gd name="T0" fmla="*/ 61 w 121"/>
                <a:gd name="T1" fmla="*/ 0 h 102"/>
                <a:gd name="T2" fmla="*/ 50 w 121"/>
                <a:gd name="T3" fmla="*/ 2 h 102"/>
                <a:gd name="T4" fmla="*/ 21 w 121"/>
                <a:gd name="T5" fmla="*/ 74 h 102"/>
                <a:gd name="T6" fmla="*/ 97 w 121"/>
                <a:gd name="T7" fmla="*/ 85 h 102"/>
                <a:gd name="T8" fmla="*/ 106 w 121"/>
                <a:gd name="T9" fmla="*/ 22 h 102"/>
                <a:gd name="T10" fmla="*/ 61 w 121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02">
                  <a:moveTo>
                    <a:pt x="61" y="0"/>
                  </a:moveTo>
                  <a:cubicBezTo>
                    <a:pt x="58" y="1"/>
                    <a:pt x="54" y="1"/>
                    <a:pt x="50" y="2"/>
                  </a:cubicBezTo>
                  <a:cubicBezTo>
                    <a:pt x="16" y="8"/>
                    <a:pt x="0" y="47"/>
                    <a:pt x="21" y="74"/>
                  </a:cubicBezTo>
                  <a:cubicBezTo>
                    <a:pt x="38" y="97"/>
                    <a:pt x="73" y="102"/>
                    <a:pt x="97" y="85"/>
                  </a:cubicBezTo>
                  <a:cubicBezTo>
                    <a:pt x="117" y="70"/>
                    <a:pt x="121" y="43"/>
                    <a:pt x="106" y="22"/>
                  </a:cubicBezTo>
                  <a:cubicBezTo>
                    <a:pt x="95" y="8"/>
                    <a:pt x="80" y="1"/>
                    <a:pt x="61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3839631" y="6022333"/>
              <a:ext cx="358703" cy="356780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2 h 111"/>
                <a:gd name="T4" fmla="*/ 53 w 111"/>
                <a:gd name="T5" fmla="*/ 110 h 111"/>
                <a:gd name="T6" fmla="*/ 110 w 111"/>
                <a:gd name="T7" fmla="*/ 56 h 111"/>
                <a:gd name="T8" fmla="*/ 56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0"/>
                  </a:moveTo>
                  <a:cubicBezTo>
                    <a:pt x="27" y="0"/>
                    <a:pt x="1" y="24"/>
                    <a:pt x="0" y="52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0" y="56"/>
                  </a:cubicBezTo>
                  <a:cubicBezTo>
                    <a:pt x="111" y="26"/>
                    <a:pt x="86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8985743" y="4111011"/>
              <a:ext cx="679896" cy="669542"/>
            </a:xfrm>
            <a:custGeom>
              <a:avLst/>
              <a:gdLst>
                <a:gd name="T0" fmla="*/ 105 w 210"/>
                <a:gd name="T1" fmla="*/ 209 h 209"/>
                <a:gd name="T2" fmla="*/ 210 w 210"/>
                <a:gd name="T3" fmla="*/ 104 h 209"/>
                <a:gd name="T4" fmla="*/ 105 w 210"/>
                <a:gd name="T5" fmla="*/ 0 h 209"/>
                <a:gd name="T6" fmla="*/ 0 w 210"/>
                <a:gd name="T7" fmla="*/ 105 h 209"/>
                <a:gd name="T8" fmla="*/ 105 w 210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09">
                  <a:moveTo>
                    <a:pt x="105" y="209"/>
                  </a:moveTo>
                  <a:cubicBezTo>
                    <a:pt x="163" y="209"/>
                    <a:pt x="210" y="162"/>
                    <a:pt x="210" y="104"/>
                  </a:cubicBezTo>
                  <a:cubicBezTo>
                    <a:pt x="210" y="46"/>
                    <a:pt x="163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2"/>
                    <a:pt x="48" y="209"/>
                    <a:pt x="105" y="20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8680962" y="5656286"/>
              <a:ext cx="682240" cy="674176"/>
            </a:xfrm>
            <a:custGeom>
              <a:avLst/>
              <a:gdLst>
                <a:gd name="T0" fmla="*/ 106 w 211"/>
                <a:gd name="T1" fmla="*/ 1 h 210"/>
                <a:gd name="T2" fmla="*/ 1 w 211"/>
                <a:gd name="T3" fmla="*/ 100 h 210"/>
                <a:gd name="T4" fmla="*/ 100 w 211"/>
                <a:gd name="T5" fmla="*/ 209 h 210"/>
                <a:gd name="T6" fmla="*/ 209 w 211"/>
                <a:gd name="T7" fmla="*/ 107 h 210"/>
                <a:gd name="T8" fmla="*/ 106 w 211"/>
                <a:gd name="T9" fmla="*/ 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10">
                  <a:moveTo>
                    <a:pt x="106" y="1"/>
                  </a:moveTo>
                  <a:cubicBezTo>
                    <a:pt x="51" y="0"/>
                    <a:pt x="2" y="46"/>
                    <a:pt x="1" y="100"/>
                  </a:cubicBezTo>
                  <a:cubicBezTo>
                    <a:pt x="0" y="159"/>
                    <a:pt x="44" y="207"/>
                    <a:pt x="100" y="209"/>
                  </a:cubicBezTo>
                  <a:cubicBezTo>
                    <a:pt x="160" y="210"/>
                    <a:pt x="208" y="166"/>
                    <a:pt x="209" y="107"/>
                  </a:cubicBezTo>
                  <a:cubicBezTo>
                    <a:pt x="211" y="50"/>
                    <a:pt x="164" y="2"/>
                    <a:pt x="106" y="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6404481" y="3983590"/>
              <a:ext cx="206313" cy="203874"/>
            </a:xfrm>
            <a:custGeom>
              <a:avLst/>
              <a:gdLst>
                <a:gd name="T0" fmla="*/ 33 w 64"/>
                <a:gd name="T1" fmla="*/ 0 h 64"/>
                <a:gd name="T2" fmla="*/ 0 w 64"/>
                <a:gd name="T3" fmla="*/ 32 h 64"/>
                <a:gd name="T4" fmla="*/ 31 w 64"/>
                <a:gd name="T5" fmla="*/ 64 h 64"/>
                <a:gd name="T6" fmla="*/ 64 w 64"/>
                <a:gd name="T7" fmla="*/ 32 h 64"/>
                <a:gd name="T8" fmla="*/ 33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3" y="0"/>
                  </a:moveTo>
                  <a:cubicBezTo>
                    <a:pt x="16" y="0"/>
                    <a:pt x="1" y="14"/>
                    <a:pt x="0" y="32"/>
                  </a:cubicBezTo>
                  <a:cubicBezTo>
                    <a:pt x="0" y="49"/>
                    <a:pt x="14" y="63"/>
                    <a:pt x="31" y="64"/>
                  </a:cubicBezTo>
                  <a:cubicBezTo>
                    <a:pt x="49" y="64"/>
                    <a:pt x="64" y="50"/>
                    <a:pt x="64" y="32"/>
                  </a:cubicBezTo>
                  <a:cubicBezTo>
                    <a:pt x="64" y="15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6521705" y="5867110"/>
              <a:ext cx="907309" cy="734412"/>
            </a:xfrm>
            <a:custGeom>
              <a:avLst/>
              <a:gdLst>
                <a:gd name="T0" fmla="*/ 241 w 280"/>
                <a:gd name="T1" fmla="*/ 52 h 229"/>
                <a:gd name="T2" fmla="*/ 224 w 280"/>
                <a:gd name="T3" fmla="*/ 51 h 229"/>
                <a:gd name="T4" fmla="*/ 139 w 280"/>
                <a:gd name="T5" fmla="*/ 3 h 229"/>
                <a:gd name="T6" fmla="*/ 132 w 280"/>
                <a:gd name="T7" fmla="*/ 0 h 229"/>
                <a:gd name="T8" fmla="*/ 69 w 280"/>
                <a:gd name="T9" fmla="*/ 21 h 229"/>
                <a:gd name="T10" fmla="*/ 35 w 280"/>
                <a:gd name="T11" fmla="*/ 173 h 229"/>
                <a:gd name="T12" fmla="*/ 139 w 280"/>
                <a:gd name="T13" fmla="*/ 229 h 229"/>
                <a:gd name="T14" fmla="*/ 223 w 280"/>
                <a:gd name="T15" fmla="*/ 201 h 229"/>
                <a:gd name="T16" fmla="*/ 250 w 280"/>
                <a:gd name="T17" fmla="*/ 58 h 229"/>
                <a:gd name="T18" fmla="*/ 241 w 280"/>
                <a:gd name="T19" fmla="*/ 52 h 229"/>
                <a:gd name="T20" fmla="*/ 58 w 280"/>
                <a:gd name="T21" fmla="*/ 93 h 229"/>
                <a:gd name="T22" fmla="*/ 38 w 280"/>
                <a:gd name="T23" fmla="*/ 93 h 229"/>
                <a:gd name="T24" fmla="*/ 38 w 280"/>
                <a:gd name="T25" fmla="*/ 73 h 229"/>
                <a:gd name="T26" fmla="*/ 58 w 280"/>
                <a:gd name="T27" fmla="*/ 73 h 229"/>
                <a:gd name="T28" fmla="*/ 58 w 280"/>
                <a:gd name="T29" fmla="*/ 93 h 229"/>
                <a:gd name="T30" fmla="*/ 147 w 280"/>
                <a:gd name="T31" fmla="*/ 197 h 229"/>
                <a:gd name="T32" fmla="*/ 79 w 280"/>
                <a:gd name="T33" fmla="*/ 130 h 229"/>
                <a:gd name="T34" fmla="*/ 147 w 280"/>
                <a:gd name="T35" fmla="*/ 62 h 229"/>
                <a:gd name="T36" fmla="*/ 214 w 280"/>
                <a:gd name="T37" fmla="*/ 130 h 229"/>
                <a:gd name="T38" fmla="*/ 147 w 280"/>
                <a:gd name="T39" fmla="*/ 197 h 229"/>
                <a:gd name="T40" fmla="*/ 256 w 280"/>
                <a:gd name="T41" fmla="*/ 134 h 229"/>
                <a:gd name="T42" fmla="*/ 235 w 280"/>
                <a:gd name="T43" fmla="*/ 134 h 229"/>
                <a:gd name="T44" fmla="*/ 235 w 280"/>
                <a:gd name="T45" fmla="*/ 115 h 229"/>
                <a:gd name="T46" fmla="*/ 256 w 280"/>
                <a:gd name="T47" fmla="*/ 115 h 229"/>
                <a:gd name="T48" fmla="*/ 256 w 280"/>
                <a:gd name="T49" fmla="*/ 13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0" h="229">
                  <a:moveTo>
                    <a:pt x="241" y="52"/>
                  </a:moveTo>
                  <a:cubicBezTo>
                    <a:pt x="235" y="52"/>
                    <a:pt x="229" y="52"/>
                    <a:pt x="224" y="51"/>
                  </a:cubicBezTo>
                  <a:cubicBezTo>
                    <a:pt x="189" y="45"/>
                    <a:pt x="161" y="29"/>
                    <a:pt x="139" y="3"/>
                  </a:cubicBezTo>
                  <a:cubicBezTo>
                    <a:pt x="138" y="1"/>
                    <a:pt x="134" y="0"/>
                    <a:pt x="132" y="0"/>
                  </a:cubicBezTo>
                  <a:cubicBezTo>
                    <a:pt x="110" y="2"/>
                    <a:pt x="89" y="8"/>
                    <a:pt x="69" y="21"/>
                  </a:cubicBezTo>
                  <a:cubicBezTo>
                    <a:pt x="16" y="55"/>
                    <a:pt x="0" y="122"/>
                    <a:pt x="35" y="173"/>
                  </a:cubicBezTo>
                  <a:cubicBezTo>
                    <a:pt x="60" y="211"/>
                    <a:pt x="97" y="227"/>
                    <a:pt x="139" y="229"/>
                  </a:cubicBezTo>
                  <a:cubicBezTo>
                    <a:pt x="172" y="228"/>
                    <a:pt x="199" y="219"/>
                    <a:pt x="223" y="201"/>
                  </a:cubicBezTo>
                  <a:cubicBezTo>
                    <a:pt x="268" y="165"/>
                    <a:pt x="280" y="104"/>
                    <a:pt x="250" y="58"/>
                  </a:cubicBezTo>
                  <a:cubicBezTo>
                    <a:pt x="248" y="54"/>
                    <a:pt x="246" y="52"/>
                    <a:pt x="241" y="52"/>
                  </a:cubicBezTo>
                  <a:close/>
                  <a:moveTo>
                    <a:pt x="58" y="93"/>
                  </a:moveTo>
                  <a:cubicBezTo>
                    <a:pt x="51" y="93"/>
                    <a:pt x="45" y="93"/>
                    <a:pt x="38" y="93"/>
                  </a:cubicBezTo>
                  <a:cubicBezTo>
                    <a:pt x="38" y="86"/>
                    <a:pt x="38" y="80"/>
                    <a:pt x="38" y="73"/>
                  </a:cubicBezTo>
                  <a:cubicBezTo>
                    <a:pt x="45" y="73"/>
                    <a:pt x="51" y="73"/>
                    <a:pt x="58" y="73"/>
                  </a:cubicBezTo>
                  <a:cubicBezTo>
                    <a:pt x="58" y="80"/>
                    <a:pt x="58" y="86"/>
                    <a:pt x="58" y="93"/>
                  </a:cubicBezTo>
                  <a:close/>
                  <a:moveTo>
                    <a:pt x="147" y="197"/>
                  </a:moveTo>
                  <a:cubicBezTo>
                    <a:pt x="110" y="197"/>
                    <a:pt x="80" y="167"/>
                    <a:pt x="79" y="130"/>
                  </a:cubicBezTo>
                  <a:cubicBezTo>
                    <a:pt x="79" y="93"/>
                    <a:pt x="110" y="62"/>
                    <a:pt x="147" y="62"/>
                  </a:cubicBezTo>
                  <a:cubicBezTo>
                    <a:pt x="184" y="62"/>
                    <a:pt x="214" y="92"/>
                    <a:pt x="214" y="130"/>
                  </a:cubicBezTo>
                  <a:cubicBezTo>
                    <a:pt x="214" y="167"/>
                    <a:pt x="184" y="197"/>
                    <a:pt x="147" y="197"/>
                  </a:cubicBezTo>
                  <a:close/>
                  <a:moveTo>
                    <a:pt x="256" y="134"/>
                  </a:moveTo>
                  <a:cubicBezTo>
                    <a:pt x="249" y="134"/>
                    <a:pt x="242" y="134"/>
                    <a:pt x="235" y="134"/>
                  </a:cubicBezTo>
                  <a:cubicBezTo>
                    <a:pt x="235" y="128"/>
                    <a:pt x="235" y="121"/>
                    <a:pt x="235" y="115"/>
                  </a:cubicBezTo>
                  <a:cubicBezTo>
                    <a:pt x="242" y="115"/>
                    <a:pt x="249" y="115"/>
                    <a:pt x="256" y="115"/>
                  </a:cubicBezTo>
                  <a:cubicBezTo>
                    <a:pt x="256" y="121"/>
                    <a:pt x="256" y="128"/>
                    <a:pt x="256" y="134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6010610" y="5236953"/>
              <a:ext cx="363392" cy="354464"/>
            </a:xfrm>
            <a:custGeom>
              <a:avLst/>
              <a:gdLst>
                <a:gd name="T0" fmla="*/ 56 w 112"/>
                <a:gd name="T1" fmla="*/ 0 h 111"/>
                <a:gd name="T2" fmla="*/ 1 w 112"/>
                <a:gd name="T3" fmla="*/ 53 h 111"/>
                <a:gd name="T4" fmla="*/ 53 w 112"/>
                <a:gd name="T5" fmla="*/ 110 h 111"/>
                <a:gd name="T6" fmla="*/ 111 w 112"/>
                <a:gd name="T7" fmla="*/ 56 h 111"/>
                <a:gd name="T8" fmla="*/ 56 w 112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0">
                  <a:moveTo>
                    <a:pt x="56" y="0"/>
                  </a:moveTo>
                  <a:cubicBezTo>
                    <a:pt x="27" y="0"/>
                    <a:pt x="1" y="24"/>
                    <a:pt x="1" y="53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1" y="56"/>
                  </a:cubicBezTo>
                  <a:cubicBezTo>
                    <a:pt x="112" y="26"/>
                    <a:pt x="87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2" name="Freeform 94"/>
            <p:cNvSpPr/>
            <p:nvPr/>
          </p:nvSpPr>
          <p:spPr bwMode="auto">
            <a:xfrm>
              <a:off x="6845242" y="6133537"/>
              <a:ext cx="304781" cy="301178"/>
            </a:xfrm>
            <a:custGeom>
              <a:avLst/>
              <a:gdLst>
                <a:gd name="T0" fmla="*/ 47 w 94"/>
                <a:gd name="T1" fmla="*/ 0 h 94"/>
                <a:gd name="T2" fmla="*/ 0 w 94"/>
                <a:gd name="T3" fmla="*/ 47 h 94"/>
                <a:gd name="T4" fmla="*/ 47 w 94"/>
                <a:gd name="T5" fmla="*/ 94 h 94"/>
                <a:gd name="T6" fmla="*/ 94 w 94"/>
                <a:gd name="T7" fmla="*/ 46 h 94"/>
                <a:gd name="T8" fmla="*/ 47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3"/>
                    <a:pt x="94" y="72"/>
                    <a:pt x="94" y="46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3" name="Freeform 95"/>
            <p:cNvSpPr/>
            <p:nvPr/>
          </p:nvSpPr>
          <p:spPr bwMode="auto">
            <a:xfrm>
              <a:off x="7930732" y="6332778"/>
              <a:ext cx="361048" cy="356780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2 h 111"/>
                <a:gd name="T4" fmla="*/ 53 w 111"/>
                <a:gd name="T5" fmla="*/ 110 h 111"/>
                <a:gd name="T6" fmla="*/ 111 w 111"/>
                <a:gd name="T7" fmla="*/ 56 h 111"/>
                <a:gd name="T8" fmla="*/ 56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6" y="0"/>
                  </a:moveTo>
                  <a:cubicBezTo>
                    <a:pt x="27" y="0"/>
                    <a:pt x="1" y="24"/>
                    <a:pt x="0" y="52"/>
                  </a:cubicBezTo>
                  <a:cubicBezTo>
                    <a:pt x="0" y="84"/>
                    <a:pt x="23" y="109"/>
                    <a:pt x="53" y="110"/>
                  </a:cubicBezTo>
                  <a:cubicBezTo>
                    <a:pt x="85" y="111"/>
                    <a:pt x="110" y="88"/>
                    <a:pt x="111" y="56"/>
                  </a:cubicBezTo>
                  <a:cubicBezTo>
                    <a:pt x="111" y="26"/>
                    <a:pt x="87" y="1"/>
                    <a:pt x="56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3661451" y="4993694"/>
              <a:ext cx="956544" cy="813181"/>
            </a:xfrm>
            <a:custGeom>
              <a:avLst/>
              <a:gdLst>
                <a:gd name="T0" fmla="*/ 242 w 295"/>
                <a:gd name="T1" fmla="*/ 207 h 254"/>
                <a:gd name="T2" fmla="*/ 259 w 295"/>
                <a:gd name="T3" fmla="*/ 53 h 254"/>
                <a:gd name="T4" fmla="*/ 155 w 295"/>
                <a:gd name="T5" fmla="*/ 0 h 254"/>
                <a:gd name="T6" fmla="*/ 67 w 295"/>
                <a:gd name="T7" fmla="*/ 26 h 254"/>
                <a:gd name="T8" fmla="*/ 55 w 295"/>
                <a:gd name="T9" fmla="*/ 206 h 254"/>
                <a:gd name="T10" fmla="*/ 242 w 295"/>
                <a:gd name="T11" fmla="*/ 207 h 254"/>
                <a:gd name="T12" fmla="*/ 159 w 295"/>
                <a:gd name="T13" fmla="*/ 45 h 254"/>
                <a:gd name="T14" fmla="*/ 236 w 295"/>
                <a:gd name="T15" fmla="*/ 120 h 254"/>
                <a:gd name="T16" fmla="*/ 161 w 295"/>
                <a:gd name="T17" fmla="*/ 197 h 254"/>
                <a:gd name="T18" fmla="*/ 84 w 295"/>
                <a:gd name="T19" fmla="*/ 121 h 254"/>
                <a:gd name="T20" fmla="*/ 159 w 295"/>
                <a:gd name="T21" fmla="*/ 45 h 254"/>
                <a:gd name="T22" fmla="*/ 51 w 295"/>
                <a:gd name="T23" fmla="*/ 78 h 254"/>
                <a:gd name="T24" fmla="*/ 72 w 295"/>
                <a:gd name="T25" fmla="*/ 78 h 254"/>
                <a:gd name="T26" fmla="*/ 72 w 295"/>
                <a:gd name="T27" fmla="*/ 98 h 254"/>
                <a:gd name="T28" fmla="*/ 51 w 295"/>
                <a:gd name="T29" fmla="*/ 98 h 254"/>
                <a:gd name="T30" fmla="*/ 51 w 295"/>
                <a:gd name="T31" fmla="*/ 78 h 254"/>
                <a:gd name="T32" fmla="*/ 39 w 295"/>
                <a:gd name="T33" fmla="*/ 129 h 254"/>
                <a:gd name="T34" fmla="*/ 39 w 295"/>
                <a:gd name="T35" fmla="*/ 111 h 254"/>
                <a:gd name="T36" fmla="*/ 61 w 295"/>
                <a:gd name="T37" fmla="*/ 111 h 254"/>
                <a:gd name="T38" fmla="*/ 61 w 295"/>
                <a:gd name="T39" fmla="*/ 131 h 254"/>
                <a:gd name="T40" fmla="*/ 42 w 295"/>
                <a:gd name="T41" fmla="*/ 131 h 254"/>
                <a:gd name="T42" fmla="*/ 39 w 295"/>
                <a:gd name="T43" fmla="*/ 129 h 254"/>
                <a:gd name="T44" fmla="*/ 51 w 295"/>
                <a:gd name="T45" fmla="*/ 144 h 254"/>
                <a:gd name="T46" fmla="*/ 72 w 295"/>
                <a:gd name="T47" fmla="*/ 144 h 254"/>
                <a:gd name="T48" fmla="*/ 72 w 295"/>
                <a:gd name="T49" fmla="*/ 164 h 254"/>
                <a:gd name="T50" fmla="*/ 51 w 295"/>
                <a:gd name="T51" fmla="*/ 164 h 254"/>
                <a:gd name="T52" fmla="*/ 51 w 295"/>
                <a:gd name="T53" fmla="*/ 14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242" y="207"/>
                  </a:moveTo>
                  <a:cubicBezTo>
                    <a:pt x="287" y="165"/>
                    <a:pt x="295" y="101"/>
                    <a:pt x="259" y="53"/>
                  </a:cubicBezTo>
                  <a:cubicBezTo>
                    <a:pt x="231" y="17"/>
                    <a:pt x="194" y="1"/>
                    <a:pt x="155" y="0"/>
                  </a:cubicBezTo>
                  <a:cubicBezTo>
                    <a:pt x="119" y="0"/>
                    <a:pt x="91" y="8"/>
                    <a:pt x="67" y="26"/>
                  </a:cubicBezTo>
                  <a:cubicBezTo>
                    <a:pt x="6" y="71"/>
                    <a:pt x="0" y="154"/>
                    <a:pt x="55" y="206"/>
                  </a:cubicBezTo>
                  <a:cubicBezTo>
                    <a:pt x="105" y="254"/>
                    <a:pt x="191" y="254"/>
                    <a:pt x="242" y="207"/>
                  </a:cubicBezTo>
                  <a:close/>
                  <a:moveTo>
                    <a:pt x="159" y="45"/>
                  </a:moveTo>
                  <a:cubicBezTo>
                    <a:pt x="201" y="45"/>
                    <a:pt x="236" y="79"/>
                    <a:pt x="236" y="120"/>
                  </a:cubicBezTo>
                  <a:cubicBezTo>
                    <a:pt x="236" y="163"/>
                    <a:pt x="203" y="197"/>
                    <a:pt x="161" y="197"/>
                  </a:cubicBezTo>
                  <a:cubicBezTo>
                    <a:pt x="119" y="198"/>
                    <a:pt x="84" y="163"/>
                    <a:pt x="84" y="121"/>
                  </a:cubicBezTo>
                  <a:cubicBezTo>
                    <a:pt x="84" y="80"/>
                    <a:pt x="118" y="45"/>
                    <a:pt x="159" y="45"/>
                  </a:cubicBezTo>
                  <a:close/>
                  <a:moveTo>
                    <a:pt x="51" y="78"/>
                  </a:moveTo>
                  <a:cubicBezTo>
                    <a:pt x="58" y="78"/>
                    <a:pt x="65" y="78"/>
                    <a:pt x="72" y="78"/>
                  </a:cubicBezTo>
                  <a:cubicBezTo>
                    <a:pt x="72" y="85"/>
                    <a:pt x="72" y="91"/>
                    <a:pt x="72" y="98"/>
                  </a:cubicBezTo>
                  <a:cubicBezTo>
                    <a:pt x="66" y="98"/>
                    <a:pt x="58" y="98"/>
                    <a:pt x="51" y="98"/>
                  </a:cubicBezTo>
                  <a:cubicBezTo>
                    <a:pt x="51" y="91"/>
                    <a:pt x="51" y="85"/>
                    <a:pt x="51" y="78"/>
                  </a:cubicBezTo>
                  <a:close/>
                  <a:moveTo>
                    <a:pt x="39" y="129"/>
                  </a:moveTo>
                  <a:cubicBezTo>
                    <a:pt x="39" y="123"/>
                    <a:pt x="39" y="117"/>
                    <a:pt x="39" y="111"/>
                  </a:cubicBez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1"/>
                  </a:cubicBezTo>
                  <a:cubicBezTo>
                    <a:pt x="55" y="131"/>
                    <a:pt x="48" y="132"/>
                    <a:pt x="42" y="131"/>
                  </a:cubicBezTo>
                  <a:cubicBezTo>
                    <a:pt x="41" y="131"/>
                    <a:pt x="39" y="130"/>
                    <a:pt x="39" y="129"/>
                  </a:cubicBezTo>
                  <a:close/>
                  <a:moveTo>
                    <a:pt x="51" y="144"/>
                  </a:moveTo>
                  <a:cubicBezTo>
                    <a:pt x="58" y="144"/>
                    <a:pt x="65" y="144"/>
                    <a:pt x="72" y="144"/>
                  </a:cubicBezTo>
                  <a:cubicBezTo>
                    <a:pt x="72" y="151"/>
                    <a:pt x="72" y="157"/>
                    <a:pt x="72" y="164"/>
                  </a:cubicBezTo>
                  <a:cubicBezTo>
                    <a:pt x="65" y="164"/>
                    <a:pt x="58" y="164"/>
                    <a:pt x="51" y="164"/>
                  </a:cubicBezTo>
                  <a:cubicBezTo>
                    <a:pt x="51" y="157"/>
                    <a:pt x="51" y="151"/>
                    <a:pt x="51" y="144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5" name="Freeform 97"/>
            <p:cNvSpPr/>
            <p:nvPr/>
          </p:nvSpPr>
          <p:spPr bwMode="auto">
            <a:xfrm>
              <a:off x="11407580" y="2725592"/>
              <a:ext cx="382148" cy="377632"/>
            </a:xfrm>
            <a:custGeom>
              <a:avLst/>
              <a:gdLst>
                <a:gd name="T0" fmla="*/ 58 w 118"/>
                <a:gd name="T1" fmla="*/ 0 h 118"/>
                <a:gd name="T2" fmla="*/ 0 w 118"/>
                <a:gd name="T3" fmla="*/ 59 h 118"/>
                <a:gd name="T4" fmla="*/ 59 w 118"/>
                <a:gd name="T5" fmla="*/ 118 h 118"/>
                <a:gd name="T6" fmla="*/ 117 w 118"/>
                <a:gd name="T7" fmla="*/ 59 h 118"/>
                <a:gd name="T8" fmla="*/ 58 w 118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8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1" y="118"/>
                    <a:pt x="118" y="91"/>
                    <a:pt x="117" y="59"/>
                  </a:cubicBezTo>
                  <a:cubicBezTo>
                    <a:pt x="117" y="26"/>
                    <a:pt x="91" y="0"/>
                    <a:pt x="58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6" name="Freeform 98"/>
            <p:cNvSpPr>
              <a:spLocks noEditPoints="1"/>
            </p:cNvSpPr>
            <p:nvPr/>
          </p:nvSpPr>
          <p:spPr bwMode="auto">
            <a:xfrm>
              <a:off x="11091077" y="2526351"/>
              <a:ext cx="956544" cy="815497"/>
            </a:xfrm>
            <a:custGeom>
              <a:avLst/>
              <a:gdLst>
                <a:gd name="T0" fmla="*/ 155 w 295"/>
                <a:gd name="T1" fmla="*/ 0 h 254"/>
                <a:gd name="T2" fmla="*/ 67 w 295"/>
                <a:gd name="T3" fmla="*/ 26 h 254"/>
                <a:gd name="T4" fmla="*/ 55 w 295"/>
                <a:gd name="T5" fmla="*/ 206 h 254"/>
                <a:gd name="T6" fmla="*/ 243 w 295"/>
                <a:gd name="T7" fmla="*/ 207 h 254"/>
                <a:gd name="T8" fmla="*/ 259 w 295"/>
                <a:gd name="T9" fmla="*/ 53 h 254"/>
                <a:gd name="T10" fmla="*/ 155 w 295"/>
                <a:gd name="T11" fmla="*/ 0 h 254"/>
                <a:gd name="T12" fmla="*/ 39 w 295"/>
                <a:gd name="T13" fmla="*/ 76 h 254"/>
                <a:gd name="T14" fmla="*/ 62 w 295"/>
                <a:gd name="T15" fmla="*/ 76 h 254"/>
                <a:gd name="T16" fmla="*/ 62 w 295"/>
                <a:gd name="T17" fmla="*/ 96 h 254"/>
                <a:gd name="T18" fmla="*/ 39 w 295"/>
                <a:gd name="T19" fmla="*/ 96 h 254"/>
                <a:gd name="T20" fmla="*/ 39 w 295"/>
                <a:gd name="T21" fmla="*/ 76 h 254"/>
                <a:gd name="T22" fmla="*/ 39 w 295"/>
                <a:gd name="T23" fmla="*/ 111 h 254"/>
                <a:gd name="T24" fmla="*/ 61 w 295"/>
                <a:gd name="T25" fmla="*/ 111 h 254"/>
                <a:gd name="T26" fmla="*/ 61 w 295"/>
                <a:gd name="T27" fmla="*/ 131 h 254"/>
                <a:gd name="T28" fmla="*/ 42 w 295"/>
                <a:gd name="T29" fmla="*/ 131 h 254"/>
                <a:gd name="T30" fmla="*/ 40 w 295"/>
                <a:gd name="T31" fmla="*/ 129 h 254"/>
                <a:gd name="T32" fmla="*/ 39 w 295"/>
                <a:gd name="T33" fmla="*/ 111 h 254"/>
                <a:gd name="T34" fmla="*/ 62 w 295"/>
                <a:gd name="T35" fmla="*/ 166 h 254"/>
                <a:gd name="T36" fmla="*/ 39 w 295"/>
                <a:gd name="T37" fmla="*/ 166 h 254"/>
                <a:gd name="T38" fmla="*/ 39 w 295"/>
                <a:gd name="T39" fmla="*/ 145 h 254"/>
                <a:gd name="T40" fmla="*/ 62 w 295"/>
                <a:gd name="T41" fmla="*/ 145 h 254"/>
                <a:gd name="T42" fmla="*/ 62 w 295"/>
                <a:gd name="T43" fmla="*/ 166 h 254"/>
                <a:gd name="T44" fmla="*/ 156 w 295"/>
                <a:gd name="T45" fmla="*/ 202 h 254"/>
                <a:gd name="T46" fmla="*/ 75 w 295"/>
                <a:gd name="T47" fmla="*/ 121 h 254"/>
                <a:gd name="T48" fmla="*/ 155 w 295"/>
                <a:gd name="T49" fmla="*/ 40 h 254"/>
                <a:gd name="T50" fmla="*/ 236 w 295"/>
                <a:gd name="T51" fmla="*/ 120 h 254"/>
                <a:gd name="T52" fmla="*/ 156 w 295"/>
                <a:gd name="T53" fmla="*/ 20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5" h="254">
                  <a:moveTo>
                    <a:pt x="155" y="0"/>
                  </a:moveTo>
                  <a:cubicBezTo>
                    <a:pt x="119" y="0"/>
                    <a:pt x="92" y="8"/>
                    <a:pt x="67" y="26"/>
                  </a:cubicBezTo>
                  <a:cubicBezTo>
                    <a:pt x="6" y="71"/>
                    <a:pt x="0" y="153"/>
                    <a:pt x="55" y="206"/>
                  </a:cubicBezTo>
                  <a:cubicBezTo>
                    <a:pt x="105" y="254"/>
                    <a:pt x="191" y="254"/>
                    <a:pt x="243" y="207"/>
                  </a:cubicBezTo>
                  <a:cubicBezTo>
                    <a:pt x="288" y="165"/>
                    <a:pt x="295" y="101"/>
                    <a:pt x="259" y="53"/>
                  </a:cubicBezTo>
                  <a:cubicBezTo>
                    <a:pt x="232" y="17"/>
                    <a:pt x="194" y="1"/>
                    <a:pt x="155" y="0"/>
                  </a:cubicBezTo>
                  <a:close/>
                  <a:moveTo>
                    <a:pt x="39" y="76"/>
                  </a:moveTo>
                  <a:cubicBezTo>
                    <a:pt x="47" y="76"/>
                    <a:pt x="54" y="76"/>
                    <a:pt x="62" y="76"/>
                  </a:cubicBezTo>
                  <a:cubicBezTo>
                    <a:pt x="62" y="82"/>
                    <a:pt x="62" y="89"/>
                    <a:pt x="62" y="96"/>
                  </a:cubicBezTo>
                  <a:cubicBezTo>
                    <a:pt x="55" y="96"/>
                    <a:pt x="48" y="96"/>
                    <a:pt x="39" y="96"/>
                  </a:cubicBezTo>
                  <a:cubicBezTo>
                    <a:pt x="39" y="89"/>
                    <a:pt x="39" y="83"/>
                    <a:pt x="39" y="76"/>
                  </a:cubicBezTo>
                  <a:close/>
                  <a:moveTo>
                    <a:pt x="39" y="111"/>
                  </a:moveTo>
                  <a:cubicBezTo>
                    <a:pt x="47" y="111"/>
                    <a:pt x="54" y="111"/>
                    <a:pt x="61" y="111"/>
                  </a:cubicBezTo>
                  <a:cubicBezTo>
                    <a:pt x="61" y="118"/>
                    <a:pt x="61" y="124"/>
                    <a:pt x="61" y="131"/>
                  </a:cubicBezTo>
                  <a:cubicBezTo>
                    <a:pt x="55" y="131"/>
                    <a:pt x="48" y="131"/>
                    <a:pt x="42" y="131"/>
                  </a:cubicBezTo>
                  <a:cubicBezTo>
                    <a:pt x="41" y="131"/>
                    <a:pt x="40" y="130"/>
                    <a:pt x="40" y="129"/>
                  </a:cubicBezTo>
                  <a:cubicBezTo>
                    <a:pt x="39" y="123"/>
                    <a:pt x="39" y="117"/>
                    <a:pt x="39" y="111"/>
                  </a:cubicBezTo>
                  <a:close/>
                  <a:moveTo>
                    <a:pt x="62" y="166"/>
                  </a:moveTo>
                  <a:cubicBezTo>
                    <a:pt x="55" y="166"/>
                    <a:pt x="47" y="166"/>
                    <a:pt x="39" y="166"/>
                  </a:cubicBezTo>
                  <a:cubicBezTo>
                    <a:pt x="39" y="159"/>
                    <a:pt x="39" y="153"/>
                    <a:pt x="39" y="145"/>
                  </a:cubicBezTo>
                  <a:cubicBezTo>
                    <a:pt x="47" y="145"/>
                    <a:pt x="55" y="145"/>
                    <a:pt x="62" y="145"/>
                  </a:cubicBezTo>
                  <a:cubicBezTo>
                    <a:pt x="62" y="152"/>
                    <a:pt x="62" y="159"/>
                    <a:pt x="62" y="166"/>
                  </a:cubicBezTo>
                  <a:close/>
                  <a:moveTo>
                    <a:pt x="156" y="202"/>
                  </a:moveTo>
                  <a:cubicBezTo>
                    <a:pt x="112" y="202"/>
                    <a:pt x="75" y="166"/>
                    <a:pt x="75" y="121"/>
                  </a:cubicBezTo>
                  <a:cubicBezTo>
                    <a:pt x="75" y="77"/>
                    <a:pt x="111" y="41"/>
                    <a:pt x="155" y="40"/>
                  </a:cubicBezTo>
                  <a:cubicBezTo>
                    <a:pt x="199" y="40"/>
                    <a:pt x="236" y="76"/>
                    <a:pt x="236" y="120"/>
                  </a:cubicBezTo>
                  <a:cubicBezTo>
                    <a:pt x="236" y="165"/>
                    <a:pt x="201" y="201"/>
                    <a:pt x="156" y="20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4001400" y="5204518"/>
              <a:ext cx="361048" cy="356780"/>
            </a:xfrm>
            <a:custGeom>
              <a:avLst/>
              <a:gdLst>
                <a:gd name="T0" fmla="*/ 55 w 111"/>
                <a:gd name="T1" fmla="*/ 111 h 111"/>
                <a:gd name="T2" fmla="*/ 111 w 111"/>
                <a:gd name="T3" fmla="*/ 55 h 111"/>
                <a:gd name="T4" fmla="*/ 55 w 111"/>
                <a:gd name="T5" fmla="*/ 0 h 111"/>
                <a:gd name="T6" fmla="*/ 0 w 111"/>
                <a:gd name="T7" fmla="*/ 55 h 111"/>
                <a:gd name="T8" fmla="*/ 55 w 111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55" y="111"/>
                  </a:move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5" y="0"/>
                  </a:cubicBezTo>
                  <a:cubicBezTo>
                    <a:pt x="24" y="0"/>
                    <a:pt x="0" y="25"/>
                    <a:pt x="0" y="55"/>
                  </a:cubicBezTo>
                  <a:cubicBezTo>
                    <a:pt x="0" y="86"/>
                    <a:pt x="25" y="111"/>
                    <a:pt x="55" y="11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78405765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3046521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883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zigzag">
  <p:cSld name="Blank zigzag">
    <p:bg>
      <p:bgPr>
        <a:solidFill>
          <a:schemeClr val="bg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7974832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46192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67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502C9EB6-A8E9-48D9-858B-4AD480469029}"/>
              </a:ext>
            </a:extLst>
          </p:cNvPr>
          <p:cNvSpPr/>
          <p:nvPr userDrawn="1"/>
        </p:nvSpPr>
        <p:spPr bwMode="auto">
          <a:xfrm>
            <a:off x="24064" y="268841"/>
            <a:ext cx="5249917" cy="693683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F2EE221-6C1A-4C37-B21D-2D7A199F947E}"/>
              </a:ext>
            </a:extLst>
          </p:cNvPr>
          <p:cNvSpPr/>
          <p:nvPr userDrawn="1"/>
        </p:nvSpPr>
        <p:spPr>
          <a:xfrm>
            <a:off x="0" y="1040163"/>
            <a:ext cx="12192000" cy="58376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867465F1-7214-4A53-970D-5147A4CCE7BD}"/>
              </a:ext>
            </a:extLst>
          </p:cNvPr>
          <p:cNvSpPr/>
          <p:nvPr userDrawn="1"/>
        </p:nvSpPr>
        <p:spPr>
          <a:xfrm>
            <a:off x="5396163" y="252661"/>
            <a:ext cx="709863" cy="70986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3E47A773-605E-413A-9E4A-D4C6D9856DE9}"/>
              </a:ext>
            </a:extLst>
          </p:cNvPr>
          <p:cNvSpPr/>
          <p:nvPr userDrawn="1"/>
        </p:nvSpPr>
        <p:spPr>
          <a:xfrm>
            <a:off x="6252272" y="344975"/>
            <a:ext cx="541413" cy="54141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AFB923CF-2E54-49C0-A429-7F4F75CD9A71}"/>
              </a:ext>
            </a:extLst>
          </p:cNvPr>
          <p:cNvSpPr/>
          <p:nvPr userDrawn="1"/>
        </p:nvSpPr>
        <p:spPr>
          <a:xfrm>
            <a:off x="6939931" y="418103"/>
            <a:ext cx="395155" cy="395155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4A2F9C54-9588-731C-4D22-8E656AD87489}"/>
              </a:ext>
            </a:extLst>
          </p:cNvPr>
          <p:cNvSpPr/>
          <p:nvPr userDrawn="1"/>
        </p:nvSpPr>
        <p:spPr bwMode="auto">
          <a:xfrm>
            <a:off x="14038" y="311758"/>
            <a:ext cx="5249917" cy="693683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F32D9935-8222-01AE-C223-454EE64282C1}"/>
              </a:ext>
            </a:extLst>
          </p:cNvPr>
          <p:cNvSpPr/>
          <p:nvPr userDrawn="1"/>
        </p:nvSpPr>
        <p:spPr>
          <a:xfrm>
            <a:off x="5386137" y="295578"/>
            <a:ext cx="709863" cy="70986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32330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6389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674" y="6324897"/>
            <a:ext cx="536733" cy="462701"/>
          </a:xfrm>
          <a:prstGeom prst="rect">
            <a:avLst/>
          </a:prstGeom>
        </p:spPr>
      </p:pic>
      <p:sp>
        <p:nvSpPr>
          <p:cNvPr id="7" name="Freeform 5"/>
          <p:cNvSpPr/>
          <p:nvPr userDrawn="1"/>
        </p:nvSpPr>
        <p:spPr bwMode="auto">
          <a:xfrm>
            <a:off x="1427" y="5631465"/>
            <a:ext cx="12192000" cy="1226535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7C4A6EF5-FDE0-D132-1769-9B537B67420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064876" y="5768975"/>
            <a:ext cx="993775" cy="1025525"/>
          </a:xfrm>
          <a:custGeom>
            <a:avLst/>
            <a:gdLst>
              <a:gd name="T0" fmla="*/ 719 w 1329"/>
              <a:gd name="T1" fmla="*/ 0 h 1370"/>
              <a:gd name="T2" fmla="*/ 935 w 1329"/>
              <a:gd name="T3" fmla="*/ 65 h 1370"/>
              <a:gd name="T4" fmla="*/ 1303 w 1329"/>
              <a:gd name="T5" fmla="*/ 707 h 1370"/>
              <a:gd name="T6" fmla="*/ 809 w 1329"/>
              <a:gd name="T7" fmla="*/ 1282 h 1370"/>
              <a:gd name="T8" fmla="*/ 10 w 1329"/>
              <a:gd name="T9" fmla="*/ 724 h 1370"/>
              <a:gd name="T10" fmla="*/ 102 w 1329"/>
              <a:gd name="T11" fmla="*/ 532 h 1370"/>
              <a:gd name="T12" fmla="*/ 253 w 1329"/>
              <a:gd name="T13" fmla="*/ 447 h 1370"/>
              <a:gd name="T14" fmla="*/ 279 w 1329"/>
              <a:gd name="T15" fmla="*/ 413 h 1370"/>
              <a:gd name="T16" fmla="*/ 364 w 1329"/>
              <a:gd name="T17" fmla="*/ 165 h 1370"/>
              <a:gd name="T18" fmla="*/ 620 w 1329"/>
              <a:gd name="T19" fmla="*/ 7 h 1370"/>
              <a:gd name="T20" fmla="*/ 642 w 1329"/>
              <a:gd name="T21" fmla="*/ 0 h 1370"/>
              <a:gd name="T22" fmla="*/ 719 w 1329"/>
              <a:gd name="T23" fmla="*/ 0 h 1370"/>
              <a:gd name="T24" fmla="*/ 860 w 1329"/>
              <a:gd name="T25" fmla="*/ 122 h 1370"/>
              <a:gd name="T26" fmla="*/ 879 w 1329"/>
              <a:gd name="T27" fmla="*/ 142 h 1370"/>
              <a:gd name="T28" fmla="*/ 1082 w 1329"/>
              <a:gd name="T29" fmla="*/ 670 h 1370"/>
              <a:gd name="T30" fmla="*/ 917 w 1329"/>
              <a:gd name="T31" fmla="*/ 929 h 1370"/>
              <a:gd name="T32" fmla="*/ 615 w 1329"/>
              <a:gd name="T33" fmla="*/ 1001 h 1370"/>
              <a:gd name="T34" fmla="*/ 171 w 1329"/>
              <a:gd name="T35" fmla="*/ 917 h 1370"/>
              <a:gd name="T36" fmla="*/ 149 w 1329"/>
              <a:gd name="T37" fmla="*/ 910 h 1370"/>
              <a:gd name="T38" fmla="*/ 788 w 1329"/>
              <a:gd name="T39" fmla="*/ 1205 h 1370"/>
              <a:gd name="T40" fmla="*/ 1228 w 1329"/>
              <a:gd name="T41" fmla="*/ 670 h 1370"/>
              <a:gd name="T42" fmla="*/ 860 w 1329"/>
              <a:gd name="T43" fmla="*/ 122 h 1370"/>
              <a:gd name="T44" fmla="*/ 986 w 1329"/>
              <a:gd name="T45" fmla="*/ 762 h 1370"/>
              <a:gd name="T46" fmla="*/ 996 w 1329"/>
              <a:gd name="T47" fmla="*/ 547 h 1370"/>
              <a:gd name="T48" fmla="*/ 682 w 1329"/>
              <a:gd name="T49" fmla="*/ 92 h 1370"/>
              <a:gd name="T50" fmla="*/ 639 w 1329"/>
              <a:gd name="T51" fmla="*/ 85 h 1370"/>
              <a:gd name="T52" fmla="*/ 371 w 1329"/>
              <a:gd name="T53" fmla="*/ 350 h 1370"/>
              <a:gd name="T54" fmla="*/ 453 w 1329"/>
              <a:gd name="T55" fmla="*/ 505 h 1370"/>
              <a:gd name="T56" fmla="*/ 658 w 1329"/>
              <a:gd name="T57" fmla="*/ 435 h 1370"/>
              <a:gd name="T58" fmla="*/ 736 w 1329"/>
              <a:gd name="T59" fmla="*/ 643 h 1370"/>
              <a:gd name="T60" fmla="*/ 986 w 1329"/>
              <a:gd name="T61" fmla="*/ 762 h 1370"/>
              <a:gd name="T62" fmla="*/ 439 w 1329"/>
              <a:gd name="T63" fmla="*/ 553 h 1370"/>
              <a:gd name="T64" fmla="*/ 357 w 1329"/>
              <a:gd name="T65" fmla="*/ 513 h 1370"/>
              <a:gd name="T66" fmla="*/ 329 w 1329"/>
              <a:gd name="T67" fmla="*/ 507 h 1370"/>
              <a:gd name="T68" fmla="*/ 130 w 1329"/>
              <a:gd name="T69" fmla="*/ 612 h 1370"/>
              <a:gd name="T70" fmla="*/ 132 w 1329"/>
              <a:gd name="T71" fmla="*/ 791 h 1370"/>
              <a:gd name="T72" fmla="*/ 209 w 1329"/>
              <a:gd name="T73" fmla="*/ 848 h 1370"/>
              <a:gd name="T74" fmla="*/ 816 w 1329"/>
              <a:gd name="T75" fmla="*/ 883 h 1370"/>
              <a:gd name="T76" fmla="*/ 962 w 1329"/>
              <a:gd name="T77" fmla="*/ 804 h 1370"/>
              <a:gd name="T78" fmla="*/ 740 w 1329"/>
              <a:gd name="T79" fmla="*/ 696 h 1370"/>
              <a:gd name="T80" fmla="*/ 679 w 1329"/>
              <a:gd name="T81" fmla="*/ 699 h 1370"/>
              <a:gd name="T82" fmla="*/ 600 w 1329"/>
              <a:gd name="T83" fmla="*/ 725 h 1370"/>
              <a:gd name="T84" fmla="*/ 439 w 1329"/>
              <a:gd name="T85" fmla="*/ 553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9" h="1370">
                <a:moveTo>
                  <a:pt x="719" y="0"/>
                </a:moveTo>
                <a:cubicBezTo>
                  <a:pt x="791" y="21"/>
                  <a:pt x="867" y="33"/>
                  <a:pt x="935" y="65"/>
                </a:cubicBezTo>
                <a:cubicBezTo>
                  <a:pt x="1187" y="181"/>
                  <a:pt x="1329" y="440"/>
                  <a:pt x="1303" y="707"/>
                </a:cubicBezTo>
                <a:cubicBezTo>
                  <a:pt x="1276" y="991"/>
                  <a:pt x="1075" y="1220"/>
                  <a:pt x="809" y="1282"/>
                </a:cubicBezTo>
                <a:cubicBezTo>
                  <a:pt x="425" y="1370"/>
                  <a:pt x="58" y="1114"/>
                  <a:pt x="10" y="724"/>
                </a:cubicBezTo>
                <a:cubicBezTo>
                  <a:pt x="0" y="642"/>
                  <a:pt x="39" y="577"/>
                  <a:pt x="102" y="532"/>
                </a:cubicBezTo>
                <a:cubicBezTo>
                  <a:pt x="149" y="498"/>
                  <a:pt x="203" y="476"/>
                  <a:pt x="253" y="447"/>
                </a:cubicBezTo>
                <a:cubicBezTo>
                  <a:pt x="264" y="440"/>
                  <a:pt x="277" y="426"/>
                  <a:pt x="279" y="413"/>
                </a:cubicBezTo>
                <a:cubicBezTo>
                  <a:pt x="290" y="324"/>
                  <a:pt x="310" y="239"/>
                  <a:pt x="364" y="165"/>
                </a:cubicBezTo>
                <a:cubicBezTo>
                  <a:pt x="428" y="78"/>
                  <a:pt x="515" y="28"/>
                  <a:pt x="620" y="7"/>
                </a:cubicBezTo>
                <a:cubicBezTo>
                  <a:pt x="627" y="6"/>
                  <a:pt x="634" y="3"/>
                  <a:pt x="642" y="0"/>
                </a:cubicBezTo>
                <a:cubicBezTo>
                  <a:pt x="667" y="0"/>
                  <a:pt x="693" y="0"/>
                  <a:pt x="719" y="0"/>
                </a:cubicBezTo>
                <a:close/>
                <a:moveTo>
                  <a:pt x="860" y="122"/>
                </a:moveTo>
                <a:cubicBezTo>
                  <a:pt x="870" y="133"/>
                  <a:pt x="874" y="137"/>
                  <a:pt x="879" y="142"/>
                </a:cubicBezTo>
                <a:cubicBezTo>
                  <a:pt x="1020" y="289"/>
                  <a:pt x="1086" y="465"/>
                  <a:pt x="1082" y="670"/>
                </a:cubicBezTo>
                <a:cubicBezTo>
                  <a:pt x="1080" y="792"/>
                  <a:pt x="1034" y="879"/>
                  <a:pt x="917" y="929"/>
                </a:cubicBezTo>
                <a:cubicBezTo>
                  <a:pt x="819" y="970"/>
                  <a:pt x="720" y="995"/>
                  <a:pt x="615" y="1001"/>
                </a:cubicBezTo>
                <a:cubicBezTo>
                  <a:pt x="460" y="1010"/>
                  <a:pt x="310" y="989"/>
                  <a:pt x="171" y="917"/>
                </a:cubicBezTo>
                <a:cubicBezTo>
                  <a:pt x="165" y="914"/>
                  <a:pt x="158" y="913"/>
                  <a:pt x="149" y="910"/>
                </a:cubicBezTo>
                <a:cubicBezTo>
                  <a:pt x="265" y="1143"/>
                  <a:pt x="529" y="1263"/>
                  <a:pt x="788" y="1205"/>
                </a:cubicBezTo>
                <a:cubicBezTo>
                  <a:pt x="1033" y="1150"/>
                  <a:pt x="1223" y="918"/>
                  <a:pt x="1228" y="670"/>
                </a:cubicBezTo>
                <a:cubicBezTo>
                  <a:pt x="1233" y="387"/>
                  <a:pt x="1046" y="182"/>
                  <a:pt x="860" y="122"/>
                </a:cubicBezTo>
                <a:close/>
                <a:moveTo>
                  <a:pt x="986" y="762"/>
                </a:moveTo>
                <a:cubicBezTo>
                  <a:pt x="1008" y="689"/>
                  <a:pt x="1008" y="619"/>
                  <a:pt x="996" y="547"/>
                </a:cubicBezTo>
                <a:cubicBezTo>
                  <a:pt x="963" y="346"/>
                  <a:pt x="859" y="194"/>
                  <a:pt x="682" y="92"/>
                </a:cubicBezTo>
                <a:cubicBezTo>
                  <a:pt x="670" y="86"/>
                  <a:pt x="653" y="83"/>
                  <a:pt x="639" y="85"/>
                </a:cubicBezTo>
                <a:cubicBezTo>
                  <a:pt x="505" y="102"/>
                  <a:pt x="397" y="204"/>
                  <a:pt x="371" y="350"/>
                </a:cubicBezTo>
                <a:cubicBezTo>
                  <a:pt x="347" y="482"/>
                  <a:pt x="332" y="450"/>
                  <a:pt x="453" y="505"/>
                </a:cubicBezTo>
                <a:cubicBezTo>
                  <a:pt x="520" y="424"/>
                  <a:pt x="587" y="400"/>
                  <a:pt x="658" y="435"/>
                </a:cubicBezTo>
                <a:cubicBezTo>
                  <a:pt x="740" y="475"/>
                  <a:pt x="763" y="551"/>
                  <a:pt x="736" y="643"/>
                </a:cubicBezTo>
                <a:cubicBezTo>
                  <a:pt x="818" y="682"/>
                  <a:pt x="901" y="722"/>
                  <a:pt x="986" y="762"/>
                </a:cubicBezTo>
                <a:close/>
                <a:moveTo>
                  <a:pt x="439" y="553"/>
                </a:moveTo>
                <a:cubicBezTo>
                  <a:pt x="410" y="539"/>
                  <a:pt x="384" y="526"/>
                  <a:pt x="357" y="513"/>
                </a:cubicBezTo>
                <a:cubicBezTo>
                  <a:pt x="348" y="509"/>
                  <a:pt x="337" y="505"/>
                  <a:pt x="329" y="507"/>
                </a:cubicBezTo>
                <a:cubicBezTo>
                  <a:pt x="255" y="528"/>
                  <a:pt x="185" y="555"/>
                  <a:pt x="130" y="612"/>
                </a:cubicBezTo>
                <a:cubicBezTo>
                  <a:pt x="74" y="670"/>
                  <a:pt x="74" y="735"/>
                  <a:pt x="132" y="791"/>
                </a:cubicBezTo>
                <a:cubicBezTo>
                  <a:pt x="155" y="813"/>
                  <a:pt x="181" y="834"/>
                  <a:pt x="209" y="848"/>
                </a:cubicBezTo>
                <a:cubicBezTo>
                  <a:pt x="406" y="943"/>
                  <a:pt x="610" y="946"/>
                  <a:pt x="816" y="883"/>
                </a:cubicBezTo>
                <a:cubicBezTo>
                  <a:pt x="868" y="867"/>
                  <a:pt x="918" y="845"/>
                  <a:pt x="962" y="804"/>
                </a:cubicBezTo>
                <a:cubicBezTo>
                  <a:pt x="885" y="766"/>
                  <a:pt x="812" y="732"/>
                  <a:pt x="740" y="696"/>
                </a:cubicBezTo>
                <a:cubicBezTo>
                  <a:pt x="718" y="685"/>
                  <a:pt x="702" y="681"/>
                  <a:pt x="679" y="699"/>
                </a:cubicBezTo>
                <a:cubicBezTo>
                  <a:pt x="658" y="715"/>
                  <a:pt x="627" y="724"/>
                  <a:pt x="600" y="725"/>
                </a:cubicBezTo>
                <a:cubicBezTo>
                  <a:pt x="506" y="731"/>
                  <a:pt x="447" y="667"/>
                  <a:pt x="439" y="5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4674966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742023" y="6395176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6389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8484970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742023" y="6395176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63891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94870" y="268026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DBA00C2-7E9C-B5AE-E84B-252BB37EBC59}"/>
              </a:ext>
            </a:extLst>
          </p:cNvPr>
          <p:cNvGrpSpPr/>
          <p:nvPr userDrawn="1"/>
        </p:nvGrpSpPr>
        <p:grpSpPr>
          <a:xfrm>
            <a:off x="11207750" y="179388"/>
            <a:ext cx="693737" cy="458787"/>
            <a:chOff x="11207750" y="179388"/>
            <a:chExt cx="693737" cy="458787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57D6BF9-7ADE-832E-55FE-4F574E2D7B9D}"/>
                </a:ext>
              </a:extLst>
            </p:cNvPr>
            <p:cNvSpPr/>
            <p:nvPr userDrawn="1"/>
          </p:nvSpPr>
          <p:spPr bwMode="auto">
            <a:xfrm>
              <a:off x="11337925" y="500063"/>
              <a:ext cx="563562" cy="138112"/>
            </a:xfrm>
            <a:custGeom>
              <a:avLst/>
              <a:gdLst>
                <a:gd name="T0" fmla="*/ 90 w 372"/>
                <a:gd name="T1" fmla="*/ 40 h 91"/>
                <a:gd name="T2" fmla="*/ 96 w 372"/>
                <a:gd name="T3" fmla="*/ 42 h 91"/>
                <a:gd name="T4" fmla="*/ 117 w 372"/>
                <a:gd name="T5" fmla="*/ 52 h 91"/>
                <a:gd name="T6" fmla="*/ 122 w 372"/>
                <a:gd name="T7" fmla="*/ 53 h 91"/>
                <a:gd name="T8" fmla="*/ 177 w 372"/>
                <a:gd name="T9" fmla="*/ 53 h 91"/>
                <a:gd name="T10" fmla="*/ 194 w 372"/>
                <a:gd name="T11" fmla="*/ 63 h 91"/>
                <a:gd name="T12" fmla="*/ 194 w 372"/>
                <a:gd name="T13" fmla="*/ 82 h 91"/>
                <a:gd name="T14" fmla="*/ 177 w 372"/>
                <a:gd name="T15" fmla="*/ 91 h 91"/>
                <a:gd name="T16" fmla="*/ 117 w 372"/>
                <a:gd name="T17" fmla="*/ 91 h 91"/>
                <a:gd name="T18" fmla="*/ 107 w 372"/>
                <a:gd name="T19" fmla="*/ 88 h 91"/>
                <a:gd name="T20" fmla="*/ 56 w 372"/>
                <a:gd name="T21" fmla="*/ 66 h 91"/>
                <a:gd name="T22" fmla="*/ 51 w 372"/>
                <a:gd name="T23" fmla="*/ 65 h 91"/>
                <a:gd name="T24" fmla="*/ 24 w 372"/>
                <a:gd name="T25" fmla="*/ 65 h 91"/>
                <a:gd name="T26" fmla="*/ 0 w 372"/>
                <a:gd name="T27" fmla="*/ 40 h 91"/>
                <a:gd name="T28" fmla="*/ 24 w 372"/>
                <a:gd name="T29" fmla="*/ 13 h 91"/>
                <a:gd name="T30" fmla="*/ 73 w 372"/>
                <a:gd name="T31" fmla="*/ 14 h 91"/>
                <a:gd name="T32" fmla="*/ 76 w 372"/>
                <a:gd name="T33" fmla="*/ 15 h 91"/>
                <a:gd name="T34" fmla="*/ 101 w 372"/>
                <a:gd name="T35" fmla="*/ 22 h 91"/>
                <a:gd name="T36" fmla="*/ 104 w 372"/>
                <a:gd name="T37" fmla="*/ 22 h 91"/>
                <a:gd name="T38" fmla="*/ 128 w 372"/>
                <a:gd name="T39" fmla="*/ 16 h 91"/>
                <a:gd name="T40" fmla="*/ 133 w 372"/>
                <a:gd name="T41" fmla="*/ 14 h 91"/>
                <a:gd name="T42" fmla="*/ 155 w 372"/>
                <a:gd name="T43" fmla="*/ 14 h 91"/>
                <a:gd name="T44" fmla="*/ 189 w 372"/>
                <a:gd name="T45" fmla="*/ 10 h 91"/>
                <a:gd name="T46" fmla="*/ 255 w 372"/>
                <a:gd name="T47" fmla="*/ 0 h 91"/>
                <a:gd name="T48" fmla="*/ 265 w 372"/>
                <a:gd name="T49" fmla="*/ 1 h 91"/>
                <a:gd name="T50" fmla="*/ 351 w 372"/>
                <a:gd name="T51" fmla="*/ 26 h 91"/>
                <a:gd name="T52" fmla="*/ 368 w 372"/>
                <a:gd name="T53" fmla="*/ 59 h 91"/>
                <a:gd name="T54" fmla="*/ 336 w 372"/>
                <a:gd name="T55" fmla="*/ 76 h 91"/>
                <a:gd name="T56" fmla="*/ 263 w 372"/>
                <a:gd name="T57" fmla="*/ 54 h 91"/>
                <a:gd name="T58" fmla="*/ 248 w 372"/>
                <a:gd name="T59" fmla="*/ 53 h 91"/>
                <a:gd name="T60" fmla="*/ 221 w 372"/>
                <a:gd name="T61" fmla="*/ 58 h 91"/>
                <a:gd name="T62" fmla="*/ 218 w 372"/>
                <a:gd name="T63" fmla="*/ 56 h 91"/>
                <a:gd name="T64" fmla="*/ 192 w 372"/>
                <a:gd name="T65" fmla="*/ 40 h 91"/>
                <a:gd name="T66" fmla="*/ 91 w 372"/>
                <a:gd name="T67" fmla="*/ 39 h 91"/>
                <a:gd name="T68" fmla="*/ 90 w 372"/>
                <a:gd name="T69" fmla="*/ 39 h 91"/>
                <a:gd name="T70" fmla="*/ 90 w 372"/>
                <a:gd name="T71" fmla="*/ 4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91">
                  <a:moveTo>
                    <a:pt x="90" y="40"/>
                  </a:moveTo>
                  <a:cubicBezTo>
                    <a:pt x="92" y="41"/>
                    <a:pt x="94" y="41"/>
                    <a:pt x="96" y="42"/>
                  </a:cubicBezTo>
                  <a:cubicBezTo>
                    <a:pt x="103" y="46"/>
                    <a:pt x="110" y="49"/>
                    <a:pt x="117" y="52"/>
                  </a:cubicBezTo>
                  <a:cubicBezTo>
                    <a:pt x="119" y="52"/>
                    <a:pt x="121" y="53"/>
                    <a:pt x="122" y="53"/>
                  </a:cubicBezTo>
                  <a:cubicBezTo>
                    <a:pt x="141" y="53"/>
                    <a:pt x="159" y="53"/>
                    <a:pt x="177" y="53"/>
                  </a:cubicBezTo>
                  <a:cubicBezTo>
                    <a:pt x="185" y="53"/>
                    <a:pt x="191" y="56"/>
                    <a:pt x="194" y="63"/>
                  </a:cubicBezTo>
                  <a:cubicBezTo>
                    <a:pt x="198" y="69"/>
                    <a:pt x="197" y="75"/>
                    <a:pt x="194" y="82"/>
                  </a:cubicBezTo>
                  <a:cubicBezTo>
                    <a:pt x="190" y="88"/>
                    <a:pt x="184" y="91"/>
                    <a:pt x="177" y="91"/>
                  </a:cubicBezTo>
                  <a:cubicBezTo>
                    <a:pt x="157" y="91"/>
                    <a:pt x="137" y="91"/>
                    <a:pt x="117" y="91"/>
                  </a:cubicBezTo>
                  <a:cubicBezTo>
                    <a:pt x="114" y="91"/>
                    <a:pt x="110" y="90"/>
                    <a:pt x="107" y="88"/>
                  </a:cubicBezTo>
                  <a:cubicBezTo>
                    <a:pt x="90" y="81"/>
                    <a:pt x="73" y="74"/>
                    <a:pt x="56" y="66"/>
                  </a:cubicBezTo>
                  <a:cubicBezTo>
                    <a:pt x="54" y="66"/>
                    <a:pt x="53" y="65"/>
                    <a:pt x="51" y="65"/>
                  </a:cubicBezTo>
                  <a:cubicBezTo>
                    <a:pt x="42" y="65"/>
                    <a:pt x="33" y="65"/>
                    <a:pt x="24" y="65"/>
                  </a:cubicBezTo>
                  <a:cubicBezTo>
                    <a:pt x="11" y="64"/>
                    <a:pt x="0" y="53"/>
                    <a:pt x="0" y="40"/>
                  </a:cubicBezTo>
                  <a:cubicBezTo>
                    <a:pt x="0" y="26"/>
                    <a:pt x="11" y="14"/>
                    <a:pt x="24" y="13"/>
                  </a:cubicBezTo>
                  <a:cubicBezTo>
                    <a:pt x="40" y="13"/>
                    <a:pt x="57" y="13"/>
                    <a:pt x="73" y="14"/>
                  </a:cubicBezTo>
                  <a:cubicBezTo>
                    <a:pt x="74" y="14"/>
                    <a:pt x="75" y="14"/>
                    <a:pt x="76" y="15"/>
                  </a:cubicBezTo>
                  <a:cubicBezTo>
                    <a:pt x="83" y="22"/>
                    <a:pt x="91" y="25"/>
                    <a:pt x="101" y="22"/>
                  </a:cubicBezTo>
                  <a:cubicBezTo>
                    <a:pt x="102" y="21"/>
                    <a:pt x="103" y="21"/>
                    <a:pt x="104" y="22"/>
                  </a:cubicBezTo>
                  <a:cubicBezTo>
                    <a:pt x="114" y="25"/>
                    <a:pt x="121" y="23"/>
                    <a:pt x="128" y="16"/>
                  </a:cubicBezTo>
                  <a:cubicBezTo>
                    <a:pt x="130" y="14"/>
                    <a:pt x="131" y="14"/>
                    <a:pt x="133" y="14"/>
                  </a:cubicBezTo>
                  <a:cubicBezTo>
                    <a:pt x="140" y="14"/>
                    <a:pt x="148" y="14"/>
                    <a:pt x="155" y="14"/>
                  </a:cubicBezTo>
                  <a:cubicBezTo>
                    <a:pt x="166" y="15"/>
                    <a:pt x="178" y="12"/>
                    <a:pt x="189" y="10"/>
                  </a:cubicBezTo>
                  <a:cubicBezTo>
                    <a:pt x="211" y="7"/>
                    <a:pt x="233" y="3"/>
                    <a:pt x="255" y="0"/>
                  </a:cubicBezTo>
                  <a:cubicBezTo>
                    <a:pt x="258" y="0"/>
                    <a:pt x="262" y="0"/>
                    <a:pt x="265" y="1"/>
                  </a:cubicBezTo>
                  <a:cubicBezTo>
                    <a:pt x="294" y="9"/>
                    <a:pt x="322" y="18"/>
                    <a:pt x="351" y="26"/>
                  </a:cubicBezTo>
                  <a:cubicBezTo>
                    <a:pt x="365" y="31"/>
                    <a:pt x="372" y="45"/>
                    <a:pt x="368" y="59"/>
                  </a:cubicBezTo>
                  <a:cubicBezTo>
                    <a:pt x="364" y="72"/>
                    <a:pt x="350" y="80"/>
                    <a:pt x="336" y="76"/>
                  </a:cubicBezTo>
                  <a:cubicBezTo>
                    <a:pt x="312" y="69"/>
                    <a:pt x="287" y="62"/>
                    <a:pt x="263" y="54"/>
                  </a:cubicBezTo>
                  <a:cubicBezTo>
                    <a:pt x="258" y="52"/>
                    <a:pt x="253" y="53"/>
                    <a:pt x="248" y="53"/>
                  </a:cubicBezTo>
                  <a:cubicBezTo>
                    <a:pt x="239" y="55"/>
                    <a:pt x="230" y="56"/>
                    <a:pt x="221" y="58"/>
                  </a:cubicBezTo>
                  <a:cubicBezTo>
                    <a:pt x="220" y="58"/>
                    <a:pt x="219" y="58"/>
                    <a:pt x="218" y="56"/>
                  </a:cubicBezTo>
                  <a:cubicBezTo>
                    <a:pt x="213" y="46"/>
                    <a:pt x="204" y="40"/>
                    <a:pt x="192" y="40"/>
                  </a:cubicBezTo>
                  <a:cubicBezTo>
                    <a:pt x="158" y="40"/>
                    <a:pt x="125" y="39"/>
                    <a:pt x="91" y="39"/>
                  </a:cubicBezTo>
                  <a:cubicBezTo>
                    <a:pt x="91" y="39"/>
                    <a:pt x="90" y="39"/>
                    <a:pt x="90" y="39"/>
                  </a:cubicBezTo>
                  <a:cubicBezTo>
                    <a:pt x="90" y="39"/>
                    <a:pt x="90" y="40"/>
                    <a:pt x="90" y="40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FBDF297-EA11-2421-084D-6592C26911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90313" y="290513"/>
              <a:ext cx="206375" cy="234950"/>
            </a:xfrm>
            <a:custGeom>
              <a:avLst/>
              <a:gdLst>
                <a:gd name="T0" fmla="*/ 68 w 136"/>
                <a:gd name="T1" fmla="*/ 0 h 156"/>
                <a:gd name="T2" fmla="*/ 96 w 136"/>
                <a:gd name="T3" fmla="*/ 0 h 156"/>
                <a:gd name="T4" fmla="*/ 110 w 136"/>
                <a:gd name="T5" fmla="*/ 11 h 156"/>
                <a:gd name="T6" fmla="*/ 133 w 136"/>
                <a:gd name="T7" fmla="*/ 81 h 156"/>
                <a:gd name="T8" fmla="*/ 130 w 136"/>
                <a:gd name="T9" fmla="*/ 99 h 156"/>
                <a:gd name="T10" fmla="*/ 89 w 136"/>
                <a:gd name="T11" fmla="*/ 147 h 156"/>
                <a:gd name="T12" fmla="*/ 68 w 136"/>
                <a:gd name="T13" fmla="*/ 151 h 156"/>
                <a:gd name="T14" fmla="*/ 66 w 136"/>
                <a:gd name="T15" fmla="*/ 152 h 156"/>
                <a:gd name="T16" fmla="*/ 47 w 136"/>
                <a:gd name="T17" fmla="*/ 148 h 156"/>
                <a:gd name="T18" fmla="*/ 5 w 136"/>
                <a:gd name="T19" fmla="*/ 98 h 156"/>
                <a:gd name="T20" fmla="*/ 2 w 136"/>
                <a:gd name="T21" fmla="*/ 82 h 156"/>
                <a:gd name="T22" fmla="*/ 25 w 136"/>
                <a:gd name="T23" fmla="*/ 12 h 156"/>
                <a:gd name="T24" fmla="*/ 40 w 136"/>
                <a:gd name="T25" fmla="*/ 0 h 156"/>
                <a:gd name="T26" fmla="*/ 68 w 136"/>
                <a:gd name="T27" fmla="*/ 0 h 156"/>
                <a:gd name="T28" fmla="*/ 68 w 136"/>
                <a:gd name="T29" fmla="*/ 0 h 156"/>
                <a:gd name="T30" fmla="*/ 54 w 136"/>
                <a:gd name="T31" fmla="*/ 42 h 156"/>
                <a:gd name="T32" fmla="*/ 48 w 136"/>
                <a:gd name="T33" fmla="*/ 42 h 156"/>
                <a:gd name="T34" fmla="*/ 44 w 136"/>
                <a:gd name="T35" fmla="*/ 45 h 156"/>
                <a:gd name="T36" fmla="*/ 32 w 136"/>
                <a:gd name="T37" fmla="*/ 82 h 156"/>
                <a:gd name="T38" fmla="*/ 33 w 136"/>
                <a:gd name="T39" fmla="*/ 87 h 156"/>
                <a:gd name="T40" fmla="*/ 64 w 136"/>
                <a:gd name="T41" fmla="*/ 124 h 156"/>
                <a:gd name="T42" fmla="*/ 67 w 136"/>
                <a:gd name="T43" fmla="*/ 128 h 156"/>
                <a:gd name="T44" fmla="*/ 68 w 136"/>
                <a:gd name="T45" fmla="*/ 128 h 156"/>
                <a:gd name="T46" fmla="*/ 103 w 136"/>
                <a:gd name="T47" fmla="*/ 86 h 156"/>
                <a:gd name="T48" fmla="*/ 104 w 136"/>
                <a:gd name="T49" fmla="*/ 83 h 156"/>
                <a:gd name="T50" fmla="*/ 91 w 136"/>
                <a:gd name="T51" fmla="*/ 44 h 156"/>
                <a:gd name="T52" fmla="*/ 89 w 136"/>
                <a:gd name="T53" fmla="*/ 42 h 156"/>
                <a:gd name="T54" fmla="*/ 82 w 136"/>
                <a:gd name="T55" fmla="*/ 42 h 156"/>
                <a:gd name="T56" fmla="*/ 83 w 136"/>
                <a:gd name="T57" fmla="*/ 45 h 156"/>
                <a:gd name="T58" fmla="*/ 94 w 136"/>
                <a:gd name="T59" fmla="*/ 80 h 156"/>
                <a:gd name="T60" fmla="*/ 93 w 136"/>
                <a:gd name="T61" fmla="*/ 85 h 156"/>
                <a:gd name="T62" fmla="*/ 73 w 136"/>
                <a:gd name="T63" fmla="*/ 109 h 156"/>
                <a:gd name="T64" fmla="*/ 68 w 136"/>
                <a:gd name="T65" fmla="*/ 115 h 156"/>
                <a:gd name="T66" fmla="*/ 67 w 136"/>
                <a:gd name="T67" fmla="*/ 114 h 156"/>
                <a:gd name="T68" fmla="*/ 42 w 136"/>
                <a:gd name="T69" fmla="*/ 84 h 156"/>
                <a:gd name="T70" fmla="*/ 42 w 136"/>
                <a:gd name="T71" fmla="*/ 81 h 156"/>
                <a:gd name="T72" fmla="*/ 49 w 136"/>
                <a:gd name="T73" fmla="*/ 57 h 156"/>
                <a:gd name="T74" fmla="*/ 54 w 136"/>
                <a:gd name="T75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56">
                  <a:moveTo>
                    <a:pt x="68" y="0"/>
                  </a:moveTo>
                  <a:cubicBezTo>
                    <a:pt x="77" y="0"/>
                    <a:pt x="86" y="0"/>
                    <a:pt x="96" y="0"/>
                  </a:cubicBezTo>
                  <a:cubicBezTo>
                    <a:pt x="103" y="0"/>
                    <a:pt x="108" y="4"/>
                    <a:pt x="110" y="11"/>
                  </a:cubicBezTo>
                  <a:cubicBezTo>
                    <a:pt x="118" y="35"/>
                    <a:pt x="126" y="58"/>
                    <a:pt x="133" y="81"/>
                  </a:cubicBezTo>
                  <a:cubicBezTo>
                    <a:pt x="136" y="88"/>
                    <a:pt x="134" y="93"/>
                    <a:pt x="130" y="99"/>
                  </a:cubicBezTo>
                  <a:cubicBezTo>
                    <a:pt x="116" y="115"/>
                    <a:pt x="103" y="131"/>
                    <a:pt x="89" y="147"/>
                  </a:cubicBezTo>
                  <a:cubicBezTo>
                    <a:pt x="83" y="154"/>
                    <a:pt x="77" y="156"/>
                    <a:pt x="68" y="151"/>
                  </a:cubicBezTo>
                  <a:cubicBezTo>
                    <a:pt x="68" y="151"/>
                    <a:pt x="67" y="151"/>
                    <a:pt x="66" y="152"/>
                  </a:cubicBezTo>
                  <a:cubicBezTo>
                    <a:pt x="59" y="156"/>
                    <a:pt x="52" y="154"/>
                    <a:pt x="47" y="148"/>
                  </a:cubicBezTo>
                  <a:cubicBezTo>
                    <a:pt x="33" y="131"/>
                    <a:pt x="19" y="115"/>
                    <a:pt x="5" y="98"/>
                  </a:cubicBezTo>
                  <a:cubicBezTo>
                    <a:pt x="1" y="93"/>
                    <a:pt x="0" y="88"/>
                    <a:pt x="2" y="82"/>
                  </a:cubicBezTo>
                  <a:cubicBezTo>
                    <a:pt x="10" y="59"/>
                    <a:pt x="17" y="35"/>
                    <a:pt x="25" y="12"/>
                  </a:cubicBezTo>
                  <a:cubicBezTo>
                    <a:pt x="27" y="4"/>
                    <a:pt x="32" y="0"/>
                    <a:pt x="40" y="0"/>
                  </a:cubicBezTo>
                  <a:cubicBezTo>
                    <a:pt x="49" y="0"/>
                    <a:pt x="59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lose/>
                  <a:moveTo>
                    <a:pt x="54" y="42"/>
                  </a:moveTo>
                  <a:cubicBezTo>
                    <a:pt x="52" y="42"/>
                    <a:pt x="50" y="42"/>
                    <a:pt x="48" y="42"/>
                  </a:cubicBezTo>
                  <a:cubicBezTo>
                    <a:pt x="46" y="42"/>
                    <a:pt x="45" y="43"/>
                    <a:pt x="44" y="45"/>
                  </a:cubicBezTo>
                  <a:cubicBezTo>
                    <a:pt x="40" y="57"/>
                    <a:pt x="36" y="70"/>
                    <a:pt x="32" y="82"/>
                  </a:cubicBezTo>
                  <a:cubicBezTo>
                    <a:pt x="32" y="84"/>
                    <a:pt x="32" y="85"/>
                    <a:pt x="33" y="87"/>
                  </a:cubicBezTo>
                  <a:cubicBezTo>
                    <a:pt x="44" y="99"/>
                    <a:pt x="54" y="112"/>
                    <a:pt x="64" y="124"/>
                  </a:cubicBezTo>
                  <a:cubicBezTo>
                    <a:pt x="65" y="125"/>
                    <a:pt x="66" y="127"/>
                    <a:pt x="67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80" y="114"/>
                    <a:pt x="92" y="100"/>
                    <a:pt x="103" y="86"/>
                  </a:cubicBezTo>
                  <a:cubicBezTo>
                    <a:pt x="104" y="85"/>
                    <a:pt x="104" y="84"/>
                    <a:pt x="104" y="83"/>
                  </a:cubicBezTo>
                  <a:cubicBezTo>
                    <a:pt x="100" y="70"/>
                    <a:pt x="95" y="57"/>
                    <a:pt x="91" y="44"/>
                  </a:cubicBezTo>
                  <a:cubicBezTo>
                    <a:pt x="91" y="43"/>
                    <a:pt x="90" y="42"/>
                    <a:pt x="89" y="42"/>
                  </a:cubicBezTo>
                  <a:cubicBezTo>
                    <a:pt x="87" y="42"/>
                    <a:pt x="85" y="42"/>
                    <a:pt x="82" y="42"/>
                  </a:cubicBezTo>
                  <a:cubicBezTo>
                    <a:pt x="82" y="43"/>
                    <a:pt x="82" y="44"/>
                    <a:pt x="83" y="45"/>
                  </a:cubicBezTo>
                  <a:cubicBezTo>
                    <a:pt x="87" y="57"/>
                    <a:pt x="90" y="68"/>
                    <a:pt x="94" y="80"/>
                  </a:cubicBezTo>
                  <a:cubicBezTo>
                    <a:pt x="95" y="82"/>
                    <a:pt x="95" y="83"/>
                    <a:pt x="93" y="85"/>
                  </a:cubicBezTo>
                  <a:cubicBezTo>
                    <a:pt x="86" y="93"/>
                    <a:pt x="80" y="101"/>
                    <a:pt x="73" y="109"/>
                  </a:cubicBezTo>
                  <a:cubicBezTo>
                    <a:pt x="71" y="111"/>
                    <a:pt x="69" y="113"/>
                    <a:pt x="68" y="115"/>
                  </a:cubicBezTo>
                  <a:cubicBezTo>
                    <a:pt x="67" y="115"/>
                    <a:pt x="67" y="115"/>
                    <a:pt x="67" y="114"/>
                  </a:cubicBezTo>
                  <a:cubicBezTo>
                    <a:pt x="59" y="104"/>
                    <a:pt x="50" y="94"/>
                    <a:pt x="42" y="84"/>
                  </a:cubicBezTo>
                  <a:cubicBezTo>
                    <a:pt x="41" y="83"/>
                    <a:pt x="41" y="82"/>
                    <a:pt x="42" y="81"/>
                  </a:cubicBezTo>
                  <a:cubicBezTo>
                    <a:pt x="44" y="73"/>
                    <a:pt x="47" y="65"/>
                    <a:pt x="49" y="57"/>
                  </a:cubicBezTo>
                  <a:cubicBezTo>
                    <a:pt x="51" y="52"/>
                    <a:pt x="52" y="47"/>
                    <a:pt x="54" y="42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A2F38EF-8914-3FA1-CCF8-520E1C10C34B}"/>
                </a:ext>
              </a:extLst>
            </p:cNvPr>
            <p:cNvSpPr/>
            <p:nvPr userDrawn="1"/>
          </p:nvSpPr>
          <p:spPr bwMode="auto">
            <a:xfrm>
              <a:off x="11207750" y="493713"/>
              <a:ext cx="104775" cy="103187"/>
            </a:xfrm>
            <a:custGeom>
              <a:avLst/>
              <a:gdLst>
                <a:gd name="T0" fmla="*/ 0 w 69"/>
                <a:gd name="T1" fmla="*/ 34 h 68"/>
                <a:gd name="T2" fmla="*/ 35 w 69"/>
                <a:gd name="T3" fmla="*/ 0 h 68"/>
                <a:gd name="T4" fmla="*/ 69 w 69"/>
                <a:gd name="T5" fmla="*/ 34 h 68"/>
                <a:gd name="T6" fmla="*/ 35 w 69"/>
                <a:gd name="T7" fmla="*/ 68 h 68"/>
                <a:gd name="T8" fmla="*/ 0 w 69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0" y="34"/>
                  </a:moveTo>
                  <a:cubicBezTo>
                    <a:pt x="0" y="15"/>
                    <a:pt x="16" y="0"/>
                    <a:pt x="35" y="0"/>
                  </a:cubicBezTo>
                  <a:cubicBezTo>
                    <a:pt x="53" y="0"/>
                    <a:pt x="69" y="16"/>
                    <a:pt x="69" y="34"/>
                  </a:cubicBezTo>
                  <a:cubicBezTo>
                    <a:pt x="68" y="53"/>
                    <a:pt x="53" y="68"/>
                    <a:pt x="35" y="68"/>
                  </a:cubicBezTo>
                  <a:cubicBezTo>
                    <a:pt x="15" y="68"/>
                    <a:pt x="0" y="53"/>
                    <a:pt x="0" y="34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9157BBA1-AFC7-D15E-D148-C0FDBBC8D6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700" y="179388"/>
              <a:ext cx="101600" cy="101600"/>
            </a:xfrm>
            <a:prstGeom prst="ellipse">
              <a:avLst/>
            </a:pr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B66AB63-ABEF-09A4-9480-715342E747B2}"/>
                </a:ext>
              </a:extLst>
            </p:cNvPr>
            <p:cNvSpPr/>
            <p:nvPr userDrawn="1"/>
          </p:nvSpPr>
          <p:spPr bwMode="auto">
            <a:xfrm>
              <a:off x="11560175" y="460375"/>
              <a:ext cx="30162" cy="33337"/>
            </a:xfrm>
            <a:custGeom>
              <a:avLst/>
              <a:gdLst>
                <a:gd name="T0" fmla="*/ 20 w 20"/>
                <a:gd name="T1" fmla="*/ 19 h 22"/>
                <a:gd name="T2" fmla="*/ 0 w 20"/>
                <a:gd name="T3" fmla="*/ 20 h 22"/>
                <a:gd name="T4" fmla="*/ 17 w 20"/>
                <a:gd name="T5" fmla="*/ 0 h 22"/>
                <a:gd name="T6" fmla="*/ 20 w 20"/>
                <a:gd name="T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19"/>
                  </a:moveTo>
                  <a:cubicBezTo>
                    <a:pt x="14" y="22"/>
                    <a:pt x="7" y="20"/>
                    <a:pt x="0" y="20"/>
                  </a:cubicBezTo>
                  <a:cubicBezTo>
                    <a:pt x="5" y="13"/>
                    <a:pt x="11" y="7"/>
                    <a:pt x="17" y="0"/>
                  </a:cubicBezTo>
                  <a:cubicBezTo>
                    <a:pt x="18" y="7"/>
                    <a:pt x="19" y="13"/>
                    <a:pt x="20" y="19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D6F6163-19EF-52C4-4E5D-4FFA6109A8E6}"/>
                </a:ext>
              </a:extLst>
            </p:cNvPr>
            <p:cNvSpPr/>
            <p:nvPr userDrawn="1"/>
          </p:nvSpPr>
          <p:spPr bwMode="auto">
            <a:xfrm>
              <a:off x="11395075" y="460375"/>
              <a:ext cx="30162" cy="30162"/>
            </a:xfrm>
            <a:custGeom>
              <a:avLst/>
              <a:gdLst>
                <a:gd name="T0" fmla="*/ 20 w 20"/>
                <a:gd name="T1" fmla="*/ 20 h 20"/>
                <a:gd name="T2" fmla="*/ 0 w 20"/>
                <a:gd name="T3" fmla="*/ 20 h 20"/>
                <a:gd name="T4" fmla="*/ 4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cubicBezTo>
                    <a:pt x="13" y="20"/>
                    <a:pt x="7" y="20"/>
                    <a:pt x="0" y="20"/>
                  </a:cubicBezTo>
                  <a:cubicBezTo>
                    <a:pt x="2" y="13"/>
                    <a:pt x="3" y="7"/>
                    <a:pt x="4" y="0"/>
                  </a:cubicBezTo>
                  <a:cubicBezTo>
                    <a:pt x="10" y="7"/>
                    <a:pt x="15" y="13"/>
                    <a:pt x="20" y="20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7746605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195072" y="160265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1337" y="83574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7DA75150-B6D3-418E-DC7A-453C295CD197}"/>
              </a:ext>
            </a:extLst>
          </p:cNvPr>
          <p:cNvGrpSpPr/>
          <p:nvPr userDrawn="1"/>
        </p:nvGrpSpPr>
        <p:grpSpPr>
          <a:xfrm>
            <a:off x="11207750" y="179388"/>
            <a:ext cx="693737" cy="458787"/>
            <a:chOff x="11207750" y="179388"/>
            <a:chExt cx="693737" cy="45878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AACCF46-8BE7-311B-3D31-246FC99EEAD1}"/>
                </a:ext>
              </a:extLst>
            </p:cNvPr>
            <p:cNvSpPr/>
            <p:nvPr userDrawn="1"/>
          </p:nvSpPr>
          <p:spPr bwMode="auto">
            <a:xfrm>
              <a:off x="11337925" y="500063"/>
              <a:ext cx="563562" cy="138112"/>
            </a:xfrm>
            <a:custGeom>
              <a:avLst/>
              <a:gdLst>
                <a:gd name="T0" fmla="*/ 90 w 372"/>
                <a:gd name="T1" fmla="*/ 40 h 91"/>
                <a:gd name="T2" fmla="*/ 96 w 372"/>
                <a:gd name="T3" fmla="*/ 42 h 91"/>
                <a:gd name="T4" fmla="*/ 117 w 372"/>
                <a:gd name="T5" fmla="*/ 52 h 91"/>
                <a:gd name="T6" fmla="*/ 122 w 372"/>
                <a:gd name="T7" fmla="*/ 53 h 91"/>
                <a:gd name="T8" fmla="*/ 177 w 372"/>
                <a:gd name="T9" fmla="*/ 53 h 91"/>
                <a:gd name="T10" fmla="*/ 194 w 372"/>
                <a:gd name="T11" fmla="*/ 63 h 91"/>
                <a:gd name="T12" fmla="*/ 194 w 372"/>
                <a:gd name="T13" fmla="*/ 82 h 91"/>
                <a:gd name="T14" fmla="*/ 177 w 372"/>
                <a:gd name="T15" fmla="*/ 91 h 91"/>
                <a:gd name="T16" fmla="*/ 117 w 372"/>
                <a:gd name="T17" fmla="*/ 91 h 91"/>
                <a:gd name="T18" fmla="*/ 107 w 372"/>
                <a:gd name="T19" fmla="*/ 88 h 91"/>
                <a:gd name="T20" fmla="*/ 56 w 372"/>
                <a:gd name="T21" fmla="*/ 66 h 91"/>
                <a:gd name="T22" fmla="*/ 51 w 372"/>
                <a:gd name="T23" fmla="*/ 65 h 91"/>
                <a:gd name="T24" fmla="*/ 24 w 372"/>
                <a:gd name="T25" fmla="*/ 65 h 91"/>
                <a:gd name="T26" fmla="*/ 0 w 372"/>
                <a:gd name="T27" fmla="*/ 40 h 91"/>
                <a:gd name="T28" fmla="*/ 24 w 372"/>
                <a:gd name="T29" fmla="*/ 13 h 91"/>
                <a:gd name="T30" fmla="*/ 73 w 372"/>
                <a:gd name="T31" fmla="*/ 14 h 91"/>
                <a:gd name="T32" fmla="*/ 76 w 372"/>
                <a:gd name="T33" fmla="*/ 15 h 91"/>
                <a:gd name="T34" fmla="*/ 101 w 372"/>
                <a:gd name="T35" fmla="*/ 22 h 91"/>
                <a:gd name="T36" fmla="*/ 104 w 372"/>
                <a:gd name="T37" fmla="*/ 22 h 91"/>
                <a:gd name="T38" fmla="*/ 128 w 372"/>
                <a:gd name="T39" fmla="*/ 16 h 91"/>
                <a:gd name="T40" fmla="*/ 133 w 372"/>
                <a:gd name="T41" fmla="*/ 14 h 91"/>
                <a:gd name="T42" fmla="*/ 155 w 372"/>
                <a:gd name="T43" fmla="*/ 14 h 91"/>
                <a:gd name="T44" fmla="*/ 189 w 372"/>
                <a:gd name="T45" fmla="*/ 10 h 91"/>
                <a:gd name="T46" fmla="*/ 255 w 372"/>
                <a:gd name="T47" fmla="*/ 0 h 91"/>
                <a:gd name="T48" fmla="*/ 265 w 372"/>
                <a:gd name="T49" fmla="*/ 1 h 91"/>
                <a:gd name="T50" fmla="*/ 351 w 372"/>
                <a:gd name="T51" fmla="*/ 26 h 91"/>
                <a:gd name="T52" fmla="*/ 368 w 372"/>
                <a:gd name="T53" fmla="*/ 59 h 91"/>
                <a:gd name="T54" fmla="*/ 336 w 372"/>
                <a:gd name="T55" fmla="*/ 76 h 91"/>
                <a:gd name="T56" fmla="*/ 263 w 372"/>
                <a:gd name="T57" fmla="*/ 54 h 91"/>
                <a:gd name="T58" fmla="*/ 248 w 372"/>
                <a:gd name="T59" fmla="*/ 53 h 91"/>
                <a:gd name="T60" fmla="*/ 221 w 372"/>
                <a:gd name="T61" fmla="*/ 58 h 91"/>
                <a:gd name="T62" fmla="*/ 218 w 372"/>
                <a:gd name="T63" fmla="*/ 56 h 91"/>
                <a:gd name="T64" fmla="*/ 192 w 372"/>
                <a:gd name="T65" fmla="*/ 40 h 91"/>
                <a:gd name="T66" fmla="*/ 91 w 372"/>
                <a:gd name="T67" fmla="*/ 39 h 91"/>
                <a:gd name="T68" fmla="*/ 90 w 372"/>
                <a:gd name="T69" fmla="*/ 39 h 91"/>
                <a:gd name="T70" fmla="*/ 90 w 372"/>
                <a:gd name="T71" fmla="*/ 4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2" h="91">
                  <a:moveTo>
                    <a:pt x="90" y="40"/>
                  </a:moveTo>
                  <a:cubicBezTo>
                    <a:pt x="92" y="41"/>
                    <a:pt x="94" y="41"/>
                    <a:pt x="96" y="42"/>
                  </a:cubicBezTo>
                  <a:cubicBezTo>
                    <a:pt x="103" y="46"/>
                    <a:pt x="110" y="49"/>
                    <a:pt x="117" y="52"/>
                  </a:cubicBezTo>
                  <a:cubicBezTo>
                    <a:pt x="119" y="52"/>
                    <a:pt x="121" y="53"/>
                    <a:pt x="122" y="53"/>
                  </a:cubicBezTo>
                  <a:cubicBezTo>
                    <a:pt x="141" y="53"/>
                    <a:pt x="159" y="53"/>
                    <a:pt x="177" y="53"/>
                  </a:cubicBezTo>
                  <a:cubicBezTo>
                    <a:pt x="185" y="53"/>
                    <a:pt x="191" y="56"/>
                    <a:pt x="194" y="63"/>
                  </a:cubicBezTo>
                  <a:cubicBezTo>
                    <a:pt x="198" y="69"/>
                    <a:pt x="197" y="75"/>
                    <a:pt x="194" y="82"/>
                  </a:cubicBezTo>
                  <a:cubicBezTo>
                    <a:pt x="190" y="88"/>
                    <a:pt x="184" y="91"/>
                    <a:pt x="177" y="91"/>
                  </a:cubicBezTo>
                  <a:cubicBezTo>
                    <a:pt x="157" y="91"/>
                    <a:pt x="137" y="91"/>
                    <a:pt x="117" y="91"/>
                  </a:cubicBezTo>
                  <a:cubicBezTo>
                    <a:pt x="114" y="91"/>
                    <a:pt x="110" y="90"/>
                    <a:pt x="107" y="88"/>
                  </a:cubicBezTo>
                  <a:cubicBezTo>
                    <a:pt x="90" y="81"/>
                    <a:pt x="73" y="74"/>
                    <a:pt x="56" y="66"/>
                  </a:cubicBezTo>
                  <a:cubicBezTo>
                    <a:pt x="54" y="66"/>
                    <a:pt x="53" y="65"/>
                    <a:pt x="51" y="65"/>
                  </a:cubicBezTo>
                  <a:cubicBezTo>
                    <a:pt x="42" y="65"/>
                    <a:pt x="33" y="65"/>
                    <a:pt x="24" y="65"/>
                  </a:cubicBezTo>
                  <a:cubicBezTo>
                    <a:pt x="11" y="64"/>
                    <a:pt x="0" y="53"/>
                    <a:pt x="0" y="40"/>
                  </a:cubicBezTo>
                  <a:cubicBezTo>
                    <a:pt x="0" y="26"/>
                    <a:pt x="11" y="14"/>
                    <a:pt x="24" y="13"/>
                  </a:cubicBezTo>
                  <a:cubicBezTo>
                    <a:pt x="40" y="13"/>
                    <a:pt x="57" y="13"/>
                    <a:pt x="73" y="14"/>
                  </a:cubicBezTo>
                  <a:cubicBezTo>
                    <a:pt x="74" y="14"/>
                    <a:pt x="75" y="14"/>
                    <a:pt x="76" y="15"/>
                  </a:cubicBezTo>
                  <a:cubicBezTo>
                    <a:pt x="83" y="22"/>
                    <a:pt x="91" y="25"/>
                    <a:pt x="101" y="22"/>
                  </a:cubicBezTo>
                  <a:cubicBezTo>
                    <a:pt x="102" y="21"/>
                    <a:pt x="103" y="21"/>
                    <a:pt x="104" y="22"/>
                  </a:cubicBezTo>
                  <a:cubicBezTo>
                    <a:pt x="114" y="25"/>
                    <a:pt x="121" y="23"/>
                    <a:pt x="128" y="16"/>
                  </a:cubicBezTo>
                  <a:cubicBezTo>
                    <a:pt x="130" y="14"/>
                    <a:pt x="131" y="14"/>
                    <a:pt x="133" y="14"/>
                  </a:cubicBezTo>
                  <a:cubicBezTo>
                    <a:pt x="140" y="14"/>
                    <a:pt x="148" y="14"/>
                    <a:pt x="155" y="14"/>
                  </a:cubicBezTo>
                  <a:cubicBezTo>
                    <a:pt x="166" y="15"/>
                    <a:pt x="178" y="12"/>
                    <a:pt x="189" y="10"/>
                  </a:cubicBezTo>
                  <a:cubicBezTo>
                    <a:pt x="211" y="7"/>
                    <a:pt x="233" y="3"/>
                    <a:pt x="255" y="0"/>
                  </a:cubicBezTo>
                  <a:cubicBezTo>
                    <a:pt x="258" y="0"/>
                    <a:pt x="262" y="0"/>
                    <a:pt x="265" y="1"/>
                  </a:cubicBezTo>
                  <a:cubicBezTo>
                    <a:pt x="294" y="9"/>
                    <a:pt x="322" y="18"/>
                    <a:pt x="351" y="26"/>
                  </a:cubicBezTo>
                  <a:cubicBezTo>
                    <a:pt x="365" y="31"/>
                    <a:pt x="372" y="45"/>
                    <a:pt x="368" y="59"/>
                  </a:cubicBezTo>
                  <a:cubicBezTo>
                    <a:pt x="364" y="72"/>
                    <a:pt x="350" y="80"/>
                    <a:pt x="336" y="76"/>
                  </a:cubicBezTo>
                  <a:cubicBezTo>
                    <a:pt x="312" y="69"/>
                    <a:pt x="287" y="62"/>
                    <a:pt x="263" y="54"/>
                  </a:cubicBezTo>
                  <a:cubicBezTo>
                    <a:pt x="258" y="52"/>
                    <a:pt x="253" y="53"/>
                    <a:pt x="248" y="53"/>
                  </a:cubicBezTo>
                  <a:cubicBezTo>
                    <a:pt x="239" y="55"/>
                    <a:pt x="230" y="56"/>
                    <a:pt x="221" y="58"/>
                  </a:cubicBezTo>
                  <a:cubicBezTo>
                    <a:pt x="220" y="58"/>
                    <a:pt x="219" y="58"/>
                    <a:pt x="218" y="56"/>
                  </a:cubicBezTo>
                  <a:cubicBezTo>
                    <a:pt x="213" y="46"/>
                    <a:pt x="204" y="40"/>
                    <a:pt x="192" y="40"/>
                  </a:cubicBezTo>
                  <a:cubicBezTo>
                    <a:pt x="158" y="40"/>
                    <a:pt x="125" y="39"/>
                    <a:pt x="91" y="39"/>
                  </a:cubicBezTo>
                  <a:cubicBezTo>
                    <a:pt x="91" y="39"/>
                    <a:pt x="90" y="39"/>
                    <a:pt x="90" y="39"/>
                  </a:cubicBezTo>
                  <a:cubicBezTo>
                    <a:pt x="90" y="39"/>
                    <a:pt x="90" y="40"/>
                    <a:pt x="90" y="40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E2EBE07-F1E1-31B5-3B02-1D832D0C48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90313" y="290513"/>
              <a:ext cx="206375" cy="234950"/>
            </a:xfrm>
            <a:custGeom>
              <a:avLst/>
              <a:gdLst>
                <a:gd name="T0" fmla="*/ 68 w 136"/>
                <a:gd name="T1" fmla="*/ 0 h 156"/>
                <a:gd name="T2" fmla="*/ 96 w 136"/>
                <a:gd name="T3" fmla="*/ 0 h 156"/>
                <a:gd name="T4" fmla="*/ 110 w 136"/>
                <a:gd name="T5" fmla="*/ 11 h 156"/>
                <a:gd name="T6" fmla="*/ 133 w 136"/>
                <a:gd name="T7" fmla="*/ 81 h 156"/>
                <a:gd name="T8" fmla="*/ 130 w 136"/>
                <a:gd name="T9" fmla="*/ 99 h 156"/>
                <a:gd name="T10" fmla="*/ 89 w 136"/>
                <a:gd name="T11" fmla="*/ 147 h 156"/>
                <a:gd name="T12" fmla="*/ 68 w 136"/>
                <a:gd name="T13" fmla="*/ 151 h 156"/>
                <a:gd name="T14" fmla="*/ 66 w 136"/>
                <a:gd name="T15" fmla="*/ 152 h 156"/>
                <a:gd name="T16" fmla="*/ 47 w 136"/>
                <a:gd name="T17" fmla="*/ 148 h 156"/>
                <a:gd name="T18" fmla="*/ 5 w 136"/>
                <a:gd name="T19" fmla="*/ 98 h 156"/>
                <a:gd name="T20" fmla="*/ 2 w 136"/>
                <a:gd name="T21" fmla="*/ 82 h 156"/>
                <a:gd name="T22" fmla="*/ 25 w 136"/>
                <a:gd name="T23" fmla="*/ 12 h 156"/>
                <a:gd name="T24" fmla="*/ 40 w 136"/>
                <a:gd name="T25" fmla="*/ 0 h 156"/>
                <a:gd name="T26" fmla="*/ 68 w 136"/>
                <a:gd name="T27" fmla="*/ 0 h 156"/>
                <a:gd name="T28" fmla="*/ 68 w 136"/>
                <a:gd name="T29" fmla="*/ 0 h 156"/>
                <a:gd name="T30" fmla="*/ 54 w 136"/>
                <a:gd name="T31" fmla="*/ 42 h 156"/>
                <a:gd name="T32" fmla="*/ 48 w 136"/>
                <a:gd name="T33" fmla="*/ 42 h 156"/>
                <a:gd name="T34" fmla="*/ 44 w 136"/>
                <a:gd name="T35" fmla="*/ 45 h 156"/>
                <a:gd name="T36" fmla="*/ 32 w 136"/>
                <a:gd name="T37" fmla="*/ 82 h 156"/>
                <a:gd name="T38" fmla="*/ 33 w 136"/>
                <a:gd name="T39" fmla="*/ 87 h 156"/>
                <a:gd name="T40" fmla="*/ 64 w 136"/>
                <a:gd name="T41" fmla="*/ 124 h 156"/>
                <a:gd name="T42" fmla="*/ 67 w 136"/>
                <a:gd name="T43" fmla="*/ 128 h 156"/>
                <a:gd name="T44" fmla="*/ 68 w 136"/>
                <a:gd name="T45" fmla="*/ 128 h 156"/>
                <a:gd name="T46" fmla="*/ 103 w 136"/>
                <a:gd name="T47" fmla="*/ 86 h 156"/>
                <a:gd name="T48" fmla="*/ 104 w 136"/>
                <a:gd name="T49" fmla="*/ 83 h 156"/>
                <a:gd name="T50" fmla="*/ 91 w 136"/>
                <a:gd name="T51" fmla="*/ 44 h 156"/>
                <a:gd name="T52" fmla="*/ 89 w 136"/>
                <a:gd name="T53" fmla="*/ 42 h 156"/>
                <a:gd name="T54" fmla="*/ 82 w 136"/>
                <a:gd name="T55" fmla="*/ 42 h 156"/>
                <a:gd name="T56" fmla="*/ 83 w 136"/>
                <a:gd name="T57" fmla="*/ 45 h 156"/>
                <a:gd name="T58" fmla="*/ 94 w 136"/>
                <a:gd name="T59" fmla="*/ 80 h 156"/>
                <a:gd name="T60" fmla="*/ 93 w 136"/>
                <a:gd name="T61" fmla="*/ 85 h 156"/>
                <a:gd name="T62" fmla="*/ 73 w 136"/>
                <a:gd name="T63" fmla="*/ 109 h 156"/>
                <a:gd name="T64" fmla="*/ 68 w 136"/>
                <a:gd name="T65" fmla="*/ 115 h 156"/>
                <a:gd name="T66" fmla="*/ 67 w 136"/>
                <a:gd name="T67" fmla="*/ 114 h 156"/>
                <a:gd name="T68" fmla="*/ 42 w 136"/>
                <a:gd name="T69" fmla="*/ 84 h 156"/>
                <a:gd name="T70" fmla="*/ 42 w 136"/>
                <a:gd name="T71" fmla="*/ 81 h 156"/>
                <a:gd name="T72" fmla="*/ 49 w 136"/>
                <a:gd name="T73" fmla="*/ 57 h 156"/>
                <a:gd name="T74" fmla="*/ 54 w 136"/>
                <a:gd name="T75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56">
                  <a:moveTo>
                    <a:pt x="68" y="0"/>
                  </a:moveTo>
                  <a:cubicBezTo>
                    <a:pt x="77" y="0"/>
                    <a:pt x="86" y="0"/>
                    <a:pt x="96" y="0"/>
                  </a:cubicBezTo>
                  <a:cubicBezTo>
                    <a:pt x="103" y="0"/>
                    <a:pt x="108" y="4"/>
                    <a:pt x="110" y="11"/>
                  </a:cubicBezTo>
                  <a:cubicBezTo>
                    <a:pt x="118" y="35"/>
                    <a:pt x="126" y="58"/>
                    <a:pt x="133" y="81"/>
                  </a:cubicBezTo>
                  <a:cubicBezTo>
                    <a:pt x="136" y="88"/>
                    <a:pt x="134" y="93"/>
                    <a:pt x="130" y="99"/>
                  </a:cubicBezTo>
                  <a:cubicBezTo>
                    <a:pt x="116" y="115"/>
                    <a:pt x="103" y="131"/>
                    <a:pt x="89" y="147"/>
                  </a:cubicBezTo>
                  <a:cubicBezTo>
                    <a:pt x="83" y="154"/>
                    <a:pt x="77" y="156"/>
                    <a:pt x="68" y="151"/>
                  </a:cubicBezTo>
                  <a:cubicBezTo>
                    <a:pt x="68" y="151"/>
                    <a:pt x="67" y="151"/>
                    <a:pt x="66" y="152"/>
                  </a:cubicBezTo>
                  <a:cubicBezTo>
                    <a:pt x="59" y="156"/>
                    <a:pt x="52" y="154"/>
                    <a:pt x="47" y="148"/>
                  </a:cubicBezTo>
                  <a:cubicBezTo>
                    <a:pt x="33" y="131"/>
                    <a:pt x="19" y="115"/>
                    <a:pt x="5" y="98"/>
                  </a:cubicBezTo>
                  <a:cubicBezTo>
                    <a:pt x="1" y="93"/>
                    <a:pt x="0" y="88"/>
                    <a:pt x="2" y="82"/>
                  </a:cubicBezTo>
                  <a:cubicBezTo>
                    <a:pt x="10" y="59"/>
                    <a:pt x="17" y="35"/>
                    <a:pt x="25" y="12"/>
                  </a:cubicBezTo>
                  <a:cubicBezTo>
                    <a:pt x="27" y="4"/>
                    <a:pt x="32" y="0"/>
                    <a:pt x="40" y="0"/>
                  </a:cubicBezTo>
                  <a:cubicBezTo>
                    <a:pt x="49" y="0"/>
                    <a:pt x="59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lose/>
                  <a:moveTo>
                    <a:pt x="54" y="42"/>
                  </a:moveTo>
                  <a:cubicBezTo>
                    <a:pt x="52" y="42"/>
                    <a:pt x="50" y="42"/>
                    <a:pt x="48" y="42"/>
                  </a:cubicBezTo>
                  <a:cubicBezTo>
                    <a:pt x="46" y="42"/>
                    <a:pt x="45" y="43"/>
                    <a:pt x="44" y="45"/>
                  </a:cubicBezTo>
                  <a:cubicBezTo>
                    <a:pt x="40" y="57"/>
                    <a:pt x="36" y="70"/>
                    <a:pt x="32" y="82"/>
                  </a:cubicBezTo>
                  <a:cubicBezTo>
                    <a:pt x="32" y="84"/>
                    <a:pt x="32" y="85"/>
                    <a:pt x="33" y="87"/>
                  </a:cubicBezTo>
                  <a:cubicBezTo>
                    <a:pt x="44" y="99"/>
                    <a:pt x="54" y="112"/>
                    <a:pt x="64" y="124"/>
                  </a:cubicBezTo>
                  <a:cubicBezTo>
                    <a:pt x="65" y="125"/>
                    <a:pt x="66" y="127"/>
                    <a:pt x="67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80" y="114"/>
                    <a:pt x="92" y="100"/>
                    <a:pt x="103" y="86"/>
                  </a:cubicBezTo>
                  <a:cubicBezTo>
                    <a:pt x="104" y="85"/>
                    <a:pt x="104" y="84"/>
                    <a:pt x="104" y="83"/>
                  </a:cubicBezTo>
                  <a:cubicBezTo>
                    <a:pt x="100" y="70"/>
                    <a:pt x="95" y="57"/>
                    <a:pt x="91" y="44"/>
                  </a:cubicBezTo>
                  <a:cubicBezTo>
                    <a:pt x="91" y="43"/>
                    <a:pt x="90" y="42"/>
                    <a:pt x="89" y="42"/>
                  </a:cubicBezTo>
                  <a:cubicBezTo>
                    <a:pt x="87" y="42"/>
                    <a:pt x="85" y="42"/>
                    <a:pt x="82" y="42"/>
                  </a:cubicBezTo>
                  <a:cubicBezTo>
                    <a:pt x="82" y="43"/>
                    <a:pt x="82" y="44"/>
                    <a:pt x="83" y="45"/>
                  </a:cubicBezTo>
                  <a:cubicBezTo>
                    <a:pt x="87" y="57"/>
                    <a:pt x="90" y="68"/>
                    <a:pt x="94" y="80"/>
                  </a:cubicBezTo>
                  <a:cubicBezTo>
                    <a:pt x="95" y="82"/>
                    <a:pt x="95" y="83"/>
                    <a:pt x="93" y="85"/>
                  </a:cubicBezTo>
                  <a:cubicBezTo>
                    <a:pt x="86" y="93"/>
                    <a:pt x="80" y="101"/>
                    <a:pt x="73" y="109"/>
                  </a:cubicBezTo>
                  <a:cubicBezTo>
                    <a:pt x="71" y="111"/>
                    <a:pt x="69" y="113"/>
                    <a:pt x="68" y="115"/>
                  </a:cubicBezTo>
                  <a:cubicBezTo>
                    <a:pt x="67" y="115"/>
                    <a:pt x="67" y="115"/>
                    <a:pt x="67" y="114"/>
                  </a:cubicBezTo>
                  <a:cubicBezTo>
                    <a:pt x="59" y="104"/>
                    <a:pt x="50" y="94"/>
                    <a:pt x="42" y="84"/>
                  </a:cubicBezTo>
                  <a:cubicBezTo>
                    <a:pt x="41" y="83"/>
                    <a:pt x="41" y="82"/>
                    <a:pt x="42" y="81"/>
                  </a:cubicBezTo>
                  <a:cubicBezTo>
                    <a:pt x="44" y="73"/>
                    <a:pt x="47" y="65"/>
                    <a:pt x="49" y="57"/>
                  </a:cubicBezTo>
                  <a:cubicBezTo>
                    <a:pt x="51" y="52"/>
                    <a:pt x="52" y="47"/>
                    <a:pt x="54" y="42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7400BA2-02AB-AD00-60E3-513F3A613940}"/>
                </a:ext>
              </a:extLst>
            </p:cNvPr>
            <p:cNvSpPr/>
            <p:nvPr userDrawn="1"/>
          </p:nvSpPr>
          <p:spPr bwMode="auto">
            <a:xfrm>
              <a:off x="11207750" y="493713"/>
              <a:ext cx="104775" cy="103187"/>
            </a:xfrm>
            <a:custGeom>
              <a:avLst/>
              <a:gdLst>
                <a:gd name="T0" fmla="*/ 0 w 69"/>
                <a:gd name="T1" fmla="*/ 34 h 68"/>
                <a:gd name="T2" fmla="*/ 35 w 69"/>
                <a:gd name="T3" fmla="*/ 0 h 68"/>
                <a:gd name="T4" fmla="*/ 69 w 69"/>
                <a:gd name="T5" fmla="*/ 34 h 68"/>
                <a:gd name="T6" fmla="*/ 35 w 69"/>
                <a:gd name="T7" fmla="*/ 68 h 68"/>
                <a:gd name="T8" fmla="*/ 0 w 69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0" y="34"/>
                  </a:moveTo>
                  <a:cubicBezTo>
                    <a:pt x="0" y="15"/>
                    <a:pt x="16" y="0"/>
                    <a:pt x="35" y="0"/>
                  </a:cubicBezTo>
                  <a:cubicBezTo>
                    <a:pt x="53" y="0"/>
                    <a:pt x="69" y="16"/>
                    <a:pt x="69" y="34"/>
                  </a:cubicBezTo>
                  <a:cubicBezTo>
                    <a:pt x="68" y="53"/>
                    <a:pt x="53" y="68"/>
                    <a:pt x="35" y="68"/>
                  </a:cubicBezTo>
                  <a:cubicBezTo>
                    <a:pt x="15" y="68"/>
                    <a:pt x="0" y="53"/>
                    <a:pt x="0" y="34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A512983B-4D8C-32D2-AF58-3987A4067F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2700" y="179388"/>
              <a:ext cx="101600" cy="101600"/>
            </a:xfrm>
            <a:prstGeom prst="ellipse">
              <a:avLst/>
            </a:pr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5A7A9E7A-A704-E2EE-F22F-77027317044F}"/>
                </a:ext>
              </a:extLst>
            </p:cNvPr>
            <p:cNvSpPr/>
            <p:nvPr userDrawn="1"/>
          </p:nvSpPr>
          <p:spPr bwMode="auto">
            <a:xfrm>
              <a:off x="11560175" y="460375"/>
              <a:ext cx="30162" cy="33337"/>
            </a:xfrm>
            <a:custGeom>
              <a:avLst/>
              <a:gdLst>
                <a:gd name="T0" fmla="*/ 20 w 20"/>
                <a:gd name="T1" fmla="*/ 19 h 22"/>
                <a:gd name="T2" fmla="*/ 0 w 20"/>
                <a:gd name="T3" fmla="*/ 20 h 22"/>
                <a:gd name="T4" fmla="*/ 17 w 20"/>
                <a:gd name="T5" fmla="*/ 0 h 22"/>
                <a:gd name="T6" fmla="*/ 20 w 20"/>
                <a:gd name="T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19"/>
                  </a:moveTo>
                  <a:cubicBezTo>
                    <a:pt x="14" y="22"/>
                    <a:pt x="7" y="20"/>
                    <a:pt x="0" y="20"/>
                  </a:cubicBezTo>
                  <a:cubicBezTo>
                    <a:pt x="5" y="13"/>
                    <a:pt x="11" y="7"/>
                    <a:pt x="17" y="0"/>
                  </a:cubicBezTo>
                  <a:cubicBezTo>
                    <a:pt x="18" y="7"/>
                    <a:pt x="19" y="13"/>
                    <a:pt x="20" y="19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209E937-AD95-2689-A10B-72A782F825AD}"/>
                </a:ext>
              </a:extLst>
            </p:cNvPr>
            <p:cNvSpPr/>
            <p:nvPr userDrawn="1"/>
          </p:nvSpPr>
          <p:spPr bwMode="auto">
            <a:xfrm>
              <a:off x="11395075" y="460375"/>
              <a:ext cx="30162" cy="30162"/>
            </a:xfrm>
            <a:custGeom>
              <a:avLst/>
              <a:gdLst>
                <a:gd name="T0" fmla="*/ 20 w 20"/>
                <a:gd name="T1" fmla="*/ 20 h 20"/>
                <a:gd name="T2" fmla="*/ 0 w 20"/>
                <a:gd name="T3" fmla="*/ 20 h 20"/>
                <a:gd name="T4" fmla="*/ 4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cubicBezTo>
                    <a:pt x="13" y="20"/>
                    <a:pt x="7" y="20"/>
                    <a:pt x="0" y="20"/>
                  </a:cubicBezTo>
                  <a:cubicBezTo>
                    <a:pt x="2" y="13"/>
                    <a:pt x="3" y="7"/>
                    <a:pt x="4" y="0"/>
                  </a:cubicBezTo>
                  <a:cubicBezTo>
                    <a:pt x="10" y="7"/>
                    <a:pt x="15" y="13"/>
                    <a:pt x="20" y="20"/>
                  </a:cubicBezTo>
                  <a:close/>
                </a:path>
              </a:pathLst>
            </a:custGeom>
            <a:solidFill>
              <a:srgbClr val="3D6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292398734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51448375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3">
            <a:extLst>
              <a:ext uri="{FF2B5EF4-FFF2-40B4-BE49-F238E27FC236}">
                <a16:creationId xmlns:a16="http://schemas.microsoft.com/office/drawing/2014/main" id="{DD7B6154-038D-4903-BBBE-1CACD73B492C}"/>
              </a:ext>
            </a:extLst>
          </p:cNvPr>
          <p:cNvSpPr/>
          <p:nvPr userDrawn="1"/>
        </p:nvSpPr>
        <p:spPr>
          <a:xfrm>
            <a:off x="0" y="6419560"/>
            <a:ext cx="10736208" cy="281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upo 19"/>
          <p:cNvGrpSpPr/>
          <p:nvPr userDrawn="1"/>
        </p:nvGrpSpPr>
        <p:grpSpPr>
          <a:xfrm>
            <a:off x="10851330" y="6072452"/>
            <a:ext cx="956496" cy="628919"/>
            <a:chOff x="3731587" y="1442099"/>
            <a:chExt cx="828675" cy="581026"/>
          </a:xfrm>
        </p:grpSpPr>
        <p:sp>
          <p:nvSpPr>
            <p:cNvPr id="21" name="Freeform 445"/>
            <p:cNvSpPr/>
            <p:nvPr/>
          </p:nvSpPr>
          <p:spPr bwMode="auto">
            <a:xfrm>
              <a:off x="4211012" y="1481787"/>
              <a:ext cx="349250" cy="541338"/>
            </a:xfrm>
            <a:custGeom>
              <a:avLst/>
              <a:gdLst>
                <a:gd name="T0" fmla="*/ 748 w 817"/>
                <a:gd name="T1" fmla="*/ 255 h 1262"/>
                <a:gd name="T2" fmla="*/ 754 w 817"/>
                <a:gd name="T3" fmla="*/ 342 h 1262"/>
                <a:gd name="T4" fmla="*/ 751 w 817"/>
                <a:gd name="T5" fmla="*/ 413 h 1262"/>
                <a:gd name="T6" fmla="*/ 729 w 817"/>
                <a:gd name="T7" fmla="*/ 502 h 1262"/>
                <a:gd name="T8" fmla="*/ 754 w 817"/>
                <a:gd name="T9" fmla="*/ 614 h 1262"/>
                <a:gd name="T10" fmla="*/ 805 w 817"/>
                <a:gd name="T11" fmla="*/ 696 h 1262"/>
                <a:gd name="T12" fmla="*/ 781 w 817"/>
                <a:gd name="T13" fmla="*/ 753 h 1262"/>
                <a:gd name="T14" fmla="*/ 746 w 817"/>
                <a:gd name="T15" fmla="*/ 764 h 1262"/>
                <a:gd name="T16" fmla="*/ 737 w 817"/>
                <a:gd name="T17" fmla="*/ 802 h 1262"/>
                <a:gd name="T18" fmla="*/ 729 w 817"/>
                <a:gd name="T19" fmla="*/ 834 h 1262"/>
                <a:gd name="T20" fmla="*/ 694 w 817"/>
                <a:gd name="T21" fmla="*/ 848 h 1262"/>
                <a:gd name="T22" fmla="*/ 708 w 817"/>
                <a:gd name="T23" fmla="*/ 883 h 1262"/>
                <a:gd name="T24" fmla="*/ 688 w 817"/>
                <a:gd name="T25" fmla="*/ 916 h 1262"/>
                <a:gd name="T26" fmla="*/ 686 w 817"/>
                <a:gd name="T27" fmla="*/ 970 h 1262"/>
                <a:gd name="T28" fmla="*/ 626 w 817"/>
                <a:gd name="T29" fmla="*/ 1041 h 1262"/>
                <a:gd name="T30" fmla="*/ 552 w 817"/>
                <a:gd name="T31" fmla="*/ 1033 h 1262"/>
                <a:gd name="T32" fmla="*/ 438 w 817"/>
                <a:gd name="T33" fmla="*/ 1003 h 1262"/>
                <a:gd name="T34" fmla="*/ 414 w 817"/>
                <a:gd name="T35" fmla="*/ 1036 h 1262"/>
                <a:gd name="T36" fmla="*/ 416 w 817"/>
                <a:gd name="T37" fmla="*/ 1124 h 1262"/>
                <a:gd name="T38" fmla="*/ 441 w 817"/>
                <a:gd name="T39" fmla="*/ 1259 h 1262"/>
                <a:gd name="T40" fmla="*/ 323 w 817"/>
                <a:gd name="T41" fmla="*/ 1255 h 1262"/>
                <a:gd name="T42" fmla="*/ 208 w 817"/>
                <a:gd name="T43" fmla="*/ 1257 h 1262"/>
                <a:gd name="T44" fmla="*/ 94 w 817"/>
                <a:gd name="T45" fmla="*/ 1220 h 1262"/>
                <a:gd name="T46" fmla="*/ 0 w 817"/>
                <a:gd name="T47" fmla="*/ 1124 h 1262"/>
                <a:gd name="T48" fmla="*/ 2 w 817"/>
                <a:gd name="T49" fmla="*/ 741 h 1262"/>
                <a:gd name="T50" fmla="*/ 210 w 817"/>
                <a:gd name="T51" fmla="*/ 673 h 1262"/>
                <a:gd name="T52" fmla="*/ 298 w 817"/>
                <a:gd name="T53" fmla="*/ 514 h 1262"/>
                <a:gd name="T54" fmla="*/ 323 w 817"/>
                <a:gd name="T55" fmla="*/ 375 h 1262"/>
                <a:gd name="T56" fmla="*/ 408 w 817"/>
                <a:gd name="T57" fmla="*/ 147 h 1262"/>
                <a:gd name="T58" fmla="*/ 602 w 817"/>
                <a:gd name="T59" fmla="*/ 10 h 1262"/>
                <a:gd name="T60" fmla="*/ 718 w 817"/>
                <a:gd name="T61" fmla="*/ 10 h 1262"/>
                <a:gd name="T62" fmla="*/ 662 w 817"/>
                <a:gd name="T63" fmla="*/ 21 h 1262"/>
                <a:gd name="T64" fmla="*/ 639 w 817"/>
                <a:gd name="T65" fmla="*/ 31 h 1262"/>
                <a:gd name="T66" fmla="*/ 719 w 817"/>
                <a:gd name="T67" fmla="*/ 33 h 1262"/>
                <a:gd name="T68" fmla="*/ 789 w 817"/>
                <a:gd name="T69" fmla="*/ 42 h 1262"/>
                <a:gd name="T70" fmla="*/ 761 w 817"/>
                <a:gd name="T71" fmla="*/ 48 h 1262"/>
                <a:gd name="T72" fmla="*/ 732 w 817"/>
                <a:gd name="T73" fmla="*/ 95 h 1262"/>
                <a:gd name="T74" fmla="*/ 755 w 817"/>
                <a:gd name="T75" fmla="*/ 123 h 1262"/>
                <a:gd name="T76" fmla="*/ 817 w 817"/>
                <a:gd name="T77" fmla="*/ 131 h 1262"/>
                <a:gd name="T78" fmla="*/ 783 w 817"/>
                <a:gd name="T79" fmla="*/ 154 h 1262"/>
                <a:gd name="T80" fmla="*/ 742 w 817"/>
                <a:gd name="T81" fmla="*/ 162 h 1262"/>
                <a:gd name="T82" fmla="*/ 771 w 817"/>
                <a:gd name="T83" fmla="*/ 185 h 1262"/>
                <a:gd name="T84" fmla="*/ 780 w 817"/>
                <a:gd name="T85" fmla="*/ 217 h 1262"/>
                <a:gd name="T86" fmla="*/ 767 w 817"/>
                <a:gd name="T87" fmla="*/ 202 h 1262"/>
                <a:gd name="T88" fmla="*/ 740 w 817"/>
                <a:gd name="T89" fmla="*/ 190 h 1262"/>
                <a:gd name="T90" fmla="*/ 756 w 817"/>
                <a:gd name="T91" fmla="*/ 230 h 1262"/>
                <a:gd name="T92" fmla="*/ 799 w 817"/>
                <a:gd name="T93" fmla="*/ 286 h 1262"/>
                <a:gd name="T94" fmla="*/ 802 w 817"/>
                <a:gd name="T95" fmla="*/ 289 h 1262"/>
                <a:gd name="T96" fmla="*/ 748 w 817"/>
                <a:gd name="T97" fmla="*/ 255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7" h="1262">
                  <a:moveTo>
                    <a:pt x="748" y="255"/>
                  </a:moveTo>
                  <a:cubicBezTo>
                    <a:pt x="751" y="277"/>
                    <a:pt x="753" y="306"/>
                    <a:pt x="754" y="342"/>
                  </a:cubicBezTo>
                  <a:cubicBezTo>
                    <a:pt x="754" y="368"/>
                    <a:pt x="754" y="388"/>
                    <a:pt x="751" y="413"/>
                  </a:cubicBezTo>
                  <a:cubicBezTo>
                    <a:pt x="744" y="464"/>
                    <a:pt x="732" y="467"/>
                    <a:pt x="729" y="502"/>
                  </a:cubicBezTo>
                  <a:cubicBezTo>
                    <a:pt x="725" y="548"/>
                    <a:pt x="741" y="585"/>
                    <a:pt x="754" y="614"/>
                  </a:cubicBezTo>
                  <a:cubicBezTo>
                    <a:pt x="774" y="660"/>
                    <a:pt x="804" y="662"/>
                    <a:pt x="805" y="696"/>
                  </a:cubicBezTo>
                  <a:cubicBezTo>
                    <a:pt x="806" y="715"/>
                    <a:pt x="800" y="742"/>
                    <a:pt x="781" y="753"/>
                  </a:cubicBezTo>
                  <a:cubicBezTo>
                    <a:pt x="767" y="761"/>
                    <a:pt x="755" y="753"/>
                    <a:pt x="746" y="764"/>
                  </a:cubicBezTo>
                  <a:cubicBezTo>
                    <a:pt x="741" y="769"/>
                    <a:pt x="742" y="773"/>
                    <a:pt x="737" y="802"/>
                  </a:cubicBezTo>
                  <a:cubicBezTo>
                    <a:pt x="733" y="829"/>
                    <a:pt x="731" y="832"/>
                    <a:pt x="729" y="834"/>
                  </a:cubicBezTo>
                  <a:cubicBezTo>
                    <a:pt x="718" y="847"/>
                    <a:pt x="698" y="839"/>
                    <a:pt x="694" y="848"/>
                  </a:cubicBezTo>
                  <a:cubicBezTo>
                    <a:pt x="690" y="857"/>
                    <a:pt x="708" y="866"/>
                    <a:pt x="708" y="883"/>
                  </a:cubicBezTo>
                  <a:cubicBezTo>
                    <a:pt x="707" y="897"/>
                    <a:pt x="696" y="900"/>
                    <a:pt x="688" y="916"/>
                  </a:cubicBezTo>
                  <a:cubicBezTo>
                    <a:pt x="679" y="937"/>
                    <a:pt x="689" y="948"/>
                    <a:pt x="686" y="970"/>
                  </a:cubicBezTo>
                  <a:cubicBezTo>
                    <a:pt x="681" y="1002"/>
                    <a:pt x="654" y="1032"/>
                    <a:pt x="626" y="1041"/>
                  </a:cubicBezTo>
                  <a:cubicBezTo>
                    <a:pt x="606" y="1048"/>
                    <a:pt x="588" y="1043"/>
                    <a:pt x="552" y="1033"/>
                  </a:cubicBezTo>
                  <a:cubicBezTo>
                    <a:pt x="485" y="1014"/>
                    <a:pt x="462" y="990"/>
                    <a:pt x="438" y="1003"/>
                  </a:cubicBezTo>
                  <a:cubicBezTo>
                    <a:pt x="425" y="1010"/>
                    <a:pt x="419" y="1024"/>
                    <a:pt x="414" y="1036"/>
                  </a:cubicBezTo>
                  <a:cubicBezTo>
                    <a:pt x="402" y="1069"/>
                    <a:pt x="410" y="1099"/>
                    <a:pt x="416" y="1124"/>
                  </a:cubicBezTo>
                  <a:cubicBezTo>
                    <a:pt x="424" y="1156"/>
                    <a:pt x="434" y="1201"/>
                    <a:pt x="441" y="1259"/>
                  </a:cubicBezTo>
                  <a:cubicBezTo>
                    <a:pt x="410" y="1256"/>
                    <a:pt x="370" y="1254"/>
                    <a:pt x="323" y="1255"/>
                  </a:cubicBezTo>
                  <a:cubicBezTo>
                    <a:pt x="263" y="1256"/>
                    <a:pt x="248" y="1262"/>
                    <a:pt x="208" y="1257"/>
                  </a:cubicBezTo>
                  <a:cubicBezTo>
                    <a:pt x="185" y="1254"/>
                    <a:pt x="141" y="1248"/>
                    <a:pt x="94" y="1220"/>
                  </a:cubicBezTo>
                  <a:cubicBezTo>
                    <a:pt x="44" y="1190"/>
                    <a:pt x="15" y="1149"/>
                    <a:pt x="0" y="1124"/>
                  </a:cubicBezTo>
                  <a:cubicBezTo>
                    <a:pt x="1" y="996"/>
                    <a:pt x="1" y="868"/>
                    <a:pt x="2" y="741"/>
                  </a:cubicBezTo>
                  <a:cubicBezTo>
                    <a:pt x="35" y="742"/>
                    <a:pt x="135" y="742"/>
                    <a:pt x="210" y="673"/>
                  </a:cubicBezTo>
                  <a:cubicBezTo>
                    <a:pt x="263" y="625"/>
                    <a:pt x="283" y="563"/>
                    <a:pt x="298" y="514"/>
                  </a:cubicBezTo>
                  <a:cubicBezTo>
                    <a:pt x="316" y="457"/>
                    <a:pt x="309" y="443"/>
                    <a:pt x="323" y="375"/>
                  </a:cubicBezTo>
                  <a:cubicBezTo>
                    <a:pt x="337" y="304"/>
                    <a:pt x="353" y="223"/>
                    <a:pt x="408" y="147"/>
                  </a:cubicBezTo>
                  <a:cubicBezTo>
                    <a:pt x="429" y="118"/>
                    <a:pt x="491" y="33"/>
                    <a:pt x="602" y="10"/>
                  </a:cubicBezTo>
                  <a:cubicBezTo>
                    <a:pt x="650" y="0"/>
                    <a:pt x="692" y="5"/>
                    <a:pt x="718" y="10"/>
                  </a:cubicBezTo>
                  <a:cubicBezTo>
                    <a:pt x="704" y="11"/>
                    <a:pt x="685" y="14"/>
                    <a:pt x="662" y="21"/>
                  </a:cubicBezTo>
                  <a:cubicBezTo>
                    <a:pt x="651" y="25"/>
                    <a:pt x="638" y="29"/>
                    <a:pt x="639" y="31"/>
                  </a:cubicBezTo>
                  <a:cubicBezTo>
                    <a:pt x="639" y="36"/>
                    <a:pt x="674" y="31"/>
                    <a:pt x="719" y="33"/>
                  </a:cubicBezTo>
                  <a:cubicBezTo>
                    <a:pt x="748" y="35"/>
                    <a:pt x="772" y="38"/>
                    <a:pt x="789" y="42"/>
                  </a:cubicBezTo>
                  <a:cubicBezTo>
                    <a:pt x="783" y="41"/>
                    <a:pt x="772" y="42"/>
                    <a:pt x="761" y="48"/>
                  </a:cubicBezTo>
                  <a:cubicBezTo>
                    <a:pt x="746" y="56"/>
                    <a:pt x="728" y="75"/>
                    <a:pt x="732" y="95"/>
                  </a:cubicBezTo>
                  <a:cubicBezTo>
                    <a:pt x="734" y="110"/>
                    <a:pt x="748" y="119"/>
                    <a:pt x="755" y="123"/>
                  </a:cubicBezTo>
                  <a:cubicBezTo>
                    <a:pt x="780" y="139"/>
                    <a:pt x="809" y="133"/>
                    <a:pt x="817" y="131"/>
                  </a:cubicBezTo>
                  <a:cubicBezTo>
                    <a:pt x="811" y="138"/>
                    <a:pt x="799" y="147"/>
                    <a:pt x="783" y="154"/>
                  </a:cubicBezTo>
                  <a:cubicBezTo>
                    <a:pt x="766" y="161"/>
                    <a:pt x="751" y="162"/>
                    <a:pt x="742" y="162"/>
                  </a:cubicBezTo>
                  <a:cubicBezTo>
                    <a:pt x="749" y="165"/>
                    <a:pt x="762" y="171"/>
                    <a:pt x="771" y="185"/>
                  </a:cubicBezTo>
                  <a:cubicBezTo>
                    <a:pt x="780" y="199"/>
                    <a:pt x="782" y="216"/>
                    <a:pt x="780" y="217"/>
                  </a:cubicBezTo>
                  <a:cubicBezTo>
                    <a:pt x="778" y="218"/>
                    <a:pt x="776" y="209"/>
                    <a:pt x="767" y="202"/>
                  </a:cubicBezTo>
                  <a:cubicBezTo>
                    <a:pt x="759" y="194"/>
                    <a:pt x="748" y="191"/>
                    <a:pt x="740" y="190"/>
                  </a:cubicBezTo>
                  <a:cubicBezTo>
                    <a:pt x="743" y="201"/>
                    <a:pt x="748" y="215"/>
                    <a:pt x="756" y="230"/>
                  </a:cubicBezTo>
                  <a:cubicBezTo>
                    <a:pt x="770" y="256"/>
                    <a:pt x="786" y="274"/>
                    <a:pt x="799" y="286"/>
                  </a:cubicBezTo>
                  <a:cubicBezTo>
                    <a:pt x="801" y="288"/>
                    <a:pt x="802" y="289"/>
                    <a:pt x="802" y="289"/>
                  </a:cubicBezTo>
                  <a:cubicBezTo>
                    <a:pt x="802" y="290"/>
                    <a:pt x="784" y="278"/>
                    <a:pt x="748" y="255"/>
                  </a:cubicBezTo>
                  <a:close/>
                </a:path>
              </a:pathLst>
            </a:custGeom>
            <a:solidFill>
              <a:srgbClr val="18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446"/>
            <p:cNvSpPr/>
            <p:nvPr/>
          </p:nvSpPr>
          <p:spPr bwMode="auto">
            <a:xfrm>
              <a:off x="3731587" y="1483374"/>
              <a:ext cx="354013" cy="538163"/>
            </a:xfrm>
            <a:custGeom>
              <a:avLst/>
              <a:gdLst>
                <a:gd name="T0" fmla="*/ 826 w 827"/>
                <a:gd name="T1" fmla="*/ 737 h 1256"/>
                <a:gd name="T2" fmla="*/ 827 w 827"/>
                <a:gd name="T3" fmla="*/ 1118 h 1256"/>
                <a:gd name="T4" fmla="*/ 778 w 827"/>
                <a:gd name="T5" fmla="*/ 1178 h 1256"/>
                <a:gd name="T6" fmla="*/ 670 w 827"/>
                <a:gd name="T7" fmla="*/ 1249 h 1256"/>
                <a:gd name="T8" fmla="*/ 627 w 827"/>
                <a:gd name="T9" fmla="*/ 1254 h 1256"/>
                <a:gd name="T10" fmla="*/ 333 w 827"/>
                <a:gd name="T11" fmla="*/ 1254 h 1256"/>
                <a:gd name="T12" fmla="*/ 423 w 827"/>
                <a:gd name="T13" fmla="*/ 1114 h 1256"/>
                <a:gd name="T14" fmla="*/ 424 w 827"/>
                <a:gd name="T15" fmla="*/ 1053 h 1256"/>
                <a:gd name="T16" fmla="*/ 396 w 827"/>
                <a:gd name="T17" fmla="*/ 962 h 1256"/>
                <a:gd name="T18" fmla="*/ 344 w 827"/>
                <a:gd name="T19" fmla="*/ 993 h 1256"/>
                <a:gd name="T20" fmla="*/ 269 w 827"/>
                <a:gd name="T21" fmla="*/ 1035 h 1256"/>
                <a:gd name="T22" fmla="*/ 177 w 827"/>
                <a:gd name="T23" fmla="*/ 1034 h 1256"/>
                <a:gd name="T24" fmla="*/ 137 w 827"/>
                <a:gd name="T25" fmla="*/ 977 h 1256"/>
                <a:gd name="T26" fmla="*/ 145 w 827"/>
                <a:gd name="T27" fmla="*/ 929 h 1256"/>
                <a:gd name="T28" fmla="*/ 126 w 827"/>
                <a:gd name="T29" fmla="*/ 913 h 1256"/>
                <a:gd name="T30" fmla="*/ 106 w 827"/>
                <a:gd name="T31" fmla="*/ 896 h 1256"/>
                <a:gd name="T32" fmla="*/ 119 w 827"/>
                <a:gd name="T33" fmla="*/ 862 h 1256"/>
                <a:gd name="T34" fmla="*/ 125 w 827"/>
                <a:gd name="T35" fmla="*/ 846 h 1256"/>
                <a:gd name="T36" fmla="*/ 108 w 827"/>
                <a:gd name="T37" fmla="*/ 841 h 1256"/>
                <a:gd name="T38" fmla="*/ 80 w 827"/>
                <a:gd name="T39" fmla="*/ 826 h 1256"/>
                <a:gd name="T40" fmla="*/ 85 w 827"/>
                <a:gd name="T41" fmla="*/ 804 h 1256"/>
                <a:gd name="T42" fmla="*/ 93 w 827"/>
                <a:gd name="T43" fmla="*/ 778 h 1256"/>
                <a:gd name="T44" fmla="*/ 83 w 827"/>
                <a:gd name="T45" fmla="*/ 764 h 1256"/>
                <a:gd name="T46" fmla="*/ 36 w 827"/>
                <a:gd name="T47" fmla="*/ 753 h 1256"/>
                <a:gd name="T48" fmla="*/ 6 w 827"/>
                <a:gd name="T49" fmla="*/ 737 h 1256"/>
                <a:gd name="T50" fmla="*/ 21 w 827"/>
                <a:gd name="T51" fmla="*/ 689 h 1256"/>
                <a:gd name="T52" fmla="*/ 59 w 827"/>
                <a:gd name="T53" fmla="*/ 621 h 1256"/>
                <a:gd name="T54" fmla="*/ 90 w 827"/>
                <a:gd name="T55" fmla="*/ 519 h 1256"/>
                <a:gd name="T56" fmla="*/ 91 w 827"/>
                <a:gd name="T57" fmla="*/ 496 h 1256"/>
                <a:gd name="T58" fmla="*/ 33 w 827"/>
                <a:gd name="T59" fmla="*/ 470 h 1256"/>
                <a:gd name="T60" fmla="*/ 71 w 827"/>
                <a:gd name="T61" fmla="*/ 479 h 1256"/>
                <a:gd name="T62" fmla="*/ 48 w 827"/>
                <a:gd name="T63" fmla="*/ 467 h 1256"/>
                <a:gd name="T64" fmla="*/ 19 w 827"/>
                <a:gd name="T65" fmla="*/ 450 h 1256"/>
                <a:gd name="T66" fmla="*/ 55 w 827"/>
                <a:gd name="T67" fmla="*/ 465 h 1256"/>
                <a:gd name="T68" fmla="*/ 81 w 827"/>
                <a:gd name="T69" fmla="*/ 473 h 1256"/>
                <a:gd name="T70" fmla="*/ 83 w 827"/>
                <a:gd name="T71" fmla="*/ 466 h 1256"/>
                <a:gd name="T72" fmla="*/ 79 w 827"/>
                <a:gd name="T73" fmla="*/ 446 h 1256"/>
                <a:gd name="T74" fmla="*/ 69 w 827"/>
                <a:gd name="T75" fmla="*/ 328 h 1256"/>
                <a:gd name="T76" fmla="*/ 85 w 827"/>
                <a:gd name="T77" fmla="*/ 183 h 1256"/>
                <a:gd name="T78" fmla="*/ 125 w 827"/>
                <a:gd name="T79" fmla="*/ 59 h 1256"/>
                <a:gd name="T80" fmla="*/ 187 w 827"/>
                <a:gd name="T81" fmla="*/ 0 h 1256"/>
                <a:gd name="T82" fmla="*/ 410 w 827"/>
                <a:gd name="T83" fmla="*/ 134 h 1256"/>
                <a:gd name="T84" fmla="*/ 475 w 827"/>
                <a:gd name="T85" fmla="*/ 266 h 1256"/>
                <a:gd name="T86" fmla="*/ 505 w 827"/>
                <a:gd name="T87" fmla="*/ 367 h 1256"/>
                <a:gd name="T88" fmla="*/ 525 w 827"/>
                <a:gd name="T89" fmla="*/ 489 h 1256"/>
                <a:gd name="T90" fmla="*/ 548 w 827"/>
                <a:gd name="T91" fmla="*/ 573 h 1256"/>
                <a:gd name="T92" fmla="*/ 657 w 827"/>
                <a:gd name="T93" fmla="*/ 700 h 1256"/>
                <a:gd name="T94" fmla="*/ 826 w 827"/>
                <a:gd name="T95" fmla="*/ 737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6" h="1256">
                  <a:moveTo>
                    <a:pt x="826" y="737"/>
                  </a:moveTo>
                  <a:cubicBezTo>
                    <a:pt x="826" y="864"/>
                    <a:pt x="826" y="991"/>
                    <a:pt x="827" y="1118"/>
                  </a:cubicBezTo>
                  <a:cubicBezTo>
                    <a:pt x="809" y="1145"/>
                    <a:pt x="791" y="1165"/>
                    <a:pt x="778" y="1178"/>
                  </a:cubicBezTo>
                  <a:cubicBezTo>
                    <a:pt x="751" y="1205"/>
                    <a:pt x="719" y="1236"/>
                    <a:pt x="670" y="1249"/>
                  </a:cubicBezTo>
                  <a:cubicBezTo>
                    <a:pt x="651" y="1254"/>
                    <a:pt x="636" y="1254"/>
                    <a:pt x="627" y="1254"/>
                  </a:cubicBezTo>
                  <a:cubicBezTo>
                    <a:pt x="521" y="1256"/>
                    <a:pt x="347" y="1254"/>
                    <a:pt x="333" y="1254"/>
                  </a:cubicBezTo>
                  <a:cubicBezTo>
                    <a:pt x="353" y="1239"/>
                    <a:pt x="410" y="1189"/>
                    <a:pt x="423" y="1114"/>
                  </a:cubicBezTo>
                  <a:cubicBezTo>
                    <a:pt x="427" y="1086"/>
                    <a:pt x="425" y="1060"/>
                    <a:pt x="424" y="1053"/>
                  </a:cubicBezTo>
                  <a:cubicBezTo>
                    <a:pt x="420" y="1012"/>
                    <a:pt x="406" y="980"/>
                    <a:pt x="396" y="962"/>
                  </a:cubicBezTo>
                  <a:cubicBezTo>
                    <a:pt x="384" y="969"/>
                    <a:pt x="366" y="979"/>
                    <a:pt x="344" y="993"/>
                  </a:cubicBezTo>
                  <a:cubicBezTo>
                    <a:pt x="289" y="1026"/>
                    <a:pt x="283" y="1030"/>
                    <a:pt x="269" y="1035"/>
                  </a:cubicBezTo>
                  <a:cubicBezTo>
                    <a:pt x="250" y="1041"/>
                    <a:pt x="211" y="1054"/>
                    <a:pt x="177" y="1034"/>
                  </a:cubicBezTo>
                  <a:cubicBezTo>
                    <a:pt x="160" y="1024"/>
                    <a:pt x="137" y="1002"/>
                    <a:pt x="137" y="977"/>
                  </a:cubicBezTo>
                  <a:cubicBezTo>
                    <a:pt x="137" y="956"/>
                    <a:pt x="153" y="943"/>
                    <a:pt x="145" y="929"/>
                  </a:cubicBezTo>
                  <a:cubicBezTo>
                    <a:pt x="143" y="925"/>
                    <a:pt x="138" y="921"/>
                    <a:pt x="126" y="913"/>
                  </a:cubicBezTo>
                  <a:cubicBezTo>
                    <a:pt x="110" y="901"/>
                    <a:pt x="107" y="901"/>
                    <a:pt x="106" y="896"/>
                  </a:cubicBezTo>
                  <a:cubicBezTo>
                    <a:pt x="104" y="891"/>
                    <a:pt x="109" y="881"/>
                    <a:pt x="119" y="862"/>
                  </a:cubicBezTo>
                  <a:cubicBezTo>
                    <a:pt x="124" y="854"/>
                    <a:pt x="127" y="849"/>
                    <a:pt x="125" y="846"/>
                  </a:cubicBezTo>
                  <a:cubicBezTo>
                    <a:pt x="123" y="842"/>
                    <a:pt x="116" y="843"/>
                    <a:pt x="108" y="841"/>
                  </a:cubicBezTo>
                  <a:cubicBezTo>
                    <a:pt x="101" y="840"/>
                    <a:pt x="91" y="836"/>
                    <a:pt x="80" y="826"/>
                  </a:cubicBezTo>
                  <a:cubicBezTo>
                    <a:pt x="81" y="817"/>
                    <a:pt x="83" y="809"/>
                    <a:pt x="85" y="804"/>
                  </a:cubicBezTo>
                  <a:cubicBezTo>
                    <a:pt x="89" y="791"/>
                    <a:pt x="94" y="786"/>
                    <a:pt x="93" y="778"/>
                  </a:cubicBezTo>
                  <a:cubicBezTo>
                    <a:pt x="92" y="771"/>
                    <a:pt x="86" y="767"/>
                    <a:pt x="83" y="764"/>
                  </a:cubicBezTo>
                  <a:cubicBezTo>
                    <a:pt x="71" y="754"/>
                    <a:pt x="59" y="759"/>
                    <a:pt x="36" y="753"/>
                  </a:cubicBezTo>
                  <a:cubicBezTo>
                    <a:pt x="21" y="749"/>
                    <a:pt x="10" y="746"/>
                    <a:pt x="6" y="737"/>
                  </a:cubicBezTo>
                  <a:cubicBezTo>
                    <a:pt x="0" y="726"/>
                    <a:pt x="8" y="712"/>
                    <a:pt x="21" y="689"/>
                  </a:cubicBezTo>
                  <a:cubicBezTo>
                    <a:pt x="46" y="645"/>
                    <a:pt x="58" y="623"/>
                    <a:pt x="59" y="621"/>
                  </a:cubicBezTo>
                  <a:cubicBezTo>
                    <a:pt x="83" y="573"/>
                    <a:pt x="88" y="533"/>
                    <a:pt x="90" y="519"/>
                  </a:cubicBezTo>
                  <a:cubicBezTo>
                    <a:pt x="91" y="509"/>
                    <a:pt x="91" y="501"/>
                    <a:pt x="91" y="496"/>
                  </a:cubicBezTo>
                  <a:cubicBezTo>
                    <a:pt x="72" y="487"/>
                    <a:pt x="53" y="479"/>
                    <a:pt x="33" y="470"/>
                  </a:cubicBezTo>
                  <a:cubicBezTo>
                    <a:pt x="46" y="473"/>
                    <a:pt x="58" y="476"/>
                    <a:pt x="71" y="479"/>
                  </a:cubicBezTo>
                  <a:cubicBezTo>
                    <a:pt x="63" y="475"/>
                    <a:pt x="56" y="471"/>
                    <a:pt x="48" y="467"/>
                  </a:cubicBezTo>
                  <a:cubicBezTo>
                    <a:pt x="38" y="462"/>
                    <a:pt x="28" y="456"/>
                    <a:pt x="19" y="450"/>
                  </a:cubicBezTo>
                  <a:cubicBezTo>
                    <a:pt x="30" y="455"/>
                    <a:pt x="42" y="460"/>
                    <a:pt x="55" y="465"/>
                  </a:cubicBezTo>
                  <a:cubicBezTo>
                    <a:pt x="64" y="468"/>
                    <a:pt x="73" y="471"/>
                    <a:pt x="81" y="473"/>
                  </a:cubicBezTo>
                  <a:cubicBezTo>
                    <a:pt x="81" y="471"/>
                    <a:pt x="82" y="469"/>
                    <a:pt x="83" y="466"/>
                  </a:cubicBezTo>
                  <a:cubicBezTo>
                    <a:pt x="84" y="456"/>
                    <a:pt x="80" y="447"/>
                    <a:pt x="79" y="446"/>
                  </a:cubicBezTo>
                  <a:cubicBezTo>
                    <a:pt x="72" y="431"/>
                    <a:pt x="69" y="364"/>
                    <a:pt x="69" y="328"/>
                  </a:cubicBezTo>
                  <a:cubicBezTo>
                    <a:pt x="69" y="264"/>
                    <a:pt x="78" y="217"/>
                    <a:pt x="85" y="183"/>
                  </a:cubicBezTo>
                  <a:cubicBezTo>
                    <a:pt x="97" y="122"/>
                    <a:pt x="103" y="91"/>
                    <a:pt x="125" y="59"/>
                  </a:cubicBezTo>
                  <a:cubicBezTo>
                    <a:pt x="145" y="29"/>
                    <a:pt x="170" y="11"/>
                    <a:pt x="187" y="0"/>
                  </a:cubicBezTo>
                  <a:cubicBezTo>
                    <a:pt x="242" y="13"/>
                    <a:pt x="346" y="46"/>
                    <a:pt x="410" y="134"/>
                  </a:cubicBezTo>
                  <a:cubicBezTo>
                    <a:pt x="444" y="182"/>
                    <a:pt x="469" y="250"/>
                    <a:pt x="475" y="266"/>
                  </a:cubicBezTo>
                  <a:cubicBezTo>
                    <a:pt x="493" y="315"/>
                    <a:pt x="503" y="358"/>
                    <a:pt x="505" y="367"/>
                  </a:cubicBezTo>
                  <a:cubicBezTo>
                    <a:pt x="516" y="417"/>
                    <a:pt x="513" y="432"/>
                    <a:pt x="525" y="489"/>
                  </a:cubicBezTo>
                  <a:cubicBezTo>
                    <a:pt x="534" y="531"/>
                    <a:pt x="539" y="552"/>
                    <a:pt x="548" y="573"/>
                  </a:cubicBezTo>
                  <a:cubicBezTo>
                    <a:pt x="581" y="653"/>
                    <a:pt x="647" y="694"/>
                    <a:pt x="657" y="700"/>
                  </a:cubicBezTo>
                  <a:cubicBezTo>
                    <a:pt x="730" y="744"/>
                    <a:pt x="802" y="740"/>
                    <a:pt x="826" y="737"/>
                  </a:cubicBezTo>
                  <a:close/>
                </a:path>
              </a:pathLst>
            </a:custGeom>
            <a:solidFill>
              <a:srgbClr val="51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447"/>
            <p:cNvSpPr/>
            <p:nvPr/>
          </p:nvSpPr>
          <p:spPr bwMode="auto">
            <a:xfrm>
              <a:off x="3849062" y="1445274"/>
              <a:ext cx="284163" cy="317500"/>
            </a:xfrm>
            <a:custGeom>
              <a:avLst/>
              <a:gdLst>
                <a:gd name="T0" fmla="*/ 0 w 662"/>
                <a:gd name="T1" fmla="*/ 26 h 743"/>
                <a:gd name="T2" fmla="*/ 156 w 662"/>
                <a:gd name="T3" fmla="*/ 95 h 743"/>
                <a:gd name="T4" fmla="*/ 237 w 662"/>
                <a:gd name="T5" fmla="*/ 230 h 743"/>
                <a:gd name="T6" fmla="*/ 272 w 662"/>
                <a:gd name="T7" fmla="*/ 353 h 743"/>
                <a:gd name="T8" fmla="*/ 306 w 662"/>
                <a:gd name="T9" fmla="*/ 484 h 743"/>
                <a:gd name="T10" fmla="*/ 355 w 662"/>
                <a:gd name="T11" fmla="*/ 597 h 743"/>
                <a:gd name="T12" fmla="*/ 417 w 662"/>
                <a:gd name="T13" fmla="*/ 672 h 743"/>
                <a:gd name="T14" fmla="*/ 662 w 662"/>
                <a:gd name="T15" fmla="*/ 698 h 743"/>
                <a:gd name="T16" fmla="*/ 508 w 662"/>
                <a:gd name="T17" fmla="*/ 676 h 743"/>
                <a:gd name="T18" fmla="*/ 425 w 662"/>
                <a:gd name="T19" fmla="*/ 571 h 743"/>
                <a:gd name="T20" fmla="*/ 392 w 662"/>
                <a:gd name="T21" fmla="*/ 439 h 743"/>
                <a:gd name="T22" fmla="*/ 353 w 662"/>
                <a:gd name="T23" fmla="*/ 255 h 743"/>
                <a:gd name="T24" fmla="*/ 227 w 662"/>
                <a:gd name="T25" fmla="*/ 59 h 743"/>
                <a:gd name="T26" fmla="*/ 0 w 662"/>
                <a:gd name="T27" fmla="*/ 2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2" h="743">
                  <a:moveTo>
                    <a:pt x="0" y="26"/>
                  </a:moveTo>
                  <a:cubicBezTo>
                    <a:pt x="40" y="30"/>
                    <a:pt x="103" y="45"/>
                    <a:pt x="156" y="95"/>
                  </a:cubicBezTo>
                  <a:cubicBezTo>
                    <a:pt x="200" y="136"/>
                    <a:pt x="219" y="184"/>
                    <a:pt x="237" y="230"/>
                  </a:cubicBezTo>
                  <a:cubicBezTo>
                    <a:pt x="245" y="249"/>
                    <a:pt x="254" y="284"/>
                    <a:pt x="272" y="353"/>
                  </a:cubicBezTo>
                  <a:cubicBezTo>
                    <a:pt x="294" y="438"/>
                    <a:pt x="294" y="446"/>
                    <a:pt x="306" y="484"/>
                  </a:cubicBezTo>
                  <a:cubicBezTo>
                    <a:pt x="320" y="526"/>
                    <a:pt x="331" y="559"/>
                    <a:pt x="355" y="597"/>
                  </a:cubicBezTo>
                  <a:cubicBezTo>
                    <a:pt x="361" y="607"/>
                    <a:pt x="387" y="647"/>
                    <a:pt x="417" y="672"/>
                  </a:cubicBezTo>
                  <a:cubicBezTo>
                    <a:pt x="501" y="743"/>
                    <a:pt x="639" y="704"/>
                    <a:pt x="662" y="698"/>
                  </a:cubicBezTo>
                  <a:cubicBezTo>
                    <a:pt x="640" y="703"/>
                    <a:pt x="572" y="715"/>
                    <a:pt x="508" y="676"/>
                  </a:cubicBezTo>
                  <a:cubicBezTo>
                    <a:pt x="460" y="646"/>
                    <a:pt x="439" y="601"/>
                    <a:pt x="425" y="571"/>
                  </a:cubicBezTo>
                  <a:cubicBezTo>
                    <a:pt x="406" y="531"/>
                    <a:pt x="404" y="505"/>
                    <a:pt x="392" y="439"/>
                  </a:cubicBezTo>
                  <a:cubicBezTo>
                    <a:pt x="376" y="345"/>
                    <a:pt x="368" y="298"/>
                    <a:pt x="353" y="255"/>
                  </a:cubicBezTo>
                  <a:cubicBezTo>
                    <a:pt x="334" y="197"/>
                    <a:pt x="306" y="111"/>
                    <a:pt x="227" y="59"/>
                  </a:cubicBezTo>
                  <a:cubicBezTo>
                    <a:pt x="137" y="0"/>
                    <a:pt x="34" y="18"/>
                    <a:pt x="0" y="26"/>
                  </a:cubicBezTo>
                  <a:close/>
                </a:path>
              </a:pathLst>
            </a:custGeom>
            <a:solidFill>
              <a:srgbClr val="51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448"/>
            <p:cNvSpPr/>
            <p:nvPr/>
          </p:nvSpPr>
          <p:spPr bwMode="auto">
            <a:xfrm>
              <a:off x="4168149" y="1445274"/>
              <a:ext cx="284163" cy="317500"/>
            </a:xfrm>
            <a:custGeom>
              <a:avLst/>
              <a:gdLst>
                <a:gd name="T0" fmla="*/ 661 w 661"/>
                <a:gd name="T1" fmla="*/ 26 h 743"/>
                <a:gd name="T2" fmla="*/ 505 w 661"/>
                <a:gd name="T3" fmla="*/ 95 h 743"/>
                <a:gd name="T4" fmla="*/ 424 w 661"/>
                <a:gd name="T5" fmla="*/ 230 h 743"/>
                <a:gd name="T6" fmla="*/ 390 w 661"/>
                <a:gd name="T7" fmla="*/ 353 h 743"/>
                <a:gd name="T8" fmla="*/ 355 w 661"/>
                <a:gd name="T9" fmla="*/ 484 h 743"/>
                <a:gd name="T10" fmla="*/ 306 w 661"/>
                <a:gd name="T11" fmla="*/ 597 h 743"/>
                <a:gd name="T12" fmla="*/ 245 w 661"/>
                <a:gd name="T13" fmla="*/ 672 h 743"/>
                <a:gd name="T14" fmla="*/ 0 w 661"/>
                <a:gd name="T15" fmla="*/ 698 h 743"/>
                <a:gd name="T16" fmla="*/ 153 w 661"/>
                <a:gd name="T17" fmla="*/ 676 h 743"/>
                <a:gd name="T18" fmla="*/ 237 w 661"/>
                <a:gd name="T19" fmla="*/ 571 h 743"/>
                <a:gd name="T20" fmla="*/ 269 w 661"/>
                <a:gd name="T21" fmla="*/ 439 h 743"/>
                <a:gd name="T22" fmla="*/ 308 w 661"/>
                <a:gd name="T23" fmla="*/ 255 h 743"/>
                <a:gd name="T24" fmla="*/ 435 w 661"/>
                <a:gd name="T25" fmla="*/ 59 h 743"/>
                <a:gd name="T26" fmla="*/ 661 w 661"/>
                <a:gd name="T27" fmla="*/ 2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1" h="743">
                  <a:moveTo>
                    <a:pt x="661" y="26"/>
                  </a:moveTo>
                  <a:cubicBezTo>
                    <a:pt x="622" y="30"/>
                    <a:pt x="558" y="45"/>
                    <a:pt x="505" y="95"/>
                  </a:cubicBezTo>
                  <a:cubicBezTo>
                    <a:pt x="461" y="136"/>
                    <a:pt x="442" y="184"/>
                    <a:pt x="424" y="230"/>
                  </a:cubicBezTo>
                  <a:cubicBezTo>
                    <a:pt x="417" y="249"/>
                    <a:pt x="408" y="284"/>
                    <a:pt x="390" y="353"/>
                  </a:cubicBezTo>
                  <a:cubicBezTo>
                    <a:pt x="368" y="438"/>
                    <a:pt x="367" y="446"/>
                    <a:pt x="355" y="484"/>
                  </a:cubicBezTo>
                  <a:cubicBezTo>
                    <a:pt x="341" y="526"/>
                    <a:pt x="330" y="559"/>
                    <a:pt x="306" y="597"/>
                  </a:cubicBezTo>
                  <a:cubicBezTo>
                    <a:pt x="300" y="607"/>
                    <a:pt x="275" y="647"/>
                    <a:pt x="245" y="672"/>
                  </a:cubicBezTo>
                  <a:cubicBezTo>
                    <a:pt x="160" y="743"/>
                    <a:pt x="22" y="704"/>
                    <a:pt x="0" y="698"/>
                  </a:cubicBezTo>
                  <a:cubicBezTo>
                    <a:pt x="21" y="703"/>
                    <a:pt x="90" y="715"/>
                    <a:pt x="153" y="676"/>
                  </a:cubicBezTo>
                  <a:cubicBezTo>
                    <a:pt x="201" y="646"/>
                    <a:pt x="223" y="601"/>
                    <a:pt x="237" y="571"/>
                  </a:cubicBezTo>
                  <a:cubicBezTo>
                    <a:pt x="256" y="531"/>
                    <a:pt x="258" y="505"/>
                    <a:pt x="269" y="439"/>
                  </a:cubicBezTo>
                  <a:cubicBezTo>
                    <a:pt x="286" y="345"/>
                    <a:pt x="294" y="298"/>
                    <a:pt x="308" y="255"/>
                  </a:cubicBezTo>
                  <a:cubicBezTo>
                    <a:pt x="327" y="197"/>
                    <a:pt x="356" y="111"/>
                    <a:pt x="435" y="59"/>
                  </a:cubicBezTo>
                  <a:cubicBezTo>
                    <a:pt x="524" y="0"/>
                    <a:pt x="627" y="18"/>
                    <a:pt x="661" y="26"/>
                  </a:cubicBezTo>
                  <a:close/>
                </a:path>
              </a:pathLst>
            </a:custGeom>
            <a:solidFill>
              <a:srgbClr val="18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449"/>
            <p:cNvSpPr/>
            <p:nvPr/>
          </p:nvSpPr>
          <p:spPr bwMode="auto">
            <a:xfrm>
              <a:off x="4042737" y="1442099"/>
              <a:ext cx="204788" cy="576263"/>
            </a:xfrm>
            <a:custGeom>
              <a:avLst/>
              <a:gdLst>
                <a:gd name="T0" fmla="*/ 1 w 481"/>
                <a:gd name="T1" fmla="*/ 1329 h 1344"/>
                <a:gd name="T2" fmla="*/ 0 w 481"/>
                <a:gd name="T3" fmla="*/ 1344 h 1344"/>
                <a:gd name="T4" fmla="*/ 481 w 481"/>
                <a:gd name="T5" fmla="*/ 1344 h 1344"/>
                <a:gd name="T6" fmla="*/ 481 w 481"/>
                <a:gd name="T7" fmla="*/ 1331 h 1344"/>
                <a:gd name="T8" fmla="*/ 383 w 481"/>
                <a:gd name="T9" fmla="*/ 1308 h 1344"/>
                <a:gd name="T10" fmla="*/ 320 w 481"/>
                <a:gd name="T11" fmla="*/ 1220 h 1344"/>
                <a:gd name="T12" fmla="*/ 319 w 481"/>
                <a:gd name="T13" fmla="*/ 1059 h 1344"/>
                <a:gd name="T14" fmla="*/ 321 w 481"/>
                <a:gd name="T15" fmla="*/ 133 h 1344"/>
                <a:gd name="T16" fmla="*/ 338 w 481"/>
                <a:gd name="T17" fmla="*/ 65 h 1344"/>
                <a:gd name="T18" fmla="*/ 403 w 481"/>
                <a:gd name="T19" fmla="*/ 16 h 1344"/>
                <a:gd name="T20" fmla="*/ 480 w 481"/>
                <a:gd name="T21" fmla="*/ 0 h 1344"/>
                <a:gd name="T22" fmla="*/ 0 w 481"/>
                <a:gd name="T23" fmla="*/ 0 h 1344"/>
                <a:gd name="T24" fmla="*/ 142 w 481"/>
                <a:gd name="T25" fmla="*/ 61 h 1344"/>
                <a:gd name="T26" fmla="*/ 162 w 481"/>
                <a:gd name="T27" fmla="*/ 106 h 1344"/>
                <a:gd name="T28" fmla="*/ 165 w 481"/>
                <a:gd name="T29" fmla="*/ 254 h 1344"/>
                <a:gd name="T30" fmla="*/ 165 w 481"/>
                <a:gd name="T31" fmla="*/ 1210 h 1344"/>
                <a:gd name="T32" fmla="*/ 130 w 481"/>
                <a:gd name="T33" fmla="*/ 1283 h 1344"/>
                <a:gd name="T34" fmla="*/ 88 w 481"/>
                <a:gd name="T35" fmla="*/ 1314 h 1344"/>
                <a:gd name="T36" fmla="*/ 1 w 481"/>
                <a:gd name="T37" fmla="*/ 1329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1" h="1344">
                  <a:moveTo>
                    <a:pt x="1" y="1329"/>
                  </a:moveTo>
                  <a:cubicBezTo>
                    <a:pt x="1" y="1334"/>
                    <a:pt x="1" y="1339"/>
                    <a:pt x="0" y="1344"/>
                  </a:cubicBezTo>
                  <a:cubicBezTo>
                    <a:pt x="160" y="1344"/>
                    <a:pt x="321" y="1344"/>
                    <a:pt x="481" y="1344"/>
                  </a:cubicBezTo>
                  <a:cubicBezTo>
                    <a:pt x="481" y="1340"/>
                    <a:pt x="481" y="1336"/>
                    <a:pt x="481" y="1331"/>
                  </a:cubicBezTo>
                  <a:cubicBezTo>
                    <a:pt x="469" y="1332"/>
                    <a:pt x="425" y="1334"/>
                    <a:pt x="383" y="1308"/>
                  </a:cubicBezTo>
                  <a:cubicBezTo>
                    <a:pt x="333" y="1277"/>
                    <a:pt x="322" y="1230"/>
                    <a:pt x="320" y="1220"/>
                  </a:cubicBezTo>
                  <a:cubicBezTo>
                    <a:pt x="320" y="1166"/>
                    <a:pt x="319" y="1113"/>
                    <a:pt x="319" y="1059"/>
                  </a:cubicBezTo>
                  <a:cubicBezTo>
                    <a:pt x="318" y="751"/>
                    <a:pt x="318" y="442"/>
                    <a:pt x="321" y="133"/>
                  </a:cubicBezTo>
                  <a:cubicBezTo>
                    <a:pt x="320" y="120"/>
                    <a:pt x="320" y="93"/>
                    <a:pt x="338" y="65"/>
                  </a:cubicBezTo>
                  <a:cubicBezTo>
                    <a:pt x="357" y="36"/>
                    <a:pt x="386" y="24"/>
                    <a:pt x="403" y="16"/>
                  </a:cubicBezTo>
                  <a:cubicBezTo>
                    <a:pt x="433" y="3"/>
                    <a:pt x="461" y="0"/>
                    <a:pt x="480" y="0"/>
                  </a:cubicBezTo>
                  <a:cubicBezTo>
                    <a:pt x="320" y="0"/>
                    <a:pt x="160" y="0"/>
                    <a:pt x="0" y="0"/>
                  </a:cubicBezTo>
                  <a:cubicBezTo>
                    <a:pt x="11" y="0"/>
                    <a:pt x="99" y="2"/>
                    <a:pt x="142" y="61"/>
                  </a:cubicBezTo>
                  <a:cubicBezTo>
                    <a:pt x="154" y="76"/>
                    <a:pt x="159" y="92"/>
                    <a:pt x="162" y="106"/>
                  </a:cubicBezTo>
                  <a:cubicBezTo>
                    <a:pt x="163" y="155"/>
                    <a:pt x="164" y="205"/>
                    <a:pt x="165" y="254"/>
                  </a:cubicBezTo>
                  <a:cubicBezTo>
                    <a:pt x="165" y="573"/>
                    <a:pt x="165" y="892"/>
                    <a:pt x="165" y="1210"/>
                  </a:cubicBezTo>
                  <a:cubicBezTo>
                    <a:pt x="162" y="1226"/>
                    <a:pt x="155" y="1255"/>
                    <a:pt x="130" y="1283"/>
                  </a:cubicBezTo>
                  <a:cubicBezTo>
                    <a:pt x="112" y="1302"/>
                    <a:pt x="93" y="1312"/>
                    <a:pt x="88" y="1314"/>
                  </a:cubicBezTo>
                  <a:cubicBezTo>
                    <a:pt x="52" y="1332"/>
                    <a:pt x="17" y="1331"/>
                    <a:pt x="1" y="1329"/>
                  </a:cubicBezTo>
                  <a:close/>
                </a:path>
              </a:pathLst>
            </a:custGeom>
            <a:solidFill>
              <a:srgbClr val="1A8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59650234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713" r:id="rId2"/>
    <p:sldLayoutId id="2147483716" r:id="rId3"/>
    <p:sldLayoutId id="2147483712" r:id="rId4"/>
    <p:sldLayoutId id="2147483710" r:id="rId5"/>
    <p:sldLayoutId id="2147483711" r:id="rId6"/>
    <p:sldLayoutId id="2147483709" r:id="rId7"/>
    <p:sldLayoutId id="2147483666" r:id="rId8"/>
    <p:sldLayoutId id="2147483668" r:id="rId9"/>
    <p:sldLayoutId id="2147483708" r:id="rId10"/>
    <p:sldLayoutId id="2147483706" r:id="rId11"/>
    <p:sldLayoutId id="2147483704" r:id="rId12"/>
    <p:sldLayoutId id="2147483707" r:id="rId13"/>
    <p:sldLayoutId id="2147483705" r:id="rId14"/>
    <p:sldLayoutId id="2147483681" r:id="rId15"/>
    <p:sldLayoutId id="2147483673" r:id="rId16"/>
    <p:sldLayoutId id="2147483682" r:id="rId17"/>
    <p:sldLayoutId id="2147483679" r:id="rId18"/>
    <p:sldLayoutId id="2147483683" r:id="rId19"/>
    <p:sldLayoutId id="2147483684" r:id="rId20"/>
    <p:sldLayoutId id="2147483678" r:id="rId21"/>
    <p:sldLayoutId id="2147483680" r:id="rId22"/>
    <p:sldLayoutId id="2147483685" r:id="rId23"/>
    <p:sldLayoutId id="2147483703" r:id="rId24"/>
    <p:sldLayoutId id="2147483714" r:id="rId25"/>
    <p:sldLayoutId id="2147483715" r:id="rId26"/>
    <p:sldLayoutId id="2147483717" r:id="rId27"/>
    <p:sldLayoutId id="2147483719" r:id="rId28"/>
    <p:sldLayoutId id="2147483721" r:id="rId2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0.emf"/><Relationship Id="rId11" Type="http://schemas.openxmlformats.org/officeDocument/2006/relationships/image" Target="../media/image35.emf"/><Relationship Id="rId5" Type="http://schemas.openxmlformats.org/officeDocument/2006/relationships/image" Target="../media/image29.emf"/><Relationship Id="rId10" Type="http://schemas.openxmlformats.org/officeDocument/2006/relationships/image" Target="../media/image34.emf"/><Relationship Id="rId4" Type="http://schemas.openxmlformats.org/officeDocument/2006/relationships/image" Target="../media/image28.emf"/><Relationship Id="rId9" Type="http://schemas.openxmlformats.org/officeDocument/2006/relationships/image" Target="../media/image33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25.emf"/><Relationship Id="rId7" Type="http://schemas.openxmlformats.org/officeDocument/2006/relationships/image" Target="../media/image40.emf"/><Relationship Id="rId12" Type="http://schemas.openxmlformats.org/officeDocument/2006/relationships/image" Target="../media/image8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9.emf"/><Relationship Id="rId11" Type="http://schemas.openxmlformats.org/officeDocument/2006/relationships/image" Target="../media/image44.emf"/><Relationship Id="rId5" Type="http://schemas.openxmlformats.org/officeDocument/2006/relationships/image" Target="../media/image38.emf"/><Relationship Id="rId10" Type="http://schemas.openxmlformats.org/officeDocument/2006/relationships/image" Target="../media/image43.emf"/><Relationship Id="rId4" Type="http://schemas.openxmlformats.org/officeDocument/2006/relationships/image" Target="../media/image37.emf"/><Relationship Id="rId9" Type="http://schemas.openxmlformats.org/officeDocument/2006/relationships/image" Target="../media/image42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15D5A982-CF1F-4F31-9D0E-9939526D1E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3194" y="4399508"/>
            <a:ext cx="642818" cy="641415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45" name="TextBox 8">
            <a:extLst>
              <a:ext uri="{FF2B5EF4-FFF2-40B4-BE49-F238E27FC236}">
                <a16:creationId xmlns:a16="http://schemas.microsoft.com/office/drawing/2014/main" id="{249B80F9-37DC-415C-BB58-D60CCA13D8E1}"/>
              </a:ext>
            </a:extLst>
          </p:cNvPr>
          <p:cNvSpPr txBox="1"/>
          <p:nvPr/>
        </p:nvSpPr>
        <p:spPr>
          <a:xfrm>
            <a:off x="223584" y="3276580"/>
            <a:ext cx="700554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6000" b="1" dirty="0">
                <a:solidFill>
                  <a:srgbClr val="6972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700000000000000" pitchFamily="2" charset="-78"/>
              </a:rPr>
              <a:t>تم : زیست شناسی سلولی</a:t>
            </a:r>
            <a:endParaRPr lang="ko-KR" altLang="en-US" sz="6000" b="1" dirty="0">
              <a:solidFill>
                <a:srgbClr val="6972B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700000000000000" pitchFamily="2" charset="-78"/>
            </a:endParaRPr>
          </a:p>
        </p:txBody>
      </p:sp>
      <p:sp>
        <p:nvSpPr>
          <p:cNvPr id="46" name="TextBox 8">
            <a:extLst>
              <a:ext uri="{FF2B5EF4-FFF2-40B4-BE49-F238E27FC236}">
                <a16:creationId xmlns:a16="http://schemas.microsoft.com/office/drawing/2014/main" id="{249B80F9-37DC-415C-BB58-D60CCA13D8E1}"/>
              </a:ext>
            </a:extLst>
          </p:cNvPr>
          <p:cNvSpPr txBox="1"/>
          <p:nvPr/>
        </p:nvSpPr>
        <p:spPr>
          <a:xfrm>
            <a:off x="517445" y="4518709"/>
            <a:ext cx="496959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rgbClr val="F4B6BB"/>
                </a:solidFill>
                <a:cs typeface="B Nazanin" panose="00000700000000000000" pitchFamily="2" charset="-78"/>
              </a:rPr>
              <a:t>قالب پاورپوینت زیست شناسی</a:t>
            </a:r>
            <a:endParaRPr lang="ko-KR" altLang="en-US" sz="3600" b="1" dirty="0">
              <a:solidFill>
                <a:srgbClr val="F4B6BB"/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3CDC38B4-5D5A-4CFF-8275-75F6BEE39CD4}"/>
              </a:ext>
            </a:extLst>
          </p:cNvPr>
          <p:cNvSpPr txBox="1"/>
          <p:nvPr/>
        </p:nvSpPr>
        <p:spPr>
          <a:xfrm>
            <a:off x="928676" y="5955926"/>
            <a:ext cx="257703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B Nazanin" panose="00000700000000000000" pitchFamily="2" charset="-78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BEDFCBF-1735-4F38-BAB4-86A1B4DCE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692" y="126000"/>
            <a:ext cx="4711047" cy="470076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815B0BC-7051-4930-AEA4-112C204BE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929" y="4128925"/>
            <a:ext cx="1056391" cy="1054085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Freeform 22">
            <a:extLst>
              <a:ext uri="{FF2B5EF4-FFF2-40B4-BE49-F238E27FC236}">
                <a16:creationId xmlns:a16="http://schemas.microsoft.com/office/drawing/2014/main" id="{6FCAB40D-F7E5-4895-8655-3F0F0C30B628}"/>
              </a:ext>
            </a:extLst>
          </p:cNvPr>
          <p:cNvSpPr/>
          <p:nvPr/>
        </p:nvSpPr>
        <p:spPr bwMode="auto">
          <a:xfrm>
            <a:off x="1604416" y="1067378"/>
            <a:ext cx="2062163" cy="2062163"/>
          </a:xfrm>
          <a:custGeom>
            <a:avLst/>
            <a:gdLst>
              <a:gd name="T0" fmla="*/ 964 w 2048"/>
              <a:gd name="T1" fmla="*/ 0 h 2047"/>
              <a:gd name="T2" fmla="*/ 1084 w 2048"/>
              <a:gd name="T3" fmla="*/ 0 h 2047"/>
              <a:gd name="T4" fmla="*/ 1195 w 2048"/>
              <a:gd name="T5" fmla="*/ 7 h 2047"/>
              <a:gd name="T6" fmla="*/ 1426 w 2048"/>
              <a:gd name="T7" fmla="*/ 73 h 2047"/>
              <a:gd name="T8" fmla="*/ 1705 w 2048"/>
              <a:gd name="T9" fmla="*/ 248 h 2047"/>
              <a:gd name="T10" fmla="*/ 1967 w 2048"/>
              <a:gd name="T11" fmla="*/ 604 h 2047"/>
              <a:gd name="T12" fmla="*/ 2037 w 2048"/>
              <a:gd name="T13" fmla="*/ 831 h 2047"/>
              <a:gd name="T14" fmla="*/ 2046 w 2048"/>
              <a:gd name="T15" fmla="*/ 936 h 2047"/>
              <a:gd name="T16" fmla="*/ 2048 w 2048"/>
              <a:gd name="T17" fmla="*/ 963 h 2047"/>
              <a:gd name="T18" fmla="*/ 2048 w 2048"/>
              <a:gd name="T19" fmla="*/ 1087 h 2047"/>
              <a:gd name="T20" fmla="*/ 2040 w 2048"/>
              <a:gd name="T21" fmla="*/ 1194 h 2047"/>
              <a:gd name="T22" fmla="*/ 1978 w 2048"/>
              <a:gd name="T23" fmla="*/ 1416 h 2047"/>
              <a:gd name="T24" fmla="*/ 1795 w 2048"/>
              <a:gd name="T25" fmla="*/ 1709 h 2047"/>
              <a:gd name="T26" fmla="*/ 1395 w 2048"/>
              <a:gd name="T27" fmla="*/ 1986 h 2047"/>
              <a:gd name="T28" fmla="*/ 1195 w 2048"/>
              <a:gd name="T29" fmla="*/ 2039 h 2047"/>
              <a:gd name="T30" fmla="*/ 1084 w 2048"/>
              <a:gd name="T31" fmla="*/ 2047 h 2047"/>
              <a:gd name="T32" fmla="*/ 960 w 2048"/>
              <a:gd name="T33" fmla="*/ 2047 h 2047"/>
              <a:gd name="T34" fmla="*/ 853 w 2048"/>
              <a:gd name="T35" fmla="*/ 2039 h 2047"/>
              <a:gd name="T36" fmla="*/ 633 w 2048"/>
              <a:gd name="T37" fmla="*/ 1978 h 2047"/>
              <a:gd name="T38" fmla="*/ 338 w 2048"/>
              <a:gd name="T39" fmla="*/ 1794 h 2047"/>
              <a:gd name="T40" fmla="*/ 20 w 2048"/>
              <a:gd name="T41" fmla="*/ 1264 h 2047"/>
              <a:gd name="T42" fmla="*/ 2 w 2048"/>
              <a:gd name="T43" fmla="*/ 1111 h 2047"/>
              <a:gd name="T44" fmla="*/ 0 w 2048"/>
              <a:gd name="T45" fmla="*/ 1087 h 2047"/>
              <a:gd name="T46" fmla="*/ 0 w 2048"/>
              <a:gd name="T47" fmla="*/ 959 h 2047"/>
              <a:gd name="T48" fmla="*/ 8 w 2048"/>
              <a:gd name="T49" fmla="*/ 852 h 2047"/>
              <a:gd name="T50" fmla="*/ 70 w 2048"/>
              <a:gd name="T51" fmla="*/ 630 h 2047"/>
              <a:gd name="T52" fmla="*/ 253 w 2048"/>
              <a:gd name="T53" fmla="*/ 337 h 2047"/>
              <a:gd name="T54" fmla="*/ 653 w 2048"/>
              <a:gd name="T55" fmla="*/ 60 h 2047"/>
              <a:gd name="T56" fmla="*/ 853 w 2048"/>
              <a:gd name="T57" fmla="*/ 7 h 2047"/>
              <a:gd name="T58" fmla="*/ 964 w 2048"/>
              <a:gd name="T59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8" h="2047">
                <a:moveTo>
                  <a:pt x="964" y="0"/>
                </a:moveTo>
                <a:cubicBezTo>
                  <a:pt x="1004" y="0"/>
                  <a:pt x="1044" y="0"/>
                  <a:pt x="1084" y="0"/>
                </a:cubicBezTo>
                <a:cubicBezTo>
                  <a:pt x="1121" y="3"/>
                  <a:pt x="1158" y="2"/>
                  <a:pt x="1195" y="7"/>
                </a:cubicBezTo>
                <a:cubicBezTo>
                  <a:pt x="1275" y="18"/>
                  <a:pt x="1352" y="41"/>
                  <a:pt x="1426" y="73"/>
                </a:cubicBezTo>
                <a:cubicBezTo>
                  <a:pt x="1529" y="116"/>
                  <a:pt x="1622" y="174"/>
                  <a:pt x="1705" y="248"/>
                </a:cubicBezTo>
                <a:cubicBezTo>
                  <a:pt x="1818" y="349"/>
                  <a:pt x="1906" y="466"/>
                  <a:pt x="1967" y="604"/>
                </a:cubicBezTo>
                <a:cubicBezTo>
                  <a:pt x="1999" y="677"/>
                  <a:pt x="2023" y="752"/>
                  <a:pt x="2037" y="831"/>
                </a:cubicBezTo>
                <a:cubicBezTo>
                  <a:pt x="2043" y="865"/>
                  <a:pt x="2043" y="901"/>
                  <a:pt x="2046" y="936"/>
                </a:cubicBezTo>
                <a:cubicBezTo>
                  <a:pt x="2046" y="945"/>
                  <a:pt x="2044" y="954"/>
                  <a:pt x="2048" y="963"/>
                </a:cubicBezTo>
                <a:cubicBezTo>
                  <a:pt x="2048" y="1004"/>
                  <a:pt x="2048" y="1046"/>
                  <a:pt x="2048" y="1087"/>
                </a:cubicBezTo>
                <a:cubicBezTo>
                  <a:pt x="2044" y="1123"/>
                  <a:pt x="2045" y="1159"/>
                  <a:pt x="2040" y="1194"/>
                </a:cubicBezTo>
                <a:cubicBezTo>
                  <a:pt x="2030" y="1271"/>
                  <a:pt x="2008" y="1345"/>
                  <a:pt x="1978" y="1416"/>
                </a:cubicBezTo>
                <a:cubicBezTo>
                  <a:pt x="1933" y="1524"/>
                  <a:pt x="1873" y="1622"/>
                  <a:pt x="1795" y="1709"/>
                </a:cubicBezTo>
                <a:cubicBezTo>
                  <a:pt x="1683" y="1833"/>
                  <a:pt x="1550" y="1926"/>
                  <a:pt x="1395" y="1986"/>
                </a:cubicBezTo>
                <a:cubicBezTo>
                  <a:pt x="1330" y="2011"/>
                  <a:pt x="1264" y="2031"/>
                  <a:pt x="1195" y="2039"/>
                </a:cubicBezTo>
                <a:cubicBezTo>
                  <a:pt x="1158" y="2044"/>
                  <a:pt x="1121" y="2043"/>
                  <a:pt x="1084" y="2047"/>
                </a:cubicBezTo>
                <a:cubicBezTo>
                  <a:pt x="1043" y="2047"/>
                  <a:pt x="1001" y="2047"/>
                  <a:pt x="960" y="2047"/>
                </a:cubicBezTo>
                <a:cubicBezTo>
                  <a:pt x="924" y="2043"/>
                  <a:pt x="889" y="2044"/>
                  <a:pt x="853" y="2039"/>
                </a:cubicBezTo>
                <a:cubicBezTo>
                  <a:pt x="777" y="2029"/>
                  <a:pt x="704" y="2007"/>
                  <a:pt x="633" y="1978"/>
                </a:cubicBezTo>
                <a:cubicBezTo>
                  <a:pt x="524" y="1933"/>
                  <a:pt x="425" y="1873"/>
                  <a:pt x="338" y="1794"/>
                </a:cubicBezTo>
                <a:cubicBezTo>
                  <a:pt x="179" y="1650"/>
                  <a:pt x="72" y="1474"/>
                  <a:pt x="20" y="1264"/>
                </a:cubicBezTo>
                <a:cubicBezTo>
                  <a:pt x="8" y="1214"/>
                  <a:pt x="5" y="1162"/>
                  <a:pt x="2" y="1111"/>
                </a:cubicBezTo>
                <a:cubicBezTo>
                  <a:pt x="2" y="1103"/>
                  <a:pt x="5" y="1095"/>
                  <a:pt x="0" y="1087"/>
                </a:cubicBezTo>
                <a:cubicBezTo>
                  <a:pt x="0" y="1044"/>
                  <a:pt x="0" y="1002"/>
                  <a:pt x="0" y="959"/>
                </a:cubicBezTo>
                <a:cubicBezTo>
                  <a:pt x="4" y="924"/>
                  <a:pt x="3" y="888"/>
                  <a:pt x="8" y="852"/>
                </a:cubicBezTo>
                <a:cubicBezTo>
                  <a:pt x="18" y="775"/>
                  <a:pt x="40" y="702"/>
                  <a:pt x="70" y="630"/>
                </a:cubicBezTo>
                <a:cubicBezTo>
                  <a:pt x="114" y="522"/>
                  <a:pt x="175" y="424"/>
                  <a:pt x="253" y="337"/>
                </a:cubicBezTo>
                <a:cubicBezTo>
                  <a:pt x="365" y="213"/>
                  <a:pt x="497" y="120"/>
                  <a:pt x="653" y="60"/>
                </a:cubicBezTo>
                <a:cubicBezTo>
                  <a:pt x="718" y="35"/>
                  <a:pt x="784" y="16"/>
                  <a:pt x="853" y="7"/>
                </a:cubicBezTo>
                <a:cubicBezTo>
                  <a:pt x="890" y="2"/>
                  <a:pt x="927" y="3"/>
                  <a:pt x="964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0" name="Freeform 23">
            <a:extLst>
              <a:ext uri="{FF2B5EF4-FFF2-40B4-BE49-F238E27FC236}">
                <a16:creationId xmlns:a16="http://schemas.microsoft.com/office/drawing/2014/main" id="{533158BB-C59E-45CE-8B6B-B18475DE3351}"/>
              </a:ext>
            </a:extLst>
          </p:cNvPr>
          <p:cNvSpPr/>
          <p:nvPr/>
        </p:nvSpPr>
        <p:spPr bwMode="auto">
          <a:xfrm>
            <a:off x="1740941" y="1202316"/>
            <a:ext cx="1790700" cy="1790700"/>
          </a:xfrm>
          <a:custGeom>
            <a:avLst/>
            <a:gdLst>
              <a:gd name="T0" fmla="*/ 1777 w 1779"/>
              <a:gd name="T1" fmla="*/ 890 h 1778"/>
              <a:gd name="T2" fmla="*/ 888 w 1779"/>
              <a:gd name="T3" fmla="*/ 1777 h 1778"/>
              <a:gd name="T4" fmla="*/ 1 w 1779"/>
              <a:gd name="T5" fmla="*/ 888 h 1778"/>
              <a:gd name="T6" fmla="*/ 890 w 1779"/>
              <a:gd name="T7" fmla="*/ 1 h 1778"/>
              <a:gd name="T8" fmla="*/ 1777 w 1779"/>
              <a:gd name="T9" fmla="*/ 89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1778">
                <a:moveTo>
                  <a:pt x="1777" y="890"/>
                </a:moveTo>
                <a:cubicBezTo>
                  <a:pt x="1778" y="1379"/>
                  <a:pt x="1378" y="1778"/>
                  <a:pt x="888" y="1777"/>
                </a:cubicBezTo>
                <a:cubicBezTo>
                  <a:pt x="399" y="1777"/>
                  <a:pt x="0" y="1378"/>
                  <a:pt x="1" y="888"/>
                </a:cubicBezTo>
                <a:cubicBezTo>
                  <a:pt x="1" y="399"/>
                  <a:pt x="400" y="0"/>
                  <a:pt x="890" y="1"/>
                </a:cubicBezTo>
                <a:cubicBezTo>
                  <a:pt x="1379" y="1"/>
                  <a:pt x="1779" y="401"/>
                  <a:pt x="1777" y="8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48ACCB03-DE3B-E9DB-447D-973460AFAEC6}"/>
              </a:ext>
            </a:extLst>
          </p:cNvPr>
          <p:cNvGrpSpPr/>
          <p:nvPr/>
        </p:nvGrpSpPr>
        <p:grpSpPr>
          <a:xfrm>
            <a:off x="1934616" y="1408691"/>
            <a:ext cx="1382713" cy="1404937"/>
            <a:chOff x="1934616" y="1408691"/>
            <a:chExt cx="1382713" cy="1404937"/>
          </a:xfrm>
        </p:grpSpPr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34ECACCF-04D8-4F86-876D-70915A920ADC}"/>
                </a:ext>
              </a:extLst>
            </p:cNvPr>
            <p:cNvSpPr/>
            <p:nvPr/>
          </p:nvSpPr>
          <p:spPr bwMode="auto">
            <a:xfrm>
              <a:off x="2348954" y="1783341"/>
              <a:ext cx="628650" cy="646113"/>
            </a:xfrm>
            <a:custGeom>
              <a:avLst/>
              <a:gdLst>
                <a:gd name="T0" fmla="*/ 392 w 623"/>
                <a:gd name="T1" fmla="*/ 572 h 642"/>
                <a:gd name="T2" fmla="*/ 5 w 623"/>
                <a:gd name="T3" fmla="*/ 345 h 642"/>
                <a:gd name="T4" fmla="*/ 12 w 623"/>
                <a:gd name="T5" fmla="*/ 236 h 642"/>
                <a:gd name="T6" fmla="*/ 40 w 623"/>
                <a:gd name="T7" fmla="*/ 172 h 642"/>
                <a:gd name="T8" fmla="*/ 398 w 623"/>
                <a:gd name="T9" fmla="*/ 55 h 642"/>
                <a:gd name="T10" fmla="*/ 464 w 623"/>
                <a:gd name="T11" fmla="*/ 529 h 642"/>
                <a:gd name="T12" fmla="*/ 453 w 623"/>
                <a:gd name="T13" fmla="*/ 540 h 642"/>
                <a:gd name="T14" fmla="*/ 392 w 623"/>
                <a:gd name="T15" fmla="*/ 57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3" h="642">
                  <a:moveTo>
                    <a:pt x="392" y="572"/>
                  </a:moveTo>
                  <a:cubicBezTo>
                    <a:pt x="218" y="642"/>
                    <a:pt x="27" y="531"/>
                    <a:pt x="5" y="345"/>
                  </a:cubicBezTo>
                  <a:cubicBezTo>
                    <a:pt x="0" y="309"/>
                    <a:pt x="4" y="272"/>
                    <a:pt x="12" y="236"/>
                  </a:cubicBezTo>
                  <a:cubicBezTo>
                    <a:pt x="7" y="214"/>
                    <a:pt x="20" y="186"/>
                    <a:pt x="40" y="172"/>
                  </a:cubicBezTo>
                  <a:cubicBezTo>
                    <a:pt x="117" y="41"/>
                    <a:pt x="274" y="0"/>
                    <a:pt x="398" y="55"/>
                  </a:cubicBezTo>
                  <a:cubicBezTo>
                    <a:pt x="589" y="141"/>
                    <a:pt x="623" y="391"/>
                    <a:pt x="464" y="529"/>
                  </a:cubicBezTo>
                  <a:cubicBezTo>
                    <a:pt x="460" y="532"/>
                    <a:pt x="455" y="534"/>
                    <a:pt x="453" y="540"/>
                  </a:cubicBezTo>
                  <a:cubicBezTo>
                    <a:pt x="438" y="561"/>
                    <a:pt x="418" y="573"/>
                    <a:pt x="392" y="572"/>
                  </a:cubicBezTo>
                  <a:close/>
                </a:path>
              </a:pathLst>
            </a:custGeom>
            <a:solidFill>
              <a:srgbClr val="E94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219D7761-95A1-4B0B-9853-B2ABBA45CFA4}"/>
                </a:ext>
              </a:extLst>
            </p:cNvPr>
            <p:cNvSpPr/>
            <p:nvPr/>
          </p:nvSpPr>
          <p:spPr bwMode="auto">
            <a:xfrm>
              <a:off x="2887116" y="1522991"/>
              <a:ext cx="319088" cy="314325"/>
            </a:xfrm>
            <a:custGeom>
              <a:avLst/>
              <a:gdLst>
                <a:gd name="T0" fmla="*/ 230 w 317"/>
                <a:gd name="T1" fmla="*/ 312 h 312"/>
                <a:gd name="T2" fmla="*/ 154 w 317"/>
                <a:gd name="T3" fmla="*/ 282 h 312"/>
                <a:gd name="T4" fmla="*/ 41 w 317"/>
                <a:gd name="T5" fmla="*/ 169 h 312"/>
                <a:gd name="T6" fmla="*/ 29 w 317"/>
                <a:gd name="T7" fmla="*/ 47 h 312"/>
                <a:gd name="T8" fmla="*/ 152 w 317"/>
                <a:gd name="T9" fmla="*/ 29 h 312"/>
                <a:gd name="T10" fmla="*/ 293 w 317"/>
                <a:gd name="T11" fmla="*/ 169 h 312"/>
                <a:gd name="T12" fmla="*/ 300 w 317"/>
                <a:gd name="T13" fmla="*/ 264 h 312"/>
                <a:gd name="T14" fmla="*/ 230 w 317"/>
                <a:gd name="T15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312">
                  <a:moveTo>
                    <a:pt x="230" y="312"/>
                  </a:moveTo>
                  <a:cubicBezTo>
                    <a:pt x="194" y="312"/>
                    <a:pt x="170" y="302"/>
                    <a:pt x="154" y="282"/>
                  </a:cubicBezTo>
                  <a:cubicBezTo>
                    <a:pt x="120" y="240"/>
                    <a:pt x="82" y="203"/>
                    <a:pt x="41" y="169"/>
                  </a:cubicBezTo>
                  <a:cubicBezTo>
                    <a:pt x="4" y="138"/>
                    <a:pt x="0" y="83"/>
                    <a:pt x="29" y="47"/>
                  </a:cubicBezTo>
                  <a:cubicBezTo>
                    <a:pt x="59" y="9"/>
                    <a:pt x="113" y="0"/>
                    <a:pt x="152" y="29"/>
                  </a:cubicBezTo>
                  <a:cubicBezTo>
                    <a:pt x="206" y="68"/>
                    <a:pt x="253" y="115"/>
                    <a:pt x="293" y="169"/>
                  </a:cubicBezTo>
                  <a:cubicBezTo>
                    <a:pt x="314" y="199"/>
                    <a:pt x="317" y="231"/>
                    <a:pt x="300" y="264"/>
                  </a:cubicBezTo>
                  <a:cubicBezTo>
                    <a:pt x="283" y="295"/>
                    <a:pt x="256" y="311"/>
                    <a:pt x="230" y="312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EAF4C190-8E36-4650-A289-006A4780F931}"/>
                </a:ext>
              </a:extLst>
            </p:cNvPr>
            <p:cNvSpPr/>
            <p:nvPr/>
          </p:nvSpPr>
          <p:spPr bwMode="auto">
            <a:xfrm>
              <a:off x="3085554" y="2069091"/>
              <a:ext cx="231775" cy="355600"/>
            </a:xfrm>
            <a:custGeom>
              <a:avLst/>
              <a:gdLst>
                <a:gd name="T0" fmla="*/ 0 w 230"/>
                <a:gd name="T1" fmla="*/ 261 h 353"/>
                <a:gd name="T2" fmla="*/ 7 w 230"/>
                <a:gd name="T3" fmla="*/ 226 h 353"/>
                <a:gd name="T4" fmla="*/ 45 w 230"/>
                <a:gd name="T5" fmla="*/ 84 h 353"/>
                <a:gd name="T6" fmla="*/ 147 w 230"/>
                <a:gd name="T7" fmla="*/ 8 h 353"/>
                <a:gd name="T8" fmla="*/ 222 w 230"/>
                <a:gd name="T9" fmla="*/ 115 h 353"/>
                <a:gd name="T10" fmla="*/ 176 w 230"/>
                <a:gd name="T11" fmla="*/ 289 h 353"/>
                <a:gd name="T12" fmla="*/ 83 w 230"/>
                <a:gd name="T13" fmla="*/ 350 h 353"/>
                <a:gd name="T14" fmla="*/ 3 w 230"/>
                <a:gd name="T15" fmla="*/ 283 h 353"/>
                <a:gd name="T16" fmla="*/ 0 w 230"/>
                <a:gd name="T17" fmla="*/ 26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53">
                  <a:moveTo>
                    <a:pt x="0" y="261"/>
                  </a:moveTo>
                  <a:cubicBezTo>
                    <a:pt x="0" y="249"/>
                    <a:pt x="2" y="237"/>
                    <a:pt x="7" y="226"/>
                  </a:cubicBezTo>
                  <a:cubicBezTo>
                    <a:pt x="26" y="180"/>
                    <a:pt x="38" y="133"/>
                    <a:pt x="45" y="84"/>
                  </a:cubicBezTo>
                  <a:cubicBezTo>
                    <a:pt x="53" y="33"/>
                    <a:pt x="99" y="0"/>
                    <a:pt x="147" y="8"/>
                  </a:cubicBezTo>
                  <a:cubicBezTo>
                    <a:pt x="199" y="17"/>
                    <a:pt x="230" y="62"/>
                    <a:pt x="222" y="115"/>
                  </a:cubicBezTo>
                  <a:cubicBezTo>
                    <a:pt x="214" y="175"/>
                    <a:pt x="199" y="233"/>
                    <a:pt x="176" y="289"/>
                  </a:cubicBezTo>
                  <a:cubicBezTo>
                    <a:pt x="158" y="332"/>
                    <a:pt x="125" y="353"/>
                    <a:pt x="83" y="350"/>
                  </a:cubicBezTo>
                  <a:cubicBezTo>
                    <a:pt x="44" y="347"/>
                    <a:pt x="13" y="321"/>
                    <a:pt x="3" y="283"/>
                  </a:cubicBezTo>
                  <a:cubicBezTo>
                    <a:pt x="1" y="276"/>
                    <a:pt x="1" y="268"/>
                    <a:pt x="0" y="261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62FAD611-FDB3-4DDF-81C5-5F29A8B1D040}"/>
                </a:ext>
              </a:extLst>
            </p:cNvPr>
            <p:cNvSpPr/>
            <p:nvPr/>
          </p:nvSpPr>
          <p:spPr bwMode="auto">
            <a:xfrm>
              <a:off x="2060029" y="2350078"/>
              <a:ext cx="314325" cy="317500"/>
            </a:xfrm>
            <a:custGeom>
              <a:avLst/>
              <a:gdLst>
                <a:gd name="T0" fmla="*/ 313 w 313"/>
                <a:gd name="T1" fmla="*/ 219 h 315"/>
                <a:gd name="T2" fmla="*/ 266 w 313"/>
                <a:gd name="T3" fmla="*/ 298 h 315"/>
                <a:gd name="T4" fmla="*/ 177 w 313"/>
                <a:gd name="T5" fmla="*/ 296 h 315"/>
                <a:gd name="T6" fmla="*/ 26 w 313"/>
                <a:gd name="T7" fmla="*/ 145 h 315"/>
                <a:gd name="T8" fmla="*/ 49 w 313"/>
                <a:gd name="T9" fmla="*/ 27 h 315"/>
                <a:gd name="T10" fmla="*/ 167 w 313"/>
                <a:gd name="T11" fmla="*/ 37 h 315"/>
                <a:gd name="T12" fmla="*/ 285 w 313"/>
                <a:gd name="T13" fmla="*/ 155 h 315"/>
                <a:gd name="T14" fmla="*/ 313 w 313"/>
                <a:gd name="T15" fmla="*/ 21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5">
                  <a:moveTo>
                    <a:pt x="313" y="219"/>
                  </a:moveTo>
                  <a:cubicBezTo>
                    <a:pt x="312" y="254"/>
                    <a:pt x="296" y="281"/>
                    <a:pt x="266" y="298"/>
                  </a:cubicBezTo>
                  <a:cubicBezTo>
                    <a:pt x="237" y="314"/>
                    <a:pt x="205" y="315"/>
                    <a:pt x="177" y="296"/>
                  </a:cubicBezTo>
                  <a:cubicBezTo>
                    <a:pt x="117" y="255"/>
                    <a:pt x="66" y="205"/>
                    <a:pt x="26" y="145"/>
                  </a:cubicBezTo>
                  <a:cubicBezTo>
                    <a:pt x="0" y="106"/>
                    <a:pt x="12" y="55"/>
                    <a:pt x="49" y="27"/>
                  </a:cubicBezTo>
                  <a:cubicBezTo>
                    <a:pt x="84" y="0"/>
                    <a:pt x="138" y="3"/>
                    <a:pt x="167" y="37"/>
                  </a:cubicBezTo>
                  <a:cubicBezTo>
                    <a:pt x="203" y="80"/>
                    <a:pt x="242" y="120"/>
                    <a:pt x="285" y="155"/>
                  </a:cubicBezTo>
                  <a:cubicBezTo>
                    <a:pt x="304" y="171"/>
                    <a:pt x="313" y="194"/>
                    <a:pt x="313" y="219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9BFD8D58-AA17-43B2-8BDF-5F611E0D7291}"/>
                </a:ext>
              </a:extLst>
            </p:cNvPr>
            <p:cNvSpPr/>
            <p:nvPr/>
          </p:nvSpPr>
          <p:spPr bwMode="auto">
            <a:xfrm>
              <a:off x="2047329" y="1578553"/>
              <a:ext cx="346075" cy="554038"/>
            </a:xfrm>
            <a:custGeom>
              <a:avLst/>
              <a:gdLst>
                <a:gd name="T0" fmla="*/ 0 w 343"/>
                <a:gd name="T1" fmla="*/ 492 h 551"/>
                <a:gd name="T2" fmla="*/ 127 w 343"/>
                <a:gd name="T3" fmla="*/ 152 h 551"/>
                <a:gd name="T4" fmla="*/ 285 w 343"/>
                <a:gd name="T5" fmla="*/ 13 h 551"/>
                <a:gd name="T6" fmla="*/ 328 w 343"/>
                <a:gd name="T7" fmla="*/ 11 h 551"/>
                <a:gd name="T8" fmla="*/ 339 w 343"/>
                <a:gd name="T9" fmla="*/ 49 h 551"/>
                <a:gd name="T10" fmla="*/ 315 w 343"/>
                <a:gd name="T11" fmla="*/ 74 h 551"/>
                <a:gd name="T12" fmla="*/ 144 w 343"/>
                <a:gd name="T13" fmla="*/ 245 h 551"/>
                <a:gd name="T14" fmla="*/ 68 w 343"/>
                <a:gd name="T15" fmla="*/ 502 h 551"/>
                <a:gd name="T16" fmla="*/ 58 w 343"/>
                <a:gd name="T17" fmla="*/ 538 h 551"/>
                <a:gd name="T18" fmla="*/ 21 w 343"/>
                <a:gd name="T19" fmla="*/ 547 h 551"/>
                <a:gd name="T20" fmla="*/ 0 w 343"/>
                <a:gd name="T21" fmla="*/ 518 h 551"/>
                <a:gd name="T22" fmla="*/ 0 w 343"/>
                <a:gd name="T23" fmla="*/ 4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551">
                  <a:moveTo>
                    <a:pt x="0" y="492"/>
                  </a:moveTo>
                  <a:cubicBezTo>
                    <a:pt x="6" y="365"/>
                    <a:pt x="48" y="252"/>
                    <a:pt x="127" y="152"/>
                  </a:cubicBezTo>
                  <a:cubicBezTo>
                    <a:pt x="171" y="96"/>
                    <a:pt x="224" y="50"/>
                    <a:pt x="285" y="13"/>
                  </a:cubicBezTo>
                  <a:cubicBezTo>
                    <a:pt x="299" y="5"/>
                    <a:pt x="313" y="0"/>
                    <a:pt x="328" y="11"/>
                  </a:cubicBezTo>
                  <a:cubicBezTo>
                    <a:pt x="341" y="21"/>
                    <a:pt x="343" y="35"/>
                    <a:pt x="339" y="49"/>
                  </a:cubicBezTo>
                  <a:cubicBezTo>
                    <a:pt x="336" y="62"/>
                    <a:pt x="325" y="68"/>
                    <a:pt x="315" y="74"/>
                  </a:cubicBezTo>
                  <a:cubicBezTo>
                    <a:pt x="245" y="118"/>
                    <a:pt x="187" y="174"/>
                    <a:pt x="144" y="245"/>
                  </a:cubicBezTo>
                  <a:cubicBezTo>
                    <a:pt x="96" y="324"/>
                    <a:pt x="69" y="409"/>
                    <a:pt x="68" y="502"/>
                  </a:cubicBezTo>
                  <a:cubicBezTo>
                    <a:pt x="68" y="515"/>
                    <a:pt x="66" y="527"/>
                    <a:pt x="58" y="538"/>
                  </a:cubicBezTo>
                  <a:cubicBezTo>
                    <a:pt x="47" y="549"/>
                    <a:pt x="34" y="551"/>
                    <a:pt x="21" y="547"/>
                  </a:cubicBezTo>
                  <a:cubicBezTo>
                    <a:pt x="9" y="543"/>
                    <a:pt x="0" y="533"/>
                    <a:pt x="0" y="518"/>
                  </a:cubicBezTo>
                  <a:cubicBezTo>
                    <a:pt x="0" y="510"/>
                    <a:pt x="0" y="501"/>
                    <a:pt x="0" y="4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47480234-8760-497A-A30B-15534764F71B}"/>
                </a:ext>
              </a:extLst>
            </p:cNvPr>
            <p:cNvSpPr/>
            <p:nvPr/>
          </p:nvSpPr>
          <p:spPr bwMode="auto">
            <a:xfrm>
              <a:off x="2183854" y="1762703"/>
              <a:ext cx="206375" cy="368300"/>
            </a:xfrm>
            <a:custGeom>
              <a:avLst/>
              <a:gdLst>
                <a:gd name="T0" fmla="*/ 205 w 205"/>
                <a:gd name="T1" fmla="*/ 192 h 365"/>
                <a:gd name="T2" fmla="*/ 177 w 205"/>
                <a:gd name="T3" fmla="*/ 256 h 365"/>
                <a:gd name="T4" fmla="*/ 97 w 205"/>
                <a:gd name="T5" fmla="*/ 224 h 365"/>
                <a:gd name="T6" fmla="*/ 80 w 205"/>
                <a:gd name="T7" fmla="*/ 233 h 365"/>
                <a:gd name="T8" fmla="*/ 66 w 205"/>
                <a:gd name="T9" fmla="*/ 332 h 365"/>
                <a:gd name="T10" fmla="*/ 31 w 205"/>
                <a:gd name="T11" fmla="*/ 364 h 365"/>
                <a:gd name="T12" fmla="*/ 0 w 205"/>
                <a:gd name="T13" fmla="*/ 328 h 365"/>
                <a:gd name="T14" fmla="*/ 128 w 205"/>
                <a:gd name="T15" fmla="*/ 17 h 365"/>
                <a:gd name="T16" fmla="*/ 176 w 205"/>
                <a:gd name="T17" fmla="*/ 13 h 365"/>
                <a:gd name="T18" fmla="*/ 178 w 205"/>
                <a:gd name="T19" fmla="*/ 62 h 365"/>
                <a:gd name="T20" fmla="*/ 117 w 205"/>
                <a:gd name="T21" fmla="*/ 143 h 365"/>
                <a:gd name="T22" fmla="*/ 123 w 205"/>
                <a:gd name="T23" fmla="*/ 162 h 365"/>
                <a:gd name="T24" fmla="*/ 205 w 205"/>
                <a:gd name="T25" fmla="*/ 19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365">
                  <a:moveTo>
                    <a:pt x="205" y="192"/>
                  </a:moveTo>
                  <a:cubicBezTo>
                    <a:pt x="196" y="214"/>
                    <a:pt x="186" y="235"/>
                    <a:pt x="177" y="256"/>
                  </a:cubicBezTo>
                  <a:cubicBezTo>
                    <a:pt x="150" y="246"/>
                    <a:pt x="124" y="235"/>
                    <a:pt x="97" y="224"/>
                  </a:cubicBezTo>
                  <a:cubicBezTo>
                    <a:pt x="87" y="220"/>
                    <a:pt x="83" y="222"/>
                    <a:pt x="80" y="233"/>
                  </a:cubicBezTo>
                  <a:cubicBezTo>
                    <a:pt x="70" y="266"/>
                    <a:pt x="70" y="299"/>
                    <a:pt x="66" y="332"/>
                  </a:cubicBezTo>
                  <a:cubicBezTo>
                    <a:pt x="63" y="354"/>
                    <a:pt x="52" y="365"/>
                    <a:pt x="31" y="364"/>
                  </a:cubicBezTo>
                  <a:cubicBezTo>
                    <a:pt x="12" y="364"/>
                    <a:pt x="1" y="351"/>
                    <a:pt x="0" y="328"/>
                  </a:cubicBezTo>
                  <a:cubicBezTo>
                    <a:pt x="0" y="207"/>
                    <a:pt x="45" y="104"/>
                    <a:pt x="128" y="17"/>
                  </a:cubicBezTo>
                  <a:cubicBezTo>
                    <a:pt x="143" y="1"/>
                    <a:pt x="161" y="0"/>
                    <a:pt x="176" y="13"/>
                  </a:cubicBezTo>
                  <a:cubicBezTo>
                    <a:pt x="192" y="27"/>
                    <a:pt x="193" y="44"/>
                    <a:pt x="178" y="62"/>
                  </a:cubicBezTo>
                  <a:cubicBezTo>
                    <a:pt x="155" y="88"/>
                    <a:pt x="133" y="113"/>
                    <a:pt x="117" y="143"/>
                  </a:cubicBezTo>
                  <a:cubicBezTo>
                    <a:pt x="111" y="153"/>
                    <a:pt x="111" y="158"/>
                    <a:pt x="123" y="162"/>
                  </a:cubicBezTo>
                  <a:cubicBezTo>
                    <a:pt x="151" y="171"/>
                    <a:pt x="176" y="187"/>
                    <a:pt x="205" y="1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E85D34AB-AC8D-43BA-9B4B-86CAFBE9090D}"/>
                </a:ext>
              </a:extLst>
            </p:cNvPr>
            <p:cNvSpPr/>
            <p:nvPr/>
          </p:nvSpPr>
          <p:spPr bwMode="auto">
            <a:xfrm>
              <a:off x="1934616" y="1570616"/>
              <a:ext cx="249238" cy="385763"/>
            </a:xfrm>
            <a:custGeom>
              <a:avLst/>
              <a:gdLst>
                <a:gd name="T0" fmla="*/ 0 w 248"/>
                <a:gd name="T1" fmla="*/ 341 h 383"/>
                <a:gd name="T2" fmla="*/ 27 w 248"/>
                <a:gd name="T3" fmla="*/ 258 h 383"/>
                <a:gd name="T4" fmla="*/ 184 w 248"/>
                <a:gd name="T5" fmla="*/ 18 h 383"/>
                <a:gd name="T6" fmla="*/ 232 w 248"/>
                <a:gd name="T7" fmla="*/ 13 h 383"/>
                <a:gd name="T8" fmla="*/ 234 w 248"/>
                <a:gd name="T9" fmla="*/ 63 h 383"/>
                <a:gd name="T10" fmla="*/ 226 w 248"/>
                <a:gd name="T11" fmla="*/ 71 h 383"/>
                <a:gd name="T12" fmla="*/ 169 w 248"/>
                <a:gd name="T13" fmla="*/ 140 h 383"/>
                <a:gd name="T14" fmla="*/ 72 w 248"/>
                <a:gd name="T15" fmla="*/ 332 h 383"/>
                <a:gd name="T16" fmla="*/ 64 w 248"/>
                <a:gd name="T17" fmla="*/ 358 h 383"/>
                <a:gd name="T18" fmla="*/ 25 w 248"/>
                <a:gd name="T19" fmla="*/ 378 h 383"/>
                <a:gd name="T20" fmla="*/ 0 w 248"/>
                <a:gd name="T21" fmla="*/ 34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383">
                  <a:moveTo>
                    <a:pt x="0" y="341"/>
                  </a:moveTo>
                  <a:cubicBezTo>
                    <a:pt x="6" y="314"/>
                    <a:pt x="16" y="286"/>
                    <a:pt x="27" y="258"/>
                  </a:cubicBezTo>
                  <a:cubicBezTo>
                    <a:pt x="63" y="167"/>
                    <a:pt x="115" y="87"/>
                    <a:pt x="184" y="18"/>
                  </a:cubicBezTo>
                  <a:cubicBezTo>
                    <a:pt x="200" y="2"/>
                    <a:pt x="217" y="0"/>
                    <a:pt x="232" y="13"/>
                  </a:cubicBezTo>
                  <a:cubicBezTo>
                    <a:pt x="247" y="26"/>
                    <a:pt x="248" y="44"/>
                    <a:pt x="234" y="63"/>
                  </a:cubicBezTo>
                  <a:cubicBezTo>
                    <a:pt x="232" y="66"/>
                    <a:pt x="229" y="69"/>
                    <a:pt x="226" y="71"/>
                  </a:cubicBezTo>
                  <a:cubicBezTo>
                    <a:pt x="205" y="92"/>
                    <a:pt x="186" y="116"/>
                    <a:pt x="169" y="140"/>
                  </a:cubicBezTo>
                  <a:cubicBezTo>
                    <a:pt x="126" y="199"/>
                    <a:pt x="94" y="263"/>
                    <a:pt x="72" y="332"/>
                  </a:cubicBezTo>
                  <a:cubicBezTo>
                    <a:pt x="70" y="341"/>
                    <a:pt x="67" y="350"/>
                    <a:pt x="64" y="358"/>
                  </a:cubicBezTo>
                  <a:cubicBezTo>
                    <a:pt x="56" y="374"/>
                    <a:pt x="40" y="383"/>
                    <a:pt x="25" y="378"/>
                  </a:cubicBezTo>
                  <a:cubicBezTo>
                    <a:pt x="8" y="373"/>
                    <a:pt x="0" y="361"/>
                    <a:pt x="0" y="341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DC3A31E-43AD-41BD-9768-B51E984A946E}"/>
                </a:ext>
              </a:extLst>
            </p:cNvPr>
            <p:cNvSpPr/>
            <p:nvPr/>
          </p:nvSpPr>
          <p:spPr bwMode="auto">
            <a:xfrm>
              <a:off x="2545804" y="1424566"/>
              <a:ext cx="180975" cy="180975"/>
            </a:xfrm>
            <a:custGeom>
              <a:avLst/>
              <a:gdLst>
                <a:gd name="T0" fmla="*/ 1 w 180"/>
                <a:gd name="T1" fmla="*/ 89 h 180"/>
                <a:gd name="T2" fmla="*/ 91 w 180"/>
                <a:gd name="T3" fmla="*/ 0 h 180"/>
                <a:gd name="T4" fmla="*/ 179 w 180"/>
                <a:gd name="T5" fmla="*/ 91 h 180"/>
                <a:gd name="T6" fmla="*/ 90 w 180"/>
                <a:gd name="T7" fmla="*/ 180 h 180"/>
                <a:gd name="T8" fmla="*/ 1 w 180"/>
                <a:gd name="T9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" y="89"/>
                  </a:moveTo>
                  <a:cubicBezTo>
                    <a:pt x="1" y="38"/>
                    <a:pt x="40" y="0"/>
                    <a:pt x="91" y="0"/>
                  </a:cubicBezTo>
                  <a:cubicBezTo>
                    <a:pt x="141" y="0"/>
                    <a:pt x="180" y="41"/>
                    <a:pt x="179" y="91"/>
                  </a:cubicBezTo>
                  <a:cubicBezTo>
                    <a:pt x="178" y="140"/>
                    <a:pt x="138" y="180"/>
                    <a:pt x="90" y="180"/>
                  </a:cubicBezTo>
                  <a:cubicBezTo>
                    <a:pt x="40" y="179"/>
                    <a:pt x="0" y="139"/>
                    <a:pt x="1" y="89"/>
                  </a:cubicBezTo>
                  <a:close/>
                </a:path>
              </a:pathLst>
            </a:custGeom>
            <a:solidFill>
              <a:srgbClr val="F59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7A07DE49-D69F-40C5-B7FD-0D7E17B8B427}"/>
                </a:ext>
              </a:extLst>
            </p:cNvPr>
            <p:cNvSpPr/>
            <p:nvPr/>
          </p:nvSpPr>
          <p:spPr bwMode="auto">
            <a:xfrm>
              <a:off x="2707729" y="2327853"/>
              <a:ext cx="261938" cy="212725"/>
            </a:xfrm>
            <a:custGeom>
              <a:avLst/>
              <a:gdLst>
                <a:gd name="T0" fmla="*/ 37 w 261"/>
                <a:gd name="T1" fmla="*/ 32 h 211"/>
                <a:gd name="T2" fmla="*/ 98 w 261"/>
                <a:gd name="T3" fmla="*/ 0 h 211"/>
                <a:gd name="T4" fmla="*/ 139 w 261"/>
                <a:gd name="T5" fmla="*/ 68 h 211"/>
                <a:gd name="T6" fmla="*/ 163 w 261"/>
                <a:gd name="T7" fmla="*/ 74 h 211"/>
                <a:gd name="T8" fmla="*/ 198 w 261"/>
                <a:gd name="T9" fmla="*/ 44 h 211"/>
                <a:gd name="T10" fmla="*/ 248 w 261"/>
                <a:gd name="T11" fmla="*/ 45 h 211"/>
                <a:gd name="T12" fmla="*/ 243 w 261"/>
                <a:gd name="T13" fmla="*/ 94 h 211"/>
                <a:gd name="T14" fmla="*/ 50 w 261"/>
                <a:gd name="T15" fmla="*/ 205 h 211"/>
                <a:gd name="T16" fmla="*/ 6 w 261"/>
                <a:gd name="T17" fmla="*/ 186 h 211"/>
                <a:gd name="T18" fmla="*/ 29 w 261"/>
                <a:gd name="T19" fmla="*/ 142 h 211"/>
                <a:gd name="T20" fmla="*/ 78 w 261"/>
                <a:gd name="T21" fmla="*/ 124 h 211"/>
                <a:gd name="T22" fmla="*/ 85 w 261"/>
                <a:gd name="T23" fmla="*/ 110 h 211"/>
                <a:gd name="T24" fmla="*/ 37 w 261"/>
                <a:gd name="T25" fmla="*/ 3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211">
                  <a:moveTo>
                    <a:pt x="37" y="32"/>
                  </a:moveTo>
                  <a:cubicBezTo>
                    <a:pt x="57" y="21"/>
                    <a:pt x="77" y="11"/>
                    <a:pt x="98" y="0"/>
                  </a:cubicBezTo>
                  <a:cubicBezTo>
                    <a:pt x="114" y="21"/>
                    <a:pt x="125" y="45"/>
                    <a:pt x="139" y="68"/>
                  </a:cubicBezTo>
                  <a:cubicBezTo>
                    <a:pt x="146" y="80"/>
                    <a:pt x="151" y="86"/>
                    <a:pt x="163" y="74"/>
                  </a:cubicBezTo>
                  <a:cubicBezTo>
                    <a:pt x="174" y="63"/>
                    <a:pt x="186" y="54"/>
                    <a:pt x="198" y="44"/>
                  </a:cubicBezTo>
                  <a:cubicBezTo>
                    <a:pt x="217" y="29"/>
                    <a:pt x="234" y="29"/>
                    <a:pt x="248" y="45"/>
                  </a:cubicBezTo>
                  <a:cubicBezTo>
                    <a:pt x="261" y="60"/>
                    <a:pt x="260" y="78"/>
                    <a:pt x="243" y="94"/>
                  </a:cubicBezTo>
                  <a:cubicBezTo>
                    <a:pt x="188" y="147"/>
                    <a:pt x="123" y="184"/>
                    <a:pt x="50" y="205"/>
                  </a:cubicBezTo>
                  <a:cubicBezTo>
                    <a:pt x="30" y="211"/>
                    <a:pt x="11" y="203"/>
                    <a:pt x="6" y="186"/>
                  </a:cubicBezTo>
                  <a:cubicBezTo>
                    <a:pt x="0" y="166"/>
                    <a:pt x="8" y="149"/>
                    <a:pt x="29" y="142"/>
                  </a:cubicBezTo>
                  <a:cubicBezTo>
                    <a:pt x="45" y="135"/>
                    <a:pt x="61" y="130"/>
                    <a:pt x="78" y="124"/>
                  </a:cubicBezTo>
                  <a:cubicBezTo>
                    <a:pt x="84" y="122"/>
                    <a:pt x="90" y="119"/>
                    <a:pt x="85" y="110"/>
                  </a:cubicBezTo>
                  <a:cubicBezTo>
                    <a:pt x="68" y="84"/>
                    <a:pt x="56" y="55"/>
                    <a:pt x="37" y="3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985AE8D8-5F56-4FF7-B823-ED97981E8F2F}"/>
                </a:ext>
              </a:extLst>
            </p:cNvPr>
            <p:cNvSpPr/>
            <p:nvPr/>
          </p:nvSpPr>
          <p:spPr bwMode="auto">
            <a:xfrm>
              <a:off x="2601366" y="2542166"/>
              <a:ext cx="349250" cy="144463"/>
            </a:xfrm>
            <a:custGeom>
              <a:avLst/>
              <a:gdLst>
                <a:gd name="T0" fmla="*/ 56 w 347"/>
                <a:gd name="T1" fmla="*/ 143 h 144"/>
                <a:gd name="T2" fmla="*/ 35 w 347"/>
                <a:gd name="T3" fmla="*/ 143 h 144"/>
                <a:gd name="T4" fmla="*/ 2 w 347"/>
                <a:gd name="T5" fmla="*/ 115 h 144"/>
                <a:gd name="T6" fmla="*/ 27 w 347"/>
                <a:gd name="T7" fmla="*/ 78 h 144"/>
                <a:gd name="T8" fmla="*/ 97 w 347"/>
                <a:gd name="T9" fmla="*/ 72 h 144"/>
                <a:gd name="T10" fmla="*/ 283 w 347"/>
                <a:gd name="T11" fmla="*/ 12 h 144"/>
                <a:gd name="T12" fmla="*/ 296 w 347"/>
                <a:gd name="T13" fmla="*/ 6 h 144"/>
                <a:gd name="T14" fmla="*/ 339 w 347"/>
                <a:gd name="T15" fmla="*/ 21 h 144"/>
                <a:gd name="T16" fmla="*/ 326 w 347"/>
                <a:gd name="T17" fmla="*/ 66 h 144"/>
                <a:gd name="T18" fmla="*/ 138 w 347"/>
                <a:gd name="T19" fmla="*/ 135 h 144"/>
                <a:gd name="T20" fmla="*/ 56 w 347"/>
                <a:gd name="T21" fmla="*/ 14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44">
                  <a:moveTo>
                    <a:pt x="56" y="143"/>
                  </a:moveTo>
                  <a:cubicBezTo>
                    <a:pt x="49" y="143"/>
                    <a:pt x="42" y="143"/>
                    <a:pt x="35" y="143"/>
                  </a:cubicBezTo>
                  <a:cubicBezTo>
                    <a:pt x="16" y="142"/>
                    <a:pt x="3" y="132"/>
                    <a:pt x="2" y="115"/>
                  </a:cubicBezTo>
                  <a:cubicBezTo>
                    <a:pt x="0" y="96"/>
                    <a:pt x="9" y="83"/>
                    <a:pt x="27" y="78"/>
                  </a:cubicBezTo>
                  <a:cubicBezTo>
                    <a:pt x="50" y="72"/>
                    <a:pt x="74" y="75"/>
                    <a:pt x="97" y="72"/>
                  </a:cubicBezTo>
                  <a:cubicBezTo>
                    <a:pt x="163" y="64"/>
                    <a:pt x="225" y="44"/>
                    <a:pt x="283" y="12"/>
                  </a:cubicBezTo>
                  <a:cubicBezTo>
                    <a:pt x="287" y="10"/>
                    <a:pt x="292" y="8"/>
                    <a:pt x="296" y="6"/>
                  </a:cubicBezTo>
                  <a:cubicBezTo>
                    <a:pt x="314" y="0"/>
                    <a:pt x="331" y="5"/>
                    <a:pt x="339" y="21"/>
                  </a:cubicBezTo>
                  <a:cubicBezTo>
                    <a:pt x="347" y="37"/>
                    <a:pt x="342" y="57"/>
                    <a:pt x="326" y="66"/>
                  </a:cubicBezTo>
                  <a:cubicBezTo>
                    <a:pt x="267" y="100"/>
                    <a:pt x="204" y="123"/>
                    <a:pt x="138" y="135"/>
                  </a:cubicBezTo>
                  <a:cubicBezTo>
                    <a:pt x="111" y="139"/>
                    <a:pt x="84" y="144"/>
                    <a:pt x="56" y="143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E6B30655-C18B-4887-A13F-92631D112933}"/>
                </a:ext>
              </a:extLst>
            </p:cNvPr>
            <p:cNvSpPr/>
            <p:nvPr/>
          </p:nvSpPr>
          <p:spPr bwMode="auto">
            <a:xfrm>
              <a:off x="2463254" y="2746953"/>
              <a:ext cx="68263" cy="66675"/>
            </a:xfrm>
            <a:custGeom>
              <a:avLst/>
              <a:gdLst>
                <a:gd name="T0" fmla="*/ 67 w 67"/>
                <a:gd name="T1" fmla="*/ 34 h 67"/>
                <a:gd name="T2" fmla="*/ 33 w 67"/>
                <a:gd name="T3" fmla="*/ 67 h 67"/>
                <a:gd name="T4" fmla="*/ 0 w 67"/>
                <a:gd name="T5" fmla="*/ 33 h 67"/>
                <a:gd name="T6" fmla="*/ 35 w 67"/>
                <a:gd name="T7" fmla="*/ 0 h 67"/>
                <a:gd name="T8" fmla="*/ 67 w 6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7" y="34"/>
                  </a:moveTo>
                  <a:cubicBezTo>
                    <a:pt x="67" y="51"/>
                    <a:pt x="50" y="67"/>
                    <a:pt x="33" y="67"/>
                  </a:cubicBezTo>
                  <a:cubicBezTo>
                    <a:pt x="16" y="67"/>
                    <a:pt x="0" y="51"/>
                    <a:pt x="0" y="33"/>
                  </a:cubicBezTo>
                  <a:cubicBezTo>
                    <a:pt x="0" y="16"/>
                    <a:pt x="17" y="0"/>
                    <a:pt x="35" y="0"/>
                  </a:cubicBezTo>
                  <a:cubicBezTo>
                    <a:pt x="52" y="0"/>
                    <a:pt x="67" y="17"/>
                    <a:pt x="67" y="34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432A83A8-2752-4471-B802-5FAED5708842}"/>
                </a:ext>
              </a:extLst>
            </p:cNvPr>
            <p:cNvSpPr/>
            <p:nvPr/>
          </p:nvSpPr>
          <p:spPr bwMode="auto">
            <a:xfrm>
              <a:off x="2385466" y="1408691"/>
              <a:ext cx="68263" cy="65088"/>
            </a:xfrm>
            <a:custGeom>
              <a:avLst/>
              <a:gdLst>
                <a:gd name="T0" fmla="*/ 36 w 68"/>
                <a:gd name="T1" fmla="*/ 0 h 65"/>
                <a:gd name="T2" fmla="*/ 68 w 68"/>
                <a:gd name="T3" fmla="*/ 31 h 65"/>
                <a:gd name="T4" fmla="*/ 33 w 68"/>
                <a:gd name="T5" fmla="*/ 64 h 65"/>
                <a:gd name="T6" fmla="*/ 1 w 68"/>
                <a:gd name="T7" fmla="*/ 33 h 65"/>
                <a:gd name="T8" fmla="*/ 36 w 6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36" y="0"/>
                  </a:moveTo>
                  <a:cubicBezTo>
                    <a:pt x="54" y="0"/>
                    <a:pt x="68" y="14"/>
                    <a:pt x="68" y="31"/>
                  </a:cubicBezTo>
                  <a:cubicBezTo>
                    <a:pt x="68" y="50"/>
                    <a:pt x="53" y="65"/>
                    <a:pt x="33" y="64"/>
                  </a:cubicBezTo>
                  <a:cubicBezTo>
                    <a:pt x="18" y="64"/>
                    <a:pt x="1" y="47"/>
                    <a:pt x="1" y="33"/>
                  </a:cubicBezTo>
                  <a:cubicBezTo>
                    <a:pt x="0" y="13"/>
                    <a:pt x="14" y="0"/>
                    <a:pt x="36" y="0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11A7B4E3-6E10-4ACF-9E3B-089B5B5C0E2F}"/>
              </a:ext>
            </a:extLst>
          </p:cNvPr>
          <p:cNvGrpSpPr/>
          <p:nvPr/>
        </p:nvGrpSpPr>
        <p:grpSpPr>
          <a:xfrm rot="10800000">
            <a:off x="49530" y="117682"/>
            <a:ext cx="4268647" cy="804842"/>
            <a:chOff x="1483767" y="130073"/>
            <a:chExt cx="4268647" cy="804842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960D30DE-425C-4A92-873E-4AB17CBFEFA1}"/>
                </a:ext>
              </a:extLst>
            </p:cNvPr>
            <p:cNvSpPr/>
            <p:nvPr/>
          </p:nvSpPr>
          <p:spPr bwMode="auto">
            <a:xfrm>
              <a:off x="1483767" y="316360"/>
              <a:ext cx="3348345" cy="422031"/>
            </a:xfrm>
            <a:custGeom>
              <a:avLst/>
              <a:gdLst>
                <a:gd name="T0" fmla="*/ 3498 w 3718"/>
                <a:gd name="T1" fmla="*/ 469 h 469"/>
                <a:gd name="T2" fmla="*/ 219 w 3718"/>
                <a:gd name="T3" fmla="*/ 469 h 469"/>
                <a:gd name="T4" fmla="*/ 0 w 3718"/>
                <a:gd name="T5" fmla="*/ 250 h 469"/>
                <a:gd name="T6" fmla="*/ 0 w 3718"/>
                <a:gd name="T7" fmla="*/ 219 h 469"/>
                <a:gd name="T8" fmla="*/ 219 w 3718"/>
                <a:gd name="T9" fmla="*/ 0 h 469"/>
                <a:gd name="T10" fmla="*/ 3498 w 3718"/>
                <a:gd name="T11" fmla="*/ 0 h 469"/>
                <a:gd name="T12" fmla="*/ 3718 w 3718"/>
                <a:gd name="T13" fmla="*/ 219 h 469"/>
                <a:gd name="T14" fmla="*/ 3718 w 3718"/>
                <a:gd name="T15" fmla="*/ 250 h 469"/>
                <a:gd name="T16" fmla="*/ 3498 w 3718"/>
                <a:gd name="T17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8" h="469">
                  <a:moveTo>
                    <a:pt x="3498" y="469"/>
                  </a:moveTo>
                  <a:cubicBezTo>
                    <a:pt x="219" y="469"/>
                    <a:pt x="219" y="469"/>
                    <a:pt x="219" y="469"/>
                  </a:cubicBezTo>
                  <a:cubicBezTo>
                    <a:pt x="98" y="469"/>
                    <a:pt x="0" y="371"/>
                    <a:pt x="0" y="25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98"/>
                    <a:pt x="98" y="0"/>
                    <a:pt x="219" y="0"/>
                  </a:cubicBezTo>
                  <a:cubicBezTo>
                    <a:pt x="3498" y="0"/>
                    <a:pt x="3498" y="0"/>
                    <a:pt x="3498" y="0"/>
                  </a:cubicBezTo>
                  <a:cubicBezTo>
                    <a:pt x="3620" y="0"/>
                    <a:pt x="3718" y="98"/>
                    <a:pt x="3718" y="219"/>
                  </a:cubicBezTo>
                  <a:cubicBezTo>
                    <a:pt x="3718" y="250"/>
                    <a:pt x="3718" y="250"/>
                    <a:pt x="3718" y="250"/>
                  </a:cubicBezTo>
                  <a:cubicBezTo>
                    <a:pt x="3718" y="371"/>
                    <a:pt x="3620" y="469"/>
                    <a:pt x="3498" y="46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grpSp>
          <p:nvGrpSpPr>
            <p:cNvPr id="51" name="Grupo 50">
              <a:extLst>
                <a:ext uri="{FF2B5EF4-FFF2-40B4-BE49-F238E27FC236}">
                  <a16:creationId xmlns:a16="http://schemas.microsoft.com/office/drawing/2014/main" id="{C3F6DA68-D5FF-44DF-A995-777010A9E8B2}"/>
                </a:ext>
              </a:extLst>
            </p:cNvPr>
            <p:cNvGrpSpPr/>
            <p:nvPr/>
          </p:nvGrpSpPr>
          <p:grpSpPr>
            <a:xfrm>
              <a:off x="4937703" y="130073"/>
              <a:ext cx="814711" cy="804842"/>
              <a:chOff x="8266748" y="2486260"/>
              <a:chExt cx="1363716" cy="1347197"/>
            </a:xfrm>
            <a:solidFill>
              <a:srgbClr val="F4B6BB"/>
            </a:solidFill>
          </p:grpSpPr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F20A412F-8153-4236-96E3-ECF21453436B}"/>
                  </a:ext>
                </a:extLst>
              </p:cNvPr>
              <p:cNvSpPr/>
              <p:nvPr userDrawn="1"/>
            </p:nvSpPr>
            <p:spPr bwMode="auto">
              <a:xfrm>
                <a:off x="8266748" y="2486260"/>
                <a:ext cx="1363716" cy="1347197"/>
              </a:xfrm>
              <a:custGeom>
                <a:avLst/>
                <a:gdLst>
                  <a:gd name="T0" fmla="*/ 222 w 416"/>
                  <a:gd name="T1" fmla="*/ 0 h 411"/>
                  <a:gd name="T2" fmla="*/ 239 w 416"/>
                  <a:gd name="T3" fmla="*/ 2 h 411"/>
                  <a:gd name="T4" fmla="*/ 330 w 416"/>
                  <a:gd name="T5" fmla="*/ 39 h 411"/>
                  <a:gd name="T6" fmla="*/ 409 w 416"/>
                  <a:gd name="T7" fmla="*/ 156 h 411"/>
                  <a:gd name="T8" fmla="*/ 414 w 416"/>
                  <a:gd name="T9" fmla="*/ 220 h 411"/>
                  <a:gd name="T10" fmla="*/ 369 w 416"/>
                  <a:gd name="T11" fmla="*/ 334 h 411"/>
                  <a:gd name="T12" fmla="*/ 254 w 416"/>
                  <a:gd name="T13" fmla="*/ 406 h 411"/>
                  <a:gd name="T14" fmla="*/ 225 w 416"/>
                  <a:gd name="T15" fmla="*/ 410 h 411"/>
                  <a:gd name="T16" fmla="*/ 222 w 416"/>
                  <a:gd name="T17" fmla="*/ 411 h 411"/>
                  <a:gd name="T18" fmla="*/ 197 w 416"/>
                  <a:gd name="T19" fmla="*/ 411 h 411"/>
                  <a:gd name="T20" fmla="*/ 179 w 416"/>
                  <a:gd name="T21" fmla="*/ 408 h 411"/>
                  <a:gd name="T22" fmla="*/ 107 w 416"/>
                  <a:gd name="T23" fmla="*/ 383 h 411"/>
                  <a:gd name="T24" fmla="*/ 52 w 416"/>
                  <a:gd name="T25" fmla="*/ 337 h 411"/>
                  <a:gd name="T26" fmla="*/ 52 w 416"/>
                  <a:gd name="T27" fmla="*/ 325 h 411"/>
                  <a:gd name="T28" fmla="*/ 63 w 416"/>
                  <a:gd name="T29" fmla="*/ 327 h 411"/>
                  <a:gd name="T30" fmla="*/ 117 w 416"/>
                  <a:gd name="T31" fmla="*/ 371 h 411"/>
                  <a:gd name="T32" fmla="*/ 186 w 416"/>
                  <a:gd name="T33" fmla="*/ 394 h 411"/>
                  <a:gd name="T34" fmla="*/ 311 w 416"/>
                  <a:gd name="T35" fmla="*/ 366 h 411"/>
                  <a:gd name="T36" fmla="*/ 391 w 416"/>
                  <a:gd name="T37" fmla="*/ 263 h 411"/>
                  <a:gd name="T38" fmla="*/ 399 w 416"/>
                  <a:gd name="T39" fmla="*/ 195 h 411"/>
                  <a:gd name="T40" fmla="*/ 338 w 416"/>
                  <a:gd name="T41" fmla="*/ 65 h 411"/>
                  <a:gd name="T42" fmla="*/ 246 w 416"/>
                  <a:gd name="T43" fmla="*/ 19 h 411"/>
                  <a:gd name="T44" fmla="*/ 93 w 416"/>
                  <a:gd name="T45" fmla="*/ 56 h 411"/>
                  <a:gd name="T46" fmla="*/ 23 w 416"/>
                  <a:gd name="T47" fmla="*/ 168 h 411"/>
                  <a:gd name="T48" fmla="*/ 21 w 416"/>
                  <a:gd name="T49" fmla="*/ 228 h 411"/>
                  <a:gd name="T50" fmla="*/ 47 w 416"/>
                  <a:gd name="T51" fmla="*/ 304 h 411"/>
                  <a:gd name="T52" fmla="*/ 49 w 416"/>
                  <a:gd name="T53" fmla="*/ 307 h 411"/>
                  <a:gd name="T54" fmla="*/ 46 w 416"/>
                  <a:gd name="T55" fmla="*/ 317 h 411"/>
                  <a:gd name="T56" fmla="*/ 36 w 416"/>
                  <a:gd name="T57" fmla="*/ 315 h 411"/>
                  <a:gd name="T58" fmla="*/ 21 w 416"/>
                  <a:gd name="T59" fmla="*/ 286 h 411"/>
                  <a:gd name="T60" fmla="*/ 6 w 416"/>
                  <a:gd name="T61" fmla="*/ 232 h 411"/>
                  <a:gd name="T62" fmla="*/ 44 w 416"/>
                  <a:gd name="T63" fmla="*/ 84 h 411"/>
                  <a:gd name="T64" fmla="*/ 165 w 416"/>
                  <a:gd name="T65" fmla="*/ 5 h 411"/>
                  <a:gd name="T66" fmla="*/ 194 w 416"/>
                  <a:gd name="T67" fmla="*/ 1 h 411"/>
                  <a:gd name="T68" fmla="*/ 197 w 416"/>
                  <a:gd name="T69" fmla="*/ 0 h 411"/>
                  <a:gd name="T70" fmla="*/ 222 w 416"/>
                  <a:gd name="T7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6" h="411">
                    <a:moveTo>
                      <a:pt x="222" y="0"/>
                    </a:moveTo>
                    <a:cubicBezTo>
                      <a:pt x="228" y="1"/>
                      <a:pt x="234" y="2"/>
                      <a:pt x="239" y="2"/>
                    </a:cubicBezTo>
                    <a:cubicBezTo>
                      <a:pt x="272" y="7"/>
                      <a:pt x="303" y="19"/>
                      <a:pt x="330" y="39"/>
                    </a:cubicBezTo>
                    <a:cubicBezTo>
                      <a:pt x="370" y="69"/>
                      <a:pt x="396" y="107"/>
                      <a:pt x="409" y="156"/>
                    </a:cubicBezTo>
                    <a:cubicBezTo>
                      <a:pt x="414" y="177"/>
                      <a:pt x="416" y="198"/>
                      <a:pt x="414" y="220"/>
                    </a:cubicBezTo>
                    <a:cubicBezTo>
                      <a:pt x="411" y="263"/>
                      <a:pt x="396" y="301"/>
                      <a:pt x="369" y="334"/>
                    </a:cubicBezTo>
                    <a:cubicBezTo>
                      <a:pt x="339" y="371"/>
                      <a:pt x="301" y="395"/>
                      <a:pt x="254" y="406"/>
                    </a:cubicBezTo>
                    <a:cubicBezTo>
                      <a:pt x="245" y="408"/>
                      <a:pt x="235" y="409"/>
                      <a:pt x="225" y="410"/>
                    </a:cubicBezTo>
                    <a:cubicBezTo>
                      <a:pt x="224" y="410"/>
                      <a:pt x="223" y="411"/>
                      <a:pt x="222" y="411"/>
                    </a:cubicBezTo>
                    <a:cubicBezTo>
                      <a:pt x="214" y="411"/>
                      <a:pt x="205" y="411"/>
                      <a:pt x="197" y="411"/>
                    </a:cubicBezTo>
                    <a:cubicBezTo>
                      <a:pt x="191" y="410"/>
                      <a:pt x="185" y="409"/>
                      <a:pt x="179" y="408"/>
                    </a:cubicBezTo>
                    <a:cubicBezTo>
                      <a:pt x="154" y="405"/>
                      <a:pt x="130" y="396"/>
                      <a:pt x="107" y="383"/>
                    </a:cubicBezTo>
                    <a:cubicBezTo>
                      <a:pt x="86" y="371"/>
                      <a:pt x="68" y="356"/>
                      <a:pt x="52" y="337"/>
                    </a:cubicBezTo>
                    <a:cubicBezTo>
                      <a:pt x="48" y="333"/>
                      <a:pt x="48" y="328"/>
                      <a:pt x="52" y="325"/>
                    </a:cubicBezTo>
                    <a:cubicBezTo>
                      <a:pt x="55" y="322"/>
                      <a:pt x="60" y="323"/>
                      <a:pt x="63" y="327"/>
                    </a:cubicBezTo>
                    <a:cubicBezTo>
                      <a:pt x="78" y="345"/>
                      <a:pt x="96" y="360"/>
                      <a:pt x="117" y="371"/>
                    </a:cubicBezTo>
                    <a:cubicBezTo>
                      <a:pt x="138" y="383"/>
                      <a:pt x="161" y="391"/>
                      <a:pt x="186" y="394"/>
                    </a:cubicBezTo>
                    <a:cubicBezTo>
                      <a:pt x="231" y="399"/>
                      <a:pt x="272" y="390"/>
                      <a:pt x="311" y="366"/>
                    </a:cubicBezTo>
                    <a:cubicBezTo>
                      <a:pt x="350" y="342"/>
                      <a:pt x="377" y="307"/>
                      <a:pt x="391" y="263"/>
                    </a:cubicBezTo>
                    <a:cubicBezTo>
                      <a:pt x="398" y="241"/>
                      <a:pt x="401" y="218"/>
                      <a:pt x="399" y="195"/>
                    </a:cubicBezTo>
                    <a:cubicBezTo>
                      <a:pt x="396" y="144"/>
                      <a:pt x="376" y="100"/>
                      <a:pt x="338" y="65"/>
                    </a:cubicBezTo>
                    <a:cubicBezTo>
                      <a:pt x="312" y="41"/>
                      <a:pt x="281" y="25"/>
                      <a:pt x="246" y="19"/>
                    </a:cubicBezTo>
                    <a:cubicBezTo>
                      <a:pt x="190" y="8"/>
                      <a:pt x="138" y="20"/>
                      <a:pt x="93" y="56"/>
                    </a:cubicBezTo>
                    <a:cubicBezTo>
                      <a:pt x="56" y="85"/>
                      <a:pt x="33" y="122"/>
                      <a:pt x="23" y="168"/>
                    </a:cubicBezTo>
                    <a:cubicBezTo>
                      <a:pt x="19" y="188"/>
                      <a:pt x="18" y="208"/>
                      <a:pt x="21" y="228"/>
                    </a:cubicBezTo>
                    <a:cubicBezTo>
                      <a:pt x="24" y="255"/>
                      <a:pt x="33" y="280"/>
                      <a:pt x="47" y="304"/>
                    </a:cubicBezTo>
                    <a:cubicBezTo>
                      <a:pt x="47" y="305"/>
                      <a:pt x="48" y="306"/>
                      <a:pt x="49" y="307"/>
                    </a:cubicBezTo>
                    <a:cubicBezTo>
                      <a:pt x="50" y="311"/>
                      <a:pt x="49" y="315"/>
                      <a:pt x="46" y="317"/>
                    </a:cubicBezTo>
                    <a:cubicBezTo>
                      <a:pt x="43" y="319"/>
                      <a:pt x="38" y="318"/>
                      <a:pt x="36" y="315"/>
                    </a:cubicBezTo>
                    <a:cubicBezTo>
                      <a:pt x="31" y="305"/>
                      <a:pt x="25" y="296"/>
                      <a:pt x="21" y="286"/>
                    </a:cubicBezTo>
                    <a:cubicBezTo>
                      <a:pt x="13" y="269"/>
                      <a:pt x="8" y="251"/>
                      <a:pt x="6" y="232"/>
                    </a:cubicBezTo>
                    <a:cubicBezTo>
                      <a:pt x="0" y="178"/>
                      <a:pt x="12" y="129"/>
                      <a:pt x="44" y="84"/>
                    </a:cubicBezTo>
                    <a:cubicBezTo>
                      <a:pt x="75" y="43"/>
                      <a:pt x="115" y="16"/>
                      <a:pt x="165" y="5"/>
                    </a:cubicBezTo>
                    <a:cubicBezTo>
                      <a:pt x="175" y="3"/>
                      <a:pt x="184" y="2"/>
                      <a:pt x="194" y="1"/>
                    </a:cubicBezTo>
                    <a:cubicBezTo>
                      <a:pt x="195" y="1"/>
                      <a:pt x="196" y="0"/>
                      <a:pt x="197" y="0"/>
                    </a:cubicBezTo>
                    <a:cubicBezTo>
                      <a:pt x="205" y="0"/>
                      <a:pt x="214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Freeform 7">
                <a:extLst>
                  <a:ext uri="{FF2B5EF4-FFF2-40B4-BE49-F238E27FC236}">
                    <a16:creationId xmlns:a16="http://schemas.microsoft.com/office/drawing/2014/main" id="{B5BA925C-38FE-419C-96F2-4443AEC40A78}"/>
                  </a:ext>
                </a:extLst>
              </p:cNvPr>
              <p:cNvSpPr/>
              <p:nvPr userDrawn="1"/>
            </p:nvSpPr>
            <p:spPr bwMode="auto">
              <a:xfrm>
                <a:off x="8391510" y="2584457"/>
                <a:ext cx="1124590" cy="1150802"/>
              </a:xfrm>
              <a:custGeom>
                <a:avLst/>
                <a:gdLst>
                  <a:gd name="T0" fmla="*/ 168 w 343"/>
                  <a:gd name="T1" fmla="*/ 331 h 351"/>
                  <a:gd name="T2" fmla="*/ 277 w 343"/>
                  <a:gd name="T3" fmla="*/ 288 h 351"/>
                  <a:gd name="T4" fmla="*/ 319 w 343"/>
                  <a:gd name="T5" fmla="*/ 222 h 351"/>
                  <a:gd name="T6" fmla="*/ 326 w 343"/>
                  <a:gd name="T7" fmla="*/ 161 h 351"/>
                  <a:gd name="T8" fmla="*/ 313 w 343"/>
                  <a:gd name="T9" fmla="*/ 113 h 351"/>
                  <a:gd name="T10" fmla="*/ 317 w 343"/>
                  <a:gd name="T11" fmla="*/ 102 h 351"/>
                  <a:gd name="T12" fmla="*/ 327 w 343"/>
                  <a:gd name="T13" fmla="*/ 107 h 351"/>
                  <a:gd name="T14" fmla="*/ 341 w 343"/>
                  <a:gd name="T15" fmla="*/ 185 h 351"/>
                  <a:gd name="T16" fmla="*/ 305 w 343"/>
                  <a:gd name="T17" fmla="*/ 280 h 351"/>
                  <a:gd name="T18" fmla="*/ 208 w 343"/>
                  <a:gd name="T19" fmla="*/ 341 h 351"/>
                  <a:gd name="T20" fmla="*/ 83 w 343"/>
                  <a:gd name="T21" fmla="*/ 321 h 351"/>
                  <a:gd name="T22" fmla="*/ 7 w 343"/>
                  <a:gd name="T23" fmla="*/ 218 h 351"/>
                  <a:gd name="T24" fmla="*/ 3 w 343"/>
                  <a:gd name="T25" fmla="*/ 153 h 351"/>
                  <a:gd name="T26" fmla="*/ 40 w 343"/>
                  <a:gd name="T27" fmla="*/ 68 h 351"/>
                  <a:gd name="T28" fmla="*/ 140 w 343"/>
                  <a:gd name="T29" fmla="*/ 9 h 351"/>
                  <a:gd name="T30" fmla="*/ 271 w 343"/>
                  <a:gd name="T31" fmla="*/ 38 h 351"/>
                  <a:gd name="T32" fmla="*/ 312 w 343"/>
                  <a:gd name="T33" fmla="*/ 80 h 351"/>
                  <a:gd name="T34" fmla="*/ 312 w 343"/>
                  <a:gd name="T35" fmla="*/ 91 h 351"/>
                  <a:gd name="T36" fmla="*/ 300 w 343"/>
                  <a:gd name="T37" fmla="*/ 89 h 351"/>
                  <a:gd name="T38" fmla="*/ 270 w 343"/>
                  <a:gd name="T39" fmla="*/ 56 h 351"/>
                  <a:gd name="T40" fmla="*/ 203 w 343"/>
                  <a:gd name="T41" fmla="*/ 24 h 351"/>
                  <a:gd name="T42" fmla="*/ 71 w 343"/>
                  <a:gd name="T43" fmla="*/ 58 h 351"/>
                  <a:gd name="T44" fmla="*/ 20 w 343"/>
                  <a:gd name="T45" fmla="*/ 146 h 351"/>
                  <a:gd name="T46" fmla="*/ 49 w 343"/>
                  <a:gd name="T47" fmla="*/ 270 h 351"/>
                  <a:gd name="T48" fmla="*/ 142 w 343"/>
                  <a:gd name="T49" fmla="*/ 327 h 351"/>
                  <a:gd name="T50" fmla="*/ 168 w 343"/>
                  <a:gd name="T51" fmla="*/ 33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3" h="351">
                    <a:moveTo>
                      <a:pt x="168" y="331"/>
                    </a:moveTo>
                    <a:cubicBezTo>
                      <a:pt x="212" y="330"/>
                      <a:pt x="248" y="316"/>
                      <a:pt x="277" y="288"/>
                    </a:cubicBezTo>
                    <a:cubicBezTo>
                      <a:pt x="297" y="270"/>
                      <a:pt x="311" y="247"/>
                      <a:pt x="319" y="222"/>
                    </a:cubicBezTo>
                    <a:cubicBezTo>
                      <a:pt x="326" y="202"/>
                      <a:pt x="328" y="182"/>
                      <a:pt x="326" y="161"/>
                    </a:cubicBezTo>
                    <a:cubicBezTo>
                      <a:pt x="324" y="145"/>
                      <a:pt x="320" y="129"/>
                      <a:pt x="313" y="113"/>
                    </a:cubicBezTo>
                    <a:cubicBezTo>
                      <a:pt x="311" y="108"/>
                      <a:pt x="313" y="104"/>
                      <a:pt x="317" y="102"/>
                    </a:cubicBezTo>
                    <a:cubicBezTo>
                      <a:pt x="321" y="101"/>
                      <a:pt x="325" y="102"/>
                      <a:pt x="327" y="107"/>
                    </a:cubicBezTo>
                    <a:cubicBezTo>
                      <a:pt x="338" y="132"/>
                      <a:pt x="343" y="158"/>
                      <a:pt x="341" y="185"/>
                    </a:cubicBezTo>
                    <a:cubicBezTo>
                      <a:pt x="339" y="220"/>
                      <a:pt x="327" y="252"/>
                      <a:pt x="305" y="280"/>
                    </a:cubicBezTo>
                    <a:cubicBezTo>
                      <a:pt x="280" y="312"/>
                      <a:pt x="248" y="333"/>
                      <a:pt x="208" y="341"/>
                    </a:cubicBezTo>
                    <a:cubicBezTo>
                      <a:pt x="164" y="351"/>
                      <a:pt x="122" y="344"/>
                      <a:pt x="83" y="321"/>
                    </a:cubicBezTo>
                    <a:cubicBezTo>
                      <a:pt x="44" y="297"/>
                      <a:pt x="19" y="262"/>
                      <a:pt x="7" y="218"/>
                    </a:cubicBezTo>
                    <a:cubicBezTo>
                      <a:pt x="1" y="197"/>
                      <a:pt x="0" y="175"/>
                      <a:pt x="3" y="153"/>
                    </a:cubicBezTo>
                    <a:cubicBezTo>
                      <a:pt x="7" y="121"/>
                      <a:pt x="20" y="92"/>
                      <a:pt x="40" y="68"/>
                    </a:cubicBezTo>
                    <a:cubicBezTo>
                      <a:pt x="66" y="36"/>
                      <a:pt x="99" y="16"/>
                      <a:pt x="140" y="9"/>
                    </a:cubicBezTo>
                    <a:cubicBezTo>
                      <a:pt x="187" y="0"/>
                      <a:pt x="231" y="10"/>
                      <a:pt x="271" y="38"/>
                    </a:cubicBezTo>
                    <a:cubicBezTo>
                      <a:pt x="287" y="49"/>
                      <a:pt x="301" y="63"/>
                      <a:pt x="312" y="80"/>
                    </a:cubicBezTo>
                    <a:cubicBezTo>
                      <a:pt x="315" y="84"/>
                      <a:pt x="315" y="88"/>
                      <a:pt x="312" y="91"/>
                    </a:cubicBezTo>
                    <a:cubicBezTo>
                      <a:pt x="308" y="94"/>
                      <a:pt x="304" y="93"/>
                      <a:pt x="300" y="89"/>
                    </a:cubicBezTo>
                    <a:cubicBezTo>
                      <a:pt x="291" y="76"/>
                      <a:pt x="281" y="65"/>
                      <a:pt x="270" y="56"/>
                    </a:cubicBezTo>
                    <a:cubicBezTo>
                      <a:pt x="250" y="40"/>
                      <a:pt x="228" y="29"/>
                      <a:pt x="203" y="24"/>
                    </a:cubicBezTo>
                    <a:cubicBezTo>
                      <a:pt x="154" y="14"/>
                      <a:pt x="110" y="26"/>
                      <a:pt x="71" y="58"/>
                    </a:cubicBezTo>
                    <a:cubicBezTo>
                      <a:pt x="44" y="81"/>
                      <a:pt x="26" y="111"/>
                      <a:pt x="20" y="146"/>
                    </a:cubicBezTo>
                    <a:cubicBezTo>
                      <a:pt x="11" y="192"/>
                      <a:pt x="21" y="233"/>
                      <a:pt x="49" y="270"/>
                    </a:cubicBezTo>
                    <a:cubicBezTo>
                      <a:pt x="73" y="301"/>
                      <a:pt x="104" y="320"/>
                      <a:pt x="142" y="327"/>
                    </a:cubicBezTo>
                    <a:cubicBezTo>
                      <a:pt x="152" y="329"/>
                      <a:pt x="162" y="330"/>
                      <a:pt x="168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Freeform 8">
                <a:extLst>
                  <a:ext uri="{FF2B5EF4-FFF2-40B4-BE49-F238E27FC236}">
                    <a16:creationId xmlns:a16="http://schemas.microsoft.com/office/drawing/2014/main" id="{FE3B148E-A205-49D5-8369-E5A63B3D9294}"/>
                  </a:ext>
                </a:extLst>
              </p:cNvPr>
              <p:cNvSpPr/>
              <p:nvPr userDrawn="1"/>
            </p:nvSpPr>
            <p:spPr bwMode="auto">
              <a:xfrm>
                <a:off x="8899221" y="2798079"/>
                <a:ext cx="301508" cy="334215"/>
              </a:xfrm>
              <a:custGeom>
                <a:avLst/>
                <a:gdLst>
                  <a:gd name="T0" fmla="*/ 92 w 92"/>
                  <a:gd name="T1" fmla="*/ 51 h 102"/>
                  <a:gd name="T2" fmla="*/ 62 w 92"/>
                  <a:gd name="T3" fmla="*/ 95 h 102"/>
                  <a:gd name="T4" fmla="*/ 9 w 92"/>
                  <a:gd name="T5" fmla="*/ 82 h 102"/>
                  <a:gd name="T6" fmla="*/ 1 w 92"/>
                  <a:gd name="T7" fmla="*/ 69 h 102"/>
                  <a:gd name="T8" fmla="*/ 5 w 92"/>
                  <a:gd name="T9" fmla="*/ 60 h 102"/>
                  <a:gd name="T10" fmla="*/ 14 w 92"/>
                  <a:gd name="T11" fmla="*/ 63 h 102"/>
                  <a:gd name="T12" fmla="*/ 22 w 92"/>
                  <a:gd name="T13" fmla="*/ 74 h 102"/>
                  <a:gd name="T14" fmla="*/ 57 w 92"/>
                  <a:gd name="T15" fmla="*/ 80 h 102"/>
                  <a:gd name="T16" fmla="*/ 76 w 92"/>
                  <a:gd name="T17" fmla="*/ 49 h 102"/>
                  <a:gd name="T18" fmla="*/ 52 w 92"/>
                  <a:gd name="T19" fmla="*/ 21 h 102"/>
                  <a:gd name="T20" fmla="*/ 16 w 92"/>
                  <a:gd name="T21" fmla="*/ 37 h 102"/>
                  <a:gd name="T22" fmla="*/ 13 w 92"/>
                  <a:gd name="T23" fmla="*/ 42 h 102"/>
                  <a:gd name="T24" fmla="*/ 4 w 92"/>
                  <a:gd name="T25" fmla="*/ 42 h 102"/>
                  <a:gd name="T26" fmla="*/ 2 w 92"/>
                  <a:gd name="T27" fmla="*/ 33 h 102"/>
                  <a:gd name="T28" fmla="*/ 32 w 92"/>
                  <a:gd name="T29" fmla="*/ 7 h 102"/>
                  <a:gd name="T30" fmla="*/ 89 w 92"/>
                  <a:gd name="T31" fmla="*/ 37 h 102"/>
                  <a:gd name="T32" fmla="*/ 92 w 92"/>
                  <a:gd name="T33" fmla="*/ 5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102">
                    <a:moveTo>
                      <a:pt x="92" y="51"/>
                    </a:moveTo>
                    <a:cubicBezTo>
                      <a:pt x="91" y="70"/>
                      <a:pt x="79" y="89"/>
                      <a:pt x="62" y="95"/>
                    </a:cubicBezTo>
                    <a:cubicBezTo>
                      <a:pt x="43" y="102"/>
                      <a:pt x="22" y="97"/>
                      <a:pt x="9" y="82"/>
                    </a:cubicBezTo>
                    <a:cubicBezTo>
                      <a:pt x="6" y="78"/>
                      <a:pt x="3" y="74"/>
                      <a:pt x="1" y="69"/>
                    </a:cubicBezTo>
                    <a:cubicBezTo>
                      <a:pt x="0" y="66"/>
                      <a:pt x="2" y="62"/>
                      <a:pt x="5" y="60"/>
                    </a:cubicBezTo>
                    <a:cubicBezTo>
                      <a:pt x="8" y="59"/>
                      <a:pt x="12" y="60"/>
                      <a:pt x="14" y="63"/>
                    </a:cubicBezTo>
                    <a:cubicBezTo>
                      <a:pt x="17" y="66"/>
                      <a:pt x="19" y="70"/>
                      <a:pt x="22" y="74"/>
                    </a:cubicBezTo>
                    <a:cubicBezTo>
                      <a:pt x="31" y="83"/>
                      <a:pt x="45" y="86"/>
                      <a:pt x="57" y="80"/>
                    </a:cubicBezTo>
                    <a:cubicBezTo>
                      <a:pt x="70" y="75"/>
                      <a:pt x="77" y="62"/>
                      <a:pt x="76" y="49"/>
                    </a:cubicBezTo>
                    <a:cubicBezTo>
                      <a:pt x="74" y="35"/>
                      <a:pt x="65" y="24"/>
                      <a:pt x="52" y="21"/>
                    </a:cubicBezTo>
                    <a:cubicBezTo>
                      <a:pt x="38" y="17"/>
                      <a:pt x="23" y="24"/>
                      <a:pt x="16" y="37"/>
                    </a:cubicBezTo>
                    <a:cubicBezTo>
                      <a:pt x="15" y="39"/>
                      <a:pt x="14" y="41"/>
                      <a:pt x="13" y="42"/>
                    </a:cubicBezTo>
                    <a:cubicBezTo>
                      <a:pt x="10" y="45"/>
                      <a:pt x="7" y="45"/>
                      <a:pt x="4" y="42"/>
                    </a:cubicBezTo>
                    <a:cubicBezTo>
                      <a:pt x="1" y="40"/>
                      <a:pt x="0" y="36"/>
                      <a:pt x="2" y="33"/>
                    </a:cubicBezTo>
                    <a:cubicBezTo>
                      <a:pt x="8" y="19"/>
                      <a:pt x="18" y="10"/>
                      <a:pt x="32" y="7"/>
                    </a:cubicBezTo>
                    <a:cubicBezTo>
                      <a:pt x="56" y="0"/>
                      <a:pt x="81" y="13"/>
                      <a:pt x="89" y="37"/>
                    </a:cubicBezTo>
                    <a:cubicBezTo>
                      <a:pt x="90" y="42"/>
                      <a:pt x="91" y="47"/>
                      <a:pt x="9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Freeform 9">
                <a:extLst>
                  <a:ext uri="{FF2B5EF4-FFF2-40B4-BE49-F238E27FC236}">
                    <a16:creationId xmlns:a16="http://schemas.microsoft.com/office/drawing/2014/main" id="{FF8C53B4-0FC7-44F7-AE64-4E4AEE585E2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070769" y="3175363"/>
                <a:ext cx="252989" cy="251523"/>
              </a:xfrm>
              <a:custGeom>
                <a:avLst/>
                <a:gdLst>
                  <a:gd name="T0" fmla="*/ 77 w 77"/>
                  <a:gd name="T1" fmla="*/ 38 h 77"/>
                  <a:gd name="T2" fmla="*/ 38 w 77"/>
                  <a:gd name="T3" fmla="*/ 77 h 77"/>
                  <a:gd name="T4" fmla="*/ 0 w 77"/>
                  <a:gd name="T5" fmla="*/ 38 h 77"/>
                  <a:gd name="T6" fmla="*/ 38 w 77"/>
                  <a:gd name="T7" fmla="*/ 0 h 77"/>
                  <a:gd name="T8" fmla="*/ 77 w 77"/>
                  <a:gd name="T9" fmla="*/ 38 h 77"/>
                  <a:gd name="T10" fmla="*/ 62 w 77"/>
                  <a:gd name="T11" fmla="*/ 38 h 77"/>
                  <a:gd name="T12" fmla="*/ 38 w 77"/>
                  <a:gd name="T13" fmla="*/ 15 h 77"/>
                  <a:gd name="T14" fmla="*/ 15 w 77"/>
                  <a:gd name="T15" fmla="*/ 38 h 77"/>
                  <a:gd name="T16" fmla="*/ 38 w 77"/>
                  <a:gd name="T17" fmla="*/ 62 h 77"/>
                  <a:gd name="T18" fmla="*/ 62 w 77"/>
                  <a:gd name="T19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77" y="38"/>
                    </a:moveTo>
                    <a:cubicBezTo>
                      <a:pt x="76" y="61"/>
                      <a:pt x="60" y="77"/>
                      <a:pt x="38" y="77"/>
                    </a:cubicBezTo>
                    <a:cubicBezTo>
                      <a:pt x="16" y="77"/>
                      <a:pt x="0" y="60"/>
                      <a:pt x="0" y="38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lose/>
                    <a:moveTo>
                      <a:pt x="62" y="38"/>
                    </a:moveTo>
                    <a:cubicBezTo>
                      <a:pt x="62" y="26"/>
                      <a:pt x="51" y="15"/>
                      <a:pt x="38" y="15"/>
                    </a:cubicBezTo>
                    <a:cubicBezTo>
                      <a:pt x="26" y="15"/>
                      <a:pt x="15" y="25"/>
                      <a:pt x="15" y="38"/>
                    </a:cubicBezTo>
                    <a:cubicBezTo>
                      <a:pt x="15" y="51"/>
                      <a:pt x="24" y="62"/>
                      <a:pt x="38" y="62"/>
                    </a:cubicBezTo>
                    <a:cubicBezTo>
                      <a:pt x="53" y="62"/>
                      <a:pt x="62" y="50"/>
                      <a:pt x="6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id="{B890899F-B4AE-4F54-80C6-65B73DCED6D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693018" y="3220155"/>
                <a:ext cx="220066" cy="223959"/>
              </a:xfrm>
              <a:custGeom>
                <a:avLst/>
                <a:gdLst>
                  <a:gd name="T0" fmla="*/ 34 w 67"/>
                  <a:gd name="T1" fmla="*/ 67 h 68"/>
                  <a:gd name="T2" fmla="*/ 0 w 67"/>
                  <a:gd name="T3" fmla="*/ 34 h 68"/>
                  <a:gd name="T4" fmla="*/ 34 w 67"/>
                  <a:gd name="T5" fmla="*/ 0 h 68"/>
                  <a:gd name="T6" fmla="*/ 67 w 67"/>
                  <a:gd name="T7" fmla="*/ 34 h 68"/>
                  <a:gd name="T8" fmla="*/ 34 w 67"/>
                  <a:gd name="T9" fmla="*/ 67 h 68"/>
                  <a:gd name="T10" fmla="*/ 34 w 67"/>
                  <a:gd name="T11" fmla="*/ 52 h 68"/>
                  <a:gd name="T12" fmla="*/ 52 w 67"/>
                  <a:gd name="T13" fmla="*/ 34 h 68"/>
                  <a:gd name="T14" fmla="*/ 34 w 67"/>
                  <a:gd name="T15" fmla="*/ 15 h 68"/>
                  <a:gd name="T16" fmla="*/ 15 w 67"/>
                  <a:gd name="T17" fmla="*/ 34 h 68"/>
                  <a:gd name="T18" fmla="*/ 34 w 67"/>
                  <a:gd name="T19" fmla="*/ 5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8">
                    <a:moveTo>
                      <a:pt x="34" y="67"/>
                    </a:move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53" y="1"/>
                      <a:pt x="67" y="15"/>
                      <a:pt x="67" y="34"/>
                    </a:cubicBezTo>
                    <a:cubicBezTo>
                      <a:pt x="67" y="53"/>
                      <a:pt x="52" y="68"/>
                      <a:pt x="34" y="67"/>
                    </a:cubicBezTo>
                    <a:close/>
                    <a:moveTo>
                      <a:pt x="34" y="52"/>
                    </a:moveTo>
                    <a:cubicBezTo>
                      <a:pt x="44" y="52"/>
                      <a:pt x="52" y="44"/>
                      <a:pt x="52" y="34"/>
                    </a:cubicBezTo>
                    <a:cubicBezTo>
                      <a:pt x="52" y="24"/>
                      <a:pt x="44" y="15"/>
                      <a:pt x="34" y="15"/>
                    </a:cubicBezTo>
                    <a:cubicBezTo>
                      <a:pt x="24" y="15"/>
                      <a:pt x="15" y="24"/>
                      <a:pt x="15" y="34"/>
                    </a:cubicBezTo>
                    <a:cubicBezTo>
                      <a:pt x="15" y="44"/>
                      <a:pt x="24" y="52"/>
                      <a:pt x="3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Freeform 11">
                <a:extLst>
                  <a:ext uri="{FF2B5EF4-FFF2-40B4-BE49-F238E27FC236}">
                    <a16:creationId xmlns:a16="http://schemas.microsoft.com/office/drawing/2014/main" id="{F740E908-6E88-4873-89A5-E50DD830396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571722" y="2954850"/>
                <a:ext cx="180211" cy="177445"/>
              </a:xfrm>
              <a:custGeom>
                <a:avLst/>
                <a:gdLst>
                  <a:gd name="T0" fmla="*/ 27 w 55"/>
                  <a:gd name="T1" fmla="*/ 0 h 54"/>
                  <a:gd name="T2" fmla="*/ 54 w 55"/>
                  <a:gd name="T3" fmla="*/ 27 h 54"/>
                  <a:gd name="T4" fmla="*/ 28 w 55"/>
                  <a:gd name="T5" fmla="*/ 54 h 54"/>
                  <a:gd name="T6" fmla="*/ 1 w 55"/>
                  <a:gd name="T7" fmla="*/ 27 h 54"/>
                  <a:gd name="T8" fmla="*/ 27 w 55"/>
                  <a:gd name="T9" fmla="*/ 0 h 54"/>
                  <a:gd name="T10" fmla="*/ 28 w 55"/>
                  <a:gd name="T11" fmla="*/ 15 h 54"/>
                  <a:gd name="T12" fmla="*/ 16 w 55"/>
                  <a:gd name="T13" fmla="*/ 27 h 54"/>
                  <a:gd name="T14" fmla="*/ 27 w 55"/>
                  <a:gd name="T15" fmla="*/ 38 h 54"/>
                  <a:gd name="T16" fmla="*/ 40 w 55"/>
                  <a:gd name="T17" fmla="*/ 27 h 54"/>
                  <a:gd name="T18" fmla="*/ 28 w 55"/>
                  <a:gd name="T1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4">
                    <a:moveTo>
                      <a:pt x="27" y="0"/>
                    </a:moveTo>
                    <a:cubicBezTo>
                      <a:pt x="41" y="0"/>
                      <a:pt x="54" y="11"/>
                      <a:pt x="54" y="27"/>
                    </a:cubicBezTo>
                    <a:cubicBezTo>
                      <a:pt x="55" y="42"/>
                      <a:pt x="42" y="54"/>
                      <a:pt x="28" y="54"/>
                    </a:cubicBezTo>
                    <a:cubicBezTo>
                      <a:pt x="13" y="54"/>
                      <a:pt x="0" y="42"/>
                      <a:pt x="1" y="27"/>
                    </a:cubicBezTo>
                    <a:cubicBezTo>
                      <a:pt x="1" y="10"/>
                      <a:pt x="14" y="0"/>
                      <a:pt x="27" y="0"/>
                    </a:cubicBezTo>
                    <a:close/>
                    <a:moveTo>
                      <a:pt x="28" y="15"/>
                    </a:moveTo>
                    <a:cubicBezTo>
                      <a:pt x="21" y="15"/>
                      <a:pt x="16" y="20"/>
                      <a:pt x="16" y="27"/>
                    </a:cubicBezTo>
                    <a:cubicBezTo>
                      <a:pt x="15" y="33"/>
                      <a:pt x="21" y="38"/>
                      <a:pt x="27" y="38"/>
                    </a:cubicBezTo>
                    <a:cubicBezTo>
                      <a:pt x="34" y="39"/>
                      <a:pt x="40" y="33"/>
                      <a:pt x="40" y="27"/>
                    </a:cubicBezTo>
                    <a:cubicBezTo>
                      <a:pt x="39" y="20"/>
                      <a:pt x="34" y="15"/>
                      <a:pt x="2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Freeform 12">
                <a:extLst>
                  <a:ext uri="{FF2B5EF4-FFF2-40B4-BE49-F238E27FC236}">
                    <a16:creationId xmlns:a16="http://schemas.microsoft.com/office/drawing/2014/main" id="{1DE32EA5-A7B8-4F5F-BE27-02F2F2BDDC44}"/>
                  </a:ext>
                </a:extLst>
              </p:cNvPr>
              <p:cNvSpPr/>
              <p:nvPr userDrawn="1"/>
            </p:nvSpPr>
            <p:spPr bwMode="auto">
              <a:xfrm>
                <a:off x="8991060" y="3463063"/>
                <a:ext cx="50252" cy="49961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11" y="0"/>
                      <a:pt x="15" y="3"/>
                      <a:pt x="15" y="7"/>
                    </a:cubicBezTo>
                    <a:cubicBezTo>
                      <a:pt x="15" y="11"/>
                      <a:pt x="11" y="14"/>
                      <a:pt x="7" y="15"/>
                    </a:cubicBezTo>
                    <a:cubicBezTo>
                      <a:pt x="4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C1EB2F48-DFA4-4DD0-91FD-459775A723EC}"/>
                  </a:ext>
                </a:extLst>
              </p:cNvPr>
              <p:cNvSpPr/>
              <p:nvPr userDrawn="1"/>
            </p:nvSpPr>
            <p:spPr bwMode="auto">
              <a:xfrm>
                <a:off x="9247515" y="2958296"/>
                <a:ext cx="48518" cy="49961"/>
              </a:xfrm>
              <a:custGeom>
                <a:avLst/>
                <a:gdLst>
                  <a:gd name="T0" fmla="*/ 8 w 15"/>
                  <a:gd name="T1" fmla="*/ 0 h 15"/>
                  <a:gd name="T2" fmla="*/ 15 w 15"/>
                  <a:gd name="T3" fmla="*/ 7 h 15"/>
                  <a:gd name="T4" fmla="*/ 8 w 15"/>
                  <a:gd name="T5" fmla="*/ 15 h 15"/>
                  <a:gd name="T6" fmla="*/ 0 w 15"/>
                  <a:gd name="T7" fmla="*/ 7 h 15"/>
                  <a:gd name="T8" fmla="*/ 8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12" y="0"/>
                      <a:pt x="15" y="3"/>
                      <a:pt x="15" y="7"/>
                    </a:cubicBezTo>
                    <a:cubicBezTo>
                      <a:pt x="15" y="11"/>
                      <a:pt x="12" y="15"/>
                      <a:pt x="8" y="15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Freeform 14">
                <a:extLst>
                  <a:ext uri="{FF2B5EF4-FFF2-40B4-BE49-F238E27FC236}">
                    <a16:creationId xmlns:a16="http://schemas.microsoft.com/office/drawing/2014/main" id="{4D6AECC5-1D42-48C7-81EC-D7FF5D2FFFF3}"/>
                  </a:ext>
                </a:extLst>
              </p:cNvPr>
              <p:cNvSpPr/>
              <p:nvPr userDrawn="1"/>
            </p:nvSpPr>
            <p:spPr bwMode="auto">
              <a:xfrm>
                <a:off x="8798718" y="3092671"/>
                <a:ext cx="48518" cy="49961"/>
              </a:xfrm>
              <a:custGeom>
                <a:avLst/>
                <a:gdLst>
                  <a:gd name="T0" fmla="*/ 15 w 15"/>
                  <a:gd name="T1" fmla="*/ 8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cubicBezTo>
                      <a:pt x="15" y="12"/>
                      <a:pt x="12" y="15"/>
                      <a:pt x="8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2" y="0"/>
                      <a:pt x="15" y="3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PE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" name="Rectángulo 2"/>
          <p:cNvSpPr/>
          <p:nvPr/>
        </p:nvSpPr>
        <p:spPr>
          <a:xfrm>
            <a:off x="6296025" y="668338"/>
            <a:ext cx="4710112" cy="4700588"/>
          </a:xfrm>
          <a:prstGeom prst="rect">
            <a:avLst/>
          </a:prstGeom>
          <a:noFill/>
          <a:ln>
            <a:noFill/>
          </a:ln>
        </p:spPr>
      </p:sp>
      <p:sp>
        <p:nvSpPr>
          <p:cNvPr id="4" name="Rectángulo 3"/>
          <p:cNvSpPr/>
          <p:nvPr/>
        </p:nvSpPr>
        <p:spPr>
          <a:xfrm>
            <a:off x="5815012" y="4314825"/>
            <a:ext cx="1057275" cy="10541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0064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785958" y="4544041"/>
            <a:ext cx="2305545" cy="2062103"/>
            <a:chOff x="543899" y="2088653"/>
            <a:chExt cx="2305545" cy="2062103"/>
          </a:xfrm>
        </p:grpSpPr>
        <p:sp>
          <p:nvSpPr>
            <p:cNvPr id="9" name="CuadroTexto 8"/>
            <p:cNvSpPr txBox="1"/>
            <p:nvPr/>
          </p:nvSpPr>
          <p:spPr>
            <a:xfrm>
              <a:off x="661465" y="2088653"/>
              <a:ext cx="2070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accent1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تلفن همراه</a:t>
              </a:r>
              <a:endParaRPr 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543899" y="2611873"/>
              <a:ext cx="2305545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cs typeface="B Nazanin" panose="00000400000000000000" pitchFamily="2" charset="-78"/>
                </a:rPr>
                <a:t>انواع مختلفی از معابر </a:t>
              </a:r>
              <a:r>
                <a:rPr lang="en-US" sz="1600" dirty="0">
                  <a:cs typeface="B Nazanin" panose="00000400000000000000" pitchFamily="2" charset="-78"/>
                </a:rPr>
                <a:t>Lorem Ipsum </a:t>
              </a:r>
              <a:r>
                <a:rPr lang="fa-IR" sz="1600" dirty="0">
                  <a:cs typeface="B Nazanin" panose="00000400000000000000" pitchFamily="2" charset="-78"/>
                </a:rPr>
                <a:t>در دسترس است، اما اکثریت آنها آسیب دیده اند</a:t>
              </a:r>
              <a:endParaRPr lang="en-US" sz="1600" dirty="0">
                <a:latin typeface="Times New Roman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5055279" y="3895031"/>
            <a:ext cx="2305545" cy="2062103"/>
            <a:chOff x="4455637" y="3935312"/>
            <a:chExt cx="2305545" cy="2062103"/>
          </a:xfrm>
        </p:grpSpPr>
        <p:sp>
          <p:nvSpPr>
            <p:cNvPr id="11" name="CuadroTexto 10"/>
            <p:cNvSpPr txBox="1"/>
            <p:nvPr/>
          </p:nvSpPr>
          <p:spPr>
            <a:xfrm>
              <a:off x="4573203" y="3935312"/>
              <a:ext cx="2070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accent1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تلفن همراه</a:t>
              </a:r>
              <a:endParaRPr 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455637" y="4458532"/>
              <a:ext cx="2305545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cs typeface="B Nazanin" panose="00000400000000000000" pitchFamily="2" charset="-78"/>
                </a:rPr>
                <a:t>انواع مختلفی از معابر </a:t>
              </a:r>
              <a:r>
                <a:rPr lang="en-US" sz="1600" dirty="0">
                  <a:cs typeface="B Nazanin" panose="00000400000000000000" pitchFamily="2" charset="-78"/>
                </a:rPr>
                <a:t>Lorem Ipsum </a:t>
              </a:r>
              <a:r>
                <a:rPr lang="fa-IR" sz="1600" dirty="0">
                  <a:cs typeface="B Nazanin" panose="00000400000000000000" pitchFamily="2" charset="-78"/>
                </a:rPr>
                <a:t>در دسترس است، اما اکثریت آنها آسیب دیده اند</a:t>
              </a:r>
              <a:endParaRPr lang="en-US" sz="1600" dirty="0"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9211998" y="4544041"/>
            <a:ext cx="2305545" cy="2062103"/>
            <a:chOff x="9442165" y="4818362"/>
            <a:chExt cx="2305545" cy="2062103"/>
          </a:xfrm>
        </p:grpSpPr>
        <p:sp>
          <p:nvSpPr>
            <p:cNvPr id="13" name="CuadroTexto 12"/>
            <p:cNvSpPr txBox="1"/>
            <p:nvPr/>
          </p:nvSpPr>
          <p:spPr>
            <a:xfrm>
              <a:off x="9559731" y="4818362"/>
              <a:ext cx="2070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accent1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تلفن همراه</a:t>
              </a:r>
              <a:endParaRPr 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9442165" y="5341582"/>
              <a:ext cx="2305545" cy="15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cs typeface="B Nazanin" panose="00000400000000000000" pitchFamily="2" charset="-78"/>
                </a:rPr>
                <a:t>انواع مختلفی از معابر </a:t>
              </a:r>
              <a:r>
                <a:rPr lang="en-US" sz="1600" dirty="0">
                  <a:cs typeface="B Nazanin" panose="00000400000000000000" pitchFamily="2" charset="-78"/>
                </a:rPr>
                <a:t>Lorem Ipsum </a:t>
              </a:r>
              <a:r>
                <a:rPr lang="fa-IR" sz="1600" dirty="0">
                  <a:cs typeface="B Nazanin" panose="00000400000000000000" pitchFamily="2" charset="-78"/>
                </a:rPr>
                <a:t>در دسترس است، اما اکثریت آنها آسیب دیده اند</a:t>
              </a:r>
              <a:endParaRPr lang="en-US" sz="1600" dirty="0"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ángulo 14"/>
          <p:cNvSpPr/>
          <p:nvPr/>
        </p:nvSpPr>
        <p:spPr>
          <a:xfrm>
            <a:off x="1165589" y="335852"/>
            <a:ext cx="3616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4400" dirty="0">
                <a:ln w="0"/>
                <a:solidFill>
                  <a:schemeClr val="bg1"/>
                </a:solidFill>
                <a:cs typeface="B Nazanin" panose="00000400000000000000" pitchFamily="2" charset="-78"/>
              </a:rPr>
              <a:t>اینفوگرافیک خلاقانه</a:t>
            </a:r>
            <a:endParaRPr lang="es-ES" sz="4400" dirty="0">
              <a:ln w="0"/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B7C61830-B0F2-F5B3-FF22-DE9B22A8BB37}"/>
              </a:ext>
            </a:extLst>
          </p:cNvPr>
          <p:cNvGrpSpPr/>
          <p:nvPr/>
        </p:nvGrpSpPr>
        <p:grpSpPr>
          <a:xfrm>
            <a:off x="1255713" y="2841625"/>
            <a:ext cx="1444624" cy="1458913"/>
            <a:chOff x="1255713" y="2841625"/>
            <a:chExt cx="1444624" cy="145891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CA15CBD-097B-DE1B-8C2A-C0E14ED7F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5713" y="2841625"/>
              <a:ext cx="1444624" cy="1458913"/>
            </a:xfrm>
            <a:custGeom>
              <a:avLst/>
              <a:gdLst>
                <a:gd name="T0" fmla="*/ 0 w 577"/>
                <a:gd name="T1" fmla="*/ 412 h 582"/>
                <a:gd name="T2" fmla="*/ 34 w 577"/>
                <a:gd name="T3" fmla="*/ 274 h 582"/>
                <a:gd name="T4" fmla="*/ 155 w 577"/>
                <a:gd name="T5" fmla="*/ 70 h 582"/>
                <a:gd name="T6" fmla="*/ 314 w 577"/>
                <a:gd name="T7" fmla="*/ 5 h 582"/>
                <a:gd name="T8" fmla="*/ 452 w 577"/>
                <a:gd name="T9" fmla="*/ 65 h 582"/>
                <a:gd name="T10" fmla="*/ 498 w 577"/>
                <a:gd name="T11" fmla="*/ 392 h 582"/>
                <a:gd name="T12" fmla="*/ 278 w 577"/>
                <a:gd name="T13" fmla="*/ 559 h 582"/>
                <a:gd name="T14" fmla="*/ 125 w 577"/>
                <a:gd name="T15" fmla="*/ 557 h 582"/>
                <a:gd name="T16" fmla="*/ 92 w 577"/>
                <a:gd name="T17" fmla="*/ 546 h 582"/>
                <a:gd name="T18" fmla="*/ 2 w 577"/>
                <a:gd name="T19" fmla="*/ 438 h 582"/>
                <a:gd name="T20" fmla="*/ 0 w 577"/>
                <a:gd name="T21" fmla="*/ 412 h 582"/>
                <a:gd name="T22" fmla="*/ 538 w 577"/>
                <a:gd name="T23" fmla="*/ 254 h 582"/>
                <a:gd name="T24" fmla="*/ 523 w 577"/>
                <a:gd name="T25" fmla="*/ 181 h 582"/>
                <a:gd name="T26" fmla="*/ 343 w 577"/>
                <a:gd name="T27" fmla="*/ 22 h 582"/>
                <a:gd name="T28" fmla="*/ 281 w 577"/>
                <a:gd name="T29" fmla="*/ 17 h 582"/>
                <a:gd name="T30" fmla="*/ 141 w 577"/>
                <a:gd name="T31" fmla="*/ 98 h 582"/>
                <a:gd name="T32" fmla="*/ 23 w 577"/>
                <a:gd name="T33" fmla="*/ 329 h 582"/>
                <a:gd name="T34" fmla="*/ 14 w 577"/>
                <a:gd name="T35" fmla="*/ 447 h 582"/>
                <a:gd name="T36" fmla="*/ 96 w 577"/>
                <a:gd name="T37" fmla="*/ 536 h 582"/>
                <a:gd name="T38" fmla="*/ 132 w 577"/>
                <a:gd name="T39" fmla="*/ 548 h 582"/>
                <a:gd name="T40" fmla="*/ 264 w 577"/>
                <a:gd name="T41" fmla="*/ 553 h 582"/>
                <a:gd name="T42" fmla="*/ 484 w 577"/>
                <a:gd name="T43" fmla="*/ 397 h 582"/>
                <a:gd name="T44" fmla="*/ 538 w 577"/>
                <a:gd name="T45" fmla="*/ 25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7" h="582">
                  <a:moveTo>
                    <a:pt x="0" y="412"/>
                  </a:moveTo>
                  <a:cubicBezTo>
                    <a:pt x="0" y="361"/>
                    <a:pt x="17" y="317"/>
                    <a:pt x="34" y="274"/>
                  </a:cubicBezTo>
                  <a:cubicBezTo>
                    <a:pt x="63" y="200"/>
                    <a:pt x="98" y="128"/>
                    <a:pt x="155" y="70"/>
                  </a:cubicBezTo>
                  <a:cubicBezTo>
                    <a:pt x="199" y="27"/>
                    <a:pt x="250" y="0"/>
                    <a:pt x="314" y="5"/>
                  </a:cubicBezTo>
                  <a:cubicBezTo>
                    <a:pt x="366" y="10"/>
                    <a:pt x="412" y="33"/>
                    <a:pt x="452" y="65"/>
                  </a:cubicBezTo>
                  <a:cubicBezTo>
                    <a:pt x="557" y="148"/>
                    <a:pt x="577" y="283"/>
                    <a:pt x="498" y="392"/>
                  </a:cubicBezTo>
                  <a:cubicBezTo>
                    <a:pt x="442" y="469"/>
                    <a:pt x="370" y="527"/>
                    <a:pt x="278" y="559"/>
                  </a:cubicBezTo>
                  <a:cubicBezTo>
                    <a:pt x="227" y="576"/>
                    <a:pt x="176" y="582"/>
                    <a:pt x="125" y="557"/>
                  </a:cubicBezTo>
                  <a:cubicBezTo>
                    <a:pt x="114" y="552"/>
                    <a:pt x="103" y="549"/>
                    <a:pt x="92" y="546"/>
                  </a:cubicBezTo>
                  <a:cubicBezTo>
                    <a:pt x="29" y="532"/>
                    <a:pt x="9" y="487"/>
                    <a:pt x="2" y="438"/>
                  </a:cubicBezTo>
                  <a:cubicBezTo>
                    <a:pt x="0" y="428"/>
                    <a:pt x="0" y="418"/>
                    <a:pt x="0" y="412"/>
                  </a:cubicBezTo>
                  <a:close/>
                  <a:moveTo>
                    <a:pt x="538" y="254"/>
                  </a:moveTo>
                  <a:cubicBezTo>
                    <a:pt x="534" y="229"/>
                    <a:pt x="531" y="204"/>
                    <a:pt x="523" y="181"/>
                  </a:cubicBezTo>
                  <a:cubicBezTo>
                    <a:pt x="494" y="94"/>
                    <a:pt x="427" y="47"/>
                    <a:pt x="343" y="22"/>
                  </a:cubicBezTo>
                  <a:cubicBezTo>
                    <a:pt x="324" y="16"/>
                    <a:pt x="301" y="15"/>
                    <a:pt x="281" y="17"/>
                  </a:cubicBezTo>
                  <a:cubicBezTo>
                    <a:pt x="222" y="21"/>
                    <a:pt x="178" y="55"/>
                    <a:pt x="141" y="98"/>
                  </a:cubicBezTo>
                  <a:cubicBezTo>
                    <a:pt x="85" y="166"/>
                    <a:pt x="50" y="246"/>
                    <a:pt x="23" y="329"/>
                  </a:cubicBezTo>
                  <a:cubicBezTo>
                    <a:pt x="11" y="368"/>
                    <a:pt x="6" y="407"/>
                    <a:pt x="14" y="447"/>
                  </a:cubicBezTo>
                  <a:cubicBezTo>
                    <a:pt x="23" y="493"/>
                    <a:pt x="48" y="525"/>
                    <a:pt x="96" y="536"/>
                  </a:cubicBezTo>
                  <a:cubicBezTo>
                    <a:pt x="108" y="539"/>
                    <a:pt x="121" y="542"/>
                    <a:pt x="132" y="548"/>
                  </a:cubicBezTo>
                  <a:cubicBezTo>
                    <a:pt x="175" y="569"/>
                    <a:pt x="220" y="566"/>
                    <a:pt x="264" y="553"/>
                  </a:cubicBezTo>
                  <a:cubicBezTo>
                    <a:pt x="355" y="527"/>
                    <a:pt x="426" y="470"/>
                    <a:pt x="484" y="397"/>
                  </a:cubicBezTo>
                  <a:cubicBezTo>
                    <a:pt x="516" y="355"/>
                    <a:pt x="536" y="308"/>
                    <a:pt x="538" y="25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2ABE32C-8CFB-94A7-90FE-2A6F5193413B}"/>
                </a:ext>
              </a:extLst>
            </p:cNvPr>
            <p:cNvSpPr/>
            <p:nvPr/>
          </p:nvSpPr>
          <p:spPr bwMode="auto">
            <a:xfrm>
              <a:off x="1490663" y="3430588"/>
              <a:ext cx="368300" cy="371475"/>
            </a:xfrm>
            <a:custGeom>
              <a:avLst/>
              <a:gdLst>
                <a:gd name="T0" fmla="*/ 147 w 147"/>
                <a:gd name="T1" fmla="*/ 75 h 148"/>
                <a:gd name="T2" fmla="*/ 75 w 147"/>
                <a:gd name="T3" fmla="*/ 148 h 148"/>
                <a:gd name="T4" fmla="*/ 0 w 147"/>
                <a:gd name="T5" fmla="*/ 75 h 148"/>
                <a:gd name="T6" fmla="*/ 73 w 147"/>
                <a:gd name="T7" fmla="*/ 1 h 148"/>
                <a:gd name="T8" fmla="*/ 147 w 147"/>
                <a:gd name="T9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47" y="75"/>
                  </a:moveTo>
                  <a:cubicBezTo>
                    <a:pt x="147" y="116"/>
                    <a:pt x="116" y="148"/>
                    <a:pt x="75" y="148"/>
                  </a:cubicBezTo>
                  <a:cubicBezTo>
                    <a:pt x="34" y="148"/>
                    <a:pt x="0" y="115"/>
                    <a:pt x="0" y="75"/>
                  </a:cubicBezTo>
                  <a:cubicBezTo>
                    <a:pt x="1" y="35"/>
                    <a:pt x="34" y="2"/>
                    <a:pt x="73" y="1"/>
                  </a:cubicBezTo>
                  <a:cubicBezTo>
                    <a:pt x="114" y="0"/>
                    <a:pt x="147" y="34"/>
                    <a:pt x="147" y="7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2B93238-9651-377E-658D-6175F935D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1850" y="3167063"/>
              <a:ext cx="317500" cy="244475"/>
            </a:xfrm>
            <a:custGeom>
              <a:avLst/>
              <a:gdLst>
                <a:gd name="T0" fmla="*/ 127 w 127"/>
                <a:gd name="T1" fmla="*/ 62 h 97"/>
                <a:gd name="T2" fmla="*/ 96 w 127"/>
                <a:gd name="T3" fmla="*/ 91 h 97"/>
                <a:gd name="T4" fmla="*/ 63 w 127"/>
                <a:gd name="T5" fmla="*/ 71 h 97"/>
                <a:gd name="T6" fmla="*/ 26 w 127"/>
                <a:gd name="T7" fmla="*/ 47 h 97"/>
                <a:gd name="T8" fmla="*/ 7 w 127"/>
                <a:gd name="T9" fmla="*/ 29 h 97"/>
                <a:gd name="T10" fmla="*/ 19 w 127"/>
                <a:gd name="T11" fmla="*/ 3 h 97"/>
                <a:gd name="T12" fmla="*/ 29 w 127"/>
                <a:gd name="T13" fmla="*/ 0 h 97"/>
                <a:gd name="T14" fmla="*/ 122 w 127"/>
                <a:gd name="T15" fmla="*/ 49 h 97"/>
                <a:gd name="T16" fmla="*/ 127 w 127"/>
                <a:gd name="T17" fmla="*/ 62 h 97"/>
                <a:gd name="T18" fmla="*/ 70 w 127"/>
                <a:gd name="T19" fmla="*/ 17 h 97"/>
                <a:gd name="T20" fmla="*/ 56 w 127"/>
                <a:gd name="T21" fmla="*/ 17 h 97"/>
                <a:gd name="T22" fmla="*/ 50 w 127"/>
                <a:gd name="T23" fmla="*/ 33 h 97"/>
                <a:gd name="T24" fmla="*/ 71 w 127"/>
                <a:gd name="T25" fmla="*/ 70 h 97"/>
                <a:gd name="T26" fmla="*/ 90 w 127"/>
                <a:gd name="T27" fmla="*/ 42 h 97"/>
                <a:gd name="T28" fmla="*/ 92 w 127"/>
                <a:gd name="T29" fmla="*/ 30 h 97"/>
                <a:gd name="T30" fmla="*/ 80 w 127"/>
                <a:gd name="T31" fmla="*/ 37 h 97"/>
                <a:gd name="T32" fmla="*/ 69 w 127"/>
                <a:gd name="T33" fmla="*/ 52 h 97"/>
                <a:gd name="T34" fmla="*/ 64 w 127"/>
                <a:gd name="T35" fmla="*/ 49 h 97"/>
                <a:gd name="T36" fmla="*/ 79 w 127"/>
                <a:gd name="T37" fmla="*/ 24 h 97"/>
                <a:gd name="T38" fmla="*/ 77 w 127"/>
                <a:gd name="T39" fmla="*/ 23 h 97"/>
                <a:gd name="T40" fmla="*/ 62 w 127"/>
                <a:gd name="T41" fmla="*/ 35 h 97"/>
                <a:gd name="T42" fmla="*/ 59 w 127"/>
                <a:gd name="T43" fmla="*/ 32 h 97"/>
                <a:gd name="T44" fmla="*/ 70 w 127"/>
                <a:gd name="T45" fmla="*/ 17 h 97"/>
                <a:gd name="T46" fmla="*/ 102 w 127"/>
                <a:gd name="T47" fmla="*/ 39 h 97"/>
                <a:gd name="T48" fmla="*/ 75 w 127"/>
                <a:gd name="T49" fmla="*/ 77 h 97"/>
                <a:gd name="T50" fmla="*/ 112 w 127"/>
                <a:gd name="T51" fmla="*/ 79 h 97"/>
                <a:gd name="T52" fmla="*/ 123 w 127"/>
                <a:gd name="T53" fmla="*/ 59 h 97"/>
                <a:gd name="T54" fmla="*/ 103 w 127"/>
                <a:gd name="T55" fmla="*/ 70 h 97"/>
                <a:gd name="T56" fmla="*/ 98 w 127"/>
                <a:gd name="T57" fmla="*/ 63 h 97"/>
                <a:gd name="T58" fmla="*/ 119 w 127"/>
                <a:gd name="T59" fmla="*/ 53 h 97"/>
                <a:gd name="T60" fmla="*/ 102 w 127"/>
                <a:gd name="T61" fmla="*/ 39 h 97"/>
                <a:gd name="T62" fmla="*/ 28 w 127"/>
                <a:gd name="T63" fmla="*/ 19 h 97"/>
                <a:gd name="T64" fmla="*/ 31 w 127"/>
                <a:gd name="T65" fmla="*/ 20 h 97"/>
                <a:gd name="T66" fmla="*/ 31 w 127"/>
                <a:gd name="T67" fmla="*/ 28 h 97"/>
                <a:gd name="T68" fmla="*/ 31 w 127"/>
                <a:gd name="T69" fmla="*/ 41 h 97"/>
                <a:gd name="T70" fmla="*/ 42 w 127"/>
                <a:gd name="T71" fmla="*/ 32 h 97"/>
                <a:gd name="T72" fmla="*/ 44 w 127"/>
                <a:gd name="T73" fmla="*/ 26 h 97"/>
                <a:gd name="T74" fmla="*/ 43 w 127"/>
                <a:gd name="T75" fmla="*/ 9 h 97"/>
                <a:gd name="T76" fmla="*/ 17 w 127"/>
                <a:gd name="T77" fmla="*/ 13 h 97"/>
                <a:gd name="T78" fmla="*/ 16 w 127"/>
                <a:gd name="T79" fmla="*/ 32 h 97"/>
                <a:gd name="T80" fmla="*/ 20 w 127"/>
                <a:gd name="T81" fmla="*/ 31 h 97"/>
                <a:gd name="T82" fmla="*/ 28 w 127"/>
                <a:gd name="T83" fmla="*/ 1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97">
                  <a:moveTo>
                    <a:pt x="127" y="62"/>
                  </a:moveTo>
                  <a:cubicBezTo>
                    <a:pt x="127" y="85"/>
                    <a:pt x="113" y="97"/>
                    <a:pt x="96" y="91"/>
                  </a:cubicBezTo>
                  <a:cubicBezTo>
                    <a:pt x="84" y="86"/>
                    <a:pt x="74" y="78"/>
                    <a:pt x="63" y="71"/>
                  </a:cubicBezTo>
                  <a:cubicBezTo>
                    <a:pt x="51" y="63"/>
                    <a:pt x="38" y="55"/>
                    <a:pt x="26" y="47"/>
                  </a:cubicBezTo>
                  <a:cubicBezTo>
                    <a:pt x="19" y="42"/>
                    <a:pt x="11" y="37"/>
                    <a:pt x="7" y="29"/>
                  </a:cubicBezTo>
                  <a:cubicBezTo>
                    <a:pt x="0" y="17"/>
                    <a:pt x="4" y="7"/>
                    <a:pt x="19" y="3"/>
                  </a:cubicBezTo>
                  <a:cubicBezTo>
                    <a:pt x="22" y="2"/>
                    <a:pt x="26" y="0"/>
                    <a:pt x="29" y="0"/>
                  </a:cubicBezTo>
                  <a:cubicBezTo>
                    <a:pt x="67" y="4"/>
                    <a:pt x="98" y="20"/>
                    <a:pt x="122" y="49"/>
                  </a:cubicBezTo>
                  <a:cubicBezTo>
                    <a:pt x="126" y="53"/>
                    <a:pt x="126" y="60"/>
                    <a:pt x="127" y="62"/>
                  </a:cubicBezTo>
                  <a:close/>
                  <a:moveTo>
                    <a:pt x="70" y="17"/>
                  </a:moveTo>
                  <a:cubicBezTo>
                    <a:pt x="63" y="17"/>
                    <a:pt x="57" y="15"/>
                    <a:pt x="56" y="17"/>
                  </a:cubicBezTo>
                  <a:cubicBezTo>
                    <a:pt x="53" y="22"/>
                    <a:pt x="49" y="29"/>
                    <a:pt x="50" y="33"/>
                  </a:cubicBezTo>
                  <a:cubicBezTo>
                    <a:pt x="55" y="45"/>
                    <a:pt x="63" y="56"/>
                    <a:pt x="71" y="70"/>
                  </a:cubicBezTo>
                  <a:cubicBezTo>
                    <a:pt x="79" y="59"/>
                    <a:pt x="85" y="51"/>
                    <a:pt x="90" y="42"/>
                  </a:cubicBezTo>
                  <a:cubicBezTo>
                    <a:pt x="92" y="39"/>
                    <a:pt x="91" y="34"/>
                    <a:pt x="92" y="30"/>
                  </a:cubicBezTo>
                  <a:cubicBezTo>
                    <a:pt x="88" y="32"/>
                    <a:pt x="83" y="34"/>
                    <a:pt x="80" y="37"/>
                  </a:cubicBezTo>
                  <a:cubicBezTo>
                    <a:pt x="76" y="41"/>
                    <a:pt x="73" y="47"/>
                    <a:pt x="69" y="52"/>
                  </a:cubicBezTo>
                  <a:cubicBezTo>
                    <a:pt x="67" y="51"/>
                    <a:pt x="66" y="50"/>
                    <a:pt x="64" y="49"/>
                  </a:cubicBezTo>
                  <a:cubicBezTo>
                    <a:pt x="69" y="41"/>
                    <a:pt x="74" y="33"/>
                    <a:pt x="79" y="24"/>
                  </a:cubicBezTo>
                  <a:cubicBezTo>
                    <a:pt x="79" y="24"/>
                    <a:pt x="78" y="24"/>
                    <a:pt x="77" y="23"/>
                  </a:cubicBezTo>
                  <a:cubicBezTo>
                    <a:pt x="72" y="27"/>
                    <a:pt x="67" y="31"/>
                    <a:pt x="62" y="35"/>
                  </a:cubicBezTo>
                  <a:cubicBezTo>
                    <a:pt x="61" y="34"/>
                    <a:pt x="60" y="33"/>
                    <a:pt x="59" y="32"/>
                  </a:cubicBezTo>
                  <a:cubicBezTo>
                    <a:pt x="62" y="28"/>
                    <a:pt x="65" y="24"/>
                    <a:pt x="70" y="17"/>
                  </a:cubicBezTo>
                  <a:close/>
                  <a:moveTo>
                    <a:pt x="102" y="39"/>
                  </a:moveTo>
                  <a:cubicBezTo>
                    <a:pt x="93" y="51"/>
                    <a:pt x="86" y="62"/>
                    <a:pt x="75" y="77"/>
                  </a:cubicBezTo>
                  <a:cubicBezTo>
                    <a:pt x="90" y="78"/>
                    <a:pt x="101" y="81"/>
                    <a:pt x="112" y="79"/>
                  </a:cubicBezTo>
                  <a:cubicBezTo>
                    <a:pt x="116" y="79"/>
                    <a:pt x="118" y="68"/>
                    <a:pt x="123" y="59"/>
                  </a:cubicBezTo>
                  <a:cubicBezTo>
                    <a:pt x="113" y="64"/>
                    <a:pt x="108" y="67"/>
                    <a:pt x="103" y="70"/>
                  </a:cubicBezTo>
                  <a:cubicBezTo>
                    <a:pt x="101" y="68"/>
                    <a:pt x="99" y="65"/>
                    <a:pt x="98" y="63"/>
                  </a:cubicBezTo>
                  <a:cubicBezTo>
                    <a:pt x="104" y="60"/>
                    <a:pt x="111" y="57"/>
                    <a:pt x="119" y="53"/>
                  </a:cubicBezTo>
                  <a:cubicBezTo>
                    <a:pt x="111" y="46"/>
                    <a:pt x="108" y="43"/>
                    <a:pt x="102" y="39"/>
                  </a:cubicBezTo>
                  <a:close/>
                  <a:moveTo>
                    <a:pt x="28" y="19"/>
                  </a:moveTo>
                  <a:cubicBezTo>
                    <a:pt x="29" y="19"/>
                    <a:pt x="30" y="19"/>
                    <a:pt x="31" y="20"/>
                  </a:cubicBezTo>
                  <a:cubicBezTo>
                    <a:pt x="31" y="23"/>
                    <a:pt x="31" y="25"/>
                    <a:pt x="31" y="28"/>
                  </a:cubicBezTo>
                  <a:cubicBezTo>
                    <a:pt x="31" y="32"/>
                    <a:pt x="31" y="36"/>
                    <a:pt x="31" y="41"/>
                  </a:cubicBezTo>
                  <a:cubicBezTo>
                    <a:pt x="35" y="38"/>
                    <a:pt x="38" y="35"/>
                    <a:pt x="42" y="32"/>
                  </a:cubicBezTo>
                  <a:cubicBezTo>
                    <a:pt x="43" y="30"/>
                    <a:pt x="44" y="28"/>
                    <a:pt x="44" y="26"/>
                  </a:cubicBezTo>
                  <a:cubicBezTo>
                    <a:pt x="44" y="20"/>
                    <a:pt x="43" y="15"/>
                    <a:pt x="43" y="9"/>
                  </a:cubicBezTo>
                  <a:cubicBezTo>
                    <a:pt x="34" y="10"/>
                    <a:pt x="25" y="10"/>
                    <a:pt x="17" y="13"/>
                  </a:cubicBezTo>
                  <a:cubicBezTo>
                    <a:pt x="14" y="14"/>
                    <a:pt x="16" y="25"/>
                    <a:pt x="16" y="32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3" y="27"/>
                    <a:pt x="25" y="23"/>
                    <a:pt x="28" y="1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B45EE6F-32CB-9EA4-6510-3D3949E8B1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775" y="2936875"/>
              <a:ext cx="293687" cy="241300"/>
            </a:xfrm>
            <a:custGeom>
              <a:avLst/>
              <a:gdLst>
                <a:gd name="T0" fmla="*/ 93 w 117"/>
                <a:gd name="T1" fmla="*/ 0 h 96"/>
                <a:gd name="T2" fmla="*/ 114 w 117"/>
                <a:gd name="T3" fmla="*/ 17 h 96"/>
                <a:gd name="T4" fmla="*/ 109 w 117"/>
                <a:gd name="T5" fmla="*/ 43 h 96"/>
                <a:gd name="T6" fmla="*/ 82 w 117"/>
                <a:gd name="T7" fmla="*/ 61 h 96"/>
                <a:gd name="T8" fmla="*/ 45 w 117"/>
                <a:gd name="T9" fmla="*/ 83 h 96"/>
                <a:gd name="T10" fmla="*/ 10 w 117"/>
                <a:gd name="T11" fmla="*/ 89 h 96"/>
                <a:gd name="T12" fmla="*/ 9 w 117"/>
                <a:gd name="T13" fmla="*/ 59 h 96"/>
                <a:gd name="T14" fmla="*/ 93 w 117"/>
                <a:gd name="T15" fmla="*/ 0 h 96"/>
                <a:gd name="T16" fmla="*/ 48 w 117"/>
                <a:gd name="T17" fmla="*/ 58 h 96"/>
                <a:gd name="T18" fmla="*/ 83 w 117"/>
                <a:gd name="T19" fmla="*/ 53 h 96"/>
                <a:gd name="T20" fmla="*/ 61 w 117"/>
                <a:gd name="T21" fmla="*/ 18 h 96"/>
                <a:gd name="T22" fmla="*/ 54 w 117"/>
                <a:gd name="T23" fmla="*/ 21 h 96"/>
                <a:gd name="T24" fmla="*/ 67 w 117"/>
                <a:gd name="T25" fmla="*/ 49 h 96"/>
                <a:gd name="T26" fmla="*/ 63 w 117"/>
                <a:gd name="T27" fmla="*/ 51 h 96"/>
                <a:gd name="T28" fmla="*/ 46 w 117"/>
                <a:gd name="T29" fmla="*/ 28 h 96"/>
                <a:gd name="T30" fmla="*/ 50 w 117"/>
                <a:gd name="T31" fmla="*/ 48 h 96"/>
                <a:gd name="T32" fmla="*/ 46 w 117"/>
                <a:gd name="T33" fmla="*/ 49 h 96"/>
                <a:gd name="T34" fmla="*/ 38 w 117"/>
                <a:gd name="T35" fmla="*/ 37 h 96"/>
                <a:gd name="T36" fmla="*/ 33 w 117"/>
                <a:gd name="T37" fmla="*/ 38 h 96"/>
                <a:gd name="T38" fmla="*/ 36 w 117"/>
                <a:gd name="T39" fmla="*/ 50 h 96"/>
                <a:gd name="T40" fmla="*/ 50 w 117"/>
                <a:gd name="T41" fmla="*/ 66 h 96"/>
                <a:gd name="T42" fmla="*/ 51 w 117"/>
                <a:gd name="T43" fmla="*/ 65 h 96"/>
                <a:gd name="T44" fmla="*/ 48 w 117"/>
                <a:gd name="T45" fmla="*/ 58 h 96"/>
                <a:gd name="T46" fmla="*/ 87 w 117"/>
                <a:gd name="T47" fmla="*/ 47 h 96"/>
                <a:gd name="T48" fmla="*/ 93 w 117"/>
                <a:gd name="T49" fmla="*/ 50 h 96"/>
                <a:gd name="T50" fmla="*/ 107 w 117"/>
                <a:gd name="T51" fmla="*/ 23 h 96"/>
                <a:gd name="T52" fmla="*/ 94 w 117"/>
                <a:gd name="T53" fmla="*/ 5 h 96"/>
                <a:gd name="T54" fmla="*/ 94 w 117"/>
                <a:gd name="T55" fmla="*/ 27 h 96"/>
                <a:gd name="T56" fmla="*/ 91 w 117"/>
                <a:gd name="T57" fmla="*/ 27 h 96"/>
                <a:gd name="T58" fmla="*/ 84 w 117"/>
                <a:gd name="T59" fmla="*/ 7 h 96"/>
                <a:gd name="T60" fmla="*/ 69 w 117"/>
                <a:gd name="T61" fmla="*/ 16 h 96"/>
                <a:gd name="T62" fmla="*/ 87 w 117"/>
                <a:gd name="T63" fmla="*/ 47 h 96"/>
                <a:gd name="T64" fmla="*/ 22 w 117"/>
                <a:gd name="T65" fmla="*/ 70 h 96"/>
                <a:gd name="T66" fmla="*/ 25 w 117"/>
                <a:gd name="T67" fmla="*/ 67 h 96"/>
                <a:gd name="T68" fmla="*/ 41 w 117"/>
                <a:gd name="T69" fmla="*/ 80 h 96"/>
                <a:gd name="T70" fmla="*/ 31 w 117"/>
                <a:gd name="T71" fmla="*/ 56 h 96"/>
                <a:gd name="T72" fmla="*/ 19 w 117"/>
                <a:gd name="T73" fmla="*/ 56 h 96"/>
                <a:gd name="T74" fmla="*/ 13 w 117"/>
                <a:gd name="T75" fmla="*/ 78 h 96"/>
                <a:gd name="T76" fmla="*/ 28 w 117"/>
                <a:gd name="T77" fmla="*/ 86 h 96"/>
                <a:gd name="T78" fmla="*/ 30 w 117"/>
                <a:gd name="T79" fmla="*/ 82 h 96"/>
                <a:gd name="T80" fmla="*/ 22 w 117"/>
                <a:gd name="T81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96">
                  <a:moveTo>
                    <a:pt x="93" y="0"/>
                  </a:moveTo>
                  <a:cubicBezTo>
                    <a:pt x="99" y="5"/>
                    <a:pt x="110" y="9"/>
                    <a:pt x="114" y="17"/>
                  </a:cubicBezTo>
                  <a:cubicBezTo>
                    <a:pt x="117" y="24"/>
                    <a:pt x="114" y="36"/>
                    <a:pt x="109" y="43"/>
                  </a:cubicBezTo>
                  <a:cubicBezTo>
                    <a:pt x="102" y="51"/>
                    <a:pt x="91" y="55"/>
                    <a:pt x="82" y="61"/>
                  </a:cubicBezTo>
                  <a:cubicBezTo>
                    <a:pt x="70" y="68"/>
                    <a:pt x="57" y="75"/>
                    <a:pt x="45" y="83"/>
                  </a:cubicBezTo>
                  <a:cubicBezTo>
                    <a:pt x="35" y="91"/>
                    <a:pt x="18" y="96"/>
                    <a:pt x="10" y="89"/>
                  </a:cubicBezTo>
                  <a:cubicBezTo>
                    <a:pt x="0" y="80"/>
                    <a:pt x="3" y="69"/>
                    <a:pt x="9" y="59"/>
                  </a:cubicBezTo>
                  <a:cubicBezTo>
                    <a:pt x="27" y="29"/>
                    <a:pt x="54" y="10"/>
                    <a:pt x="93" y="0"/>
                  </a:cubicBezTo>
                  <a:close/>
                  <a:moveTo>
                    <a:pt x="48" y="58"/>
                  </a:moveTo>
                  <a:cubicBezTo>
                    <a:pt x="60" y="56"/>
                    <a:pt x="70" y="55"/>
                    <a:pt x="83" y="53"/>
                  </a:cubicBezTo>
                  <a:cubicBezTo>
                    <a:pt x="75" y="40"/>
                    <a:pt x="68" y="29"/>
                    <a:pt x="61" y="18"/>
                  </a:cubicBezTo>
                  <a:cubicBezTo>
                    <a:pt x="59" y="19"/>
                    <a:pt x="56" y="20"/>
                    <a:pt x="54" y="21"/>
                  </a:cubicBezTo>
                  <a:cubicBezTo>
                    <a:pt x="58" y="31"/>
                    <a:pt x="63" y="40"/>
                    <a:pt x="67" y="49"/>
                  </a:cubicBezTo>
                  <a:cubicBezTo>
                    <a:pt x="65" y="50"/>
                    <a:pt x="64" y="51"/>
                    <a:pt x="63" y="51"/>
                  </a:cubicBezTo>
                  <a:cubicBezTo>
                    <a:pt x="58" y="44"/>
                    <a:pt x="53" y="37"/>
                    <a:pt x="46" y="28"/>
                  </a:cubicBezTo>
                  <a:cubicBezTo>
                    <a:pt x="47" y="37"/>
                    <a:pt x="48" y="42"/>
                    <a:pt x="50" y="48"/>
                  </a:cubicBezTo>
                  <a:cubicBezTo>
                    <a:pt x="48" y="48"/>
                    <a:pt x="47" y="48"/>
                    <a:pt x="46" y="49"/>
                  </a:cubicBezTo>
                  <a:cubicBezTo>
                    <a:pt x="43" y="45"/>
                    <a:pt x="41" y="41"/>
                    <a:pt x="38" y="37"/>
                  </a:cubicBezTo>
                  <a:cubicBezTo>
                    <a:pt x="36" y="37"/>
                    <a:pt x="35" y="38"/>
                    <a:pt x="33" y="38"/>
                  </a:cubicBezTo>
                  <a:cubicBezTo>
                    <a:pt x="34" y="42"/>
                    <a:pt x="34" y="47"/>
                    <a:pt x="36" y="50"/>
                  </a:cubicBezTo>
                  <a:cubicBezTo>
                    <a:pt x="40" y="56"/>
                    <a:pt x="45" y="61"/>
                    <a:pt x="50" y="66"/>
                  </a:cubicBezTo>
                  <a:cubicBezTo>
                    <a:pt x="50" y="65"/>
                    <a:pt x="51" y="65"/>
                    <a:pt x="51" y="65"/>
                  </a:cubicBezTo>
                  <a:cubicBezTo>
                    <a:pt x="50" y="61"/>
                    <a:pt x="49" y="58"/>
                    <a:pt x="48" y="58"/>
                  </a:cubicBezTo>
                  <a:close/>
                  <a:moveTo>
                    <a:pt x="87" y="47"/>
                  </a:moveTo>
                  <a:cubicBezTo>
                    <a:pt x="89" y="48"/>
                    <a:pt x="91" y="49"/>
                    <a:pt x="93" y="50"/>
                  </a:cubicBezTo>
                  <a:cubicBezTo>
                    <a:pt x="98" y="41"/>
                    <a:pt x="105" y="33"/>
                    <a:pt x="107" y="23"/>
                  </a:cubicBezTo>
                  <a:cubicBezTo>
                    <a:pt x="108" y="19"/>
                    <a:pt x="100" y="13"/>
                    <a:pt x="94" y="5"/>
                  </a:cubicBezTo>
                  <a:cubicBezTo>
                    <a:pt x="94" y="16"/>
                    <a:pt x="94" y="21"/>
                    <a:pt x="94" y="27"/>
                  </a:cubicBezTo>
                  <a:cubicBezTo>
                    <a:pt x="93" y="27"/>
                    <a:pt x="92" y="27"/>
                    <a:pt x="91" y="27"/>
                  </a:cubicBezTo>
                  <a:cubicBezTo>
                    <a:pt x="89" y="21"/>
                    <a:pt x="87" y="15"/>
                    <a:pt x="84" y="7"/>
                  </a:cubicBezTo>
                  <a:cubicBezTo>
                    <a:pt x="78" y="11"/>
                    <a:pt x="74" y="13"/>
                    <a:pt x="69" y="16"/>
                  </a:cubicBezTo>
                  <a:cubicBezTo>
                    <a:pt x="76" y="27"/>
                    <a:pt x="82" y="37"/>
                    <a:pt x="87" y="47"/>
                  </a:cubicBezTo>
                  <a:close/>
                  <a:moveTo>
                    <a:pt x="22" y="70"/>
                  </a:moveTo>
                  <a:cubicBezTo>
                    <a:pt x="23" y="69"/>
                    <a:pt x="24" y="68"/>
                    <a:pt x="25" y="67"/>
                  </a:cubicBezTo>
                  <a:cubicBezTo>
                    <a:pt x="30" y="71"/>
                    <a:pt x="35" y="75"/>
                    <a:pt x="41" y="80"/>
                  </a:cubicBezTo>
                  <a:cubicBezTo>
                    <a:pt x="47" y="66"/>
                    <a:pt x="36" y="62"/>
                    <a:pt x="31" y="56"/>
                  </a:cubicBezTo>
                  <a:cubicBezTo>
                    <a:pt x="29" y="54"/>
                    <a:pt x="20" y="54"/>
                    <a:pt x="19" y="56"/>
                  </a:cubicBezTo>
                  <a:cubicBezTo>
                    <a:pt x="16" y="63"/>
                    <a:pt x="13" y="71"/>
                    <a:pt x="13" y="78"/>
                  </a:cubicBezTo>
                  <a:cubicBezTo>
                    <a:pt x="13" y="81"/>
                    <a:pt x="23" y="83"/>
                    <a:pt x="28" y="86"/>
                  </a:cubicBezTo>
                  <a:cubicBezTo>
                    <a:pt x="29" y="85"/>
                    <a:pt x="30" y="84"/>
                    <a:pt x="30" y="82"/>
                  </a:cubicBezTo>
                  <a:cubicBezTo>
                    <a:pt x="27" y="78"/>
                    <a:pt x="25" y="74"/>
                    <a:pt x="22" y="7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6E26F7DA-0301-10D5-A035-8D532F82A275}"/>
                </a:ext>
              </a:extLst>
            </p:cNvPr>
            <p:cNvSpPr/>
            <p:nvPr/>
          </p:nvSpPr>
          <p:spPr bwMode="auto">
            <a:xfrm>
              <a:off x="1668463" y="3240088"/>
              <a:ext cx="225425" cy="136525"/>
            </a:xfrm>
            <a:custGeom>
              <a:avLst/>
              <a:gdLst>
                <a:gd name="T0" fmla="*/ 44 w 90"/>
                <a:gd name="T1" fmla="*/ 0 h 54"/>
                <a:gd name="T2" fmla="*/ 87 w 90"/>
                <a:gd name="T3" fmla="*/ 27 h 54"/>
                <a:gd name="T4" fmla="*/ 87 w 90"/>
                <a:gd name="T5" fmla="*/ 45 h 54"/>
                <a:gd name="T6" fmla="*/ 68 w 90"/>
                <a:gd name="T7" fmla="*/ 53 h 54"/>
                <a:gd name="T8" fmla="*/ 14 w 90"/>
                <a:gd name="T9" fmla="*/ 40 h 54"/>
                <a:gd name="T10" fmla="*/ 1 w 90"/>
                <a:gd name="T11" fmla="*/ 25 h 54"/>
                <a:gd name="T12" fmla="*/ 12 w 90"/>
                <a:gd name="T13" fmla="*/ 8 h 54"/>
                <a:gd name="T14" fmla="*/ 44 w 90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54">
                  <a:moveTo>
                    <a:pt x="44" y="0"/>
                  </a:moveTo>
                  <a:cubicBezTo>
                    <a:pt x="63" y="1"/>
                    <a:pt x="78" y="9"/>
                    <a:pt x="87" y="27"/>
                  </a:cubicBezTo>
                  <a:cubicBezTo>
                    <a:pt x="89" y="32"/>
                    <a:pt x="90" y="42"/>
                    <a:pt x="87" y="45"/>
                  </a:cubicBezTo>
                  <a:cubicBezTo>
                    <a:pt x="83" y="50"/>
                    <a:pt x="74" y="54"/>
                    <a:pt x="68" y="53"/>
                  </a:cubicBezTo>
                  <a:cubicBezTo>
                    <a:pt x="50" y="50"/>
                    <a:pt x="31" y="46"/>
                    <a:pt x="14" y="40"/>
                  </a:cubicBezTo>
                  <a:cubicBezTo>
                    <a:pt x="8" y="39"/>
                    <a:pt x="1" y="31"/>
                    <a:pt x="1" y="25"/>
                  </a:cubicBezTo>
                  <a:cubicBezTo>
                    <a:pt x="0" y="20"/>
                    <a:pt x="6" y="11"/>
                    <a:pt x="12" y="8"/>
                  </a:cubicBezTo>
                  <a:cubicBezTo>
                    <a:pt x="21" y="4"/>
                    <a:pt x="33" y="3"/>
                    <a:pt x="4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1EB1394C-258E-3F34-232C-89C9F21DD65E}"/>
                </a:ext>
              </a:extLst>
            </p:cNvPr>
            <p:cNvSpPr/>
            <p:nvPr/>
          </p:nvSpPr>
          <p:spPr bwMode="auto">
            <a:xfrm>
              <a:off x="2289175" y="3716338"/>
              <a:ext cx="160337" cy="158750"/>
            </a:xfrm>
            <a:custGeom>
              <a:avLst/>
              <a:gdLst>
                <a:gd name="T0" fmla="*/ 63 w 64"/>
                <a:gd name="T1" fmla="*/ 33 h 63"/>
                <a:gd name="T2" fmla="*/ 30 w 64"/>
                <a:gd name="T3" fmla="*/ 63 h 63"/>
                <a:gd name="T4" fmla="*/ 1 w 64"/>
                <a:gd name="T5" fmla="*/ 31 h 63"/>
                <a:gd name="T6" fmla="*/ 34 w 64"/>
                <a:gd name="T7" fmla="*/ 1 h 63"/>
                <a:gd name="T8" fmla="*/ 63 w 64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63" y="33"/>
                  </a:moveTo>
                  <a:cubicBezTo>
                    <a:pt x="63" y="50"/>
                    <a:pt x="48" y="63"/>
                    <a:pt x="30" y="63"/>
                  </a:cubicBezTo>
                  <a:cubicBezTo>
                    <a:pt x="14" y="62"/>
                    <a:pt x="0" y="48"/>
                    <a:pt x="1" y="31"/>
                  </a:cubicBezTo>
                  <a:cubicBezTo>
                    <a:pt x="1" y="14"/>
                    <a:pt x="17" y="0"/>
                    <a:pt x="34" y="1"/>
                  </a:cubicBezTo>
                  <a:cubicBezTo>
                    <a:pt x="50" y="2"/>
                    <a:pt x="64" y="17"/>
                    <a:pt x="6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9A889E2B-316C-D796-2108-4E7E06078ACB}"/>
                </a:ext>
              </a:extLst>
            </p:cNvPr>
            <p:cNvSpPr/>
            <p:nvPr/>
          </p:nvSpPr>
          <p:spPr bwMode="auto">
            <a:xfrm>
              <a:off x="2046288" y="3919538"/>
              <a:ext cx="138112" cy="138113"/>
            </a:xfrm>
            <a:custGeom>
              <a:avLst/>
              <a:gdLst>
                <a:gd name="T0" fmla="*/ 27 w 55"/>
                <a:gd name="T1" fmla="*/ 1 h 55"/>
                <a:gd name="T2" fmla="*/ 55 w 55"/>
                <a:gd name="T3" fmla="*/ 28 h 55"/>
                <a:gd name="T4" fmla="*/ 29 w 55"/>
                <a:gd name="T5" fmla="*/ 55 h 55"/>
                <a:gd name="T6" fmla="*/ 1 w 55"/>
                <a:gd name="T7" fmla="*/ 29 h 55"/>
                <a:gd name="T8" fmla="*/ 27 w 55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7" y="1"/>
                  </a:moveTo>
                  <a:cubicBezTo>
                    <a:pt x="41" y="0"/>
                    <a:pt x="55" y="13"/>
                    <a:pt x="55" y="28"/>
                  </a:cubicBezTo>
                  <a:cubicBezTo>
                    <a:pt x="55" y="42"/>
                    <a:pt x="43" y="54"/>
                    <a:pt x="29" y="55"/>
                  </a:cubicBezTo>
                  <a:cubicBezTo>
                    <a:pt x="13" y="55"/>
                    <a:pt x="1" y="45"/>
                    <a:pt x="1" y="29"/>
                  </a:cubicBezTo>
                  <a:cubicBezTo>
                    <a:pt x="0" y="14"/>
                    <a:pt x="12" y="1"/>
                    <a:pt x="27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ADB9C028-042B-935A-0C93-08D7FE008ACD}"/>
                </a:ext>
              </a:extLst>
            </p:cNvPr>
            <p:cNvSpPr/>
            <p:nvPr/>
          </p:nvSpPr>
          <p:spPr bwMode="auto">
            <a:xfrm>
              <a:off x="2068513" y="3673475"/>
              <a:ext cx="95250" cy="98425"/>
            </a:xfrm>
            <a:custGeom>
              <a:avLst/>
              <a:gdLst>
                <a:gd name="T0" fmla="*/ 38 w 38"/>
                <a:gd name="T1" fmla="*/ 24 h 39"/>
                <a:gd name="T2" fmla="*/ 19 w 38"/>
                <a:gd name="T3" fmla="*/ 37 h 39"/>
                <a:gd name="T4" fmla="*/ 0 w 38"/>
                <a:gd name="T5" fmla="*/ 18 h 39"/>
                <a:gd name="T6" fmla="*/ 18 w 38"/>
                <a:gd name="T7" fmla="*/ 0 h 39"/>
                <a:gd name="T8" fmla="*/ 38 w 38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24"/>
                  </a:moveTo>
                  <a:cubicBezTo>
                    <a:pt x="33" y="27"/>
                    <a:pt x="27" y="35"/>
                    <a:pt x="19" y="37"/>
                  </a:cubicBezTo>
                  <a:cubicBezTo>
                    <a:pt x="7" y="39"/>
                    <a:pt x="0" y="30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9" y="0"/>
                    <a:pt x="36" y="7"/>
                    <a:pt x="38" y="2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1C1B70D1-2F75-E0DF-9CF4-37ED3BA99E46}"/>
                </a:ext>
              </a:extLst>
            </p:cNvPr>
            <p:cNvSpPr/>
            <p:nvPr/>
          </p:nvSpPr>
          <p:spPr bwMode="auto">
            <a:xfrm>
              <a:off x="1849438" y="3965575"/>
              <a:ext cx="96837" cy="92075"/>
            </a:xfrm>
            <a:custGeom>
              <a:avLst/>
              <a:gdLst>
                <a:gd name="T0" fmla="*/ 24 w 39"/>
                <a:gd name="T1" fmla="*/ 37 h 37"/>
                <a:gd name="T2" fmla="*/ 1 w 39"/>
                <a:gd name="T3" fmla="*/ 19 h 37"/>
                <a:gd name="T4" fmla="*/ 19 w 39"/>
                <a:gd name="T5" fmla="*/ 0 h 37"/>
                <a:gd name="T6" fmla="*/ 37 w 39"/>
                <a:gd name="T7" fmla="*/ 19 h 37"/>
                <a:gd name="T8" fmla="*/ 24 w 3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4" y="37"/>
                  </a:moveTo>
                  <a:cubicBezTo>
                    <a:pt x="8" y="36"/>
                    <a:pt x="1" y="31"/>
                    <a:pt x="1" y="19"/>
                  </a:cubicBezTo>
                  <a:cubicBezTo>
                    <a:pt x="0" y="7"/>
                    <a:pt x="8" y="0"/>
                    <a:pt x="19" y="0"/>
                  </a:cubicBezTo>
                  <a:cubicBezTo>
                    <a:pt x="31" y="0"/>
                    <a:pt x="39" y="8"/>
                    <a:pt x="37" y="19"/>
                  </a:cubicBezTo>
                  <a:cubicBezTo>
                    <a:pt x="36" y="26"/>
                    <a:pt x="28" y="33"/>
                    <a:pt x="24" y="3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FC8B8C90-B734-B8C2-083E-48C2D561F925}"/>
                </a:ext>
              </a:extLst>
            </p:cNvPr>
            <p:cNvSpPr/>
            <p:nvPr/>
          </p:nvSpPr>
          <p:spPr bwMode="auto">
            <a:xfrm>
              <a:off x="1446213" y="3922713"/>
              <a:ext cx="149225" cy="177800"/>
            </a:xfrm>
            <a:custGeom>
              <a:avLst/>
              <a:gdLst>
                <a:gd name="T0" fmla="*/ 22 w 60"/>
                <a:gd name="T1" fmla="*/ 0 h 71"/>
                <a:gd name="T2" fmla="*/ 59 w 60"/>
                <a:gd name="T3" fmla="*/ 52 h 71"/>
                <a:gd name="T4" fmla="*/ 52 w 60"/>
                <a:gd name="T5" fmla="*/ 71 h 71"/>
                <a:gd name="T6" fmla="*/ 0 w 60"/>
                <a:gd name="T7" fmla="*/ 4 h 71"/>
                <a:gd name="T8" fmla="*/ 1 w 60"/>
                <a:gd name="T9" fmla="*/ 0 h 71"/>
                <a:gd name="T10" fmla="*/ 23 w 60"/>
                <a:gd name="T11" fmla="*/ 0 h 71"/>
                <a:gd name="T12" fmla="*/ 22 w 60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1">
                  <a:moveTo>
                    <a:pt x="22" y="0"/>
                  </a:moveTo>
                  <a:cubicBezTo>
                    <a:pt x="45" y="10"/>
                    <a:pt x="60" y="26"/>
                    <a:pt x="59" y="52"/>
                  </a:cubicBezTo>
                  <a:cubicBezTo>
                    <a:pt x="59" y="58"/>
                    <a:pt x="56" y="64"/>
                    <a:pt x="52" y="71"/>
                  </a:cubicBezTo>
                  <a:cubicBezTo>
                    <a:pt x="51" y="35"/>
                    <a:pt x="38" y="10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8" y="0"/>
                    <a:pt x="16" y="0"/>
                    <a:pt x="2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A305D7E3-2474-C0D2-B1A6-30E8635AC22F}"/>
                </a:ext>
              </a:extLst>
            </p:cNvPr>
            <p:cNvSpPr/>
            <p:nvPr/>
          </p:nvSpPr>
          <p:spPr bwMode="auto">
            <a:xfrm>
              <a:off x="1493838" y="3894138"/>
              <a:ext cx="149225" cy="190500"/>
            </a:xfrm>
            <a:custGeom>
              <a:avLst/>
              <a:gdLst>
                <a:gd name="T0" fmla="*/ 4 w 60"/>
                <a:gd name="T1" fmla="*/ 11 h 76"/>
                <a:gd name="T2" fmla="*/ 0 w 60"/>
                <a:gd name="T3" fmla="*/ 5 h 76"/>
                <a:gd name="T4" fmla="*/ 47 w 60"/>
                <a:gd name="T5" fmla="*/ 24 h 76"/>
                <a:gd name="T6" fmla="*/ 47 w 60"/>
                <a:gd name="T7" fmla="*/ 76 h 76"/>
                <a:gd name="T8" fmla="*/ 3 w 60"/>
                <a:gd name="T9" fmla="*/ 11 h 76"/>
                <a:gd name="T10" fmla="*/ 4 w 60"/>
                <a:gd name="T11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6">
                  <a:moveTo>
                    <a:pt x="4" y="11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18" y="0"/>
                    <a:pt x="36" y="7"/>
                    <a:pt x="47" y="24"/>
                  </a:cubicBezTo>
                  <a:cubicBezTo>
                    <a:pt x="59" y="41"/>
                    <a:pt x="60" y="59"/>
                    <a:pt x="47" y="76"/>
                  </a:cubicBezTo>
                  <a:cubicBezTo>
                    <a:pt x="45" y="45"/>
                    <a:pt x="43" y="14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40111113-A9A2-5483-F0C7-6EEEA1303016}"/>
                </a:ext>
              </a:extLst>
            </p:cNvPr>
            <p:cNvSpPr/>
            <p:nvPr/>
          </p:nvSpPr>
          <p:spPr bwMode="auto">
            <a:xfrm>
              <a:off x="1400175" y="3937000"/>
              <a:ext cx="163512" cy="193675"/>
            </a:xfrm>
            <a:custGeom>
              <a:avLst/>
              <a:gdLst>
                <a:gd name="T0" fmla="*/ 0 w 65"/>
                <a:gd name="T1" fmla="*/ 8 h 77"/>
                <a:gd name="T2" fmla="*/ 54 w 65"/>
                <a:gd name="T3" fmla="*/ 26 h 77"/>
                <a:gd name="T4" fmla="*/ 53 w 65"/>
                <a:gd name="T5" fmla="*/ 77 h 77"/>
                <a:gd name="T6" fmla="*/ 0 w 65"/>
                <a:gd name="T7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8"/>
                  </a:moveTo>
                  <a:cubicBezTo>
                    <a:pt x="22" y="0"/>
                    <a:pt x="42" y="8"/>
                    <a:pt x="54" y="26"/>
                  </a:cubicBezTo>
                  <a:cubicBezTo>
                    <a:pt x="65" y="41"/>
                    <a:pt x="65" y="61"/>
                    <a:pt x="53" y="77"/>
                  </a:cubicBezTo>
                  <a:cubicBezTo>
                    <a:pt x="55" y="39"/>
                    <a:pt x="41" y="15"/>
                    <a:pt x="0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A79E055-75F3-0499-6FF0-ED9A4DD91DD4}"/>
                </a:ext>
              </a:extLst>
            </p:cNvPr>
            <p:cNvSpPr/>
            <p:nvPr/>
          </p:nvSpPr>
          <p:spPr bwMode="auto">
            <a:xfrm>
              <a:off x="2305050" y="3560763"/>
              <a:ext cx="65087" cy="82550"/>
            </a:xfrm>
            <a:custGeom>
              <a:avLst/>
              <a:gdLst>
                <a:gd name="T0" fmla="*/ 13 w 26"/>
                <a:gd name="T1" fmla="*/ 33 h 33"/>
                <a:gd name="T2" fmla="*/ 1 w 26"/>
                <a:gd name="T3" fmla="*/ 14 h 33"/>
                <a:gd name="T4" fmla="*/ 12 w 26"/>
                <a:gd name="T5" fmla="*/ 0 h 33"/>
                <a:gd name="T6" fmla="*/ 25 w 26"/>
                <a:gd name="T7" fmla="*/ 14 h 33"/>
                <a:gd name="T8" fmla="*/ 13 w 2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cubicBezTo>
                    <a:pt x="7" y="24"/>
                    <a:pt x="0" y="19"/>
                    <a:pt x="1" y="14"/>
                  </a:cubicBezTo>
                  <a:cubicBezTo>
                    <a:pt x="1" y="9"/>
                    <a:pt x="8" y="5"/>
                    <a:pt x="12" y="0"/>
                  </a:cubicBezTo>
                  <a:cubicBezTo>
                    <a:pt x="17" y="5"/>
                    <a:pt x="24" y="9"/>
                    <a:pt x="25" y="14"/>
                  </a:cubicBezTo>
                  <a:cubicBezTo>
                    <a:pt x="26" y="18"/>
                    <a:pt x="19" y="24"/>
                    <a:pt x="1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9171D76F-1F8C-F371-82D5-0F879A5B33CF}"/>
                </a:ext>
              </a:extLst>
            </p:cNvPr>
            <p:cNvSpPr/>
            <p:nvPr/>
          </p:nvSpPr>
          <p:spPr bwMode="auto">
            <a:xfrm>
              <a:off x="1460500" y="4037013"/>
              <a:ext cx="55562" cy="42863"/>
            </a:xfrm>
            <a:custGeom>
              <a:avLst/>
              <a:gdLst>
                <a:gd name="T0" fmla="*/ 22 w 22"/>
                <a:gd name="T1" fmla="*/ 9 h 17"/>
                <a:gd name="T2" fmla="*/ 8 w 22"/>
                <a:gd name="T3" fmla="*/ 16 h 17"/>
                <a:gd name="T4" fmla="*/ 0 w 22"/>
                <a:gd name="T5" fmla="*/ 8 h 17"/>
                <a:gd name="T6" fmla="*/ 9 w 22"/>
                <a:gd name="T7" fmla="*/ 0 h 17"/>
                <a:gd name="T8" fmla="*/ 22 w 2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9"/>
                  </a:moveTo>
                  <a:cubicBezTo>
                    <a:pt x="16" y="13"/>
                    <a:pt x="12" y="17"/>
                    <a:pt x="8" y="16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3" y="5"/>
                    <a:pt x="6" y="0"/>
                    <a:pt x="9" y="0"/>
                  </a:cubicBezTo>
                  <a:cubicBezTo>
                    <a:pt x="13" y="0"/>
                    <a:pt x="16" y="4"/>
                    <a:pt x="22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93583C66-13CD-4441-25DC-AEC4015F1F11}"/>
              </a:ext>
            </a:extLst>
          </p:cNvPr>
          <p:cNvGrpSpPr/>
          <p:nvPr/>
        </p:nvGrpSpPr>
        <p:grpSpPr>
          <a:xfrm>
            <a:off x="5524500" y="2244725"/>
            <a:ext cx="1444626" cy="1457326"/>
            <a:chOff x="5524500" y="2244725"/>
            <a:chExt cx="1444626" cy="1457326"/>
          </a:xfrm>
        </p:grpSpPr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6B121EFA-FAF7-7C57-26CF-D8413208C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4500" y="2244725"/>
              <a:ext cx="1444626" cy="1457326"/>
            </a:xfrm>
            <a:custGeom>
              <a:avLst/>
              <a:gdLst>
                <a:gd name="T0" fmla="*/ 0 w 577"/>
                <a:gd name="T1" fmla="*/ 412 h 582"/>
                <a:gd name="T2" fmla="*/ 34 w 577"/>
                <a:gd name="T3" fmla="*/ 274 h 582"/>
                <a:gd name="T4" fmla="*/ 155 w 577"/>
                <a:gd name="T5" fmla="*/ 70 h 582"/>
                <a:gd name="T6" fmla="*/ 314 w 577"/>
                <a:gd name="T7" fmla="*/ 5 h 582"/>
                <a:gd name="T8" fmla="*/ 452 w 577"/>
                <a:gd name="T9" fmla="*/ 65 h 582"/>
                <a:gd name="T10" fmla="*/ 498 w 577"/>
                <a:gd name="T11" fmla="*/ 392 h 582"/>
                <a:gd name="T12" fmla="*/ 278 w 577"/>
                <a:gd name="T13" fmla="*/ 559 h 582"/>
                <a:gd name="T14" fmla="*/ 125 w 577"/>
                <a:gd name="T15" fmla="*/ 557 h 582"/>
                <a:gd name="T16" fmla="*/ 92 w 577"/>
                <a:gd name="T17" fmla="*/ 546 h 582"/>
                <a:gd name="T18" fmla="*/ 2 w 577"/>
                <a:gd name="T19" fmla="*/ 438 h 582"/>
                <a:gd name="T20" fmla="*/ 0 w 577"/>
                <a:gd name="T21" fmla="*/ 412 h 582"/>
                <a:gd name="T22" fmla="*/ 538 w 577"/>
                <a:gd name="T23" fmla="*/ 254 h 582"/>
                <a:gd name="T24" fmla="*/ 523 w 577"/>
                <a:gd name="T25" fmla="*/ 181 h 582"/>
                <a:gd name="T26" fmla="*/ 343 w 577"/>
                <a:gd name="T27" fmla="*/ 22 h 582"/>
                <a:gd name="T28" fmla="*/ 281 w 577"/>
                <a:gd name="T29" fmla="*/ 17 h 582"/>
                <a:gd name="T30" fmla="*/ 141 w 577"/>
                <a:gd name="T31" fmla="*/ 98 h 582"/>
                <a:gd name="T32" fmla="*/ 23 w 577"/>
                <a:gd name="T33" fmla="*/ 329 h 582"/>
                <a:gd name="T34" fmla="*/ 14 w 577"/>
                <a:gd name="T35" fmla="*/ 447 h 582"/>
                <a:gd name="T36" fmla="*/ 96 w 577"/>
                <a:gd name="T37" fmla="*/ 536 h 582"/>
                <a:gd name="T38" fmla="*/ 132 w 577"/>
                <a:gd name="T39" fmla="*/ 548 h 582"/>
                <a:gd name="T40" fmla="*/ 264 w 577"/>
                <a:gd name="T41" fmla="*/ 553 h 582"/>
                <a:gd name="T42" fmla="*/ 484 w 577"/>
                <a:gd name="T43" fmla="*/ 397 h 582"/>
                <a:gd name="T44" fmla="*/ 538 w 577"/>
                <a:gd name="T45" fmla="*/ 25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7" h="582">
                  <a:moveTo>
                    <a:pt x="0" y="412"/>
                  </a:moveTo>
                  <a:cubicBezTo>
                    <a:pt x="0" y="361"/>
                    <a:pt x="17" y="317"/>
                    <a:pt x="34" y="274"/>
                  </a:cubicBezTo>
                  <a:cubicBezTo>
                    <a:pt x="63" y="200"/>
                    <a:pt x="98" y="128"/>
                    <a:pt x="155" y="70"/>
                  </a:cubicBezTo>
                  <a:cubicBezTo>
                    <a:pt x="199" y="27"/>
                    <a:pt x="250" y="0"/>
                    <a:pt x="314" y="5"/>
                  </a:cubicBezTo>
                  <a:cubicBezTo>
                    <a:pt x="366" y="10"/>
                    <a:pt x="412" y="33"/>
                    <a:pt x="452" y="65"/>
                  </a:cubicBezTo>
                  <a:cubicBezTo>
                    <a:pt x="557" y="148"/>
                    <a:pt x="577" y="283"/>
                    <a:pt x="498" y="392"/>
                  </a:cubicBezTo>
                  <a:cubicBezTo>
                    <a:pt x="442" y="469"/>
                    <a:pt x="370" y="527"/>
                    <a:pt x="278" y="559"/>
                  </a:cubicBezTo>
                  <a:cubicBezTo>
                    <a:pt x="227" y="576"/>
                    <a:pt x="176" y="582"/>
                    <a:pt x="125" y="557"/>
                  </a:cubicBezTo>
                  <a:cubicBezTo>
                    <a:pt x="114" y="552"/>
                    <a:pt x="103" y="549"/>
                    <a:pt x="92" y="546"/>
                  </a:cubicBezTo>
                  <a:cubicBezTo>
                    <a:pt x="29" y="532"/>
                    <a:pt x="9" y="487"/>
                    <a:pt x="2" y="438"/>
                  </a:cubicBezTo>
                  <a:cubicBezTo>
                    <a:pt x="0" y="428"/>
                    <a:pt x="0" y="418"/>
                    <a:pt x="0" y="412"/>
                  </a:cubicBezTo>
                  <a:close/>
                  <a:moveTo>
                    <a:pt x="538" y="254"/>
                  </a:moveTo>
                  <a:cubicBezTo>
                    <a:pt x="534" y="229"/>
                    <a:pt x="531" y="204"/>
                    <a:pt x="523" y="181"/>
                  </a:cubicBezTo>
                  <a:cubicBezTo>
                    <a:pt x="494" y="94"/>
                    <a:pt x="427" y="47"/>
                    <a:pt x="343" y="22"/>
                  </a:cubicBezTo>
                  <a:cubicBezTo>
                    <a:pt x="324" y="16"/>
                    <a:pt x="301" y="15"/>
                    <a:pt x="281" y="17"/>
                  </a:cubicBezTo>
                  <a:cubicBezTo>
                    <a:pt x="222" y="21"/>
                    <a:pt x="178" y="55"/>
                    <a:pt x="141" y="98"/>
                  </a:cubicBezTo>
                  <a:cubicBezTo>
                    <a:pt x="85" y="166"/>
                    <a:pt x="50" y="246"/>
                    <a:pt x="23" y="329"/>
                  </a:cubicBezTo>
                  <a:cubicBezTo>
                    <a:pt x="11" y="368"/>
                    <a:pt x="6" y="407"/>
                    <a:pt x="14" y="447"/>
                  </a:cubicBezTo>
                  <a:cubicBezTo>
                    <a:pt x="23" y="493"/>
                    <a:pt x="48" y="525"/>
                    <a:pt x="96" y="536"/>
                  </a:cubicBezTo>
                  <a:cubicBezTo>
                    <a:pt x="108" y="539"/>
                    <a:pt x="121" y="542"/>
                    <a:pt x="132" y="548"/>
                  </a:cubicBezTo>
                  <a:cubicBezTo>
                    <a:pt x="175" y="569"/>
                    <a:pt x="220" y="566"/>
                    <a:pt x="264" y="553"/>
                  </a:cubicBezTo>
                  <a:cubicBezTo>
                    <a:pt x="355" y="527"/>
                    <a:pt x="426" y="470"/>
                    <a:pt x="484" y="397"/>
                  </a:cubicBezTo>
                  <a:cubicBezTo>
                    <a:pt x="516" y="355"/>
                    <a:pt x="536" y="308"/>
                    <a:pt x="538" y="25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D65408B9-56FF-2EE7-7714-DE92CDA44732}"/>
                </a:ext>
              </a:extLst>
            </p:cNvPr>
            <p:cNvSpPr/>
            <p:nvPr/>
          </p:nvSpPr>
          <p:spPr bwMode="auto">
            <a:xfrm>
              <a:off x="5759450" y="2833688"/>
              <a:ext cx="368300" cy="369888"/>
            </a:xfrm>
            <a:custGeom>
              <a:avLst/>
              <a:gdLst>
                <a:gd name="T0" fmla="*/ 147 w 147"/>
                <a:gd name="T1" fmla="*/ 75 h 148"/>
                <a:gd name="T2" fmla="*/ 75 w 147"/>
                <a:gd name="T3" fmla="*/ 148 h 148"/>
                <a:gd name="T4" fmla="*/ 0 w 147"/>
                <a:gd name="T5" fmla="*/ 75 h 148"/>
                <a:gd name="T6" fmla="*/ 73 w 147"/>
                <a:gd name="T7" fmla="*/ 1 h 148"/>
                <a:gd name="T8" fmla="*/ 147 w 147"/>
                <a:gd name="T9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47" y="75"/>
                  </a:moveTo>
                  <a:cubicBezTo>
                    <a:pt x="147" y="116"/>
                    <a:pt x="116" y="148"/>
                    <a:pt x="75" y="148"/>
                  </a:cubicBezTo>
                  <a:cubicBezTo>
                    <a:pt x="34" y="148"/>
                    <a:pt x="0" y="115"/>
                    <a:pt x="0" y="75"/>
                  </a:cubicBezTo>
                  <a:cubicBezTo>
                    <a:pt x="1" y="35"/>
                    <a:pt x="34" y="2"/>
                    <a:pt x="73" y="1"/>
                  </a:cubicBezTo>
                  <a:cubicBezTo>
                    <a:pt x="114" y="0"/>
                    <a:pt x="147" y="34"/>
                    <a:pt x="147" y="7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7175FDFB-3ECF-05EC-B9F5-0525697F7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0638" y="2570163"/>
              <a:ext cx="317500" cy="242888"/>
            </a:xfrm>
            <a:custGeom>
              <a:avLst/>
              <a:gdLst>
                <a:gd name="T0" fmla="*/ 127 w 127"/>
                <a:gd name="T1" fmla="*/ 62 h 97"/>
                <a:gd name="T2" fmla="*/ 96 w 127"/>
                <a:gd name="T3" fmla="*/ 91 h 97"/>
                <a:gd name="T4" fmla="*/ 63 w 127"/>
                <a:gd name="T5" fmla="*/ 71 h 97"/>
                <a:gd name="T6" fmla="*/ 26 w 127"/>
                <a:gd name="T7" fmla="*/ 47 h 97"/>
                <a:gd name="T8" fmla="*/ 7 w 127"/>
                <a:gd name="T9" fmla="*/ 29 h 97"/>
                <a:gd name="T10" fmla="*/ 19 w 127"/>
                <a:gd name="T11" fmla="*/ 3 h 97"/>
                <a:gd name="T12" fmla="*/ 29 w 127"/>
                <a:gd name="T13" fmla="*/ 0 h 97"/>
                <a:gd name="T14" fmla="*/ 122 w 127"/>
                <a:gd name="T15" fmla="*/ 49 h 97"/>
                <a:gd name="T16" fmla="*/ 127 w 127"/>
                <a:gd name="T17" fmla="*/ 62 h 97"/>
                <a:gd name="T18" fmla="*/ 70 w 127"/>
                <a:gd name="T19" fmla="*/ 17 h 97"/>
                <a:gd name="T20" fmla="*/ 56 w 127"/>
                <a:gd name="T21" fmla="*/ 17 h 97"/>
                <a:gd name="T22" fmla="*/ 50 w 127"/>
                <a:gd name="T23" fmla="*/ 33 h 97"/>
                <a:gd name="T24" fmla="*/ 71 w 127"/>
                <a:gd name="T25" fmla="*/ 70 h 97"/>
                <a:gd name="T26" fmla="*/ 90 w 127"/>
                <a:gd name="T27" fmla="*/ 42 h 97"/>
                <a:gd name="T28" fmla="*/ 92 w 127"/>
                <a:gd name="T29" fmla="*/ 30 h 97"/>
                <a:gd name="T30" fmla="*/ 80 w 127"/>
                <a:gd name="T31" fmla="*/ 37 h 97"/>
                <a:gd name="T32" fmla="*/ 69 w 127"/>
                <a:gd name="T33" fmla="*/ 52 h 97"/>
                <a:gd name="T34" fmla="*/ 64 w 127"/>
                <a:gd name="T35" fmla="*/ 49 h 97"/>
                <a:gd name="T36" fmla="*/ 79 w 127"/>
                <a:gd name="T37" fmla="*/ 24 h 97"/>
                <a:gd name="T38" fmla="*/ 77 w 127"/>
                <a:gd name="T39" fmla="*/ 23 h 97"/>
                <a:gd name="T40" fmla="*/ 62 w 127"/>
                <a:gd name="T41" fmla="*/ 35 h 97"/>
                <a:gd name="T42" fmla="*/ 59 w 127"/>
                <a:gd name="T43" fmla="*/ 32 h 97"/>
                <a:gd name="T44" fmla="*/ 70 w 127"/>
                <a:gd name="T45" fmla="*/ 17 h 97"/>
                <a:gd name="T46" fmla="*/ 102 w 127"/>
                <a:gd name="T47" fmla="*/ 39 h 97"/>
                <a:gd name="T48" fmla="*/ 75 w 127"/>
                <a:gd name="T49" fmla="*/ 77 h 97"/>
                <a:gd name="T50" fmla="*/ 112 w 127"/>
                <a:gd name="T51" fmla="*/ 79 h 97"/>
                <a:gd name="T52" fmla="*/ 123 w 127"/>
                <a:gd name="T53" fmla="*/ 59 h 97"/>
                <a:gd name="T54" fmla="*/ 103 w 127"/>
                <a:gd name="T55" fmla="*/ 70 h 97"/>
                <a:gd name="T56" fmla="*/ 98 w 127"/>
                <a:gd name="T57" fmla="*/ 63 h 97"/>
                <a:gd name="T58" fmla="*/ 119 w 127"/>
                <a:gd name="T59" fmla="*/ 53 h 97"/>
                <a:gd name="T60" fmla="*/ 102 w 127"/>
                <a:gd name="T61" fmla="*/ 39 h 97"/>
                <a:gd name="T62" fmla="*/ 28 w 127"/>
                <a:gd name="T63" fmla="*/ 19 h 97"/>
                <a:gd name="T64" fmla="*/ 31 w 127"/>
                <a:gd name="T65" fmla="*/ 20 h 97"/>
                <a:gd name="T66" fmla="*/ 31 w 127"/>
                <a:gd name="T67" fmla="*/ 28 h 97"/>
                <a:gd name="T68" fmla="*/ 31 w 127"/>
                <a:gd name="T69" fmla="*/ 41 h 97"/>
                <a:gd name="T70" fmla="*/ 42 w 127"/>
                <a:gd name="T71" fmla="*/ 32 h 97"/>
                <a:gd name="T72" fmla="*/ 44 w 127"/>
                <a:gd name="T73" fmla="*/ 26 h 97"/>
                <a:gd name="T74" fmla="*/ 43 w 127"/>
                <a:gd name="T75" fmla="*/ 9 h 97"/>
                <a:gd name="T76" fmla="*/ 17 w 127"/>
                <a:gd name="T77" fmla="*/ 13 h 97"/>
                <a:gd name="T78" fmla="*/ 16 w 127"/>
                <a:gd name="T79" fmla="*/ 32 h 97"/>
                <a:gd name="T80" fmla="*/ 20 w 127"/>
                <a:gd name="T81" fmla="*/ 31 h 97"/>
                <a:gd name="T82" fmla="*/ 28 w 127"/>
                <a:gd name="T83" fmla="*/ 1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97">
                  <a:moveTo>
                    <a:pt x="127" y="62"/>
                  </a:moveTo>
                  <a:cubicBezTo>
                    <a:pt x="127" y="85"/>
                    <a:pt x="113" y="97"/>
                    <a:pt x="96" y="91"/>
                  </a:cubicBezTo>
                  <a:cubicBezTo>
                    <a:pt x="84" y="86"/>
                    <a:pt x="74" y="78"/>
                    <a:pt x="63" y="71"/>
                  </a:cubicBezTo>
                  <a:cubicBezTo>
                    <a:pt x="51" y="63"/>
                    <a:pt x="38" y="55"/>
                    <a:pt x="26" y="47"/>
                  </a:cubicBezTo>
                  <a:cubicBezTo>
                    <a:pt x="19" y="42"/>
                    <a:pt x="11" y="37"/>
                    <a:pt x="7" y="29"/>
                  </a:cubicBezTo>
                  <a:cubicBezTo>
                    <a:pt x="0" y="17"/>
                    <a:pt x="4" y="7"/>
                    <a:pt x="19" y="3"/>
                  </a:cubicBezTo>
                  <a:cubicBezTo>
                    <a:pt x="22" y="2"/>
                    <a:pt x="26" y="0"/>
                    <a:pt x="29" y="0"/>
                  </a:cubicBezTo>
                  <a:cubicBezTo>
                    <a:pt x="67" y="4"/>
                    <a:pt x="98" y="20"/>
                    <a:pt x="122" y="49"/>
                  </a:cubicBezTo>
                  <a:cubicBezTo>
                    <a:pt x="126" y="53"/>
                    <a:pt x="126" y="60"/>
                    <a:pt x="127" y="62"/>
                  </a:cubicBezTo>
                  <a:close/>
                  <a:moveTo>
                    <a:pt x="70" y="17"/>
                  </a:moveTo>
                  <a:cubicBezTo>
                    <a:pt x="63" y="17"/>
                    <a:pt x="57" y="15"/>
                    <a:pt x="56" y="17"/>
                  </a:cubicBezTo>
                  <a:cubicBezTo>
                    <a:pt x="53" y="22"/>
                    <a:pt x="49" y="29"/>
                    <a:pt x="50" y="33"/>
                  </a:cubicBezTo>
                  <a:cubicBezTo>
                    <a:pt x="55" y="45"/>
                    <a:pt x="63" y="56"/>
                    <a:pt x="71" y="70"/>
                  </a:cubicBezTo>
                  <a:cubicBezTo>
                    <a:pt x="79" y="59"/>
                    <a:pt x="85" y="51"/>
                    <a:pt x="90" y="42"/>
                  </a:cubicBezTo>
                  <a:cubicBezTo>
                    <a:pt x="92" y="39"/>
                    <a:pt x="91" y="34"/>
                    <a:pt x="92" y="30"/>
                  </a:cubicBezTo>
                  <a:cubicBezTo>
                    <a:pt x="88" y="32"/>
                    <a:pt x="83" y="34"/>
                    <a:pt x="80" y="37"/>
                  </a:cubicBezTo>
                  <a:cubicBezTo>
                    <a:pt x="76" y="41"/>
                    <a:pt x="73" y="47"/>
                    <a:pt x="69" y="52"/>
                  </a:cubicBezTo>
                  <a:cubicBezTo>
                    <a:pt x="67" y="51"/>
                    <a:pt x="66" y="50"/>
                    <a:pt x="64" y="49"/>
                  </a:cubicBezTo>
                  <a:cubicBezTo>
                    <a:pt x="69" y="41"/>
                    <a:pt x="74" y="33"/>
                    <a:pt x="79" y="24"/>
                  </a:cubicBezTo>
                  <a:cubicBezTo>
                    <a:pt x="79" y="24"/>
                    <a:pt x="78" y="24"/>
                    <a:pt x="77" y="23"/>
                  </a:cubicBezTo>
                  <a:cubicBezTo>
                    <a:pt x="72" y="27"/>
                    <a:pt x="67" y="31"/>
                    <a:pt x="62" y="35"/>
                  </a:cubicBezTo>
                  <a:cubicBezTo>
                    <a:pt x="61" y="34"/>
                    <a:pt x="60" y="33"/>
                    <a:pt x="59" y="32"/>
                  </a:cubicBezTo>
                  <a:cubicBezTo>
                    <a:pt x="62" y="28"/>
                    <a:pt x="65" y="24"/>
                    <a:pt x="70" y="17"/>
                  </a:cubicBezTo>
                  <a:close/>
                  <a:moveTo>
                    <a:pt x="102" y="39"/>
                  </a:moveTo>
                  <a:cubicBezTo>
                    <a:pt x="93" y="51"/>
                    <a:pt x="86" y="62"/>
                    <a:pt x="75" y="77"/>
                  </a:cubicBezTo>
                  <a:cubicBezTo>
                    <a:pt x="90" y="78"/>
                    <a:pt x="101" y="81"/>
                    <a:pt x="112" y="79"/>
                  </a:cubicBezTo>
                  <a:cubicBezTo>
                    <a:pt x="116" y="79"/>
                    <a:pt x="118" y="68"/>
                    <a:pt x="123" y="59"/>
                  </a:cubicBezTo>
                  <a:cubicBezTo>
                    <a:pt x="113" y="64"/>
                    <a:pt x="108" y="67"/>
                    <a:pt x="103" y="70"/>
                  </a:cubicBezTo>
                  <a:cubicBezTo>
                    <a:pt x="101" y="68"/>
                    <a:pt x="99" y="65"/>
                    <a:pt x="98" y="63"/>
                  </a:cubicBezTo>
                  <a:cubicBezTo>
                    <a:pt x="104" y="60"/>
                    <a:pt x="111" y="57"/>
                    <a:pt x="119" y="53"/>
                  </a:cubicBezTo>
                  <a:cubicBezTo>
                    <a:pt x="111" y="46"/>
                    <a:pt x="108" y="43"/>
                    <a:pt x="102" y="39"/>
                  </a:cubicBezTo>
                  <a:close/>
                  <a:moveTo>
                    <a:pt x="28" y="19"/>
                  </a:moveTo>
                  <a:cubicBezTo>
                    <a:pt x="29" y="19"/>
                    <a:pt x="30" y="19"/>
                    <a:pt x="31" y="20"/>
                  </a:cubicBezTo>
                  <a:cubicBezTo>
                    <a:pt x="31" y="23"/>
                    <a:pt x="31" y="25"/>
                    <a:pt x="31" y="28"/>
                  </a:cubicBezTo>
                  <a:cubicBezTo>
                    <a:pt x="31" y="32"/>
                    <a:pt x="31" y="36"/>
                    <a:pt x="31" y="41"/>
                  </a:cubicBezTo>
                  <a:cubicBezTo>
                    <a:pt x="35" y="38"/>
                    <a:pt x="38" y="35"/>
                    <a:pt x="42" y="32"/>
                  </a:cubicBezTo>
                  <a:cubicBezTo>
                    <a:pt x="43" y="30"/>
                    <a:pt x="44" y="28"/>
                    <a:pt x="44" y="26"/>
                  </a:cubicBezTo>
                  <a:cubicBezTo>
                    <a:pt x="44" y="20"/>
                    <a:pt x="43" y="15"/>
                    <a:pt x="43" y="9"/>
                  </a:cubicBezTo>
                  <a:cubicBezTo>
                    <a:pt x="34" y="10"/>
                    <a:pt x="25" y="10"/>
                    <a:pt x="17" y="13"/>
                  </a:cubicBezTo>
                  <a:cubicBezTo>
                    <a:pt x="14" y="14"/>
                    <a:pt x="16" y="25"/>
                    <a:pt x="16" y="32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3" y="27"/>
                    <a:pt x="25" y="23"/>
                    <a:pt x="28" y="1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A583385B-263F-4C23-FAD8-D33A7826C9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563" y="2339975"/>
              <a:ext cx="293688" cy="239713"/>
            </a:xfrm>
            <a:custGeom>
              <a:avLst/>
              <a:gdLst>
                <a:gd name="T0" fmla="*/ 93 w 117"/>
                <a:gd name="T1" fmla="*/ 0 h 96"/>
                <a:gd name="T2" fmla="*/ 114 w 117"/>
                <a:gd name="T3" fmla="*/ 17 h 96"/>
                <a:gd name="T4" fmla="*/ 109 w 117"/>
                <a:gd name="T5" fmla="*/ 43 h 96"/>
                <a:gd name="T6" fmla="*/ 82 w 117"/>
                <a:gd name="T7" fmla="*/ 61 h 96"/>
                <a:gd name="T8" fmla="*/ 45 w 117"/>
                <a:gd name="T9" fmla="*/ 83 h 96"/>
                <a:gd name="T10" fmla="*/ 10 w 117"/>
                <a:gd name="T11" fmla="*/ 89 h 96"/>
                <a:gd name="T12" fmla="*/ 9 w 117"/>
                <a:gd name="T13" fmla="*/ 59 h 96"/>
                <a:gd name="T14" fmla="*/ 93 w 117"/>
                <a:gd name="T15" fmla="*/ 0 h 96"/>
                <a:gd name="T16" fmla="*/ 48 w 117"/>
                <a:gd name="T17" fmla="*/ 58 h 96"/>
                <a:gd name="T18" fmla="*/ 83 w 117"/>
                <a:gd name="T19" fmla="*/ 53 h 96"/>
                <a:gd name="T20" fmla="*/ 61 w 117"/>
                <a:gd name="T21" fmla="*/ 18 h 96"/>
                <a:gd name="T22" fmla="*/ 54 w 117"/>
                <a:gd name="T23" fmla="*/ 21 h 96"/>
                <a:gd name="T24" fmla="*/ 67 w 117"/>
                <a:gd name="T25" fmla="*/ 49 h 96"/>
                <a:gd name="T26" fmla="*/ 63 w 117"/>
                <a:gd name="T27" fmla="*/ 51 h 96"/>
                <a:gd name="T28" fmla="*/ 46 w 117"/>
                <a:gd name="T29" fmla="*/ 28 h 96"/>
                <a:gd name="T30" fmla="*/ 50 w 117"/>
                <a:gd name="T31" fmla="*/ 48 h 96"/>
                <a:gd name="T32" fmla="*/ 46 w 117"/>
                <a:gd name="T33" fmla="*/ 49 h 96"/>
                <a:gd name="T34" fmla="*/ 38 w 117"/>
                <a:gd name="T35" fmla="*/ 37 h 96"/>
                <a:gd name="T36" fmla="*/ 33 w 117"/>
                <a:gd name="T37" fmla="*/ 38 h 96"/>
                <a:gd name="T38" fmla="*/ 36 w 117"/>
                <a:gd name="T39" fmla="*/ 50 h 96"/>
                <a:gd name="T40" fmla="*/ 50 w 117"/>
                <a:gd name="T41" fmla="*/ 66 h 96"/>
                <a:gd name="T42" fmla="*/ 51 w 117"/>
                <a:gd name="T43" fmla="*/ 65 h 96"/>
                <a:gd name="T44" fmla="*/ 48 w 117"/>
                <a:gd name="T45" fmla="*/ 58 h 96"/>
                <a:gd name="T46" fmla="*/ 87 w 117"/>
                <a:gd name="T47" fmla="*/ 47 h 96"/>
                <a:gd name="T48" fmla="*/ 93 w 117"/>
                <a:gd name="T49" fmla="*/ 50 h 96"/>
                <a:gd name="T50" fmla="*/ 107 w 117"/>
                <a:gd name="T51" fmla="*/ 23 h 96"/>
                <a:gd name="T52" fmla="*/ 94 w 117"/>
                <a:gd name="T53" fmla="*/ 5 h 96"/>
                <a:gd name="T54" fmla="*/ 94 w 117"/>
                <a:gd name="T55" fmla="*/ 27 h 96"/>
                <a:gd name="T56" fmla="*/ 91 w 117"/>
                <a:gd name="T57" fmla="*/ 27 h 96"/>
                <a:gd name="T58" fmla="*/ 84 w 117"/>
                <a:gd name="T59" fmla="*/ 7 h 96"/>
                <a:gd name="T60" fmla="*/ 69 w 117"/>
                <a:gd name="T61" fmla="*/ 16 h 96"/>
                <a:gd name="T62" fmla="*/ 87 w 117"/>
                <a:gd name="T63" fmla="*/ 47 h 96"/>
                <a:gd name="T64" fmla="*/ 22 w 117"/>
                <a:gd name="T65" fmla="*/ 70 h 96"/>
                <a:gd name="T66" fmla="*/ 25 w 117"/>
                <a:gd name="T67" fmla="*/ 67 h 96"/>
                <a:gd name="T68" fmla="*/ 41 w 117"/>
                <a:gd name="T69" fmla="*/ 80 h 96"/>
                <a:gd name="T70" fmla="*/ 31 w 117"/>
                <a:gd name="T71" fmla="*/ 56 h 96"/>
                <a:gd name="T72" fmla="*/ 19 w 117"/>
                <a:gd name="T73" fmla="*/ 56 h 96"/>
                <a:gd name="T74" fmla="*/ 13 w 117"/>
                <a:gd name="T75" fmla="*/ 78 h 96"/>
                <a:gd name="T76" fmla="*/ 28 w 117"/>
                <a:gd name="T77" fmla="*/ 86 h 96"/>
                <a:gd name="T78" fmla="*/ 30 w 117"/>
                <a:gd name="T79" fmla="*/ 82 h 96"/>
                <a:gd name="T80" fmla="*/ 22 w 117"/>
                <a:gd name="T81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96">
                  <a:moveTo>
                    <a:pt x="93" y="0"/>
                  </a:moveTo>
                  <a:cubicBezTo>
                    <a:pt x="99" y="5"/>
                    <a:pt x="110" y="9"/>
                    <a:pt x="114" y="17"/>
                  </a:cubicBezTo>
                  <a:cubicBezTo>
                    <a:pt x="117" y="24"/>
                    <a:pt x="114" y="36"/>
                    <a:pt x="109" y="43"/>
                  </a:cubicBezTo>
                  <a:cubicBezTo>
                    <a:pt x="102" y="51"/>
                    <a:pt x="91" y="55"/>
                    <a:pt x="82" y="61"/>
                  </a:cubicBezTo>
                  <a:cubicBezTo>
                    <a:pt x="70" y="68"/>
                    <a:pt x="57" y="75"/>
                    <a:pt x="45" y="83"/>
                  </a:cubicBezTo>
                  <a:cubicBezTo>
                    <a:pt x="35" y="91"/>
                    <a:pt x="18" y="96"/>
                    <a:pt x="10" y="89"/>
                  </a:cubicBezTo>
                  <a:cubicBezTo>
                    <a:pt x="0" y="80"/>
                    <a:pt x="3" y="69"/>
                    <a:pt x="9" y="59"/>
                  </a:cubicBezTo>
                  <a:cubicBezTo>
                    <a:pt x="27" y="29"/>
                    <a:pt x="54" y="10"/>
                    <a:pt x="93" y="0"/>
                  </a:cubicBezTo>
                  <a:close/>
                  <a:moveTo>
                    <a:pt x="48" y="58"/>
                  </a:moveTo>
                  <a:cubicBezTo>
                    <a:pt x="60" y="56"/>
                    <a:pt x="70" y="55"/>
                    <a:pt x="83" y="53"/>
                  </a:cubicBezTo>
                  <a:cubicBezTo>
                    <a:pt x="75" y="40"/>
                    <a:pt x="68" y="29"/>
                    <a:pt x="61" y="18"/>
                  </a:cubicBezTo>
                  <a:cubicBezTo>
                    <a:pt x="59" y="19"/>
                    <a:pt x="56" y="20"/>
                    <a:pt x="54" y="21"/>
                  </a:cubicBezTo>
                  <a:cubicBezTo>
                    <a:pt x="58" y="31"/>
                    <a:pt x="63" y="40"/>
                    <a:pt x="67" y="49"/>
                  </a:cubicBezTo>
                  <a:cubicBezTo>
                    <a:pt x="65" y="50"/>
                    <a:pt x="64" y="51"/>
                    <a:pt x="63" y="51"/>
                  </a:cubicBezTo>
                  <a:cubicBezTo>
                    <a:pt x="58" y="44"/>
                    <a:pt x="53" y="37"/>
                    <a:pt x="46" y="28"/>
                  </a:cubicBezTo>
                  <a:cubicBezTo>
                    <a:pt x="47" y="37"/>
                    <a:pt x="48" y="42"/>
                    <a:pt x="50" y="48"/>
                  </a:cubicBezTo>
                  <a:cubicBezTo>
                    <a:pt x="48" y="48"/>
                    <a:pt x="47" y="48"/>
                    <a:pt x="46" y="49"/>
                  </a:cubicBezTo>
                  <a:cubicBezTo>
                    <a:pt x="43" y="45"/>
                    <a:pt x="41" y="41"/>
                    <a:pt x="38" y="37"/>
                  </a:cubicBezTo>
                  <a:cubicBezTo>
                    <a:pt x="36" y="37"/>
                    <a:pt x="35" y="38"/>
                    <a:pt x="33" y="38"/>
                  </a:cubicBezTo>
                  <a:cubicBezTo>
                    <a:pt x="34" y="42"/>
                    <a:pt x="34" y="47"/>
                    <a:pt x="36" y="50"/>
                  </a:cubicBezTo>
                  <a:cubicBezTo>
                    <a:pt x="40" y="56"/>
                    <a:pt x="45" y="61"/>
                    <a:pt x="50" y="66"/>
                  </a:cubicBezTo>
                  <a:cubicBezTo>
                    <a:pt x="50" y="65"/>
                    <a:pt x="51" y="65"/>
                    <a:pt x="51" y="65"/>
                  </a:cubicBezTo>
                  <a:cubicBezTo>
                    <a:pt x="50" y="61"/>
                    <a:pt x="49" y="58"/>
                    <a:pt x="48" y="58"/>
                  </a:cubicBezTo>
                  <a:close/>
                  <a:moveTo>
                    <a:pt x="87" y="47"/>
                  </a:moveTo>
                  <a:cubicBezTo>
                    <a:pt x="89" y="48"/>
                    <a:pt x="91" y="49"/>
                    <a:pt x="93" y="50"/>
                  </a:cubicBezTo>
                  <a:cubicBezTo>
                    <a:pt x="98" y="41"/>
                    <a:pt x="105" y="33"/>
                    <a:pt x="107" y="23"/>
                  </a:cubicBezTo>
                  <a:cubicBezTo>
                    <a:pt x="108" y="19"/>
                    <a:pt x="100" y="13"/>
                    <a:pt x="94" y="5"/>
                  </a:cubicBezTo>
                  <a:cubicBezTo>
                    <a:pt x="94" y="16"/>
                    <a:pt x="94" y="21"/>
                    <a:pt x="94" y="27"/>
                  </a:cubicBezTo>
                  <a:cubicBezTo>
                    <a:pt x="93" y="27"/>
                    <a:pt x="92" y="27"/>
                    <a:pt x="91" y="27"/>
                  </a:cubicBezTo>
                  <a:cubicBezTo>
                    <a:pt x="89" y="21"/>
                    <a:pt x="87" y="15"/>
                    <a:pt x="84" y="7"/>
                  </a:cubicBezTo>
                  <a:cubicBezTo>
                    <a:pt x="78" y="11"/>
                    <a:pt x="74" y="13"/>
                    <a:pt x="69" y="16"/>
                  </a:cubicBezTo>
                  <a:cubicBezTo>
                    <a:pt x="76" y="27"/>
                    <a:pt x="82" y="37"/>
                    <a:pt x="87" y="47"/>
                  </a:cubicBezTo>
                  <a:close/>
                  <a:moveTo>
                    <a:pt x="22" y="70"/>
                  </a:moveTo>
                  <a:cubicBezTo>
                    <a:pt x="23" y="69"/>
                    <a:pt x="24" y="68"/>
                    <a:pt x="25" y="67"/>
                  </a:cubicBezTo>
                  <a:cubicBezTo>
                    <a:pt x="30" y="71"/>
                    <a:pt x="35" y="75"/>
                    <a:pt x="41" y="80"/>
                  </a:cubicBezTo>
                  <a:cubicBezTo>
                    <a:pt x="47" y="66"/>
                    <a:pt x="36" y="62"/>
                    <a:pt x="31" y="56"/>
                  </a:cubicBezTo>
                  <a:cubicBezTo>
                    <a:pt x="29" y="54"/>
                    <a:pt x="20" y="54"/>
                    <a:pt x="19" y="56"/>
                  </a:cubicBezTo>
                  <a:cubicBezTo>
                    <a:pt x="16" y="63"/>
                    <a:pt x="13" y="71"/>
                    <a:pt x="13" y="78"/>
                  </a:cubicBezTo>
                  <a:cubicBezTo>
                    <a:pt x="13" y="81"/>
                    <a:pt x="23" y="83"/>
                    <a:pt x="28" y="86"/>
                  </a:cubicBezTo>
                  <a:cubicBezTo>
                    <a:pt x="29" y="85"/>
                    <a:pt x="30" y="84"/>
                    <a:pt x="30" y="82"/>
                  </a:cubicBezTo>
                  <a:cubicBezTo>
                    <a:pt x="27" y="78"/>
                    <a:pt x="25" y="74"/>
                    <a:pt x="22" y="7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93467F2D-55F6-553A-9A9D-127781087377}"/>
                </a:ext>
              </a:extLst>
            </p:cNvPr>
            <p:cNvSpPr/>
            <p:nvPr/>
          </p:nvSpPr>
          <p:spPr bwMode="auto">
            <a:xfrm>
              <a:off x="5937250" y="2643188"/>
              <a:ext cx="225425" cy="134938"/>
            </a:xfrm>
            <a:custGeom>
              <a:avLst/>
              <a:gdLst>
                <a:gd name="T0" fmla="*/ 44 w 90"/>
                <a:gd name="T1" fmla="*/ 0 h 54"/>
                <a:gd name="T2" fmla="*/ 87 w 90"/>
                <a:gd name="T3" fmla="*/ 27 h 54"/>
                <a:gd name="T4" fmla="*/ 87 w 90"/>
                <a:gd name="T5" fmla="*/ 45 h 54"/>
                <a:gd name="T6" fmla="*/ 68 w 90"/>
                <a:gd name="T7" fmla="*/ 53 h 54"/>
                <a:gd name="T8" fmla="*/ 14 w 90"/>
                <a:gd name="T9" fmla="*/ 40 h 54"/>
                <a:gd name="T10" fmla="*/ 1 w 90"/>
                <a:gd name="T11" fmla="*/ 25 h 54"/>
                <a:gd name="T12" fmla="*/ 12 w 90"/>
                <a:gd name="T13" fmla="*/ 8 h 54"/>
                <a:gd name="T14" fmla="*/ 44 w 90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54">
                  <a:moveTo>
                    <a:pt x="44" y="0"/>
                  </a:moveTo>
                  <a:cubicBezTo>
                    <a:pt x="63" y="1"/>
                    <a:pt x="78" y="9"/>
                    <a:pt x="87" y="27"/>
                  </a:cubicBezTo>
                  <a:cubicBezTo>
                    <a:pt x="89" y="32"/>
                    <a:pt x="90" y="42"/>
                    <a:pt x="87" y="45"/>
                  </a:cubicBezTo>
                  <a:cubicBezTo>
                    <a:pt x="83" y="50"/>
                    <a:pt x="74" y="54"/>
                    <a:pt x="68" y="53"/>
                  </a:cubicBezTo>
                  <a:cubicBezTo>
                    <a:pt x="50" y="50"/>
                    <a:pt x="31" y="46"/>
                    <a:pt x="14" y="40"/>
                  </a:cubicBezTo>
                  <a:cubicBezTo>
                    <a:pt x="8" y="39"/>
                    <a:pt x="1" y="31"/>
                    <a:pt x="1" y="25"/>
                  </a:cubicBezTo>
                  <a:cubicBezTo>
                    <a:pt x="0" y="20"/>
                    <a:pt x="6" y="11"/>
                    <a:pt x="12" y="8"/>
                  </a:cubicBezTo>
                  <a:cubicBezTo>
                    <a:pt x="21" y="4"/>
                    <a:pt x="33" y="3"/>
                    <a:pt x="4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E42B2622-45C0-CF24-C039-6F493754B4F8}"/>
                </a:ext>
              </a:extLst>
            </p:cNvPr>
            <p:cNvSpPr/>
            <p:nvPr/>
          </p:nvSpPr>
          <p:spPr bwMode="auto">
            <a:xfrm>
              <a:off x="6557963" y="3119438"/>
              <a:ext cx="160338" cy="157163"/>
            </a:xfrm>
            <a:custGeom>
              <a:avLst/>
              <a:gdLst>
                <a:gd name="T0" fmla="*/ 63 w 64"/>
                <a:gd name="T1" fmla="*/ 33 h 63"/>
                <a:gd name="T2" fmla="*/ 30 w 64"/>
                <a:gd name="T3" fmla="*/ 63 h 63"/>
                <a:gd name="T4" fmla="*/ 1 w 64"/>
                <a:gd name="T5" fmla="*/ 31 h 63"/>
                <a:gd name="T6" fmla="*/ 34 w 64"/>
                <a:gd name="T7" fmla="*/ 1 h 63"/>
                <a:gd name="T8" fmla="*/ 63 w 64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63" y="33"/>
                  </a:moveTo>
                  <a:cubicBezTo>
                    <a:pt x="63" y="50"/>
                    <a:pt x="48" y="63"/>
                    <a:pt x="30" y="63"/>
                  </a:cubicBezTo>
                  <a:cubicBezTo>
                    <a:pt x="14" y="62"/>
                    <a:pt x="0" y="48"/>
                    <a:pt x="1" y="31"/>
                  </a:cubicBezTo>
                  <a:cubicBezTo>
                    <a:pt x="1" y="14"/>
                    <a:pt x="17" y="0"/>
                    <a:pt x="34" y="1"/>
                  </a:cubicBezTo>
                  <a:cubicBezTo>
                    <a:pt x="50" y="2"/>
                    <a:pt x="64" y="17"/>
                    <a:pt x="6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8">
              <a:extLst>
                <a:ext uri="{FF2B5EF4-FFF2-40B4-BE49-F238E27FC236}">
                  <a16:creationId xmlns:a16="http://schemas.microsoft.com/office/drawing/2014/main" id="{55C89E05-6B57-040E-87A7-2536D0D615E6}"/>
                </a:ext>
              </a:extLst>
            </p:cNvPr>
            <p:cNvSpPr/>
            <p:nvPr/>
          </p:nvSpPr>
          <p:spPr bwMode="auto">
            <a:xfrm>
              <a:off x="6315075" y="3321050"/>
              <a:ext cx="138113" cy="138113"/>
            </a:xfrm>
            <a:custGeom>
              <a:avLst/>
              <a:gdLst>
                <a:gd name="T0" fmla="*/ 27 w 55"/>
                <a:gd name="T1" fmla="*/ 1 h 55"/>
                <a:gd name="T2" fmla="*/ 55 w 55"/>
                <a:gd name="T3" fmla="*/ 28 h 55"/>
                <a:gd name="T4" fmla="*/ 29 w 55"/>
                <a:gd name="T5" fmla="*/ 55 h 55"/>
                <a:gd name="T6" fmla="*/ 1 w 55"/>
                <a:gd name="T7" fmla="*/ 29 h 55"/>
                <a:gd name="T8" fmla="*/ 27 w 55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7" y="1"/>
                  </a:moveTo>
                  <a:cubicBezTo>
                    <a:pt x="41" y="0"/>
                    <a:pt x="55" y="13"/>
                    <a:pt x="55" y="28"/>
                  </a:cubicBezTo>
                  <a:cubicBezTo>
                    <a:pt x="55" y="42"/>
                    <a:pt x="43" y="54"/>
                    <a:pt x="29" y="55"/>
                  </a:cubicBezTo>
                  <a:cubicBezTo>
                    <a:pt x="13" y="55"/>
                    <a:pt x="1" y="45"/>
                    <a:pt x="1" y="29"/>
                  </a:cubicBezTo>
                  <a:cubicBezTo>
                    <a:pt x="0" y="14"/>
                    <a:pt x="12" y="1"/>
                    <a:pt x="27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AB6EBB0B-22F8-4E01-CB55-C5AB7A0CBEA0}"/>
                </a:ext>
              </a:extLst>
            </p:cNvPr>
            <p:cNvSpPr/>
            <p:nvPr/>
          </p:nvSpPr>
          <p:spPr bwMode="auto">
            <a:xfrm>
              <a:off x="6337300" y="3076575"/>
              <a:ext cx="95250" cy="96838"/>
            </a:xfrm>
            <a:custGeom>
              <a:avLst/>
              <a:gdLst>
                <a:gd name="T0" fmla="*/ 38 w 38"/>
                <a:gd name="T1" fmla="*/ 24 h 39"/>
                <a:gd name="T2" fmla="*/ 19 w 38"/>
                <a:gd name="T3" fmla="*/ 37 h 39"/>
                <a:gd name="T4" fmla="*/ 0 w 38"/>
                <a:gd name="T5" fmla="*/ 18 h 39"/>
                <a:gd name="T6" fmla="*/ 18 w 38"/>
                <a:gd name="T7" fmla="*/ 0 h 39"/>
                <a:gd name="T8" fmla="*/ 38 w 38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24"/>
                  </a:moveTo>
                  <a:cubicBezTo>
                    <a:pt x="33" y="27"/>
                    <a:pt x="27" y="35"/>
                    <a:pt x="19" y="37"/>
                  </a:cubicBezTo>
                  <a:cubicBezTo>
                    <a:pt x="7" y="39"/>
                    <a:pt x="0" y="30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9" y="0"/>
                    <a:pt x="36" y="7"/>
                    <a:pt x="38" y="2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A0D79BEF-7A4A-9121-27C2-2F8B99E4FE9A}"/>
                </a:ext>
              </a:extLst>
            </p:cNvPr>
            <p:cNvSpPr/>
            <p:nvPr/>
          </p:nvSpPr>
          <p:spPr bwMode="auto">
            <a:xfrm>
              <a:off x="6118225" y="3367088"/>
              <a:ext cx="96838" cy="92075"/>
            </a:xfrm>
            <a:custGeom>
              <a:avLst/>
              <a:gdLst>
                <a:gd name="T0" fmla="*/ 24 w 39"/>
                <a:gd name="T1" fmla="*/ 37 h 37"/>
                <a:gd name="T2" fmla="*/ 1 w 39"/>
                <a:gd name="T3" fmla="*/ 19 h 37"/>
                <a:gd name="T4" fmla="*/ 19 w 39"/>
                <a:gd name="T5" fmla="*/ 0 h 37"/>
                <a:gd name="T6" fmla="*/ 37 w 39"/>
                <a:gd name="T7" fmla="*/ 19 h 37"/>
                <a:gd name="T8" fmla="*/ 24 w 3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4" y="37"/>
                  </a:moveTo>
                  <a:cubicBezTo>
                    <a:pt x="8" y="36"/>
                    <a:pt x="1" y="31"/>
                    <a:pt x="1" y="19"/>
                  </a:cubicBezTo>
                  <a:cubicBezTo>
                    <a:pt x="0" y="7"/>
                    <a:pt x="8" y="0"/>
                    <a:pt x="19" y="0"/>
                  </a:cubicBezTo>
                  <a:cubicBezTo>
                    <a:pt x="31" y="0"/>
                    <a:pt x="39" y="8"/>
                    <a:pt x="37" y="19"/>
                  </a:cubicBezTo>
                  <a:cubicBezTo>
                    <a:pt x="36" y="26"/>
                    <a:pt x="28" y="33"/>
                    <a:pt x="24" y="3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1">
              <a:extLst>
                <a:ext uri="{FF2B5EF4-FFF2-40B4-BE49-F238E27FC236}">
                  <a16:creationId xmlns:a16="http://schemas.microsoft.com/office/drawing/2014/main" id="{3C240AE0-29AC-195B-6496-25597000967E}"/>
                </a:ext>
              </a:extLst>
            </p:cNvPr>
            <p:cNvSpPr/>
            <p:nvPr/>
          </p:nvSpPr>
          <p:spPr bwMode="auto">
            <a:xfrm>
              <a:off x="5715000" y="3324225"/>
              <a:ext cx="149225" cy="177800"/>
            </a:xfrm>
            <a:custGeom>
              <a:avLst/>
              <a:gdLst>
                <a:gd name="T0" fmla="*/ 22 w 60"/>
                <a:gd name="T1" fmla="*/ 0 h 71"/>
                <a:gd name="T2" fmla="*/ 59 w 60"/>
                <a:gd name="T3" fmla="*/ 52 h 71"/>
                <a:gd name="T4" fmla="*/ 52 w 60"/>
                <a:gd name="T5" fmla="*/ 71 h 71"/>
                <a:gd name="T6" fmla="*/ 0 w 60"/>
                <a:gd name="T7" fmla="*/ 4 h 71"/>
                <a:gd name="T8" fmla="*/ 1 w 60"/>
                <a:gd name="T9" fmla="*/ 0 h 71"/>
                <a:gd name="T10" fmla="*/ 23 w 60"/>
                <a:gd name="T11" fmla="*/ 0 h 71"/>
                <a:gd name="T12" fmla="*/ 22 w 60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1">
                  <a:moveTo>
                    <a:pt x="22" y="0"/>
                  </a:moveTo>
                  <a:cubicBezTo>
                    <a:pt x="45" y="10"/>
                    <a:pt x="60" y="26"/>
                    <a:pt x="59" y="52"/>
                  </a:cubicBezTo>
                  <a:cubicBezTo>
                    <a:pt x="59" y="58"/>
                    <a:pt x="56" y="64"/>
                    <a:pt x="52" y="71"/>
                  </a:cubicBezTo>
                  <a:cubicBezTo>
                    <a:pt x="51" y="35"/>
                    <a:pt x="38" y="10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8" y="0"/>
                    <a:pt x="16" y="0"/>
                    <a:pt x="2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2">
              <a:extLst>
                <a:ext uri="{FF2B5EF4-FFF2-40B4-BE49-F238E27FC236}">
                  <a16:creationId xmlns:a16="http://schemas.microsoft.com/office/drawing/2014/main" id="{0886B48B-F88D-79B2-8899-A38C27905FBE}"/>
                </a:ext>
              </a:extLst>
            </p:cNvPr>
            <p:cNvSpPr/>
            <p:nvPr/>
          </p:nvSpPr>
          <p:spPr bwMode="auto">
            <a:xfrm>
              <a:off x="5762625" y="3297238"/>
              <a:ext cx="149225" cy="188913"/>
            </a:xfrm>
            <a:custGeom>
              <a:avLst/>
              <a:gdLst>
                <a:gd name="T0" fmla="*/ 4 w 60"/>
                <a:gd name="T1" fmla="*/ 11 h 76"/>
                <a:gd name="T2" fmla="*/ 0 w 60"/>
                <a:gd name="T3" fmla="*/ 5 h 76"/>
                <a:gd name="T4" fmla="*/ 47 w 60"/>
                <a:gd name="T5" fmla="*/ 24 h 76"/>
                <a:gd name="T6" fmla="*/ 47 w 60"/>
                <a:gd name="T7" fmla="*/ 76 h 76"/>
                <a:gd name="T8" fmla="*/ 3 w 60"/>
                <a:gd name="T9" fmla="*/ 11 h 76"/>
                <a:gd name="T10" fmla="*/ 4 w 60"/>
                <a:gd name="T11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6">
                  <a:moveTo>
                    <a:pt x="4" y="11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18" y="0"/>
                    <a:pt x="36" y="7"/>
                    <a:pt x="47" y="24"/>
                  </a:cubicBezTo>
                  <a:cubicBezTo>
                    <a:pt x="59" y="41"/>
                    <a:pt x="60" y="59"/>
                    <a:pt x="47" y="76"/>
                  </a:cubicBezTo>
                  <a:cubicBezTo>
                    <a:pt x="45" y="45"/>
                    <a:pt x="43" y="14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:a16="http://schemas.microsoft.com/office/drawing/2014/main" id="{361C6FE6-6236-9614-A531-3E68792DB2FB}"/>
                </a:ext>
              </a:extLst>
            </p:cNvPr>
            <p:cNvSpPr/>
            <p:nvPr/>
          </p:nvSpPr>
          <p:spPr bwMode="auto">
            <a:xfrm>
              <a:off x="5668963" y="3338513"/>
              <a:ext cx="163513" cy="193675"/>
            </a:xfrm>
            <a:custGeom>
              <a:avLst/>
              <a:gdLst>
                <a:gd name="T0" fmla="*/ 0 w 65"/>
                <a:gd name="T1" fmla="*/ 8 h 77"/>
                <a:gd name="T2" fmla="*/ 54 w 65"/>
                <a:gd name="T3" fmla="*/ 26 h 77"/>
                <a:gd name="T4" fmla="*/ 53 w 65"/>
                <a:gd name="T5" fmla="*/ 77 h 77"/>
                <a:gd name="T6" fmla="*/ 0 w 65"/>
                <a:gd name="T7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8"/>
                  </a:moveTo>
                  <a:cubicBezTo>
                    <a:pt x="22" y="0"/>
                    <a:pt x="42" y="8"/>
                    <a:pt x="54" y="26"/>
                  </a:cubicBezTo>
                  <a:cubicBezTo>
                    <a:pt x="65" y="41"/>
                    <a:pt x="65" y="61"/>
                    <a:pt x="53" y="77"/>
                  </a:cubicBezTo>
                  <a:cubicBezTo>
                    <a:pt x="55" y="39"/>
                    <a:pt x="41" y="15"/>
                    <a:pt x="0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4">
              <a:extLst>
                <a:ext uri="{FF2B5EF4-FFF2-40B4-BE49-F238E27FC236}">
                  <a16:creationId xmlns:a16="http://schemas.microsoft.com/office/drawing/2014/main" id="{8E7AB5C4-C078-4048-15EF-F8816746C048}"/>
                </a:ext>
              </a:extLst>
            </p:cNvPr>
            <p:cNvSpPr/>
            <p:nvPr/>
          </p:nvSpPr>
          <p:spPr bwMode="auto">
            <a:xfrm>
              <a:off x="6573838" y="2963863"/>
              <a:ext cx="65088" cy="82550"/>
            </a:xfrm>
            <a:custGeom>
              <a:avLst/>
              <a:gdLst>
                <a:gd name="T0" fmla="*/ 13 w 26"/>
                <a:gd name="T1" fmla="*/ 33 h 33"/>
                <a:gd name="T2" fmla="*/ 1 w 26"/>
                <a:gd name="T3" fmla="*/ 14 h 33"/>
                <a:gd name="T4" fmla="*/ 12 w 26"/>
                <a:gd name="T5" fmla="*/ 0 h 33"/>
                <a:gd name="T6" fmla="*/ 25 w 26"/>
                <a:gd name="T7" fmla="*/ 14 h 33"/>
                <a:gd name="T8" fmla="*/ 13 w 2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cubicBezTo>
                    <a:pt x="7" y="24"/>
                    <a:pt x="0" y="19"/>
                    <a:pt x="1" y="14"/>
                  </a:cubicBezTo>
                  <a:cubicBezTo>
                    <a:pt x="1" y="9"/>
                    <a:pt x="8" y="5"/>
                    <a:pt x="12" y="0"/>
                  </a:cubicBezTo>
                  <a:cubicBezTo>
                    <a:pt x="17" y="5"/>
                    <a:pt x="24" y="9"/>
                    <a:pt x="25" y="14"/>
                  </a:cubicBezTo>
                  <a:cubicBezTo>
                    <a:pt x="26" y="18"/>
                    <a:pt x="19" y="24"/>
                    <a:pt x="1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5">
              <a:extLst>
                <a:ext uri="{FF2B5EF4-FFF2-40B4-BE49-F238E27FC236}">
                  <a16:creationId xmlns:a16="http://schemas.microsoft.com/office/drawing/2014/main" id="{9DFD6BB5-4DC5-D54B-FF08-D5E03EE6CEB8}"/>
                </a:ext>
              </a:extLst>
            </p:cNvPr>
            <p:cNvSpPr/>
            <p:nvPr/>
          </p:nvSpPr>
          <p:spPr bwMode="auto">
            <a:xfrm>
              <a:off x="5729288" y="3440113"/>
              <a:ext cx="55563" cy="41275"/>
            </a:xfrm>
            <a:custGeom>
              <a:avLst/>
              <a:gdLst>
                <a:gd name="T0" fmla="*/ 22 w 22"/>
                <a:gd name="T1" fmla="*/ 9 h 17"/>
                <a:gd name="T2" fmla="*/ 8 w 22"/>
                <a:gd name="T3" fmla="*/ 16 h 17"/>
                <a:gd name="T4" fmla="*/ 0 w 22"/>
                <a:gd name="T5" fmla="*/ 8 h 17"/>
                <a:gd name="T6" fmla="*/ 9 w 22"/>
                <a:gd name="T7" fmla="*/ 0 h 17"/>
                <a:gd name="T8" fmla="*/ 22 w 2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9"/>
                  </a:moveTo>
                  <a:cubicBezTo>
                    <a:pt x="16" y="13"/>
                    <a:pt x="12" y="17"/>
                    <a:pt x="8" y="16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3" y="5"/>
                    <a:pt x="6" y="0"/>
                    <a:pt x="9" y="0"/>
                  </a:cubicBezTo>
                  <a:cubicBezTo>
                    <a:pt x="13" y="0"/>
                    <a:pt x="16" y="4"/>
                    <a:pt x="22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164A3019-B4F9-8CAA-333D-95E48753ADBB}"/>
              </a:ext>
            </a:extLst>
          </p:cNvPr>
          <p:cNvGrpSpPr/>
          <p:nvPr/>
        </p:nvGrpSpPr>
        <p:grpSpPr>
          <a:xfrm>
            <a:off x="9680575" y="2990850"/>
            <a:ext cx="1446213" cy="1457326"/>
            <a:chOff x="9680575" y="2990850"/>
            <a:chExt cx="1446213" cy="1457326"/>
          </a:xfrm>
        </p:grpSpPr>
        <p:sp>
          <p:nvSpPr>
            <p:cNvPr id="51" name="Freeform 39">
              <a:extLst>
                <a:ext uri="{FF2B5EF4-FFF2-40B4-BE49-F238E27FC236}">
                  <a16:creationId xmlns:a16="http://schemas.microsoft.com/office/drawing/2014/main" id="{D3449618-C10C-3F8D-0DB7-E171390A8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0575" y="2990850"/>
              <a:ext cx="1446213" cy="1457326"/>
            </a:xfrm>
            <a:custGeom>
              <a:avLst/>
              <a:gdLst>
                <a:gd name="T0" fmla="*/ 0 w 577"/>
                <a:gd name="T1" fmla="*/ 412 h 582"/>
                <a:gd name="T2" fmla="*/ 34 w 577"/>
                <a:gd name="T3" fmla="*/ 274 h 582"/>
                <a:gd name="T4" fmla="*/ 155 w 577"/>
                <a:gd name="T5" fmla="*/ 70 h 582"/>
                <a:gd name="T6" fmla="*/ 314 w 577"/>
                <a:gd name="T7" fmla="*/ 5 h 582"/>
                <a:gd name="T8" fmla="*/ 452 w 577"/>
                <a:gd name="T9" fmla="*/ 65 h 582"/>
                <a:gd name="T10" fmla="*/ 498 w 577"/>
                <a:gd name="T11" fmla="*/ 392 h 582"/>
                <a:gd name="T12" fmla="*/ 278 w 577"/>
                <a:gd name="T13" fmla="*/ 559 h 582"/>
                <a:gd name="T14" fmla="*/ 125 w 577"/>
                <a:gd name="T15" fmla="*/ 557 h 582"/>
                <a:gd name="T16" fmla="*/ 92 w 577"/>
                <a:gd name="T17" fmla="*/ 546 h 582"/>
                <a:gd name="T18" fmla="*/ 2 w 577"/>
                <a:gd name="T19" fmla="*/ 438 h 582"/>
                <a:gd name="T20" fmla="*/ 0 w 577"/>
                <a:gd name="T21" fmla="*/ 412 h 582"/>
                <a:gd name="T22" fmla="*/ 538 w 577"/>
                <a:gd name="T23" fmla="*/ 254 h 582"/>
                <a:gd name="T24" fmla="*/ 523 w 577"/>
                <a:gd name="T25" fmla="*/ 181 h 582"/>
                <a:gd name="T26" fmla="*/ 343 w 577"/>
                <a:gd name="T27" fmla="*/ 22 h 582"/>
                <a:gd name="T28" fmla="*/ 281 w 577"/>
                <a:gd name="T29" fmla="*/ 17 h 582"/>
                <a:gd name="T30" fmla="*/ 141 w 577"/>
                <a:gd name="T31" fmla="*/ 98 h 582"/>
                <a:gd name="T32" fmla="*/ 23 w 577"/>
                <a:gd name="T33" fmla="*/ 329 h 582"/>
                <a:gd name="T34" fmla="*/ 14 w 577"/>
                <a:gd name="T35" fmla="*/ 447 h 582"/>
                <a:gd name="T36" fmla="*/ 96 w 577"/>
                <a:gd name="T37" fmla="*/ 536 h 582"/>
                <a:gd name="T38" fmla="*/ 132 w 577"/>
                <a:gd name="T39" fmla="*/ 548 h 582"/>
                <a:gd name="T40" fmla="*/ 264 w 577"/>
                <a:gd name="T41" fmla="*/ 553 h 582"/>
                <a:gd name="T42" fmla="*/ 484 w 577"/>
                <a:gd name="T43" fmla="*/ 397 h 582"/>
                <a:gd name="T44" fmla="*/ 538 w 577"/>
                <a:gd name="T45" fmla="*/ 25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7" h="582">
                  <a:moveTo>
                    <a:pt x="0" y="412"/>
                  </a:moveTo>
                  <a:cubicBezTo>
                    <a:pt x="0" y="361"/>
                    <a:pt x="17" y="317"/>
                    <a:pt x="34" y="274"/>
                  </a:cubicBezTo>
                  <a:cubicBezTo>
                    <a:pt x="63" y="200"/>
                    <a:pt x="98" y="128"/>
                    <a:pt x="155" y="70"/>
                  </a:cubicBezTo>
                  <a:cubicBezTo>
                    <a:pt x="199" y="27"/>
                    <a:pt x="250" y="0"/>
                    <a:pt x="314" y="5"/>
                  </a:cubicBezTo>
                  <a:cubicBezTo>
                    <a:pt x="366" y="10"/>
                    <a:pt x="412" y="33"/>
                    <a:pt x="452" y="65"/>
                  </a:cubicBezTo>
                  <a:cubicBezTo>
                    <a:pt x="557" y="148"/>
                    <a:pt x="577" y="283"/>
                    <a:pt x="498" y="392"/>
                  </a:cubicBezTo>
                  <a:cubicBezTo>
                    <a:pt x="442" y="469"/>
                    <a:pt x="370" y="527"/>
                    <a:pt x="278" y="559"/>
                  </a:cubicBezTo>
                  <a:cubicBezTo>
                    <a:pt x="227" y="576"/>
                    <a:pt x="176" y="582"/>
                    <a:pt x="125" y="557"/>
                  </a:cubicBezTo>
                  <a:cubicBezTo>
                    <a:pt x="114" y="552"/>
                    <a:pt x="103" y="549"/>
                    <a:pt x="92" y="546"/>
                  </a:cubicBezTo>
                  <a:cubicBezTo>
                    <a:pt x="29" y="532"/>
                    <a:pt x="9" y="487"/>
                    <a:pt x="2" y="438"/>
                  </a:cubicBezTo>
                  <a:cubicBezTo>
                    <a:pt x="0" y="428"/>
                    <a:pt x="0" y="418"/>
                    <a:pt x="0" y="412"/>
                  </a:cubicBezTo>
                  <a:close/>
                  <a:moveTo>
                    <a:pt x="538" y="254"/>
                  </a:moveTo>
                  <a:cubicBezTo>
                    <a:pt x="534" y="229"/>
                    <a:pt x="531" y="204"/>
                    <a:pt x="523" y="181"/>
                  </a:cubicBezTo>
                  <a:cubicBezTo>
                    <a:pt x="494" y="94"/>
                    <a:pt x="427" y="47"/>
                    <a:pt x="343" y="22"/>
                  </a:cubicBezTo>
                  <a:cubicBezTo>
                    <a:pt x="324" y="16"/>
                    <a:pt x="301" y="15"/>
                    <a:pt x="281" y="17"/>
                  </a:cubicBezTo>
                  <a:cubicBezTo>
                    <a:pt x="222" y="21"/>
                    <a:pt x="178" y="55"/>
                    <a:pt x="141" y="98"/>
                  </a:cubicBezTo>
                  <a:cubicBezTo>
                    <a:pt x="85" y="166"/>
                    <a:pt x="50" y="246"/>
                    <a:pt x="23" y="329"/>
                  </a:cubicBezTo>
                  <a:cubicBezTo>
                    <a:pt x="11" y="368"/>
                    <a:pt x="6" y="407"/>
                    <a:pt x="14" y="447"/>
                  </a:cubicBezTo>
                  <a:cubicBezTo>
                    <a:pt x="23" y="493"/>
                    <a:pt x="48" y="525"/>
                    <a:pt x="96" y="536"/>
                  </a:cubicBezTo>
                  <a:cubicBezTo>
                    <a:pt x="108" y="539"/>
                    <a:pt x="121" y="542"/>
                    <a:pt x="132" y="548"/>
                  </a:cubicBezTo>
                  <a:cubicBezTo>
                    <a:pt x="175" y="569"/>
                    <a:pt x="220" y="566"/>
                    <a:pt x="264" y="553"/>
                  </a:cubicBezTo>
                  <a:cubicBezTo>
                    <a:pt x="355" y="527"/>
                    <a:pt x="426" y="470"/>
                    <a:pt x="484" y="397"/>
                  </a:cubicBezTo>
                  <a:cubicBezTo>
                    <a:pt x="516" y="355"/>
                    <a:pt x="536" y="308"/>
                    <a:pt x="538" y="25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0">
              <a:extLst>
                <a:ext uri="{FF2B5EF4-FFF2-40B4-BE49-F238E27FC236}">
                  <a16:creationId xmlns:a16="http://schemas.microsoft.com/office/drawing/2014/main" id="{58DE44A4-B62B-5774-854F-C821EFA725DA}"/>
                </a:ext>
              </a:extLst>
            </p:cNvPr>
            <p:cNvSpPr/>
            <p:nvPr/>
          </p:nvSpPr>
          <p:spPr bwMode="auto">
            <a:xfrm>
              <a:off x="9915525" y="3579813"/>
              <a:ext cx="368300" cy="369888"/>
            </a:xfrm>
            <a:custGeom>
              <a:avLst/>
              <a:gdLst>
                <a:gd name="T0" fmla="*/ 147 w 147"/>
                <a:gd name="T1" fmla="*/ 75 h 148"/>
                <a:gd name="T2" fmla="*/ 75 w 147"/>
                <a:gd name="T3" fmla="*/ 148 h 148"/>
                <a:gd name="T4" fmla="*/ 0 w 147"/>
                <a:gd name="T5" fmla="*/ 75 h 148"/>
                <a:gd name="T6" fmla="*/ 73 w 147"/>
                <a:gd name="T7" fmla="*/ 1 h 148"/>
                <a:gd name="T8" fmla="*/ 147 w 147"/>
                <a:gd name="T9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47" y="75"/>
                  </a:moveTo>
                  <a:cubicBezTo>
                    <a:pt x="147" y="116"/>
                    <a:pt x="116" y="148"/>
                    <a:pt x="75" y="148"/>
                  </a:cubicBezTo>
                  <a:cubicBezTo>
                    <a:pt x="34" y="148"/>
                    <a:pt x="0" y="115"/>
                    <a:pt x="0" y="75"/>
                  </a:cubicBezTo>
                  <a:cubicBezTo>
                    <a:pt x="1" y="35"/>
                    <a:pt x="34" y="2"/>
                    <a:pt x="73" y="1"/>
                  </a:cubicBezTo>
                  <a:cubicBezTo>
                    <a:pt x="114" y="0"/>
                    <a:pt x="147" y="34"/>
                    <a:pt x="147" y="7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1">
              <a:extLst>
                <a:ext uri="{FF2B5EF4-FFF2-40B4-BE49-F238E27FC236}">
                  <a16:creationId xmlns:a16="http://schemas.microsoft.com/office/drawing/2014/main" id="{18DBD1D1-EA0A-4179-85F4-387F7B58D6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8300" y="3316288"/>
              <a:ext cx="317500" cy="242888"/>
            </a:xfrm>
            <a:custGeom>
              <a:avLst/>
              <a:gdLst>
                <a:gd name="T0" fmla="*/ 127 w 127"/>
                <a:gd name="T1" fmla="*/ 62 h 97"/>
                <a:gd name="T2" fmla="*/ 96 w 127"/>
                <a:gd name="T3" fmla="*/ 91 h 97"/>
                <a:gd name="T4" fmla="*/ 63 w 127"/>
                <a:gd name="T5" fmla="*/ 71 h 97"/>
                <a:gd name="T6" fmla="*/ 26 w 127"/>
                <a:gd name="T7" fmla="*/ 47 h 97"/>
                <a:gd name="T8" fmla="*/ 7 w 127"/>
                <a:gd name="T9" fmla="*/ 29 h 97"/>
                <a:gd name="T10" fmla="*/ 19 w 127"/>
                <a:gd name="T11" fmla="*/ 3 h 97"/>
                <a:gd name="T12" fmla="*/ 29 w 127"/>
                <a:gd name="T13" fmla="*/ 0 h 97"/>
                <a:gd name="T14" fmla="*/ 122 w 127"/>
                <a:gd name="T15" fmla="*/ 49 h 97"/>
                <a:gd name="T16" fmla="*/ 127 w 127"/>
                <a:gd name="T17" fmla="*/ 62 h 97"/>
                <a:gd name="T18" fmla="*/ 70 w 127"/>
                <a:gd name="T19" fmla="*/ 17 h 97"/>
                <a:gd name="T20" fmla="*/ 56 w 127"/>
                <a:gd name="T21" fmla="*/ 17 h 97"/>
                <a:gd name="T22" fmla="*/ 50 w 127"/>
                <a:gd name="T23" fmla="*/ 33 h 97"/>
                <a:gd name="T24" fmla="*/ 71 w 127"/>
                <a:gd name="T25" fmla="*/ 70 h 97"/>
                <a:gd name="T26" fmla="*/ 90 w 127"/>
                <a:gd name="T27" fmla="*/ 42 h 97"/>
                <a:gd name="T28" fmla="*/ 92 w 127"/>
                <a:gd name="T29" fmla="*/ 30 h 97"/>
                <a:gd name="T30" fmla="*/ 80 w 127"/>
                <a:gd name="T31" fmla="*/ 37 h 97"/>
                <a:gd name="T32" fmla="*/ 69 w 127"/>
                <a:gd name="T33" fmla="*/ 52 h 97"/>
                <a:gd name="T34" fmla="*/ 64 w 127"/>
                <a:gd name="T35" fmla="*/ 49 h 97"/>
                <a:gd name="T36" fmla="*/ 79 w 127"/>
                <a:gd name="T37" fmla="*/ 24 h 97"/>
                <a:gd name="T38" fmla="*/ 77 w 127"/>
                <a:gd name="T39" fmla="*/ 23 h 97"/>
                <a:gd name="T40" fmla="*/ 62 w 127"/>
                <a:gd name="T41" fmla="*/ 35 h 97"/>
                <a:gd name="T42" fmla="*/ 59 w 127"/>
                <a:gd name="T43" fmla="*/ 32 h 97"/>
                <a:gd name="T44" fmla="*/ 70 w 127"/>
                <a:gd name="T45" fmla="*/ 17 h 97"/>
                <a:gd name="T46" fmla="*/ 102 w 127"/>
                <a:gd name="T47" fmla="*/ 39 h 97"/>
                <a:gd name="T48" fmla="*/ 75 w 127"/>
                <a:gd name="T49" fmla="*/ 77 h 97"/>
                <a:gd name="T50" fmla="*/ 112 w 127"/>
                <a:gd name="T51" fmla="*/ 79 h 97"/>
                <a:gd name="T52" fmla="*/ 123 w 127"/>
                <a:gd name="T53" fmla="*/ 59 h 97"/>
                <a:gd name="T54" fmla="*/ 103 w 127"/>
                <a:gd name="T55" fmla="*/ 70 h 97"/>
                <a:gd name="T56" fmla="*/ 98 w 127"/>
                <a:gd name="T57" fmla="*/ 63 h 97"/>
                <a:gd name="T58" fmla="*/ 119 w 127"/>
                <a:gd name="T59" fmla="*/ 53 h 97"/>
                <a:gd name="T60" fmla="*/ 102 w 127"/>
                <a:gd name="T61" fmla="*/ 39 h 97"/>
                <a:gd name="T62" fmla="*/ 28 w 127"/>
                <a:gd name="T63" fmla="*/ 19 h 97"/>
                <a:gd name="T64" fmla="*/ 31 w 127"/>
                <a:gd name="T65" fmla="*/ 20 h 97"/>
                <a:gd name="T66" fmla="*/ 31 w 127"/>
                <a:gd name="T67" fmla="*/ 28 h 97"/>
                <a:gd name="T68" fmla="*/ 31 w 127"/>
                <a:gd name="T69" fmla="*/ 41 h 97"/>
                <a:gd name="T70" fmla="*/ 42 w 127"/>
                <a:gd name="T71" fmla="*/ 32 h 97"/>
                <a:gd name="T72" fmla="*/ 44 w 127"/>
                <a:gd name="T73" fmla="*/ 26 h 97"/>
                <a:gd name="T74" fmla="*/ 43 w 127"/>
                <a:gd name="T75" fmla="*/ 9 h 97"/>
                <a:gd name="T76" fmla="*/ 17 w 127"/>
                <a:gd name="T77" fmla="*/ 13 h 97"/>
                <a:gd name="T78" fmla="*/ 16 w 127"/>
                <a:gd name="T79" fmla="*/ 32 h 97"/>
                <a:gd name="T80" fmla="*/ 20 w 127"/>
                <a:gd name="T81" fmla="*/ 31 h 97"/>
                <a:gd name="T82" fmla="*/ 28 w 127"/>
                <a:gd name="T83" fmla="*/ 1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97">
                  <a:moveTo>
                    <a:pt x="127" y="62"/>
                  </a:moveTo>
                  <a:cubicBezTo>
                    <a:pt x="127" y="85"/>
                    <a:pt x="113" y="97"/>
                    <a:pt x="96" y="91"/>
                  </a:cubicBezTo>
                  <a:cubicBezTo>
                    <a:pt x="84" y="86"/>
                    <a:pt x="74" y="78"/>
                    <a:pt x="63" y="71"/>
                  </a:cubicBezTo>
                  <a:cubicBezTo>
                    <a:pt x="51" y="63"/>
                    <a:pt x="38" y="55"/>
                    <a:pt x="26" y="47"/>
                  </a:cubicBezTo>
                  <a:cubicBezTo>
                    <a:pt x="19" y="42"/>
                    <a:pt x="11" y="37"/>
                    <a:pt x="7" y="29"/>
                  </a:cubicBezTo>
                  <a:cubicBezTo>
                    <a:pt x="0" y="17"/>
                    <a:pt x="4" y="7"/>
                    <a:pt x="19" y="3"/>
                  </a:cubicBezTo>
                  <a:cubicBezTo>
                    <a:pt x="22" y="2"/>
                    <a:pt x="26" y="0"/>
                    <a:pt x="29" y="0"/>
                  </a:cubicBezTo>
                  <a:cubicBezTo>
                    <a:pt x="67" y="4"/>
                    <a:pt x="98" y="20"/>
                    <a:pt x="122" y="49"/>
                  </a:cubicBezTo>
                  <a:cubicBezTo>
                    <a:pt x="126" y="53"/>
                    <a:pt x="126" y="60"/>
                    <a:pt x="127" y="62"/>
                  </a:cubicBezTo>
                  <a:close/>
                  <a:moveTo>
                    <a:pt x="70" y="17"/>
                  </a:moveTo>
                  <a:cubicBezTo>
                    <a:pt x="63" y="17"/>
                    <a:pt x="57" y="15"/>
                    <a:pt x="56" y="17"/>
                  </a:cubicBezTo>
                  <a:cubicBezTo>
                    <a:pt x="53" y="22"/>
                    <a:pt x="49" y="29"/>
                    <a:pt x="50" y="33"/>
                  </a:cubicBezTo>
                  <a:cubicBezTo>
                    <a:pt x="55" y="45"/>
                    <a:pt x="63" y="56"/>
                    <a:pt x="71" y="70"/>
                  </a:cubicBezTo>
                  <a:cubicBezTo>
                    <a:pt x="79" y="59"/>
                    <a:pt x="85" y="51"/>
                    <a:pt x="90" y="42"/>
                  </a:cubicBezTo>
                  <a:cubicBezTo>
                    <a:pt x="92" y="39"/>
                    <a:pt x="91" y="34"/>
                    <a:pt x="92" y="30"/>
                  </a:cubicBezTo>
                  <a:cubicBezTo>
                    <a:pt x="88" y="32"/>
                    <a:pt x="83" y="34"/>
                    <a:pt x="80" y="37"/>
                  </a:cubicBezTo>
                  <a:cubicBezTo>
                    <a:pt x="76" y="41"/>
                    <a:pt x="73" y="47"/>
                    <a:pt x="69" y="52"/>
                  </a:cubicBezTo>
                  <a:cubicBezTo>
                    <a:pt x="67" y="51"/>
                    <a:pt x="66" y="50"/>
                    <a:pt x="64" y="49"/>
                  </a:cubicBezTo>
                  <a:cubicBezTo>
                    <a:pt x="69" y="41"/>
                    <a:pt x="74" y="33"/>
                    <a:pt x="79" y="24"/>
                  </a:cubicBezTo>
                  <a:cubicBezTo>
                    <a:pt x="79" y="24"/>
                    <a:pt x="78" y="24"/>
                    <a:pt x="77" y="23"/>
                  </a:cubicBezTo>
                  <a:cubicBezTo>
                    <a:pt x="72" y="27"/>
                    <a:pt x="67" y="31"/>
                    <a:pt x="62" y="35"/>
                  </a:cubicBezTo>
                  <a:cubicBezTo>
                    <a:pt x="61" y="34"/>
                    <a:pt x="60" y="33"/>
                    <a:pt x="59" y="32"/>
                  </a:cubicBezTo>
                  <a:cubicBezTo>
                    <a:pt x="62" y="28"/>
                    <a:pt x="65" y="24"/>
                    <a:pt x="70" y="17"/>
                  </a:cubicBezTo>
                  <a:close/>
                  <a:moveTo>
                    <a:pt x="102" y="39"/>
                  </a:moveTo>
                  <a:cubicBezTo>
                    <a:pt x="93" y="51"/>
                    <a:pt x="86" y="62"/>
                    <a:pt x="75" y="77"/>
                  </a:cubicBezTo>
                  <a:cubicBezTo>
                    <a:pt x="90" y="78"/>
                    <a:pt x="101" y="81"/>
                    <a:pt x="112" y="79"/>
                  </a:cubicBezTo>
                  <a:cubicBezTo>
                    <a:pt x="116" y="79"/>
                    <a:pt x="118" y="68"/>
                    <a:pt x="123" y="59"/>
                  </a:cubicBezTo>
                  <a:cubicBezTo>
                    <a:pt x="113" y="64"/>
                    <a:pt x="108" y="67"/>
                    <a:pt x="103" y="70"/>
                  </a:cubicBezTo>
                  <a:cubicBezTo>
                    <a:pt x="101" y="68"/>
                    <a:pt x="99" y="65"/>
                    <a:pt x="98" y="63"/>
                  </a:cubicBezTo>
                  <a:cubicBezTo>
                    <a:pt x="104" y="60"/>
                    <a:pt x="111" y="57"/>
                    <a:pt x="119" y="53"/>
                  </a:cubicBezTo>
                  <a:cubicBezTo>
                    <a:pt x="111" y="46"/>
                    <a:pt x="108" y="43"/>
                    <a:pt x="102" y="39"/>
                  </a:cubicBezTo>
                  <a:close/>
                  <a:moveTo>
                    <a:pt x="28" y="19"/>
                  </a:moveTo>
                  <a:cubicBezTo>
                    <a:pt x="29" y="19"/>
                    <a:pt x="30" y="19"/>
                    <a:pt x="31" y="20"/>
                  </a:cubicBezTo>
                  <a:cubicBezTo>
                    <a:pt x="31" y="23"/>
                    <a:pt x="31" y="25"/>
                    <a:pt x="31" y="28"/>
                  </a:cubicBezTo>
                  <a:cubicBezTo>
                    <a:pt x="31" y="32"/>
                    <a:pt x="31" y="36"/>
                    <a:pt x="31" y="41"/>
                  </a:cubicBezTo>
                  <a:cubicBezTo>
                    <a:pt x="35" y="38"/>
                    <a:pt x="38" y="35"/>
                    <a:pt x="42" y="32"/>
                  </a:cubicBezTo>
                  <a:cubicBezTo>
                    <a:pt x="43" y="30"/>
                    <a:pt x="44" y="28"/>
                    <a:pt x="44" y="26"/>
                  </a:cubicBezTo>
                  <a:cubicBezTo>
                    <a:pt x="44" y="20"/>
                    <a:pt x="43" y="15"/>
                    <a:pt x="43" y="9"/>
                  </a:cubicBezTo>
                  <a:cubicBezTo>
                    <a:pt x="34" y="10"/>
                    <a:pt x="25" y="10"/>
                    <a:pt x="17" y="13"/>
                  </a:cubicBezTo>
                  <a:cubicBezTo>
                    <a:pt x="14" y="14"/>
                    <a:pt x="16" y="25"/>
                    <a:pt x="16" y="32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3" y="27"/>
                    <a:pt x="25" y="23"/>
                    <a:pt x="28" y="1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2">
              <a:extLst>
                <a:ext uri="{FF2B5EF4-FFF2-40B4-BE49-F238E27FC236}">
                  <a16:creationId xmlns:a16="http://schemas.microsoft.com/office/drawing/2014/main" id="{5BC54465-A47C-8FB0-1021-F7A8213F0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2225" y="3086100"/>
              <a:ext cx="292100" cy="239713"/>
            </a:xfrm>
            <a:custGeom>
              <a:avLst/>
              <a:gdLst>
                <a:gd name="T0" fmla="*/ 93 w 117"/>
                <a:gd name="T1" fmla="*/ 0 h 96"/>
                <a:gd name="T2" fmla="*/ 114 w 117"/>
                <a:gd name="T3" fmla="*/ 17 h 96"/>
                <a:gd name="T4" fmla="*/ 109 w 117"/>
                <a:gd name="T5" fmla="*/ 43 h 96"/>
                <a:gd name="T6" fmla="*/ 82 w 117"/>
                <a:gd name="T7" fmla="*/ 61 h 96"/>
                <a:gd name="T8" fmla="*/ 45 w 117"/>
                <a:gd name="T9" fmla="*/ 83 h 96"/>
                <a:gd name="T10" fmla="*/ 10 w 117"/>
                <a:gd name="T11" fmla="*/ 89 h 96"/>
                <a:gd name="T12" fmla="*/ 9 w 117"/>
                <a:gd name="T13" fmla="*/ 59 h 96"/>
                <a:gd name="T14" fmla="*/ 93 w 117"/>
                <a:gd name="T15" fmla="*/ 0 h 96"/>
                <a:gd name="T16" fmla="*/ 48 w 117"/>
                <a:gd name="T17" fmla="*/ 58 h 96"/>
                <a:gd name="T18" fmla="*/ 83 w 117"/>
                <a:gd name="T19" fmla="*/ 53 h 96"/>
                <a:gd name="T20" fmla="*/ 61 w 117"/>
                <a:gd name="T21" fmla="*/ 18 h 96"/>
                <a:gd name="T22" fmla="*/ 54 w 117"/>
                <a:gd name="T23" fmla="*/ 21 h 96"/>
                <a:gd name="T24" fmla="*/ 67 w 117"/>
                <a:gd name="T25" fmla="*/ 49 h 96"/>
                <a:gd name="T26" fmla="*/ 63 w 117"/>
                <a:gd name="T27" fmla="*/ 51 h 96"/>
                <a:gd name="T28" fmla="*/ 46 w 117"/>
                <a:gd name="T29" fmla="*/ 28 h 96"/>
                <a:gd name="T30" fmla="*/ 50 w 117"/>
                <a:gd name="T31" fmla="*/ 48 h 96"/>
                <a:gd name="T32" fmla="*/ 46 w 117"/>
                <a:gd name="T33" fmla="*/ 49 h 96"/>
                <a:gd name="T34" fmla="*/ 38 w 117"/>
                <a:gd name="T35" fmla="*/ 37 h 96"/>
                <a:gd name="T36" fmla="*/ 33 w 117"/>
                <a:gd name="T37" fmla="*/ 38 h 96"/>
                <a:gd name="T38" fmla="*/ 36 w 117"/>
                <a:gd name="T39" fmla="*/ 50 h 96"/>
                <a:gd name="T40" fmla="*/ 50 w 117"/>
                <a:gd name="T41" fmla="*/ 66 h 96"/>
                <a:gd name="T42" fmla="*/ 51 w 117"/>
                <a:gd name="T43" fmla="*/ 65 h 96"/>
                <a:gd name="T44" fmla="*/ 48 w 117"/>
                <a:gd name="T45" fmla="*/ 58 h 96"/>
                <a:gd name="T46" fmla="*/ 87 w 117"/>
                <a:gd name="T47" fmla="*/ 47 h 96"/>
                <a:gd name="T48" fmla="*/ 93 w 117"/>
                <a:gd name="T49" fmla="*/ 50 h 96"/>
                <a:gd name="T50" fmla="*/ 107 w 117"/>
                <a:gd name="T51" fmla="*/ 23 h 96"/>
                <a:gd name="T52" fmla="*/ 94 w 117"/>
                <a:gd name="T53" fmla="*/ 5 h 96"/>
                <a:gd name="T54" fmla="*/ 94 w 117"/>
                <a:gd name="T55" fmla="*/ 27 h 96"/>
                <a:gd name="T56" fmla="*/ 91 w 117"/>
                <a:gd name="T57" fmla="*/ 27 h 96"/>
                <a:gd name="T58" fmla="*/ 84 w 117"/>
                <a:gd name="T59" fmla="*/ 7 h 96"/>
                <a:gd name="T60" fmla="*/ 69 w 117"/>
                <a:gd name="T61" fmla="*/ 16 h 96"/>
                <a:gd name="T62" fmla="*/ 87 w 117"/>
                <a:gd name="T63" fmla="*/ 47 h 96"/>
                <a:gd name="T64" fmla="*/ 22 w 117"/>
                <a:gd name="T65" fmla="*/ 70 h 96"/>
                <a:gd name="T66" fmla="*/ 25 w 117"/>
                <a:gd name="T67" fmla="*/ 67 h 96"/>
                <a:gd name="T68" fmla="*/ 41 w 117"/>
                <a:gd name="T69" fmla="*/ 80 h 96"/>
                <a:gd name="T70" fmla="*/ 31 w 117"/>
                <a:gd name="T71" fmla="*/ 56 h 96"/>
                <a:gd name="T72" fmla="*/ 19 w 117"/>
                <a:gd name="T73" fmla="*/ 56 h 96"/>
                <a:gd name="T74" fmla="*/ 13 w 117"/>
                <a:gd name="T75" fmla="*/ 78 h 96"/>
                <a:gd name="T76" fmla="*/ 28 w 117"/>
                <a:gd name="T77" fmla="*/ 86 h 96"/>
                <a:gd name="T78" fmla="*/ 30 w 117"/>
                <a:gd name="T79" fmla="*/ 82 h 96"/>
                <a:gd name="T80" fmla="*/ 22 w 117"/>
                <a:gd name="T81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96">
                  <a:moveTo>
                    <a:pt x="93" y="0"/>
                  </a:moveTo>
                  <a:cubicBezTo>
                    <a:pt x="99" y="5"/>
                    <a:pt x="110" y="9"/>
                    <a:pt x="114" y="17"/>
                  </a:cubicBezTo>
                  <a:cubicBezTo>
                    <a:pt x="117" y="24"/>
                    <a:pt x="114" y="36"/>
                    <a:pt x="109" y="43"/>
                  </a:cubicBezTo>
                  <a:cubicBezTo>
                    <a:pt x="102" y="51"/>
                    <a:pt x="91" y="55"/>
                    <a:pt x="82" y="61"/>
                  </a:cubicBezTo>
                  <a:cubicBezTo>
                    <a:pt x="70" y="68"/>
                    <a:pt x="57" y="75"/>
                    <a:pt x="45" y="83"/>
                  </a:cubicBezTo>
                  <a:cubicBezTo>
                    <a:pt x="35" y="91"/>
                    <a:pt x="18" y="96"/>
                    <a:pt x="10" y="89"/>
                  </a:cubicBezTo>
                  <a:cubicBezTo>
                    <a:pt x="0" y="80"/>
                    <a:pt x="3" y="69"/>
                    <a:pt x="9" y="59"/>
                  </a:cubicBezTo>
                  <a:cubicBezTo>
                    <a:pt x="27" y="29"/>
                    <a:pt x="54" y="10"/>
                    <a:pt x="93" y="0"/>
                  </a:cubicBezTo>
                  <a:close/>
                  <a:moveTo>
                    <a:pt x="48" y="58"/>
                  </a:moveTo>
                  <a:cubicBezTo>
                    <a:pt x="60" y="56"/>
                    <a:pt x="70" y="55"/>
                    <a:pt x="83" y="53"/>
                  </a:cubicBezTo>
                  <a:cubicBezTo>
                    <a:pt x="75" y="40"/>
                    <a:pt x="68" y="29"/>
                    <a:pt x="61" y="18"/>
                  </a:cubicBezTo>
                  <a:cubicBezTo>
                    <a:pt x="59" y="19"/>
                    <a:pt x="56" y="20"/>
                    <a:pt x="54" y="21"/>
                  </a:cubicBezTo>
                  <a:cubicBezTo>
                    <a:pt x="58" y="31"/>
                    <a:pt x="63" y="40"/>
                    <a:pt x="67" y="49"/>
                  </a:cubicBezTo>
                  <a:cubicBezTo>
                    <a:pt x="65" y="50"/>
                    <a:pt x="64" y="51"/>
                    <a:pt x="63" y="51"/>
                  </a:cubicBezTo>
                  <a:cubicBezTo>
                    <a:pt x="58" y="44"/>
                    <a:pt x="53" y="37"/>
                    <a:pt x="46" y="28"/>
                  </a:cubicBezTo>
                  <a:cubicBezTo>
                    <a:pt x="47" y="37"/>
                    <a:pt x="48" y="42"/>
                    <a:pt x="50" y="48"/>
                  </a:cubicBezTo>
                  <a:cubicBezTo>
                    <a:pt x="48" y="48"/>
                    <a:pt x="47" y="48"/>
                    <a:pt x="46" y="49"/>
                  </a:cubicBezTo>
                  <a:cubicBezTo>
                    <a:pt x="43" y="45"/>
                    <a:pt x="41" y="41"/>
                    <a:pt x="38" y="37"/>
                  </a:cubicBezTo>
                  <a:cubicBezTo>
                    <a:pt x="36" y="37"/>
                    <a:pt x="35" y="38"/>
                    <a:pt x="33" y="38"/>
                  </a:cubicBezTo>
                  <a:cubicBezTo>
                    <a:pt x="34" y="42"/>
                    <a:pt x="34" y="47"/>
                    <a:pt x="36" y="50"/>
                  </a:cubicBezTo>
                  <a:cubicBezTo>
                    <a:pt x="40" y="56"/>
                    <a:pt x="45" y="61"/>
                    <a:pt x="50" y="66"/>
                  </a:cubicBezTo>
                  <a:cubicBezTo>
                    <a:pt x="50" y="65"/>
                    <a:pt x="51" y="65"/>
                    <a:pt x="51" y="65"/>
                  </a:cubicBezTo>
                  <a:cubicBezTo>
                    <a:pt x="50" y="61"/>
                    <a:pt x="49" y="58"/>
                    <a:pt x="48" y="58"/>
                  </a:cubicBezTo>
                  <a:close/>
                  <a:moveTo>
                    <a:pt x="87" y="47"/>
                  </a:moveTo>
                  <a:cubicBezTo>
                    <a:pt x="89" y="48"/>
                    <a:pt x="91" y="49"/>
                    <a:pt x="93" y="50"/>
                  </a:cubicBezTo>
                  <a:cubicBezTo>
                    <a:pt x="98" y="41"/>
                    <a:pt x="105" y="33"/>
                    <a:pt x="107" y="23"/>
                  </a:cubicBezTo>
                  <a:cubicBezTo>
                    <a:pt x="108" y="19"/>
                    <a:pt x="100" y="13"/>
                    <a:pt x="94" y="5"/>
                  </a:cubicBezTo>
                  <a:cubicBezTo>
                    <a:pt x="94" y="16"/>
                    <a:pt x="94" y="21"/>
                    <a:pt x="94" y="27"/>
                  </a:cubicBezTo>
                  <a:cubicBezTo>
                    <a:pt x="93" y="27"/>
                    <a:pt x="92" y="27"/>
                    <a:pt x="91" y="27"/>
                  </a:cubicBezTo>
                  <a:cubicBezTo>
                    <a:pt x="89" y="21"/>
                    <a:pt x="87" y="15"/>
                    <a:pt x="84" y="7"/>
                  </a:cubicBezTo>
                  <a:cubicBezTo>
                    <a:pt x="78" y="11"/>
                    <a:pt x="74" y="13"/>
                    <a:pt x="69" y="16"/>
                  </a:cubicBezTo>
                  <a:cubicBezTo>
                    <a:pt x="76" y="27"/>
                    <a:pt x="82" y="37"/>
                    <a:pt x="87" y="47"/>
                  </a:cubicBezTo>
                  <a:close/>
                  <a:moveTo>
                    <a:pt x="22" y="70"/>
                  </a:moveTo>
                  <a:cubicBezTo>
                    <a:pt x="23" y="69"/>
                    <a:pt x="24" y="68"/>
                    <a:pt x="25" y="67"/>
                  </a:cubicBezTo>
                  <a:cubicBezTo>
                    <a:pt x="30" y="71"/>
                    <a:pt x="35" y="75"/>
                    <a:pt x="41" y="80"/>
                  </a:cubicBezTo>
                  <a:cubicBezTo>
                    <a:pt x="47" y="66"/>
                    <a:pt x="36" y="62"/>
                    <a:pt x="31" y="56"/>
                  </a:cubicBezTo>
                  <a:cubicBezTo>
                    <a:pt x="29" y="54"/>
                    <a:pt x="20" y="54"/>
                    <a:pt x="19" y="56"/>
                  </a:cubicBezTo>
                  <a:cubicBezTo>
                    <a:pt x="16" y="63"/>
                    <a:pt x="13" y="71"/>
                    <a:pt x="13" y="78"/>
                  </a:cubicBezTo>
                  <a:cubicBezTo>
                    <a:pt x="13" y="81"/>
                    <a:pt x="23" y="83"/>
                    <a:pt x="28" y="86"/>
                  </a:cubicBezTo>
                  <a:cubicBezTo>
                    <a:pt x="29" y="85"/>
                    <a:pt x="30" y="84"/>
                    <a:pt x="30" y="82"/>
                  </a:cubicBezTo>
                  <a:cubicBezTo>
                    <a:pt x="27" y="78"/>
                    <a:pt x="25" y="74"/>
                    <a:pt x="22" y="7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3">
              <a:extLst>
                <a:ext uri="{FF2B5EF4-FFF2-40B4-BE49-F238E27FC236}">
                  <a16:creationId xmlns:a16="http://schemas.microsoft.com/office/drawing/2014/main" id="{D387DE79-3D62-0265-79F6-A81AF3425309}"/>
                </a:ext>
              </a:extLst>
            </p:cNvPr>
            <p:cNvSpPr/>
            <p:nvPr/>
          </p:nvSpPr>
          <p:spPr bwMode="auto">
            <a:xfrm>
              <a:off x="10093325" y="3389313"/>
              <a:ext cx="227013" cy="134938"/>
            </a:xfrm>
            <a:custGeom>
              <a:avLst/>
              <a:gdLst>
                <a:gd name="T0" fmla="*/ 44 w 90"/>
                <a:gd name="T1" fmla="*/ 0 h 54"/>
                <a:gd name="T2" fmla="*/ 87 w 90"/>
                <a:gd name="T3" fmla="*/ 27 h 54"/>
                <a:gd name="T4" fmla="*/ 87 w 90"/>
                <a:gd name="T5" fmla="*/ 45 h 54"/>
                <a:gd name="T6" fmla="*/ 68 w 90"/>
                <a:gd name="T7" fmla="*/ 53 h 54"/>
                <a:gd name="T8" fmla="*/ 14 w 90"/>
                <a:gd name="T9" fmla="*/ 40 h 54"/>
                <a:gd name="T10" fmla="*/ 1 w 90"/>
                <a:gd name="T11" fmla="*/ 25 h 54"/>
                <a:gd name="T12" fmla="*/ 12 w 90"/>
                <a:gd name="T13" fmla="*/ 8 h 54"/>
                <a:gd name="T14" fmla="*/ 44 w 90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54">
                  <a:moveTo>
                    <a:pt x="44" y="0"/>
                  </a:moveTo>
                  <a:cubicBezTo>
                    <a:pt x="63" y="1"/>
                    <a:pt x="78" y="9"/>
                    <a:pt x="87" y="27"/>
                  </a:cubicBezTo>
                  <a:cubicBezTo>
                    <a:pt x="89" y="32"/>
                    <a:pt x="90" y="42"/>
                    <a:pt x="87" y="45"/>
                  </a:cubicBezTo>
                  <a:cubicBezTo>
                    <a:pt x="83" y="50"/>
                    <a:pt x="74" y="54"/>
                    <a:pt x="68" y="53"/>
                  </a:cubicBezTo>
                  <a:cubicBezTo>
                    <a:pt x="50" y="50"/>
                    <a:pt x="31" y="46"/>
                    <a:pt x="14" y="40"/>
                  </a:cubicBezTo>
                  <a:cubicBezTo>
                    <a:pt x="8" y="39"/>
                    <a:pt x="1" y="31"/>
                    <a:pt x="1" y="25"/>
                  </a:cubicBezTo>
                  <a:cubicBezTo>
                    <a:pt x="0" y="20"/>
                    <a:pt x="6" y="11"/>
                    <a:pt x="12" y="8"/>
                  </a:cubicBezTo>
                  <a:cubicBezTo>
                    <a:pt x="21" y="4"/>
                    <a:pt x="33" y="3"/>
                    <a:pt x="4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4">
              <a:extLst>
                <a:ext uri="{FF2B5EF4-FFF2-40B4-BE49-F238E27FC236}">
                  <a16:creationId xmlns:a16="http://schemas.microsoft.com/office/drawing/2014/main" id="{54D95E02-EE22-4A15-B647-178C0F204C97}"/>
                </a:ext>
              </a:extLst>
            </p:cNvPr>
            <p:cNvSpPr/>
            <p:nvPr/>
          </p:nvSpPr>
          <p:spPr bwMode="auto">
            <a:xfrm>
              <a:off x="10715625" y="3865563"/>
              <a:ext cx="160338" cy="157163"/>
            </a:xfrm>
            <a:custGeom>
              <a:avLst/>
              <a:gdLst>
                <a:gd name="T0" fmla="*/ 63 w 64"/>
                <a:gd name="T1" fmla="*/ 33 h 63"/>
                <a:gd name="T2" fmla="*/ 30 w 64"/>
                <a:gd name="T3" fmla="*/ 63 h 63"/>
                <a:gd name="T4" fmla="*/ 1 w 64"/>
                <a:gd name="T5" fmla="*/ 31 h 63"/>
                <a:gd name="T6" fmla="*/ 34 w 64"/>
                <a:gd name="T7" fmla="*/ 1 h 63"/>
                <a:gd name="T8" fmla="*/ 63 w 64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63" y="33"/>
                  </a:moveTo>
                  <a:cubicBezTo>
                    <a:pt x="63" y="50"/>
                    <a:pt x="48" y="63"/>
                    <a:pt x="30" y="63"/>
                  </a:cubicBezTo>
                  <a:cubicBezTo>
                    <a:pt x="14" y="62"/>
                    <a:pt x="0" y="48"/>
                    <a:pt x="1" y="31"/>
                  </a:cubicBezTo>
                  <a:cubicBezTo>
                    <a:pt x="1" y="14"/>
                    <a:pt x="17" y="0"/>
                    <a:pt x="34" y="1"/>
                  </a:cubicBezTo>
                  <a:cubicBezTo>
                    <a:pt x="50" y="2"/>
                    <a:pt x="64" y="17"/>
                    <a:pt x="6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5">
              <a:extLst>
                <a:ext uri="{FF2B5EF4-FFF2-40B4-BE49-F238E27FC236}">
                  <a16:creationId xmlns:a16="http://schemas.microsoft.com/office/drawing/2014/main" id="{8DAE6B52-BA33-EC54-F9F9-2E8B373F75D3}"/>
                </a:ext>
              </a:extLst>
            </p:cNvPr>
            <p:cNvSpPr/>
            <p:nvPr/>
          </p:nvSpPr>
          <p:spPr bwMode="auto">
            <a:xfrm>
              <a:off x="10472738" y="4067175"/>
              <a:ext cx="138113" cy="138113"/>
            </a:xfrm>
            <a:custGeom>
              <a:avLst/>
              <a:gdLst>
                <a:gd name="T0" fmla="*/ 27 w 55"/>
                <a:gd name="T1" fmla="*/ 1 h 55"/>
                <a:gd name="T2" fmla="*/ 55 w 55"/>
                <a:gd name="T3" fmla="*/ 28 h 55"/>
                <a:gd name="T4" fmla="*/ 29 w 55"/>
                <a:gd name="T5" fmla="*/ 55 h 55"/>
                <a:gd name="T6" fmla="*/ 1 w 55"/>
                <a:gd name="T7" fmla="*/ 29 h 55"/>
                <a:gd name="T8" fmla="*/ 27 w 55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7" y="1"/>
                  </a:moveTo>
                  <a:cubicBezTo>
                    <a:pt x="41" y="0"/>
                    <a:pt x="55" y="13"/>
                    <a:pt x="55" y="28"/>
                  </a:cubicBezTo>
                  <a:cubicBezTo>
                    <a:pt x="55" y="42"/>
                    <a:pt x="43" y="54"/>
                    <a:pt x="29" y="55"/>
                  </a:cubicBezTo>
                  <a:cubicBezTo>
                    <a:pt x="13" y="55"/>
                    <a:pt x="1" y="45"/>
                    <a:pt x="1" y="29"/>
                  </a:cubicBezTo>
                  <a:cubicBezTo>
                    <a:pt x="0" y="14"/>
                    <a:pt x="12" y="1"/>
                    <a:pt x="27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6">
              <a:extLst>
                <a:ext uri="{FF2B5EF4-FFF2-40B4-BE49-F238E27FC236}">
                  <a16:creationId xmlns:a16="http://schemas.microsoft.com/office/drawing/2014/main" id="{6774AE7E-18A3-C1DC-6CF1-5ACB67DE4542}"/>
                </a:ext>
              </a:extLst>
            </p:cNvPr>
            <p:cNvSpPr/>
            <p:nvPr/>
          </p:nvSpPr>
          <p:spPr bwMode="auto">
            <a:xfrm>
              <a:off x="10494963" y="3822700"/>
              <a:ext cx="95250" cy="96838"/>
            </a:xfrm>
            <a:custGeom>
              <a:avLst/>
              <a:gdLst>
                <a:gd name="T0" fmla="*/ 38 w 38"/>
                <a:gd name="T1" fmla="*/ 24 h 39"/>
                <a:gd name="T2" fmla="*/ 19 w 38"/>
                <a:gd name="T3" fmla="*/ 37 h 39"/>
                <a:gd name="T4" fmla="*/ 0 w 38"/>
                <a:gd name="T5" fmla="*/ 18 h 39"/>
                <a:gd name="T6" fmla="*/ 18 w 38"/>
                <a:gd name="T7" fmla="*/ 0 h 39"/>
                <a:gd name="T8" fmla="*/ 38 w 38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24"/>
                  </a:moveTo>
                  <a:cubicBezTo>
                    <a:pt x="33" y="27"/>
                    <a:pt x="27" y="35"/>
                    <a:pt x="19" y="37"/>
                  </a:cubicBezTo>
                  <a:cubicBezTo>
                    <a:pt x="7" y="39"/>
                    <a:pt x="0" y="30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9" y="0"/>
                    <a:pt x="36" y="7"/>
                    <a:pt x="38" y="2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7">
              <a:extLst>
                <a:ext uri="{FF2B5EF4-FFF2-40B4-BE49-F238E27FC236}">
                  <a16:creationId xmlns:a16="http://schemas.microsoft.com/office/drawing/2014/main" id="{0E98C8E9-073F-F4D4-F9F3-16CB6B0CDD3D}"/>
                </a:ext>
              </a:extLst>
            </p:cNvPr>
            <p:cNvSpPr/>
            <p:nvPr/>
          </p:nvSpPr>
          <p:spPr bwMode="auto">
            <a:xfrm>
              <a:off x="10274300" y="4113213"/>
              <a:ext cx="98425" cy="92075"/>
            </a:xfrm>
            <a:custGeom>
              <a:avLst/>
              <a:gdLst>
                <a:gd name="T0" fmla="*/ 24 w 39"/>
                <a:gd name="T1" fmla="*/ 37 h 37"/>
                <a:gd name="T2" fmla="*/ 1 w 39"/>
                <a:gd name="T3" fmla="*/ 19 h 37"/>
                <a:gd name="T4" fmla="*/ 19 w 39"/>
                <a:gd name="T5" fmla="*/ 0 h 37"/>
                <a:gd name="T6" fmla="*/ 37 w 39"/>
                <a:gd name="T7" fmla="*/ 19 h 37"/>
                <a:gd name="T8" fmla="*/ 24 w 3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4" y="37"/>
                  </a:moveTo>
                  <a:cubicBezTo>
                    <a:pt x="8" y="36"/>
                    <a:pt x="1" y="31"/>
                    <a:pt x="1" y="19"/>
                  </a:cubicBezTo>
                  <a:cubicBezTo>
                    <a:pt x="0" y="7"/>
                    <a:pt x="8" y="0"/>
                    <a:pt x="19" y="0"/>
                  </a:cubicBezTo>
                  <a:cubicBezTo>
                    <a:pt x="31" y="0"/>
                    <a:pt x="39" y="8"/>
                    <a:pt x="37" y="19"/>
                  </a:cubicBezTo>
                  <a:cubicBezTo>
                    <a:pt x="36" y="26"/>
                    <a:pt x="28" y="33"/>
                    <a:pt x="24" y="3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8">
              <a:extLst>
                <a:ext uri="{FF2B5EF4-FFF2-40B4-BE49-F238E27FC236}">
                  <a16:creationId xmlns:a16="http://schemas.microsoft.com/office/drawing/2014/main" id="{07ABAE29-4E25-BE15-2EDA-046951605D06}"/>
                </a:ext>
              </a:extLst>
            </p:cNvPr>
            <p:cNvSpPr/>
            <p:nvPr/>
          </p:nvSpPr>
          <p:spPr bwMode="auto">
            <a:xfrm>
              <a:off x="9871075" y="4070350"/>
              <a:ext cx="150813" cy="177800"/>
            </a:xfrm>
            <a:custGeom>
              <a:avLst/>
              <a:gdLst>
                <a:gd name="T0" fmla="*/ 22 w 60"/>
                <a:gd name="T1" fmla="*/ 0 h 71"/>
                <a:gd name="T2" fmla="*/ 59 w 60"/>
                <a:gd name="T3" fmla="*/ 52 h 71"/>
                <a:gd name="T4" fmla="*/ 52 w 60"/>
                <a:gd name="T5" fmla="*/ 71 h 71"/>
                <a:gd name="T6" fmla="*/ 0 w 60"/>
                <a:gd name="T7" fmla="*/ 4 h 71"/>
                <a:gd name="T8" fmla="*/ 1 w 60"/>
                <a:gd name="T9" fmla="*/ 0 h 71"/>
                <a:gd name="T10" fmla="*/ 23 w 60"/>
                <a:gd name="T11" fmla="*/ 0 h 71"/>
                <a:gd name="T12" fmla="*/ 22 w 60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1">
                  <a:moveTo>
                    <a:pt x="22" y="0"/>
                  </a:moveTo>
                  <a:cubicBezTo>
                    <a:pt x="45" y="10"/>
                    <a:pt x="60" y="26"/>
                    <a:pt x="59" y="52"/>
                  </a:cubicBezTo>
                  <a:cubicBezTo>
                    <a:pt x="59" y="58"/>
                    <a:pt x="56" y="64"/>
                    <a:pt x="52" y="71"/>
                  </a:cubicBezTo>
                  <a:cubicBezTo>
                    <a:pt x="51" y="35"/>
                    <a:pt x="38" y="10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8" y="0"/>
                    <a:pt x="16" y="0"/>
                    <a:pt x="23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9">
              <a:extLst>
                <a:ext uri="{FF2B5EF4-FFF2-40B4-BE49-F238E27FC236}">
                  <a16:creationId xmlns:a16="http://schemas.microsoft.com/office/drawing/2014/main" id="{B12D57C1-C378-4523-E754-15FA7F9C4BA6}"/>
                </a:ext>
              </a:extLst>
            </p:cNvPr>
            <p:cNvSpPr/>
            <p:nvPr/>
          </p:nvSpPr>
          <p:spPr bwMode="auto">
            <a:xfrm>
              <a:off x="9918700" y="4043363"/>
              <a:ext cx="150813" cy="188913"/>
            </a:xfrm>
            <a:custGeom>
              <a:avLst/>
              <a:gdLst>
                <a:gd name="T0" fmla="*/ 4 w 60"/>
                <a:gd name="T1" fmla="*/ 11 h 76"/>
                <a:gd name="T2" fmla="*/ 0 w 60"/>
                <a:gd name="T3" fmla="*/ 5 h 76"/>
                <a:gd name="T4" fmla="*/ 47 w 60"/>
                <a:gd name="T5" fmla="*/ 24 h 76"/>
                <a:gd name="T6" fmla="*/ 47 w 60"/>
                <a:gd name="T7" fmla="*/ 76 h 76"/>
                <a:gd name="T8" fmla="*/ 3 w 60"/>
                <a:gd name="T9" fmla="*/ 11 h 76"/>
                <a:gd name="T10" fmla="*/ 4 w 60"/>
                <a:gd name="T11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6">
                  <a:moveTo>
                    <a:pt x="4" y="11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18" y="0"/>
                    <a:pt x="36" y="7"/>
                    <a:pt x="47" y="24"/>
                  </a:cubicBezTo>
                  <a:cubicBezTo>
                    <a:pt x="59" y="41"/>
                    <a:pt x="60" y="59"/>
                    <a:pt x="47" y="76"/>
                  </a:cubicBezTo>
                  <a:cubicBezTo>
                    <a:pt x="45" y="45"/>
                    <a:pt x="43" y="14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0">
              <a:extLst>
                <a:ext uri="{FF2B5EF4-FFF2-40B4-BE49-F238E27FC236}">
                  <a16:creationId xmlns:a16="http://schemas.microsoft.com/office/drawing/2014/main" id="{4FE92937-B93A-0621-E5AA-485A760EE74F}"/>
                </a:ext>
              </a:extLst>
            </p:cNvPr>
            <p:cNvSpPr/>
            <p:nvPr/>
          </p:nvSpPr>
          <p:spPr bwMode="auto">
            <a:xfrm>
              <a:off x="9826625" y="4084638"/>
              <a:ext cx="161925" cy="193675"/>
            </a:xfrm>
            <a:custGeom>
              <a:avLst/>
              <a:gdLst>
                <a:gd name="T0" fmla="*/ 0 w 65"/>
                <a:gd name="T1" fmla="*/ 8 h 77"/>
                <a:gd name="T2" fmla="*/ 54 w 65"/>
                <a:gd name="T3" fmla="*/ 26 h 77"/>
                <a:gd name="T4" fmla="*/ 53 w 65"/>
                <a:gd name="T5" fmla="*/ 77 h 77"/>
                <a:gd name="T6" fmla="*/ 0 w 65"/>
                <a:gd name="T7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8"/>
                  </a:moveTo>
                  <a:cubicBezTo>
                    <a:pt x="22" y="0"/>
                    <a:pt x="42" y="8"/>
                    <a:pt x="54" y="26"/>
                  </a:cubicBezTo>
                  <a:cubicBezTo>
                    <a:pt x="65" y="41"/>
                    <a:pt x="65" y="61"/>
                    <a:pt x="53" y="77"/>
                  </a:cubicBezTo>
                  <a:cubicBezTo>
                    <a:pt x="55" y="39"/>
                    <a:pt x="41" y="15"/>
                    <a:pt x="0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1">
              <a:extLst>
                <a:ext uri="{FF2B5EF4-FFF2-40B4-BE49-F238E27FC236}">
                  <a16:creationId xmlns:a16="http://schemas.microsoft.com/office/drawing/2014/main" id="{0C4F1710-C2D9-6E71-CB5C-1DF0CEDF8F05}"/>
                </a:ext>
              </a:extLst>
            </p:cNvPr>
            <p:cNvSpPr/>
            <p:nvPr/>
          </p:nvSpPr>
          <p:spPr bwMode="auto">
            <a:xfrm>
              <a:off x="10729913" y="3709988"/>
              <a:ext cx="65088" cy="82550"/>
            </a:xfrm>
            <a:custGeom>
              <a:avLst/>
              <a:gdLst>
                <a:gd name="T0" fmla="*/ 13 w 26"/>
                <a:gd name="T1" fmla="*/ 33 h 33"/>
                <a:gd name="T2" fmla="*/ 1 w 26"/>
                <a:gd name="T3" fmla="*/ 14 h 33"/>
                <a:gd name="T4" fmla="*/ 12 w 26"/>
                <a:gd name="T5" fmla="*/ 0 h 33"/>
                <a:gd name="T6" fmla="*/ 25 w 26"/>
                <a:gd name="T7" fmla="*/ 14 h 33"/>
                <a:gd name="T8" fmla="*/ 13 w 2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cubicBezTo>
                    <a:pt x="7" y="24"/>
                    <a:pt x="0" y="19"/>
                    <a:pt x="1" y="14"/>
                  </a:cubicBezTo>
                  <a:cubicBezTo>
                    <a:pt x="1" y="9"/>
                    <a:pt x="8" y="5"/>
                    <a:pt x="12" y="0"/>
                  </a:cubicBezTo>
                  <a:cubicBezTo>
                    <a:pt x="17" y="5"/>
                    <a:pt x="24" y="9"/>
                    <a:pt x="25" y="14"/>
                  </a:cubicBezTo>
                  <a:cubicBezTo>
                    <a:pt x="26" y="18"/>
                    <a:pt x="19" y="24"/>
                    <a:pt x="1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2">
              <a:extLst>
                <a:ext uri="{FF2B5EF4-FFF2-40B4-BE49-F238E27FC236}">
                  <a16:creationId xmlns:a16="http://schemas.microsoft.com/office/drawing/2014/main" id="{71FE1BB3-3F3E-12C9-081E-27C2761E9C9D}"/>
                </a:ext>
              </a:extLst>
            </p:cNvPr>
            <p:cNvSpPr/>
            <p:nvPr/>
          </p:nvSpPr>
          <p:spPr bwMode="auto">
            <a:xfrm>
              <a:off x="9885363" y="4186238"/>
              <a:ext cx="55563" cy="41275"/>
            </a:xfrm>
            <a:custGeom>
              <a:avLst/>
              <a:gdLst>
                <a:gd name="T0" fmla="*/ 22 w 22"/>
                <a:gd name="T1" fmla="*/ 9 h 17"/>
                <a:gd name="T2" fmla="*/ 8 w 22"/>
                <a:gd name="T3" fmla="*/ 16 h 17"/>
                <a:gd name="T4" fmla="*/ 0 w 22"/>
                <a:gd name="T5" fmla="*/ 8 h 17"/>
                <a:gd name="T6" fmla="*/ 9 w 22"/>
                <a:gd name="T7" fmla="*/ 0 h 17"/>
                <a:gd name="T8" fmla="*/ 22 w 2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9"/>
                  </a:moveTo>
                  <a:cubicBezTo>
                    <a:pt x="16" y="13"/>
                    <a:pt x="12" y="17"/>
                    <a:pt x="8" y="16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3" y="5"/>
                    <a:pt x="6" y="0"/>
                    <a:pt x="9" y="0"/>
                  </a:cubicBezTo>
                  <a:cubicBezTo>
                    <a:pt x="13" y="0"/>
                    <a:pt x="16" y="4"/>
                    <a:pt x="22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297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743931" y="148581"/>
            <a:ext cx="11573197" cy="72424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6000" b="1" dirty="0">
                <a:solidFill>
                  <a:srgbClr val="6972B5"/>
                </a:solidFill>
                <a:cs typeface="B Nazanin" panose="00000400000000000000" pitchFamily="2" charset="-78"/>
              </a:rPr>
              <a:t>سبک جدول زمانی</a:t>
            </a:r>
            <a:endParaRPr lang="en-US" sz="6000" b="1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89E010-3BCA-4FD8-8DAD-481FBF3BF7E1}"/>
              </a:ext>
            </a:extLst>
          </p:cNvPr>
          <p:cNvGrpSpPr/>
          <p:nvPr/>
        </p:nvGrpSpPr>
        <p:grpSpPr>
          <a:xfrm>
            <a:off x="7445577" y="3429458"/>
            <a:ext cx="1266047" cy="1237333"/>
            <a:chOff x="7081717" y="3258286"/>
            <a:chExt cx="1266047" cy="1237333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A99AF284-7B73-47E9-BD16-41F11D329C38}"/>
                </a:ext>
              </a:extLst>
            </p:cNvPr>
            <p:cNvSpPr/>
            <p:nvPr/>
          </p:nvSpPr>
          <p:spPr>
            <a:xfrm>
              <a:off x="7081717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rgbClr val="F0BA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54EC6E1-983D-480F-96D8-4983EA8FD52D}"/>
                </a:ext>
              </a:extLst>
            </p:cNvPr>
            <p:cNvGrpSpPr/>
            <p:nvPr/>
          </p:nvGrpSpPr>
          <p:grpSpPr>
            <a:xfrm>
              <a:off x="7351077" y="4117515"/>
              <a:ext cx="996687" cy="378104"/>
              <a:chOff x="1271057" y="3783817"/>
              <a:chExt cx="996687" cy="378104"/>
            </a:xfrm>
            <a:solidFill>
              <a:srgbClr val="F07927"/>
            </a:solidFill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E4D96F4-A52D-4EA7-8314-AFCF4765815A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9451C63-62F0-46F6-BAC2-6B862B5CD681}"/>
                  </a:ext>
                </a:extLst>
              </p:cNvPr>
              <p:cNvSpPr txBox="1"/>
              <p:nvPr/>
            </p:nvSpPr>
            <p:spPr>
              <a:xfrm>
                <a:off x="1343065" y="3803593"/>
                <a:ext cx="852670" cy="3385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>
                    <a:solidFill>
                      <a:schemeClr val="bg1"/>
                    </a:solidFill>
                    <a:cs typeface="B Nazanin" panose="00000400000000000000" pitchFamily="2" charset="-78"/>
                  </a:rPr>
                  <a:t>2019</a:t>
                </a:r>
                <a:endParaRPr lang="ko-KR" altLang="en-US" sz="1600" b="1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FE64D3B-EDDC-42DB-B98E-15CEE94B49F9}"/>
              </a:ext>
            </a:extLst>
          </p:cNvPr>
          <p:cNvGrpSpPr/>
          <p:nvPr/>
        </p:nvGrpSpPr>
        <p:grpSpPr>
          <a:xfrm>
            <a:off x="3125790" y="3429458"/>
            <a:ext cx="1226846" cy="1237333"/>
            <a:chOff x="3903127" y="3258286"/>
            <a:chExt cx="1226846" cy="1237333"/>
          </a:xfrm>
        </p:grpSpPr>
        <p:sp>
          <p:nvSpPr>
            <p:cNvPr id="14" name="Rounded Rectangle 18">
              <a:extLst>
                <a:ext uri="{FF2B5EF4-FFF2-40B4-BE49-F238E27FC236}">
                  <a16:creationId xmlns:a16="http://schemas.microsoft.com/office/drawing/2014/main" id="{CD9BD8CE-359F-42F0-BF52-EA8BE4D9D3E5}"/>
                </a:ext>
              </a:extLst>
            </p:cNvPr>
            <p:cNvSpPr/>
            <p:nvPr/>
          </p:nvSpPr>
          <p:spPr>
            <a:xfrm>
              <a:off x="3903127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rgbClr val="F4B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5F9C4D2-A644-4A67-8CA8-B618D55A7652}"/>
                </a:ext>
              </a:extLst>
            </p:cNvPr>
            <p:cNvGrpSpPr/>
            <p:nvPr/>
          </p:nvGrpSpPr>
          <p:grpSpPr>
            <a:xfrm>
              <a:off x="4133286" y="4117515"/>
              <a:ext cx="996687" cy="378104"/>
              <a:chOff x="1271057" y="3783817"/>
              <a:chExt cx="996687" cy="378104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6529BD5-CC0C-4971-8852-39C7F322A358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839F613-67B3-4C5B-971E-5505D1F24665}"/>
                  </a:ext>
                </a:extLst>
              </p:cNvPr>
              <p:cNvSpPr txBox="1"/>
              <p:nvPr/>
            </p:nvSpPr>
            <p:spPr>
              <a:xfrm>
                <a:off x="1343065" y="3803593"/>
                <a:ext cx="852670" cy="3385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>
                    <a:solidFill>
                      <a:schemeClr val="bg1"/>
                    </a:solidFill>
                    <a:cs typeface="B Nazanin" panose="00000400000000000000" pitchFamily="2" charset="-78"/>
                  </a:rPr>
                  <a:t>2017</a:t>
                </a:r>
                <a:endParaRPr lang="ko-KR" altLang="en-US" sz="1600" b="1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7BF4DD-159D-4133-A294-D5B8ED2AA505}"/>
              </a:ext>
            </a:extLst>
          </p:cNvPr>
          <p:cNvGrpSpPr/>
          <p:nvPr/>
        </p:nvGrpSpPr>
        <p:grpSpPr>
          <a:xfrm>
            <a:off x="995298" y="3246490"/>
            <a:ext cx="1207245" cy="1247032"/>
            <a:chOff x="2313832" y="3075320"/>
            <a:chExt cx="1207245" cy="1247032"/>
          </a:xfrm>
        </p:grpSpPr>
        <p:sp>
          <p:nvSpPr>
            <p:cNvPr id="19" name="Rounded Rectangle 23">
              <a:extLst>
                <a:ext uri="{FF2B5EF4-FFF2-40B4-BE49-F238E27FC236}">
                  <a16:creationId xmlns:a16="http://schemas.microsoft.com/office/drawing/2014/main" id="{C663FEE0-CFEC-46D6-BA68-BC30D6933146}"/>
                </a:ext>
              </a:extLst>
            </p:cNvPr>
            <p:cNvSpPr/>
            <p:nvPr/>
          </p:nvSpPr>
          <p:spPr>
            <a:xfrm>
              <a:off x="2313832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rgbClr val="F4B6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7058E7D-7872-4C8E-B0B4-6202FA8F92EA}"/>
                </a:ext>
              </a:extLst>
            </p:cNvPr>
            <p:cNvGrpSpPr/>
            <p:nvPr/>
          </p:nvGrpSpPr>
          <p:grpSpPr>
            <a:xfrm>
              <a:off x="2524390" y="3075320"/>
              <a:ext cx="996687" cy="378104"/>
              <a:chOff x="1271057" y="3783817"/>
              <a:chExt cx="996687" cy="378104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F4AA49-D546-4B56-B7E4-4EE5E3F212CB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DC4A5FF-6A2D-4705-B0D3-78F2871DA07C}"/>
                  </a:ext>
                </a:extLst>
              </p:cNvPr>
              <p:cNvSpPr txBox="1"/>
              <p:nvPr/>
            </p:nvSpPr>
            <p:spPr>
              <a:xfrm>
                <a:off x="1343065" y="3803593"/>
                <a:ext cx="852670" cy="3385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>
                    <a:solidFill>
                      <a:schemeClr val="bg1"/>
                    </a:solidFill>
                    <a:cs typeface="B Nazanin" panose="00000400000000000000" pitchFamily="2" charset="-78"/>
                  </a:rPr>
                  <a:t>2016</a:t>
                </a:r>
                <a:endParaRPr lang="ko-KR" altLang="en-US" sz="1600" b="1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4" name="Rounded Rectangle 28">
            <a:extLst>
              <a:ext uri="{FF2B5EF4-FFF2-40B4-BE49-F238E27FC236}">
                <a16:creationId xmlns:a16="http://schemas.microsoft.com/office/drawing/2014/main" id="{523BC164-F305-4347-A61D-A21E6F28DBBD}"/>
              </a:ext>
            </a:extLst>
          </p:cNvPr>
          <p:cNvSpPr/>
          <p:nvPr/>
        </p:nvSpPr>
        <p:spPr>
          <a:xfrm>
            <a:off x="5275883" y="3429456"/>
            <a:ext cx="1064066" cy="1064066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63500">
            <a:solidFill>
              <a:srgbClr val="F4B6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BA8D163-0749-454D-A9FA-01EAA30E6694}"/>
              </a:ext>
            </a:extLst>
          </p:cNvPr>
          <p:cNvGrpSpPr/>
          <p:nvPr/>
        </p:nvGrpSpPr>
        <p:grpSpPr>
          <a:xfrm>
            <a:off x="5525643" y="3246490"/>
            <a:ext cx="996687" cy="378104"/>
            <a:chOff x="1271057" y="3783817"/>
            <a:chExt cx="996687" cy="378104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81829AE-60DC-4BDD-8140-21C53CD7FF30}"/>
                </a:ext>
              </a:extLst>
            </p:cNvPr>
            <p:cNvSpPr/>
            <p:nvPr/>
          </p:nvSpPr>
          <p:spPr>
            <a:xfrm>
              <a:off x="1271057" y="3783817"/>
              <a:ext cx="996687" cy="37810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8221575-DE33-46F6-8284-A14442FC112E}"/>
                </a:ext>
              </a:extLst>
            </p:cNvPr>
            <p:cNvSpPr txBox="1"/>
            <p:nvPr/>
          </p:nvSpPr>
          <p:spPr>
            <a:xfrm>
              <a:off x="1343065" y="3803593"/>
              <a:ext cx="852670" cy="338554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600" b="1">
                  <a:solidFill>
                    <a:schemeClr val="bg1"/>
                  </a:solidFill>
                  <a:cs typeface="B Nazanin" panose="00000400000000000000" pitchFamily="2" charset="-78"/>
                </a:rPr>
                <a:t>2018</a:t>
              </a:r>
              <a:endParaRPr lang="ko-KR" altLang="en-US" sz="1600" b="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05204CA-FBA3-417B-B620-8CDABFA0B0F3}"/>
              </a:ext>
            </a:extLst>
          </p:cNvPr>
          <p:cNvGrpSpPr/>
          <p:nvPr/>
        </p:nvGrpSpPr>
        <p:grpSpPr>
          <a:xfrm>
            <a:off x="9634872" y="3246490"/>
            <a:ext cx="1246447" cy="1247032"/>
            <a:chOff x="5492422" y="3075320"/>
            <a:chExt cx="1246447" cy="1247032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86DDEDBA-8390-46E5-BEFE-5C83C6AC2169}"/>
                </a:ext>
              </a:extLst>
            </p:cNvPr>
            <p:cNvSpPr/>
            <p:nvPr/>
          </p:nvSpPr>
          <p:spPr>
            <a:xfrm>
              <a:off x="5492422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rgbClr val="F0BA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1A17FDB-3DAA-4D7B-BA42-300215AE18EF}"/>
                </a:ext>
              </a:extLst>
            </p:cNvPr>
            <p:cNvGrpSpPr/>
            <p:nvPr/>
          </p:nvGrpSpPr>
          <p:grpSpPr>
            <a:xfrm>
              <a:off x="5742182" y="3075320"/>
              <a:ext cx="996687" cy="378104"/>
              <a:chOff x="1271057" y="3783817"/>
              <a:chExt cx="996687" cy="37810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C79D673D-7329-43A9-AB49-DA8F8BEF3615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6A8EAAC-132B-47BB-8012-CE72777B98A8}"/>
                  </a:ext>
                </a:extLst>
              </p:cNvPr>
              <p:cNvSpPr txBox="1"/>
              <p:nvPr/>
            </p:nvSpPr>
            <p:spPr>
              <a:xfrm>
                <a:off x="1343065" y="3803593"/>
                <a:ext cx="852670" cy="3385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>
                    <a:solidFill>
                      <a:schemeClr val="bg1"/>
                    </a:solidFill>
                    <a:cs typeface="B Nazanin" panose="00000400000000000000" pitchFamily="2" charset="-78"/>
                  </a:rPr>
                  <a:t>2020</a:t>
                </a:r>
                <a:endParaRPr lang="ko-KR" altLang="en-US" sz="1600" b="1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DD817367-31FB-493F-9E20-E1188F93904F}"/>
              </a:ext>
            </a:extLst>
          </p:cNvPr>
          <p:cNvSpPr txBox="1"/>
          <p:nvPr/>
        </p:nvSpPr>
        <p:spPr>
          <a:xfrm>
            <a:off x="1797182" y="4909334"/>
            <a:ext cx="1411827" cy="277000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56A8C04-351E-403E-943A-D38BA2338CBF}"/>
              </a:ext>
            </a:extLst>
          </p:cNvPr>
          <p:cNvSpPr txBox="1"/>
          <p:nvPr/>
        </p:nvSpPr>
        <p:spPr>
          <a:xfrm>
            <a:off x="1797180" y="5186334"/>
            <a:ext cx="141182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59EF3D8-4BA9-46E5-BD82-90FE8FC0F7C9}"/>
              </a:ext>
            </a:extLst>
          </p:cNvPr>
          <p:cNvSpPr txBox="1"/>
          <p:nvPr/>
        </p:nvSpPr>
        <p:spPr>
          <a:xfrm>
            <a:off x="5981528" y="4909334"/>
            <a:ext cx="1411827" cy="27700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361B55-557D-48EA-8224-03C1223D8E5F}"/>
              </a:ext>
            </a:extLst>
          </p:cNvPr>
          <p:cNvSpPr txBox="1"/>
          <p:nvPr/>
        </p:nvSpPr>
        <p:spPr>
          <a:xfrm>
            <a:off x="5981526" y="5186334"/>
            <a:ext cx="141182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19BDC17-A4E5-4679-8D8D-282C45912124}"/>
              </a:ext>
            </a:extLst>
          </p:cNvPr>
          <p:cNvGrpSpPr/>
          <p:nvPr/>
        </p:nvGrpSpPr>
        <p:grpSpPr>
          <a:xfrm>
            <a:off x="3889353" y="1938031"/>
            <a:ext cx="1411829" cy="1177245"/>
            <a:chOff x="6210997" y="1433695"/>
            <a:chExt cx="1457348" cy="83752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A3D2724-35AE-41A2-A135-18625064491D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584CC06-E53E-4646-A1EE-6ED08AC73788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147C2C9-8B61-453C-AC31-B287E811F5B8}"/>
              </a:ext>
            </a:extLst>
          </p:cNvPr>
          <p:cNvGrpSpPr/>
          <p:nvPr/>
        </p:nvGrpSpPr>
        <p:grpSpPr>
          <a:xfrm>
            <a:off x="8073699" y="1938031"/>
            <a:ext cx="1411829" cy="1177245"/>
            <a:chOff x="6210997" y="1433695"/>
            <a:chExt cx="1457348" cy="837520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96FE620-4234-47DE-A961-D33D0285173B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F1686A4-2332-487D-A656-BCF62674C33B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640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31954F7D-EDE5-4CFA-B0D8-E8578B1D0614}"/>
              </a:ext>
            </a:extLst>
          </p:cNvPr>
          <p:cNvSpPr txBox="1"/>
          <p:nvPr/>
        </p:nvSpPr>
        <p:spPr>
          <a:xfrm>
            <a:off x="10165876" y="4909334"/>
            <a:ext cx="1411827" cy="277000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A7F927D-36D5-4724-8427-FD3EACD52776}"/>
              </a:ext>
            </a:extLst>
          </p:cNvPr>
          <p:cNvSpPr txBox="1"/>
          <p:nvPr/>
        </p:nvSpPr>
        <p:spPr>
          <a:xfrm>
            <a:off x="10165874" y="5186334"/>
            <a:ext cx="141182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Chevron 9">
            <a:extLst>
              <a:ext uri="{FF2B5EF4-FFF2-40B4-BE49-F238E27FC236}">
                <a16:creationId xmlns:a16="http://schemas.microsoft.com/office/drawing/2014/main" id="{BC1D912C-19EC-4261-8F57-CAA33199C6CB}"/>
              </a:ext>
            </a:extLst>
          </p:cNvPr>
          <p:cNvSpPr/>
          <p:nvPr/>
        </p:nvSpPr>
        <p:spPr>
          <a:xfrm>
            <a:off x="2459485" y="3864052"/>
            <a:ext cx="250246" cy="28901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Chevron 10">
            <a:extLst>
              <a:ext uri="{FF2B5EF4-FFF2-40B4-BE49-F238E27FC236}">
                <a16:creationId xmlns:a16="http://schemas.microsoft.com/office/drawing/2014/main" id="{ABDAC978-72C9-4DD7-9D8A-B16AFA7B8864}"/>
              </a:ext>
            </a:extLst>
          </p:cNvPr>
          <p:cNvSpPr/>
          <p:nvPr/>
        </p:nvSpPr>
        <p:spPr>
          <a:xfrm>
            <a:off x="4618732" y="3864052"/>
            <a:ext cx="250246" cy="28901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Chevron 11">
            <a:extLst>
              <a:ext uri="{FF2B5EF4-FFF2-40B4-BE49-F238E27FC236}">
                <a16:creationId xmlns:a16="http://schemas.microsoft.com/office/drawing/2014/main" id="{574EBE44-DDC1-43E5-B4D8-AB823E0B06C1}"/>
              </a:ext>
            </a:extLst>
          </p:cNvPr>
          <p:cNvSpPr/>
          <p:nvPr/>
        </p:nvSpPr>
        <p:spPr>
          <a:xfrm>
            <a:off x="6777979" y="3864052"/>
            <a:ext cx="250246" cy="28901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Chevron 12">
            <a:extLst>
              <a:ext uri="{FF2B5EF4-FFF2-40B4-BE49-F238E27FC236}">
                <a16:creationId xmlns:a16="http://schemas.microsoft.com/office/drawing/2014/main" id="{A1D53F00-CEA7-45D2-B6F2-92DC772BC88C}"/>
              </a:ext>
            </a:extLst>
          </p:cNvPr>
          <p:cNvSpPr/>
          <p:nvPr/>
        </p:nvSpPr>
        <p:spPr>
          <a:xfrm>
            <a:off x="8937226" y="3864052"/>
            <a:ext cx="250246" cy="28901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79" name="Grupo 78">
            <a:extLst>
              <a:ext uri="{FF2B5EF4-FFF2-40B4-BE49-F238E27FC236}">
                <a16:creationId xmlns:a16="http://schemas.microsoft.com/office/drawing/2014/main" id="{BF51E6B7-F12C-207A-006A-B9BBD3287680}"/>
              </a:ext>
            </a:extLst>
          </p:cNvPr>
          <p:cNvGrpSpPr/>
          <p:nvPr/>
        </p:nvGrpSpPr>
        <p:grpSpPr>
          <a:xfrm>
            <a:off x="1254125" y="3756025"/>
            <a:ext cx="519113" cy="546100"/>
            <a:chOff x="1254125" y="3756025"/>
            <a:chExt cx="519113" cy="54610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630C3-E96D-EC3C-0285-3384BA391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4125" y="3756025"/>
              <a:ext cx="519113" cy="546100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04FEE70-3269-93D1-A885-DC58C9F5E34E}"/>
                </a:ext>
              </a:extLst>
            </p:cNvPr>
            <p:cNvSpPr/>
            <p:nvPr/>
          </p:nvSpPr>
          <p:spPr bwMode="auto">
            <a:xfrm>
              <a:off x="1630363" y="3916363"/>
              <a:ext cx="17463" cy="15875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A04602E6-8F73-2093-D63D-A0A1D21F0B6A}"/>
                </a:ext>
              </a:extLst>
            </p:cNvPr>
            <p:cNvSpPr/>
            <p:nvPr/>
          </p:nvSpPr>
          <p:spPr bwMode="auto">
            <a:xfrm>
              <a:off x="1697038" y="3932238"/>
              <a:ext cx="15875" cy="17463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2F36DD4C-96F0-C9CA-11BB-1F5386470003}"/>
                </a:ext>
              </a:extLst>
            </p:cNvPr>
            <p:cNvSpPr/>
            <p:nvPr/>
          </p:nvSpPr>
          <p:spPr bwMode="auto">
            <a:xfrm>
              <a:off x="1704975" y="4032250"/>
              <a:ext cx="15875" cy="15875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BDF78ABF-9904-0584-5D97-2694FC6E8FCE}"/>
                </a:ext>
              </a:extLst>
            </p:cNvPr>
            <p:cNvSpPr/>
            <p:nvPr/>
          </p:nvSpPr>
          <p:spPr bwMode="auto">
            <a:xfrm>
              <a:off x="1622425" y="4014788"/>
              <a:ext cx="15875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C61A337A-C0EA-D9CB-7034-678CBEDD3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150" y="3983038"/>
              <a:ext cx="15875" cy="15875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E5CA8171-D66D-F3C9-469F-E6F088D527D5}"/>
                </a:ext>
              </a:extLst>
            </p:cNvPr>
            <p:cNvSpPr/>
            <p:nvPr/>
          </p:nvSpPr>
          <p:spPr bwMode="auto">
            <a:xfrm>
              <a:off x="1473200" y="4106863"/>
              <a:ext cx="15875" cy="15875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637883A3-8B5F-756F-8529-5CB071D55F09}"/>
                </a:ext>
              </a:extLst>
            </p:cNvPr>
            <p:cNvSpPr/>
            <p:nvPr/>
          </p:nvSpPr>
          <p:spPr bwMode="auto">
            <a:xfrm>
              <a:off x="1316038" y="3973513"/>
              <a:ext cx="15875" cy="17463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B63C92F2-8ED5-D162-E068-3BE0789EE587}"/>
                </a:ext>
              </a:extLst>
            </p:cNvPr>
            <p:cNvSpPr/>
            <p:nvPr/>
          </p:nvSpPr>
          <p:spPr bwMode="auto">
            <a:xfrm>
              <a:off x="1614488" y="3965575"/>
              <a:ext cx="15875" cy="17463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14">
              <a:extLst>
                <a:ext uri="{FF2B5EF4-FFF2-40B4-BE49-F238E27FC236}">
                  <a16:creationId xmlns:a16="http://schemas.microsoft.com/office/drawing/2014/main" id="{963776B9-9886-F6AF-021B-65B5BC6DABC1}"/>
                </a:ext>
              </a:extLst>
            </p:cNvPr>
            <p:cNvSpPr/>
            <p:nvPr/>
          </p:nvSpPr>
          <p:spPr bwMode="auto">
            <a:xfrm>
              <a:off x="1530350" y="4222750"/>
              <a:ext cx="17463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15">
              <a:extLst>
                <a:ext uri="{FF2B5EF4-FFF2-40B4-BE49-F238E27FC236}">
                  <a16:creationId xmlns:a16="http://schemas.microsoft.com/office/drawing/2014/main" id="{6C08C811-9679-E086-F8AD-641A72556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2388" y="3990975"/>
              <a:ext cx="68263" cy="149225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16">
              <a:extLst>
                <a:ext uri="{FF2B5EF4-FFF2-40B4-BE49-F238E27FC236}">
                  <a16:creationId xmlns:a16="http://schemas.microsoft.com/office/drawing/2014/main" id="{AEAA511C-A8A0-568F-EEFD-99AB8BEDCE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3213" y="3840163"/>
              <a:ext cx="149225" cy="68263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17">
              <a:extLst>
                <a:ext uri="{FF2B5EF4-FFF2-40B4-BE49-F238E27FC236}">
                  <a16:creationId xmlns:a16="http://schemas.microsoft.com/office/drawing/2014/main" id="{AF9A9373-EE23-80C8-56D3-BB8CFA3CA9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5738" y="3984625"/>
              <a:ext cx="122238" cy="106363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18">
              <a:extLst>
                <a:ext uri="{FF2B5EF4-FFF2-40B4-BE49-F238E27FC236}">
                  <a16:creationId xmlns:a16="http://schemas.microsoft.com/office/drawing/2014/main" id="{B327C6FD-3F6E-20C9-2570-BB74C6E4EB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9063" y="4024313"/>
              <a:ext cx="52388" cy="84138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id="{683F2FD9-4681-B2BE-111D-F006DF127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263" y="3922713"/>
              <a:ext cx="57150" cy="53975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20">
              <a:extLst>
                <a:ext uri="{FF2B5EF4-FFF2-40B4-BE49-F238E27FC236}">
                  <a16:creationId xmlns:a16="http://schemas.microsoft.com/office/drawing/2014/main" id="{DABF0B62-95BF-1333-2900-95B5230C1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5763" y="3973513"/>
              <a:ext cx="49213" cy="50800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21">
              <a:extLst>
                <a:ext uri="{FF2B5EF4-FFF2-40B4-BE49-F238E27FC236}">
                  <a16:creationId xmlns:a16="http://schemas.microsoft.com/office/drawing/2014/main" id="{A4F6B2E3-B162-EA03-BFFD-C6ABC952A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8100" y="4156075"/>
              <a:ext cx="49213" cy="50800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22">
              <a:extLst>
                <a:ext uri="{FF2B5EF4-FFF2-40B4-BE49-F238E27FC236}">
                  <a16:creationId xmlns:a16="http://schemas.microsoft.com/office/drawing/2014/main" id="{30065EF0-29C6-EA43-3EE7-CC5ED7020241}"/>
                </a:ext>
              </a:extLst>
            </p:cNvPr>
            <p:cNvSpPr/>
            <p:nvPr/>
          </p:nvSpPr>
          <p:spPr bwMode="auto">
            <a:xfrm>
              <a:off x="1455738" y="3890963"/>
              <a:ext cx="52388" cy="36513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23">
              <a:extLst>
                <a:ext uri="{FF2B5EF4-FFF2-40B4-BE49-F238E27FC236}">
                  <a16:creationId xmlns:a16="http://schemas.microsoft.com/office/drawing/2014/main" id="{E19C35E9-0E1C-4008-1F83-1118B8B144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3188" y="3817938"/>
              <a:ext cx="200025" cy="179388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24">
              <a:extLst>
                <a:ext uri="{FF2B5EF4-FFF2-40B4-BE49-F238E27FC236}">
                  <a16:creationId xmlns:a16="http://schemas.microsoft.com/office/drawing/2014/main" id="{3438F651-C614-05FE-5558-7BDC1765B594}"/>
                </a:ext>
              </a:extLst>
            </p:cNvPr>
            <p:cNvSpPr/>
            <p:nvPr/>
          </p:nvSpPr>
          <p:spPr bwMode="auto">
            <a:xfrm>
              <a:off x="1622425" y="4106863"/>
              <a:ext cx="33338" cy="33338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25">
              <a:extLst>
                <a:ext uri="{FF2B5EF4-FFF2-40B4-BE49-F238E27FC236}">
                  <a16:creationId xmlns:a16="http://schemas.microsoft.com/office/drawing/2014/main" id="{72D763AF-302E-F46F-AA35-5341C9BF184B}"/>
                </a:ext>
              </a:extLst>
            </p:cNvPr>
            <p:cNvSpPr/>
            <p:nvPr/>
          </p:nvSpPr>
          <p:spPr bwMode="auto">
            <a:xfrm>
              <a:off x="1571625" y="4156075"/>
              <a:ext cx="17463" cy="17463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26">
              <a:extLst>
                <a:ext uri="{FF2B5EF4-FFF2-40B4-BE49-F238E27FC236}">
                  <a16:creationId xmlns:a16="http://schemas.microsoft.com/office/drawing/2014/main" id="{BB6E0AEC-7CFA-F9BD-721C-F98A3D4B6ED0}"/>
                </a:ext>
              </a:extLst>
            </p:cNvPr>
            <p:cNvSpPr/>
            <p:nvPr/>
          </p:nvSpPr>
          <p:spPr bwMode="auto">
            <a:xfrm>
              <a:off x="1638300" y="4156075"/>
              <a:ext cx="17463" cy="17463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27">
              <a:extLst>
                <a:ext uri="{FF2B5EF4-FFF2-40B4-BE49-F238E27FC236}">
                  <a16:creationId xmlns:a16="http://schemas.microsoft.com/office/drawing/2014/main" id="{50482D49-293A-9699-EFB6-95414C336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7650" y="4052888"/>
              <a:ext cx="187325" cy="171450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28">
              <a:extLst>
                <a:ext uri="{FF2B5EF4-FFF2-40B4-BE49-F238E27FC236}">
                  <a16:creationId xmlns:a16="http://schemas.microsoft.com/office/drawing/2014/main" id="{374CB99A-9DF7-FBCB-7AA1-44A70EEA016D}"/>
                </a:ext>
              </a:extLst>
            </p:cNvPr>
            <p:cNvSpPr/>
            <p:nvPr/>
          </p:nvSpPr>
          <p:spPr bwMode="auto">
            <a:xfrm>
              <a:off x="1439863" y="4189413"/>
              <a:ext cx="15875" cy="17463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29">
              <a:extLst>
                <a:ext uri="{FF2B5EF4-FFF2-40B4-BE49-F238E27FC236}">
                  <a16:creationId xmlns:a16="http://schemas.microsoft.com/office/drawing/2014/main" id="{72A1EE09-7031-CFA5-10EC-F987E9A65C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0" y="4140200"/>
              <a:ext cx="115888" cy="115888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30">
              <a:extLst>
                <a:ext uri="{FF2B5EF4-FFF2-40B4-BE49-F238E27FC236}">
                  <a16:creationId xmlns:a16="http://schemas.microsoft.com/office/drawing/2014/main" id="{942D40A8-27B2-1465-AB5D-35F11E380AC1}"/>
                </a:ext>
              </a:extLst>
            </p:cNvPr>
            <p:cNvSpPr/>
            <p:nvPr/>
          </p:nvSpPr>
          <p:spPr bwMode="auto">
            <a:xfrm>
              <a:off x="1506538" y="4032250"/>
              <a:ext cx="15875" cy="15875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09" name="Grupo 108">
            <a:extLst>
              <a:ext uri="{FF2B5EF4-FFF2-40B4-BE49-F238E27FC236}">
                <a16:creationId xmlns:a16="http://schemas.microsoft.com/office/drawing/2014/main" id="{70C1BE38-80FD-3682-41CB-FEF7372B1449}"/>
              </a:ext>
            </a:extLst>
          </p:cNvPr>
          <p:cNvGrpSpPr/>
          <p:nvPr/>
        </p:nvGrpSpPr>
        <p:grpSpPr>
          <a:xfrm>
            <a:off x="3427413" y="3627438"/>
            <a:ext cx="519113" cy="544512"/>
            <a:chOff x="3427413" y="3627438"/>
            <a:chExt cx="519113" cy="544512"/>
          </a:xfrm>
        </p:grpSpPr>
        <p:sp>
          <p:nvSpPr>
            <p:cNvPr id="82" name="Freeform 34">
              <a:extLst>
                <a:ext uri="{FF2B5EF4-FFF2-40B4-BE49-F238E27FC236}">
                  <a16:creationId xmlns:a16="http://schemas.microsoft.com/office/drawing/2014/main" id="{4A5E960E-26FF-F64C-B2AE-2EE533D65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7413" y="3627438"/>
              <a:ext cx="519113" cy="544512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35">
              <a:extLst>
                <a:ext uri="{FF2B5EF4-FFF2-40B4-BE49-F238E27FC236}">
                  <a16:creationId xmlns:a16="http://schemas.microsoft.com/office/drawing/2014/main" id="{571B3014-CB70-9794-B94E-99543719D53A}"/>
                </a:ext>
              </a:extLst>
            </p:cNvPr>
            <p:cNvSpPr/>
            <p:nvPr/>
          </p:nvSpPr>
          <p:spPr bwMode="auto">
            <a:xfrm>
              <a:off x="3803651" y="3787775"/>
              <a:ext cx="17463" cy="15875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id="{13961321-008B-9CFA-DE28-5DAA6AAF0A00}"/>
                </a:ext>
              </a:extLst>
            </p:cNvPr>
            <p:cNvSpPr/>
            <p:nvPr/>
          </p:nvSpPr>
          <p:spPr bwMode="auto">
            <a:xfrm>
              <a:off x="3870326" y="3803650"/>
              <a:ext cx="15875" cy="15875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37">
              <a:extLst>
                <a:ext uri="{FF2B5EF4-FFF2-40B4-BE49-F238E27FC236}">
                  <a16:creationId xmlns:a16="http://schemas.microsoft.com/office/drawing/2014/main" id="{3441F0B4-0B2A-6D4B-D340-AC1EEFC651C2}"/>
                </a:ext>
              </a:extLst>
            </p:cNvPr>
            <p:cNvSpPr/>
            <p:nvPr/>
          </p:nvSpPr>
          <p:spPr bwMode="auto">
            <a:xfrm>
              <a:off x="3878263" y="3902075"/>
              <a:ext cx="15875" cy="17462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id="{666FC0A9-E78B-B4D8-B115-59AD324F3CFD}"/>
                </a:ext>
              </a:extLst>
            </p:cNvPr>
            <p:cNvSpPr/>
            <p:nvPr/>
          </p:nvSpPr>
          <p:spPr bwMode="auto">
            <a:xfrm>
              <a:off x="3795713" y="3886200"/>
              <a:ext cx="15875" cy="15875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Oval 39">
              <a:extLst>
                <a:ext uri="{FF2B5EF4-FFF2-40B4-BE49-F238E27FC236}">
                  <a16:creationId xmlns:a16="http://schemas.microsoft.com/office/drawing/2014/main" id="{737C1472-E430-D299-5C91-967C641B3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438" y="3852863"/>
              <a:ext cx="15875" cy="17462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40">
              <a:extLst>
                <a:ext uri="{FF2B5EF4-FFF2-40B4-BE49-F238E27FC236}">
                  <a16:creationId xmlns:a16="http://schemas.microsoft.com/office/drawing/2014/main" id="{C453F928-8E65-4EF1-3E8D-1957C233677B}"/>
                </a:ext>
              </a:extLst>
            </p:cNvPr>
            <p:cNvSpPr/>
            <p:nvPr/>
          </p:nvSpPr>
          <p:spPr bwMode="auto">
            <a:xfrm>
              <a:off x="3646488" y="3976688"/>
              <a:ext cx="15875" cy="17462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41">
              <a:extLst>
                <a:ext uri="{FF2B5EF4-FFF2-40B4-BE49-F238E27FC236}">
                  <a16:creationId xmlns:a16="http://schemas.microsoft.com/office/drawing/2014/main" id="{49E1AA76-2FE1-8B8A-28A2-7FC09D8F8107}"/>
                </a:ext>
              </a:extLst>
            </p:cNvPr>
            <p:cNvSpPr/>
            <p:nvPr/>
          </p:nvSpPr>
          <p:spPr bwMode="auto">
            <a:xfrm>
              <a:off x="3489326" y="3844925"/>
              <a:ext cx="15875" cy="15875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42">
              <a:extLst>
                <a:ext uri="{FF2B5EF4-FFF2-40B4-BE49-F238E27FC236}">
                  <a16:creationId xmlns:a16="http://schemas.microsoft.com/office/drawing/2014/main" id="{60400AEF-BF3F-3105-C043-C898AC9F28BF}"/>
                </a:ext>
              </a:extLst>
            </p:cNvPr>
            <p:cNvSpPr/>
            <p:nvPr/>
          </p:nvSpPr>
          <p:spPr bwMode="auto">
            <a:xfrm>
              <a:off x="3787776" y="3836988"/>
              <a:ext cx="15875" cy="15875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43">
              <a:extLst>
                <a:ext uri="{FF2B5EF4-FFF2-40B4-BE49-F238E27FC236}">
                  <a16:creationId xmlns:a16="http://schemas.microsoft.com/office/drawing/2014/main" id="{2DABBD90-9B0D-1180-C71E-AAD8C0304877}"/>
                </a:ext>
              </a:extLst>
            </p:cNvPr>
            <p:cNvSpPr/>
            <p:nvPr/>
          </p:nvSpPr>
          <p:spPr bwMode="auto">
            <a:xfrm>
              <a:off x="3703638" y="4092575"/>
              <a:ext cx="17463" cy="17462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44">
              <a:extLst>
                <a:ext uri="{FF2B5EF4-FFF2-40B4-BE49-F238E27FC236}">
                  <a16:creationId xmlns:a16="http://schemas.microsoft.com/office/drawing/2014/main" id="{C0A49595-5BCD-8500-324F-999B046FD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5676" y="3860800"/>
              <a:ext cx="68263" cy="149225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45">
              <a:extLst>
                <a:ext uri="{FF2B5EF4-FFF2-40B4-BE49-F238E27FC236}">
                  <a16:creationId xmlns:a16="http://schemas.microsoft.com/office/drawing/2014/main" id="{6946BE54-737B-382E-79A7-D9D207711E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6501" y="3711575"/>
              <a:ext cx="149225" cy="68262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46">
              <a:extLst>
                <a:ext uri="{FF2B5EF4-FFF2-40B4-BE49-F238E27FC236}">
                  <a16:creationId xmlns:a16="http://schemas.microsoft.com/office/drawing/2014/main" id="{C90A2BB9-B402-9D00-3F8F-CAF9589ED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9026" y="3856038"/>
              <a:ext cx="122238" cy="104775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47">
              <a:extLst>
                <a:ext uri="{FF2B5EF4-FFF2-40B4-BE49-F238E27FC236}">
                  <a16:creationId xmlns:a16="http://schemas.microsoft.com/office/drawing/2014/main" id="{6ABCA075-66EC-02E2-EDA2-73929F49B0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2351" y="3894138"/>
              <a:ext cx="52388" cy="84137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48">
              <a:extLst>
                <a:ext uri="{FF2B5EF4-FFF2-40B4-BE49-F238E27FC236}">
                  <a16:creationId xmlns:a16="http://schemas.microsoft.com/office/drawing/2014/main" id="{563D97E8-A169-C9DB-0AE2-1B2006131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1551" y="3794125"/>
              <a:ext cx="57150" cy="53975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49">
              <a:extLst>
                <a:ext uri="{FF2B5EF4-FFF2-40B4-BE49-F238E27FC236}">
                  <a16:creationId xmlns:a16="http://schemas.microsoft.com/office/drawing/2014/main" id="{99B8B9D1-9D3C-F3BA-5DC4-147E1D2AC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9051" y="3844925"/>
              <a:ext cx="49213" cy="49212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50">
              <a:extLst>
                <a:ext uri="{FF2B5EF4-FFF2-40B4-BE49-F238E27FC236}">
                  <a16:creationId xmlns:a16="http://schemas.microsoft.com/office/drawing/2014/main" id="{710CCD97-47AB-DFE6-5D48-4500DEAE9B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1388" y="4027488"/>
              <a:ext cx="49213" cy="49212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51">
              <a:extLst>
                <a:ext uri="{FF2B5EF4-FFF2-40B4-BE49-F238E27FC236}">
                  <a16:creationId xmlns:a16="http://schemas.microsoft.com/office/drawing/2014/main" id="{FF63EEA0-6720-8594-3FA5-4E4AA79E635E}"/>
                </a:ext>
              </a:extLst>
            </p:cNvPr>
            <p:cNvSpPr/>
            <p:nvPr/>
          </p:nvSpPr>
          <p:spPr bwMode="auto">
            <a:xfrm>
              <a:off x="3629026" y="3762375"/>
              <a:ext cx="52388" cy="34925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52">
              <a:extLst>
                <a:ext uri="{FF2B5EF4-FFF2-40B4-BE49-F238E27FC236}">
                  <a16:creationId xmlns:a16="http://schemas.microsoft.com/office/drawing/2014/main" id="{5275BB65-768A-1E50-6AF3-C42A377D8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6476" y="3689350"/>
              <a:ext cx="200025" cy="177800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53">
              <a:extLst>
                <a:ext uri="{FF2B5EF4-FFF2-40B4-BE49-F238E27FC236}">
                  <a16:creationId xmlns:a16="http://schemas.microsoft.com/office/drawing/2014/main" id="{60F3636D-E73E-8BC9-C8BF-AE69DC097E47}"/>
                </a:ext>
              </a:extLst>
            </p:cNvPr>
            <p:cNvSpPr/>
            <p:nvPr/>
          </p:nvSpPr>
          <p:spPr bwMode="auto">
            <a:xfrm>
              <a:off x="3795713" y="3976688"/>
              <a:ext cx="33338" cy="33337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54">
              <a:extLst>
                <a:ext uri="{FF2B5EF4-FFF2-40B4-BE49-F238E27FC236}">
                  <a16:creationId xmlns:a16="http://schemas.microsoft.com/office/drawing/2014/main" id="{8B0DA91D-33D4-1D00-D5C2-01BF651BD4FB}"/>
                </a:ext>
              </a:extLst>
            </p:cNvPr>
            <p:cNvSpPr/>
            <p:nvPr/>
          </p:nvSpPr>
          <p:spPr bwMode="auto">
            <a:xfrm>
              <a:off x="3744913" y="4027488"/>
              <a:ext cx="17463" cy="15875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55">
              <a:extLst>
                <a:ext uri="{FF2B5EF4-FFF2-40B4-BE49-F238E27FC236}">
                  <a16:creationId xmlns:a16="http://schemas.microsoft.com/office/drawing/2014/main" id="{0CE2C27B-6606-43E7-131C-4565C9CB856F}"/>
                </a:ext>
              </a:extLst>
            </p:cNvPr>
            <p:cNvSpPr/>
            <p:nvPr/>
          </p:nvSpPr>
          <p:spPr bwMode="auto">
            <a:xfrm>
              <a:off x="3811588" y="4027488"/>
              <a:ext cx="17463" cy="15875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56">
              <a:extLst>
                <a:ext uri="{FF2B5EF4-FFF2-40B4-BE49-F238E27FC236}">
                  <a16:creationId xmlns:a16="http://schemas.microsoft.com/office/drawing/2014/main" id="{0F69DE70-9922-CEC5-4505-BB7143127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0938" y="3924300"/>
              <a:ext cx="187325" cy="169862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57">
              <a:extLst>
                <a:ext uri="{FF2B5EF4-FFF2-40B4-BE49-F238E27FC236}">
                  <a16:creationId xmlns:a16="http://schemas.microsoft.com/office/drawing/2014/main" id="{18C289CF-FB2C-E7FA-DF7F-7B838E82EB26}"/>
                </a:ext>
              </a:extLst>
            </p:cNvPr>
            <p:cNvSpPr/>
            <p:nvPr/>
          </p:nvSpPr>
          <p:spPr bwMode="auto">
            <a:xfrm>
              <a:off x="3613151" y="4059238"/>
              <a:ext cx="15875" cy="17462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58">
              <a:extLst>
                <a:ext uri="{FF2B5EF4-FFF2-40B4-BE49-F238E27FC236}">
                  <a16:creationId xmlns:a16="http://schemas.microsoft.com/office/drawing/2014/main" id="{6B7C03F3-5170-9762-439F-28D39083E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3938" y="4010025"/>
              <a:ext cx="115888" cy="115887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59">
              <a:extLst>
                <a:ext uri="{FF2B5EF4-FFF2-40B4-BE49-F238E27FC236}">
                  <a16:creationId xmlns:a16="http://schemas.microsoft.com/office/drawing/2014/main" id="{CD07161D-B767-8530-A7C4-920E37A7DFA7}"/>
                </a:ext>
              </a:extLst>
            </p:cNvPr>
            <p:cNvSpPr/>
            <p:nvPr/>
          </p:nvSpPr>
          <p:spPr bwMode="auto">
            <a:xfrm>
              <a:off x="3679826" y="3902075"/>
              <a:ext cx="15875" cy="17462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rupo 137">
            <a:extLst>
              <a:ext uri="{FF2B5EF4-FFF2-40B4-BE49-F238E27FC236}">
                <a16:creationId xmlns:a16="http://schemas.microsoft.com/office/drawing/2014/main" id="{32560D4E-2CB4-A0E8-5BAC-9466AFB2FC70}"/>
              </a:ext>
            </a:extLst>
          </p:cNvPr>
          <p:cNvGrpSpPr/>
          <p:nvPr/>
        </p:nvGrpSpPr>
        <p:grpSpPr>
          <a:xfrm>
            <a:off x="5573713" y="3744913"/>
            <a:ext cx="519113" cy="544512"/>
            <a:chOff x="5573713" y="3744913"/>
            <a:chExt cx="519113" cy="544512"/>
          </a:xfrm>
        </p:grpSpPr>
        <p:sp>
          <p:nvSpPr>
            <p:cNvPr id="112" name="Freeform 63">
              <a:extLst>
                <a:ext uri="{FF2B5EF4-FFF2-40B4-BE49-F238E27FC236}">
                  <a16:creationId xmlns:a16="http://schemas.microsoft.com/office/drawing/2014/main" id="{9A03627E-4A77-3F97-5092-38AD1D89BB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3713" y="3744913"/>
              <a:ext cx="519113" cy="544512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64">
              <a:extLst>
                <a:ext uri="{FF2B5EF4-FFF2-40B4-BE49-F238E27FC236}">
                  <a16:creationId xmlns:a16="http://schemas.microsoft.com/office/drawing/2014/main" id="{E0ED7CE3-C69D-42AE-8B7F-E95E10312BBD}"/>
                </a:ext>
              </a:extLst>
            </p:cNvPr>
            <p:cNvSpPr/>
            <p:nvPr/>
          </p:nvSpPr>
          <p:spPr bwMode="auto">
            <a:xfrm>
              <a:off x="5949951" y="3905250"/>
              <a:ext cx="17463" cy="15875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65">
              <a:extLst>
                <a:ext uri="{FF2B5EF4-FFF2-40B4-BE49-F238E27FC236}">
                  <a16:creationId xmlns:a16="http://schemas.microsoft.com/office/drawing/2014/main" id="{EE8A94E2-830A-0132-133A-59E011E77E51}"/>
                </a:ext>
              </a:extLst>
            </p:cNvPr>
            <p:cNvSpPr/>
            <p:nvPr/>
          </p:nvSpPr>
          <p:spPr bwMode="auto">
            <a:xfrm>
              <a:off x="6016626" y="3921125"/>
              <a:ext cx="15875" cy="15875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66">
              <a:extLst>
                <a:ext uri="{FF2B5EF4-FFF2-40B4-BE49-F238E27FC236}">
                  <a16:creationId xmlns:a16="http://schemas.microsoft.com/office/drawing/2014/main" id="{05230D7B-0112-7810-3FA7-5ABDA844EA77}"/>
                </a:ext>
              </a:extLst>
            </p:cNvPr>
            <p:cNvSpPr/>
            <p:nvPr/>
          </p:nvSpPr>
          <p:spPr bwMode="auto">
            <a:xfrm>
              <a:off x="6024563" y="4019550"/>
              <a:ext cx="15875" cy="17462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67">
              <a:extLst>
                <a:ext uri="{FF2B5EF4-FFF2-40B4-BE49-F238E27FC236}">
                  <a16:creationId xmlns:a16="http://schemas.microsoft.com/office/drawing/2014/main" id="{AFC61118-89CE-1600-404C-F7FD32A7FB70}"/>
                </a:ext>
              </a:extLst>
            </p:cNvPr>
            <p:cNvSpPr/>
            <p:nvPr/>
          </p:nvSpPr>
          <p:spPr bwMode="auto">
            <a:xfrm>
              <a:off x="5942013" y="4003675"/>
              <a:ext cx="15875" cy="15875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Oval 68">
              <a:extLst>
                <a:ext uri="{FF2B5EF4-FFF2-40B4-BE49-F238E27FC236}">
                  <a16:creationId xmlns:a16="http://schemas.microsoft.com/office/drawing/2014/main" id="{C6E8310D-5E2A-11B5-9A30-BE6EEB36D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0738" y="3970338"/>
              <a:ext cx="15875" cy="17462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69">
              <a:extLst>
                <a:ext uri="{FF2B5EF4-FFF2-40B4-BE49-F238E27FC236}">
                  <a16:creationId xmlns:a16="http://schemas.microsoft.com/office/drawing/2014/main" id="{6F80D233-8DC3-2D3F-A549-39CA1066304B}"/>
                </a:ext>
              </a:extLst>
            </p:cNvPr>
            <p:cNvSpPr/>
            <p:nvPr/>
          </p:nvSpPr>
          <p:spPr bwMode="auto">
            <a:xfrm>
              <a:off x="5792788" y="4094163"/>
              <a:ext cx="15875" cy="17462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70">
              <a:extLst>
                <a:ext uri="{FF2B5EF4-FFF2-40B4-BE49-F238E27FC236}">
                  <a16:creationId xmlns:a16="http://schemas.microsoft.com/office/drawing/2014/main" id="{085F2618-927F-5208-375D-94E0C8262716}"/>
                </a:ext>
              </a:extLst>
            </p:cNvPr>
            <p:cNvSpPr/>
            <p:nvPr/>
          </p:nvSpPr>
          <p:spPr bwMode="auto">
            <a:xfrm>
              <a:off x="5635626" y="3962400"/>
              <a:ext cx="15875" cy="15875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71">
              <a:extLst>
                <a:ext uri="{FF2B5EF4-FFF2-40B4-BE49-F238E27FC236}">
                  <a16:creationId xmlns:a16="http://schemas.microsoft.com/office/drawing/2014/main" id="{3798320E-30F9-ED52-D2EB-55B8CE860B46}"/>
                </a:ext>
              </a:extLst>
            </p:cNvPr>
            <p:cNvSpPr/>
            <p:nvPr/>
          </p:nvSpPr>
          <p:spPr bwMode="auto">
            <a:xfrm>
              <a:off x="5934076" y="3954463"/>
              <a:ext cx="15875" cy="15875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72">
              <a:extLst>
                <a:ext uri="{FF2B5EF4-FFF2-40B4-BE49-F238E27FC236}">
                  <a16:creationId xmlns:a16="http://schemas.microsoft.com/office/drawing/2014/main" id="{555DF96A-5691-F2F0-29C9-032D521A8C0C}"/>
                </a:ext>
              </a:extLst>
            </p:cNvPr>
            <p:cNvSpPr/>
            <p:nvPr/>
          </p:nvSpPr>
          <p:spPr bwMode="auto">
            <a:xfrm>
              <a:off x="5849938" y="4210050"/>
              <a:ext cx="17463" cy="17462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73">
              <a:extLst>
                <a:ext uri="{FF2B5EF4-FFF2-40B4-BE49-F238E27FC236}">
                  <a16:creationId xmlns:a16="http://schemas.microsoft.com/office/drawing/2014/main" id="{42F7E3E1-A2CE-6E21-35B0-0B7D39D6B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1976" y="3978275"/>
              <a:ext cx="68263" cy="149225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74">
              <a:extLst>
                <a:ext uri="{FF2B5EF4-FFF2-40B4-BE49-F238E27FC236}">
                  <a16:creationId xmlns:a16="http://schemas.microsoft.com/office/drawing/2014/main" id="{EF0E82B9-7385-A076-0BCC-2AF996C1A9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2801" y="3829050"/>
              <a:ext cx="149225" cy="68262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75">
              <a:extLst>
                <a:ext uri="{FF2B5EF4-FFF2-40B4-BE49-F238E27FC236}">
                  <a16:creationId xmlns:a16="http://schemas.microsoft.com/office/drawing/2014/main" id="{728278EA-A2C9-C89F-53C0-E6DE9AC45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5326" y="3973513"/>
              <a:ext cx="122238" cy="104775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76">
              <a:extLst>
                <a:ext uri="{FF2B5EF4-FFF2-40B4-BE49-F238E27FC236}">
                  <a16:creationId xmlns:a16="http://schemas.microsoft.com/office/drawing/2014/main" id="{E16E7D61-1E4F-BA7C-E940-E6BAF735E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8651" y="4011613"/>
              <a:ext cx="52388" cy="84137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77">
              <a:extLst>
                <a:ext uri="{FF2B5EF4-FFF2-40B4-BE49-F238E27FC236}">
                  <a16:creationId xmlns:a16="http://schemas.microsoft.com/office/drawing/2014/main" id="{864FB652-519E-6036-5D69-D09820E9E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7851" y="3911600"/>
              <a:ext cx="57150" cy="53975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78">
              <a:extLst>
                <a:ext uri="{FF2B5EF4-FFF2-40B4-BE49-F238E27FC236}">
                  <a16:creationId xmlns:a16="http://schemas.microsoft.com/office/drawing/2014/main" id="{CFF15121-6863-577C-4F65-FCBE1045F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5351" y="3962400"/>
              <a:ext cx="49213" cy="49212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79">
              <a:extLst>
                <a:ext uri="{FF2B5EF4-FFF2-40B4-BE49-F238E27FC236}">
                  <a16:creationId xmlns:a16="http://schemas.microsoft.com/office/drawing/2014/main" id="{8C4B8C9A-297D-1CE4-35D8-90715DC73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7688" y="4144963"/>
              <a:ext cx="49213" cy="49212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80">
              <a:extLst>
                <a:ext uri="{FF2B5EF4-FFF2-40B4-BE49-F238E27FC236}">
                  <a16:creationId xmlns:a16="http://schemas.microsoft.com/office/drawing/2014/main" id="{8E9754FA-B06F-0051-5ACE-EF26CC6766C9}"/>
                </a:ext>
              </a:extLst>
            </p:cNvPr>
            <p:cNvSpPr/>
            <p:nvPr/>
          </p:nvSpPr>
          <p:spPr bwMode="auto">
            <a:xfrm>
              <a:off x="5775326" y="3879850"/>
              <a:ext cx="52388" cy="34925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81">
              <a:extLst>
                <a:ext uri="{FF2B5EF4-FFF2-40B4-BE49-F238E27FC236}">
                  <a16:creationId xmlns:a16="http://schemas.microsoft.com/office/drawing/2014/main" id="{D9044981-85D4-D12A-5E85-23A8D4C77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2776" y="3806825"/>
              <a:ext cx="200025" cy="177800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82">
              <a:extLst>
                <a:ext uri="{FF2B5EF4-FFF2-40B4-BE49-F238E27FC236}">
                  <a16:creationId xmlns:a16="http://schemas.microsoft.com/office/drawing/2014/main" id="{A11056A0-3C64-37F4-2F81-CE91CFEEDAE9}"/>
                </a:ext>
              </a:extLst>
            </p:cNvPr>
            <p:cNvSpPr/>
            <p:nvPr/>
          </p:nvSpPr>
          <p:spPr bwMode="auto">
            <a:xfrm>
              <a:off x="5942013" y="4094163"/>
              <a:ext cx="33338" cy="33337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83">
              <a:extLst>
                <a:ext uri="{FF2B5EF4-FFF2-40B4-BE49-F238E27FC236}">
                  <a16:creationId xmlns:a16="http://schemas.microsoft.com/office/drawing/2014/main" id="{178C69BA-F6DD-9C4D-36C7-F7FFCA648EE3}"/>
                </a:ext>
              </a:extLst>
            </p:cNvPr>
            <p:cNvSpPr/>
            <p:nvPr/>
          </p:nvSpPr>
          <p:spPr bwMode="auto">
            <a:xfrm>
              <a:off x="5891213" y="4144963"/>
              <a:ext cx="17463" cy="15875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84">
              <a:extLst>
                <a:ext uri="{FF2B5EF4-FFF2-40B4-BE49-F238E27FC236}">
                  <a16:creationId xmlns:a16="http://schemas.microsoft.com/office/drawing/2014/main" id="{01E3A780-644E-89F1-3034-450C64F24701}"/>
                </a:ext>
              </a:extLst>
            </p:cNvPr>
            <p:cNvSpPr/>
            <p:nvPr/>
          </p:nvSpPr>
          <p:spPr bwMode="auto">
            <a:xfrm>
              <a:off x="5957888" y="4144963"/>
              <a:ext cx="17463" cy="15875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85">
              <a:extLst>
                <a:ext uri="{FF2B5EF4-FFF2-40B4-BE49-F238E27FC236}">
                  <a16:creationId xmlns:a16="http://schemas.microsoft.com/office/drawing/2014/main" id="{7C26CA04-38A7-D27B-1450-96F1FFE4C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7238" y="4041775"/>
              <a:ext cx="187325" cy="169862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86">
              <a:extLst>
                <a:ext uri="{FF2B5EF4-FFF2-40B4-BE49-F238E27FC236}">
                  <a16:creationId xmlns:a16="http://schemas.microsoft.com/office/drawing/2014/main" id="{A7DBE1CA-A61E-4166-E39F-9626C7B2DA8D}"/>
                </a:ext>
              </a:extLst>
            </p:cNvPr>
            <p:cNvSpPr/>
            <p:nvPr/>
          </p:nvSpPr>
          <p:spPr bwMode="auto">
            <a:xfrm>
              <a:off x="5759451" y="4176713"/>
              <a:ext cx="15875" cy="17462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87">
              <a:extLst>
                <a:ext uri="{FF2B5EF4-FFF2-40B4-BE49-F238E27FC236}">
                  <a16:creationId xmlns:a16="http://schemas.microsoft.com/office/drawing/2014/main" id="{B6D72B94-B3CE-5895-1FAE-A67417EBA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0238" y="4127500"/>
              <a:ext cx="115888" cy="115887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88">
              <a:extLst>
                <a:ext uri="{FF2B5EF4-FFF2-40B4-BE49-F238E27FC236}">
                  <a16:creationId xmlns:a16="http://schemas.microsoft.com/office/drawing/2014/main" id="{FF595735-2E4E-ADEF-FF45-63EA353DF2AE}"/>
                </a:ext>
              </a:extLst>
            </p:cNvPr>
            <p:cNvSpPr/>
            <p:nvPr/>
          </p:nvSpPr>
          <p:spPr bwMode="auto">
            <a:xfrm>
              <a:off x="5826126" y="4019550"/>
              <a:ext cx="15875" cy="17462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67" name="Grupo 166">
            <a:extLst>
              <a:ext uri="{FF2B5EF4-FFF2-40B4-BE49-F238E27FC236}">
                <a16:creationId xmlns:a16="http://schemas.microsoft.com/office/drawing/2014/main" id="{74C425B3-CCA1-5DF3-01D3-8B0F3D9F7E4C}"/>
              </a:ext>
            </a:extLst>
          </p:cNvPr>
          <p:cNvGrpSpPr/>
          <p:nvPr/>
        </p:nvGrpSpPr>
        <p:grpSpPr>
          <a:xfrm>
            <a:off x="7712075" y="3686175"/>
            <a:ext cx="519113" cy="544513"/>
            <a:chOff x="7712075" y="3686175"/>
            <a:chExt cx="519113" cy="544513"/>
          </a:xfrm>
        </p:grpSpPr>
        <p:sp>
          <p:nvSpPr>
            <p:cNvPr id="141" name="Freeform 92">
              <a:extLst>
                <a:ext uri="{FF2B5EF4-FFF2-40B4-BE49-F238E27FC236}">
                  <a16:creationId xmlns:a16="http://schemas.microsoft.com/office/drawing/2014/main" id="{BDD829EE-7F1A-958E-D1BD-C7CF5EF34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2075" y="3686175"/>
              <a:ext cx="519113" cy="544513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93">
              <a:extLst>
                <a:ext uri="{FF2B5EF4-FFF2-40B4-BE49-F238E27FC236}">
                  <a16:creationId xmlns:a16="http://schemas.microsoft.com/office/drawing/2014/main" id="{99112D4E-6C12-4C87-34AF-5CF24D4E7766}"/>
                </a:ext>
              </a:extLst>
            </p:cNvPr>
            <p:cNvSpPr/>
            <p:nvPr/>
          </p:nvSpPr>
          <p:spPr bwMode="auto">
            <a:xfrm>
              <a:off x="8088313" y="3846513"/>
              <a:ext cx="17463" cy="15875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94">
              <a:extLst>
                <a:ext uri="{FF2B5EF4-FFF2-40B4-BE49-F238E27FC236}">
                  <a16:creationId xmlns:a16="http://schemas.microsoft.com/office/drawing/2014/main" id="{FDE74F53-F643-CAEF-280E-A03959773D8F}"/>
                </a:ext>
              </a:extLst>
            </p:cNvPr>
            <p:cNvSpPr/>
            <p:nvPr/>
          </p:nvSpPr>
          <p:spPr bwMode="auto">
            <a:xfrm>
              <a:off x="8154988" y="3862388"/>
              <a:ext cx="15875" cy="15875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95">
              <a:extLst>
                <a:ext uri="{FF2B5EF4-FFF2-40B4-BE49-F238E27FC236}">
                  <a16:creationId xmlns:a16="http://schemas.microsoft.com/office/drawing/2014/main" id="{04B75F90-9BDD-34F3-52A5-E7A22027378A}"/>
                </a:ext>
              </a:extLst>
            </p:cNvPr>
            <p:cNvSpPr/>
            <p:nvPr/>
          </p:nvSpPr>
          <p:spPr bwMode="auto">
            <a:xfrm>
              <a:off x="8162925" y="3960813"/>
              <a:ext cx="15875" cy="17463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96">
              <a:extLst>
                <a:ext uri="{FF2B5EF4-FFF2-40B4-BE49-F238E27FC236}">
                  <a16:creationId xmlns:a16="http://schemas.microsoft.com/office/drawing/2014/main" id="{81E5DCD7-1B6E-E582-D887-E8BB1F16014F}"/>
                </a:ext>
              </a:extLst>
            </p:cNvPr>
            <p:cNvSpPr/>
            <p:nvPr/>
          </p:nvSpPr>
          <p:spPr bwMode="auto">
            <a:xfrm>
              <a:off x="8080375" y="3944938"/>
              <a:ext cx="15875" cy="15875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Oval 97">
              <a:extLst>
                <a:ext uri="{FF2B5EF4-FFF2-40B4-BE49-F238E27FC236}">
                  <a16:creationId xmlns:a16="http://schemas.microsoft.com/office/drawing/2014/main" id="{65C735EA-85B8-21FD-D5CD-2BE5FEAFA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9100" y="3911600"/>
              <a:ext cx="15875" cy="17463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98">
              <a:extLst>
                <a:ext uri="{FF2B5EF4-FFF2-40B4-BE49-F238E27FC236}">
                  <a16:creationId xmlns:a16="http://schemas.microsoft.com/office/drawing/2014/main" id="{B5C45C51-7710-AF66-F8F9-0780E5F61576}"/>
                </a:ext>
              </a:extLst>
            </p:cNvPr>
            <p:cNvSpPr/>
            <p:nvPr/>
          </p:nvSpPr>
          <p:spPr bwMode="auto">
            <a:xfrm>
              <a:off x="7931150" y="4035425"/>
              <a:ext cx="15875" cy="17463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99">
              <a:extLst>
                <a:ext uri="{FF2B5EF4-FFF2-40B4-BE49-F238E27FC236}">
                  <a16:creationId xmlns:a16="http://schemas.microsoft.com/office/drawing/2014/main" id="{E21DF7BB-EF2E-D61C-3747-228E71E6F19A}"/>
                </a:ext>
              </a:extLst>
            </p:cNvPr>
            <p:cNvSpPr/>
            <p:nvPr/>
          </p:nvSpPr>
          <p:spPr bwMode="auto">
            <a:xfrm>
              <a:off x="7773988" y="3903663"/>
              <a:ext cx="15875" cy="15875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00">
              <a:extLst>
                <a:ext uri="{FF2B5EF4-FFF2-40B4-BE49-F238E27FC236}">
                  <a16:creationId xmlns:a16="http://schemas.microsoft.com/office/drawing/2014/main" id="{3142A4F7-240D-2D38-73AF-7D2C6ABA7F71}"/>
                </a:ext>
              </a:extLst>
            </p:cNvPr>
            <p:cNvSpPr/>
            <p:nvPr/>
          </p:nvSpPr>
          <p:spPr bwMode="auto">
            <a:xfrm>
              <a:off x="8072438" y="3895725"/>
              <a:ext cx="15875" cy="15875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01">
              <a:extLst>
                <a:ext uri="{FF2B5EF4-FFF2-40B4-BE49-F238E27FC236}">
                  <a16:creationId xmlns:a16="http://schemas.microsoft.com/office/drawing/2014/main" id="{786E74BF-A5A7-F711-7EBE-50FACB2F1278}"/>
                </a:ext>
              </a:extLst>
            </p:cNvPr>
            <p:cNvSpPr/>
            <p:nvPr/>
          </p:nvSpPr>
          <p:spPr bwMode="auto">
            <a:xfrm>
              <a:off x="7988300" y="4151313"/>
              <a:ext cx="17463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02">
              <a:extLst>
                <a:ext uri="{FF2B5EF4-FFF2-40B4-BE49-F238E27FC236}">
                  <a16:creationId xmlns:a16="http://schemas.microsoft.com/office/drawing/2014/main" id="{573854FA-5D6E-855D-3ED9-9A3F1A0547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0338" y="3919538"/>
              <a:ext cx="68263" cy="149225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03">
              <a:extLst>
                <a:ext uri="{FF2B5EF4-FFF2-40B4-BE49-F238E27FC236}">
                  <a16:creationId xmlns:a16="http://schemas.microsoft.com/office/drawing/2014/main" id="{5FA354DA-9E6A-B756-0EF2-8CB13A90D1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163" y="3770313"/>
              <a:ext cx="149225" cy="68263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04">
              <a:extLst>
                <a:ext uri="{FF2B5EF4-FFF2-40B4-BE49-F238E27FC236}">
                  <a16:creationId xmlns:a16="http://schemas.microsoft.com/office/drawing/2014/main" id="{042E082F-D75B-597E-DAEE-47DD79962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3688" y="3914775"/>
              <a:ext cx="122238" cy="104775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05">
              <a:extLst>
                <a:ext uri="{FF2B5EF4-FFF2-40B4-BE49-F238E27FC236}">
                  <a16:creationId xmlns:a16="http://schemas.microsoft.com/office/drawing/2014/main" id="{1EAD9AE5-D8A0-D002-2FFD-3B79C0DED3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7013" y="3952875"/>
              <a:ext cx="52388" cy="84138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06">
              <a:extLst>
                <a:ext uri="{FF2B5EF4-FFF2-40B4-BE49-F238E27FC236}">
                  <a16:creationId xmlns:a16="http://schemas.microsoft.com/office/drawing/2014/main" id="{205708BC-9072-614E-9030-B2220E6AE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6213" y="3852863"/>
              <a:ext cx="57150" cy="53975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07">
              <a:extLst>
                <a:ext uri="{FF2B5EF4-FFF2-40B4-BE49-F238E27FC236}">
                  <a16:creationId xmlns:a16="http://schemas.microsoft.com/office/drawing/2014/main" id="{7ADF4150-B48C-3687-610D-FA359E98BC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3713" y="3903663"/>
              <a:ext cx="49213" cy="49213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08">
              <a:extLst>
                <a:ext uri="{FF2B5EF4-FFF2-40B4-BE49-F238E27FC236}">
                  <a16:creationId xmlns:a16="http://schemas.microsoft.com/office/drawing/2014/main" id="{93DBCDB4-8857-3A9F-D4F8-0DEAF0F922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4086225"/>
              <a:ext cx="49213" cy="49213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09">
              <a:extLst>
                <a:ext uri="{FF2B5EF4-FFF2-40B4-BE49-F238E27FC236}">
                  <a16:creationId xmlns:a16="http://schemas.microsoft.com/office/drawing/2014/main" id="{2ADEDAB6-EC3B-4DDD-A19F-B07B59A7094C}"/>
                </a:ext>
              </a:extLst>
            </p:cNvPr>
            <p:cNvSpPr/>
            <p:nvPr/>
          </p:nvSpPr>
          <p:spPr bwMode="auto">
            <a:xfrm>
              <a:off x="7913688" y="3821113"/>
              <a:ext cx="52388" cy="34925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10">
              <a:extLst>
                <a:ext uri="{FF2B5EF4-FFF2-40B4-BE49-F238E27FC236}">
                  <a16:creationId xmlns:a16="http://schemas.microsoft.com/office/drawing/2014/main" id="{4C9EBB71-053D-F8F7-DBC9-8D2DE8E908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1138" y="3748088"/>
              <a:ext cx="200025" cy="177800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11">
              <a:extLst>
                <a:ext uri="{FF2B5EF4-FFF2-40B4-BE49-F238E27FC236}">
                  <a16:creationId xmlns:a16="http://schemas.microsoft.com/office/drawing/2014/main" id="{A1E6CF16-6BC3-3ED7-FAD4-B1C2907B187F}"/>
                </a:ext>
              </a:extLst>
            </p:cNvPr>
            <p:cNvSpPr/>
            <p:nvPr/>
          </p:nvSpPr>
          <p:spPr bwMode="auto">
            <a:xfrm>
              <a:off x="8080375" y="4035425"/>
              <a:ext cx="33338" cy="33338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12">
              <a:extLst>
                <a:ext uri="{FF2B5EF4-FFF2-40B4-BE49-F238E27FC236}">
                  <a16:creationId xmlns:a16="http://schemas.microsoft.com/office/drawing/2014/main" id="{B179DB85-9C59-49E5-68FC-7E3A639B11D7}"/>
                </a:ext>
              </a:extLst>
            </p:cNvPr>
            <p:cNvSpPr/>
            <p:nvPr/>
          </p:nvSpPr>
          <p:spPr bwMode="auto">
            <a:xfrm>
              <a:off x="8029575" y="4086225"/>
              <a:ext cx="17463" cy="15875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13">
              <a:extLst>
                <a:ext uri="{FF2B5EF4-FFF2-40B4-BE49-F238E27FC236}">
                  <a16:creationId xmlns:a16="http://schemas.microsoft.com/office/drawing/2014/main" id="{E5040735-BE40-1AF9-319B-6086EC7C8871}"/>
                </a:ext>
              </a:extLst>
            </p:cNvPr>
            <p:cNvSpPr/>
            <p:nvPr/>
          </p:nvSpPr>
          <p:spPr bwMode="auto">
            <a:xfrm>
              <a:off x="8096250" y="4086225"/>
              <a:ext cx="17463" cy="15875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14">
              <a:extLst>
                <a:ext uri="{FF2B5EF4-FFF2-40B4-BE49-F238E27FC236}">
                  <a16:creationId xmlns:a16="http://schemas.microsoft.com/office/drawing/2014/main" id="{A758343E-7966-6E63-3480-151F95BFF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5600" y="3983038"/>
              <a:ext cx="187325" cy="169863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15">
              <a:extLst>
                <a:ext uri="{FF2B5EF4-FFF2-40B4-BE49-F238E27FC236}">
                  <a16:creationId xmlns:a16="http://schemas.microsoft.com/office/drawing/2014/main" id="{9E69D4C0-9AA8-5AD4-1F65-CBC57BE08E40}"/>
                </a:ext>
              </a:extLst>
            </p:cNvPr>
            <p:cNvSpPr/>
            <p:nvPr/>
          </p:nvSpPr>
          <p:spPr bwMode="auto">
            <a:xfrm>
              <a:off x="7897813" y="4117975"/>
              <a:ext cx="15875" cy="17463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16">
              <a:extLst>
                <a:ext uri="{FF2B5EF4-FFF2-40B4-BE49-F238E27FC236}">
                  <a16:creationId xmlns:a16="http://schemas.microsoft.com/office/drawing/2014/main" id="{FABBEE95-94AF-B954-CB70-BE9E91071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8600" y="4068763"/>
              <a:ext cx="115888" cy="115888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17">
              <a:extLst>
                <a:ext uri="{FF2B5EF4-FFF2-40B4-BE49-F238E27FC236}">
                  <a16:creationId xmlns:a16="http://schemas.microsoft.com/office/drawing/2014/main" id="{84C5018F-0656-69BD-0241-5321955ADD30}"/>
                </a:ext>
              </a:extLst>
            </p:cNvPr>
            <p:cNvSpPr/>
            <p:nvPr/>
          </p:nvSpPr>
          <p:spPr bwMode="auto">
            <a:xfrm>
              <a:off x="7964488" y="3960813"/>
              <a:ext cx="15875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96" name="Grupo 195">
            <a:extLst>
              <a:ext uri="{FF2B5EF4-FFF2-40B4-BE49-F238E27FC236}">
                <a16:creationId xmlns:a16="http://schemas.microsoft.com/office/drawing/2014/main" id="{84732271-9702-641C-81C8-78BE1DDB9649}"/>
              </a:ext>
            </a:extLst>
          </p:cNvPr>
          <p:cNvGrpSpPr/>
          <p:nvPr/>
        </p:nvGrpSpPr>
        <p:grpSpPr>
          <a:xfrm>
            <a:off x="9953625" y="3695700"/>
            <a:ext cx="519113" cy="544513"/>
            <a:chOff x="9953625" y="3695700"/>
            <a:chExt cx="519113" cy="544513"/>
          </a:xfrm>
        </p:grpSpPr>
        <p:sp>
          <p:nvSpPr>
            <p:cNvPr id="170" name="Freeform 121">
              <a:extLst>
                <a:ext uri="{FF2B5EF4-FFF2-40B4-BE49-F238E27FC236}">
                  <a16:creationId xmlns:a16="http://schemas.microsoft.com/office/drawing/2014/main" id="{30945937-F10F-1702-CF60-B97330284D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3625" y="3695700"/>
              <a:ext cx="519113" cy="544513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22">
              <a:extLst>
                <a:ext uri="{FF2B5EF4-FFF2-40B4-BE49-F238E27FC236}">
                  <a16:creationId xmlns:a16="http://schemas.microsoft.com/office/drawing/2014/main" id="{770A92FD-54C1-C5E6-F4D2-9D3339751DF8}"/>
                </a:ext>
              </a:extLst>
            </p:cNvPr>
            <p:cNvSpPr/>
            <p:nvPr/>
          </p:nvSpPr>
          <p:spPr bwMode="auto">
            <a:xfrm>
              <a:off x="10329863" y="3856038"/>
              <a:ext cx="17463" cy="15875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23">
              <a:extLst>
                <a:ext uri="{FF2B5EF4-FFF2-40B4-BE49-F238E27FC236}">
                  <a16:creationId xmlns:a16="http://schemas.microsoft.com/office/drawing/2014/main" id="{B6D6E4CA-7F65-3E77-AB42-3BEF1E26F15A}"/>
                </a:ext>
              </a:extLst>
            </p:cNvPr>
            <p:cNvSpPr/>
            <p:nvPr/>
          </p:nvSpPr>
          <p:spPr bwMode="auto">
            <a:xfrm>
              <a:off x="10396538" y="3871913"/>
              <a:ext cx="15875" cy="15875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124">
              <a:extLst>
                <a:ext uri="{FF2B5EF4-FFF2-40B4-BE49-F238E27FC236}">
                  <a16:creationId xmlns:a16="http://schemas.microsoft.com/office/drawing/2014/main" id="{35C39D8A-4EA9-59CC-71C5-FABC4DDFEC6D}"/>
                </a:ext>
              </a:extLst>
            </p:cNvPr>
            <p:cNvSpPr/>
            <p:nvPr/>
          </p:nvSpPr>
          <p:spPr bwMode="auto">
            <a:xfrm>
              <a:off x="10404475" y="3970338"/>
              <a:ext cx="15875" cy="17463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4" name="Freeform 125">
              <a:extLst>
                <a:ext uri="{FF2B5EF4-FFF2-40B4-BE49-F238E27FC236}">
                  <a16:creationId xmlns:a16="http://schemas.microsoft.com/office/drawing/2014/main" id="{9C5AA71E-BBA8-C454-DCCC-4CB3A05E06BB}"/>
                </a:ext>
              </a:extLst>
            </p:cNvPr>
            <p:cNvSpPr/>
            <p:nvPr/>
          </p:nvSpPr>
          <p:spPr bwMode="auto">
            <a:xfrm>
              <a:off x="10321925" y="3954463"/>
              <a:ext cx="15875" cy="15875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5" name="Oval 126">
              <a:extLst>
                <a:ext uri="{FF2B5EF4-FFF2-40B4-BE49-F238E27FC236}">
                  <a16:creationId xmlns:a16="http://schemas.microsoft.com/office/drawing/2014/main" id="{9F39FB7E-4936-CA18-ADB4-79E77B3F5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0650" y="3921125"/>
              <a:ext cx="15875" cy="17463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6" name="Freeform 127">
              <a:extLst>
                <a:ext uri="{FF2B5EF4-FFF2-40B4-BE49-F238E27FC236}">
                  <a16:creationId xmlns:a16="http://schemas.microsoft.com/office/drawing/2014/main" id="{B232028E-89B3-92A4-D08B-B1FC6A704A6E}"/>
                </a:ext>
              </a:extLst>
            </p:cNvPr>
            <p:cNvSpPr/>
            <p:nvPr/>
          </p:nvSpPr>
          <p:spPr bwMode="auto">
            <a:xfrm>
              <a:off x="10172700" y="4044950"/>
              <a:ext cx="15875" cy="17463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28">
              <a:extLst>
                <a:ext uri="{FF2B5EF4-FFF2-40B4-BE49-F238E27FC236}">
                  <a16:creationId xmlns:a16="http://schemas.microsoft.com/office/drawing/2014/main" id="{E9D908C4-25F8-4A0E-07D0-B7467F9C2E9E}"/>
                </a:ext>
              </a:extLst>
            </p:cNvPr>
            <p:cNvSpPr/>
            <p:nvPr/>
          </p:nvSpPr>
          <p:spPr bwMode="auto">
            <a:xfrm>
              <a:off x="10015538" y="3913188"/>
              <a:ext cx="15875" cy="15875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29">
              <a:extLst>
                <a:ext uri="{FF2B5EF4-FFF2-40B4-BE49-F238E27FC236}">
                  <a16:creationId xmlns:a16="http://schemas.microsoft.com/office/drawing/2014/main" id="{392201B3-3DC3-BDD5-36DA-9344D3BA1327}"/>
                </a:ext>
              </a:extLst>
            </p:cNvPr>
            <p:cNvSpPr/>
            <p:nvPr/>
          </p:nvSpPr>
          <p:spPr bwMode="auto">
            <a:xfrm>
              <a:off x="10313988" y="3905250"/>
              <a:ext cx="15875" cy="15875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30">
              <a:extLst>
                <a:ext uri="{FF2B5EF4-FFF2-40B4-BE49-F238E27FC236}">
                  <a16:creationId xmlns:a16="http://schemas.microsoft.com/office/drawing/2014/main" id="{869A0DF1-3832-78FA-B05E-D9F5BA9EA7A9}"/>
                </a:ext>
              </a:extLst>
            </p:cNvPr>
            <p:cNvSpPr/>
            <p:nvPr/>
          </p:nvSpPr>
          <p:spPr bwMode="auto">
            <a:xfrm>
              <a:off x="10229850" y="4160838"/>
              <a:ext cx="17463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31">
              <a:extLst>
                <a:ext uri="{FF2B5EF4-FFF2-40B4-BE49-F238E27FC236}">
                  <a16:creationId xmlns:a16="http://schemas.microsoft.com/office/drawing/2014/main" id="{949B8846-7901-F24A-632E-6BC9665A8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1888" y="3929063"/>
              <a:ext cx="68263" cy="149225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32">
              <a:extLst>
                <a:ext uri="{FF2B5EF4-FFF2-40B4-BE49-F238E27FC236}">
                  <a16:creationId xmlns:a16="http://schemas.microsoft.com/office/drawing/2014/main" id="{8923FFC4-3707-8604-6DBB-D606EB63D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2713" y="3779838"/>
              <a:ext cx="149225" cy="68263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33">
              <a:extLst>
                <a:ext uri="{FF2B5EF4-FFF2-40B4-BE49-F238E27FC236}">
                  <a16:creationId xmlns:a16="http://schemas.microsoft.com/office/drawing/2014/main" id="{680CF785-9318-BA9D-6D4D-0827E0060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5238" y="3924300"/>
              <a:ext cx="122238" cy="104775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34">
              <a:extLst>
                <a:ext uri="{FF2B5EF4-FFF2-40B4-BE49-F238E27FC236}">
                  <a16:creationId xmlns:a16="http://schemas.microsoft.com/office/drawing/2014/main" id="{33478C28-4D96-69A4-6F56-29BF2644FF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8563" y="3962400"/>
              <a:ext cx="52388" cy="84138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35">
              <a:extLst>
                <a:ext uri="{FF2B5EF4-FFF2-40B4-BE49-F238E27FC236}">
                  <a16:creationId xmlns:a16="http://schemas.microsoft.com/office/drawing/2014/main" id="{B6FE6A1F-DDE1-964A-5DEF-E07DE191B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7763" y="3862388"/>
              <a:ext cx="57150" cy="53975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36">
              <a:extLst>
                <a:ext uri="{FF2B5EF4-FFF2-40B4-BE49-F238E27FC236}">
                  <a16:creationId xmlns:a16="http://schemas.microsoft.com/office/drawing/2014/main" id="{6D391561-46A2-B938-7C91-E5ACAC2278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5263" y="3913188"/>
              <a:ext cx="49213" cy="49213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37">
              <a:extLst>
                <a:ext uri="{FF2B5EF4-FFF2-40B4-BE49-F238E27FC236}">
                  <a16:creationId xmlns:a16="http://schemas.microsoft.com/office/drawing/2014/main" id="{22CFE14E-71D8-D881-FEED-8BAC294D6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7600" y="4095750"/>
              <a:ext cx="49213" cy="49213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38">
              <a:extLst>
                <a:ext uri="{FF2B5EF4-FFF2-40B4-BE49-F238E27FC236}">
                  <a16:creationId xmlns:a16="http://schemas.microsoft.com/office/drawing/2014/main" id="{1A9E3670-3A63-458D-DE02-3205D2026916}"/>
                </a:ext>
              </a:extLst>
            </p:cNvPr>
            <p:cNvSpPr/>
            <p:nvPr/>
          </p:nvSpPr>
          <p:spPr bwMode="auto">
            <a:xfrm>
              <a:off x="10155238" y="3830638"/>
              <a:ext cx="52388" cy="34925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39">
              <a:extLst>
                <a:ext uri="{FF2B5EF4-FFF2-40B4-BE49-F238E27FC236}">
                  <a16:creationId xmlns:a16="http://schemas.microsoft.com/office/drawing/2014/main" id="{4CBEBBB5-35E0-5BEE-4AE9-8139209C4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2688" y="3757613"/>
              <a:ext cx="200025" cy="177800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40">
              <a:extLst>
                <a:ext uri="{FF2B5EF4-FFF2-40B4-BE49-F238E27FC236}">
                  <a16:creationId xmlns:a16="http://schemas.microsoft.com/office/drawing/2014/main" id="{86944536-2EEB-3282-9303-A3CB93801546}"/>
                </a:ext>
              </a:extLst>
            </p:cNvPr>
            <p:cNvSpPr/>
            <p:nvPr/>
          </p:nvSpPr>
          <p:spPr bwMode="auto">
            <a:xfrm>
              <a:off x="10321925" y="4044950"/>
              <a:ext cx="33338" cy="33338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41">
              <a:extLst>
                <a:ext uri="{FF2B5EF4-FFF2-40B4-BE49-F238E27FC236}">
                  <a16:creationId xmlns:a16="http://schemas.microsoft.com/office/drawing/2014/main" id="{D28FCB7E-44D8-BAAC-2F4B-72480DB7FE7E}"/>
                </a:ext>
              </a:extLst>
            </p:cNvPr>
            <p:cNvSpPr/>
            <p:nvPr/>
          </p:nvSpPr>
          <p:spPr bwMode="auto">
            <a:xfrm>
              <a:off x="10271125" y="4095750"/>
              <a:ext cx="17463" cy="15875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1" name="Freeform 142">
              <a:extLst>
                <a:ext uri="{FF2B5EF4-FFF2-40B4-BE49-F238E27FC236}">
                  <a16:creationId xmlns:a16="http://schemas.microsoft.com/office/drawing/2014/main" id="{22DA1801-C2FE-06A8-721A-F3E28EE4DBBB}"/>
                </a:ext>
              </a:extLst>
            </p:cNvPr>
            <p:cNvSpPr/>
            <p:nvPr/>
          </p:nvSpPr>
          <p:spPr bwMode="auto">
            <a:xfrm>
              <a:off x="10337800" y="4095750"/>
              <a:ext cx="17463" cy="15875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2" name="Freeform 143">
              <a:extLst>
                <a:ext uri="{FF2B5EF4-FFF2-40B4-BE49-F238E27FC236}">
                  <a16:creationId xmlns:a16="http://schemas.microsoft.com/office/drawing/2014/main" id="{BB293303-3914-2789-4A0A-C6AACCB96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7150" y="3992563"/>
              <a:ext cx="187325" cy="169863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3" name="Freeform 144">
              <a:extLst>
                <a:ext uri="{FF2B5EF4-FFF2-40B4-BE49-F238E27FC236}">
                  <a16:creationId xmlns:a16="http://schemas.microsoft.com/office/drawing/2014/main" id="{3F79B0E7-990A-A305-FD68-426215401AB6}"/>
                </a:ext>
              </a:extLst>
            </p:cNvPr>
            <p:cNvSpPr/>
            <p:nvPr/>
          </p:nvSpPr>
          <p:spPr bwMode="auto">
            <a:xfrm>
              <a:off x="10139363" y="4127500"/>
              <a:ext cx="15875" cy="17463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4" name="Freeform 145">
              <a:extLst>
                <a:ext uri="{FF2B5EF4-FFF2-40B4-BE49-F238E27FC236}">
                  <a16:creationId xmlns:a16="http://schemas.microsoft.com/office/drawing/2014/main" id="{D2B1E277-7AC5-4B16-871A-D60AA59EF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90150" y="4078288"/>
              <a:ext cx="115888" cy="115888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5" name="Freeform 146">
              <a:extLst>
                <a:ext uri="{FF2B5EF4-FFF2-40B4-BE49-F238E27FC236}">
                  <a16:creationId xmlns:a16="http://schemas.microsoft.com/office/drawing/2014/main" id="{26B9DCB4-AF6D-E4B6-C91E-F81B00C9DB08}"/>
                </a:ext>
              </a:extLst>
            </p:cNvPr>
            <p:cNvSpPr/>
            <p:nvPr/>
          </p:nvSpPr>
          <p:spPr bwMode="auto">
            <a:xfrm>
              <a:off x="10206038" y="3970338"/>
              <a:ext cx="15875" cy="17463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491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4684149" y="199722"/>
            <a:ext cx="3235181" cy="830997"/>
          </a:xfrm>
          <a:prstGeom prst="rect">
            <a:avLst/>
          </a:prstGeom>
          <a:solidFill>
            <a:srgbClr val="6972B5"/>
          </a:solidFill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48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Nazanin" panose="00000400000000000000" pitchFamily="2" charset="-78"/>
              </a:rPr>
              <a:t>تحلیل سیستم</a:t>
            </a:r>
            <a:endParaRPr lang="es-ES" sz="48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6096000" y="1594714"/>
            <a:ext cx="45719" cy="4784834"/>
          </a:xfrm>
          <a:prstGeom prst="rect">
            <a:avLst/>
          </a:prstGeom>
          <a:ln>
            <a:solidFill>
              <a:srgbClr val="6972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9" name="Oval 99"/>
          <p:cNvSpPr>
            <a:spLocks noChangeArrowheads="1"/>
          </p:cNvSpPr>
          <p:nvPr/>
        </p:nvSpPr>
        <p:spPr bwMode="auto">
          <a:xfrm>
            <a:off x="6566961" y="2203422"/>
            <a:ext cx="503047" cy="505874"/>
          </a:xfrm>
          <a:prstGeom prst="ellipse">
            <a:avLst/>
          </a:pr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0" name="Freeform 100"/>
          <p:cNvSpPr/>
          <p:nvPr/>
        </p:nvSpPr>
        <p:spPr bwMode="auto">
          <a:xfrm>
            <a:off x="6637613" y="2296684"/>
            <a:ext cx="364569" cy="319351"/>
          </a:xfrm>
          <a:custGeom>
            <a:avLst/>
            <a:gdLst>
              <a:gd name="T0" fmla="*/ 0 w 477"/>
              <a:gd name="T1" fmla="*/ 213 h 419"/>
              <a:gd name="T2" fmla="*/ 26 w 477"/>
              <a:gd name="T3" fmla="*/ 183 h 419"/>
              <a:gd name="T4" fmla="*/ 57 w 477"/>
              <a:gd name="T5" fmla="*/ 168 h 419"/>
              <a:gd name="T6" fmla="*/ 103 w 477"/>
              <a:gd name="T7" fmla="*/ 186 h 419"/>
              <a:gd name="T8" fmla="*/ 124 w 477"/>
              <a:gd name="T9" fmla="*/ 211 h 419"/>
              <a:gd name="T10" fmla="*/ 157 w 477"/>
              <a:gd name="T11" fmla="*/ 273 h 419"/>
              <a:gd name="T12" fmla="*/ 230 w 477"/>
              <a:gd name="T13" fmla="*/ 171 h 419"/>
              <a:gd name="T14" fmla="*/ 277 w 477"/>
              <a:gd name="T15" fmla="*/ 111 h 419"/>
              <a:gd name="T16" fmla="*/ 378 w 477"/>
              <a:gd name="T17" fmla="*/ 24 h 419"/>
              <a:gd name="T18" fmla="*/ 413 w 477"/>
              <a:gd name="T19" fmla="*/ 8 h 419"/>
              <a:gd name="T20" fmla="*/ 445 w 477"/>
              <a:gd name="T21" fmla="*/ 0 h 419"/>
              <a:gd name="T22" fmla="*/ 477 w 477"/>
              <a:gd name="T23" fmla="*/ 5 h 419"/>
              <a:gd name="T24" fmla="*/ 295 w 477"/>
              <a:gd name="T25" fmla="*/ 191 h 419"/>
              <a:gd name="T26" fmla="*/ 235 w 477"/>
              <a:gd name="T27" fmla="*/ 288 h 419"/>
              <a:gd name="T28" fmla="*/ 190 w 477"/>
              <a:gd name="T29" fmla="*/ 377 h 419"/>
              <a:gd name="T30" fmla="*/ 134 w 477"/>
              <a:gd name="T31" fmla="*/ 419 h 419"/>
              <a:gd name="T32" fmla="*/ 112 w 477"/>
              <a:gd name="T33" fmla="*/ 413 h 419"/>
              <a:gd name="T34" fmla="*/ 101 w 477"/>
              <a:gd name="T35" fmla="*/ 374 h 419"/>
              <a:gd name="T36" fmla="*/ 85 w 477"/>
              <a:gd name="T37" fmla="*/ 331 h 419"/>
              <a:gd name="T38" fmla="*/ 51 w 477"/>
              <a:gd name="T39" fmla="*/ 261 h 419"/>
              <a:gd name="T40" fmla="*/ 16 w 477"/>
              <a:gd name="T41" fmla="*/ 222 h 419"/>
              <a:gd name="T42" fmla="*/ 0 w 477"/>
              <a:gd name="T43" fmla="*/ 213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7" h="419">
                <a:moveTo>
                  <a:pt x="0" y="213"/>
                </a:moveTo>
                <a:cubicBezTo>
                  <a:pt x="4" y="206"/>
                  <a:pt x="12" y="193"/>
                  <a:pt x="26" y="183"/>
                </a:cubicBezTo>
                <a:cubicBezTo>
                  <a:pt x="34" y="176"/>
                  <a:pt x="43" y="169"/>
                  <a:pt x="57" y="168"/>
                </a:cubicBezTo>
                <a:cubicBezTo>
                  <a:pt x="78" y="165"/>
                  <a:pt x="94" y="179"/>
                  <a:pt x="103" y="186"/>
                </a:cubicBezTo>
                <a:cubicBezTo>
                  <a:pt x="110" y="192"/>
                  <a:pt x="115" y="198"/>
                  <a:pt x="124" y="211"/>
                </a:cubicBezTo>
                <a:cubicBezTo>
                  <a:pt x="133" y="224"/>
                  <a:pt x="145" y="245"/>
                  <a:pt x="157" y="273"/>
                </a:cubicBezTo>
                <a:cubicBezTo>
                  <a:pt x="173" y="248"/>
                  <a:pt x="198" y="212"/>
                  <a:pt x="230" y="171"/>
                </a:cubicBezTo>
                <a:cubicBezTo>
                  <a:pt x="251" y="143"/>
                  <a:pt x="262" y="128"/>
                  <a:pt x="277" y="111"/>
                </a:cubicBezTo>
                <a:cubicBezTo>
                  <a:pt x="298" y="88"/>
                  <a:pt x="331" y="56"/>
                  <a:pt x="378" y="24"/>
                </a:cubicBezTo>
                <a:cubicBezTo>
                  <a:pt x="392" y="16"/>
                  <a:pt x="404" y="11"/>
                  <a:pt x="413" y="8"/>
                </a:cubicBezTo>
                <a:cubicBezTo>
                  <a:pt x="425" y="4"/>
                  <a:pt x="433" y="1"/>
                  <a:pt x="445" y="0"/>
                </a:cubicBezTo>
                <a:cubicBezTo>
                  <a:pt x="459" y="0"/>
                  <a:pt x="470" y="3"/>
                  <a:pt x="477" y="5"/>
                </a:cubicBezTo>
                <a:cubicBezTo>
                  <a:pt x="433" y="39"/>
                  <a:pt x="354" y="106"/>
                  <a:pt x="295" y="191"/>
                </a:cubicBezTo>
                <a:cubicBezTo>
                  <a:pt x="263" y="235"/>
                  <a:pt x="248" y="257"/>
                  <a:pt x="235" y="288"/>
                </a:cubicBezTo>
                <a:cubicBezTo>
                  <a:pt x="222" y="316"/>
                  <a:pt x="215" y="342"/>
                  <a:pt x="190" y="377"/>
                </a:cubicBezTo>
                <a:cubicBezTo>
                  <a:pt x="168" y="407"/>
                  <a:pt x="152" y="418"/>
                  <a:pt x="134" y="419"/>
                </a:cubicBezTo>
                <a:cubicBezTo>
                  <a:pt x="125" y="419"/>
                  <a:pt x="117" y="416"/>
                  <a:pt x="112" y="413"/>
                </a:cubicBezTo>
                <a:cubicBezTo>
                  <a:pt x="109" y="403"/>
                  <a:pt x="106" y="389"/>
                  <a:pt x="101" y="374"/>
                </a:cubicBezTo>
                <a:cubicBezTo>
                  <a:pt x="99" y="367"/>
                  <a:pt x="95" y="355"/>
                  <a:pt x="85" y="331"/>
                </a:cubicBezTo>
                <a:cubicBezTo>
                  <a:pt x="71" y="299"/>
                  <a:pt x="64" y="282"/>
                  <a:pt x="51" y="261"/>
                </a:cubicBezTo>
                <a:cubicBezTo>
                  <a:pt x="39" y="242"/>
                  <a:pt x="30" y="231"/>
                  <a:pt x="16" y="222"/>
                </a:cubicBezTo>
                <a:cubicBezTo>
                  <a:pt x="9" y="218"/>
                  <a:pt x="4" y="215"/>
                  <a:pt x="0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2" name="Oval 99"/>
          <p:cNvSpPr>
            <a:spLocks noChangeArrowheads="1"/>
          </p:cNvSpPr>
          <p:nvPr/>
        </p:nvSpPr>
        <p:spPr bwMode="auto">
          <a:xfrm>
            <a:off x="6566961" y="3265326"/>
            <a:ext cx="503047" cy="505874"/>
          </a:xfrm>
          <a:prstGeom prst="ellipse">
            <a:avLst/>
          </a:pr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3" name="Freeform 100"/>
          <p:cNvSpPr/>
          <p:nvPr/>
        </p:nvSpPr>
        <p:spPr bwMode="auto">
          <a:xfrm>
            <a:off x="6637613" y="3358588"/>
            <a:ext cx="364569" cy="319351"/>
          </a:xfrm>
          <a:custGeom>
            <a:avLst/>
            <a:gdLst>
              <a:gd name="T0" fmla="*/ 0 w 477"/>
              <a:gd name="T1" fmla="*/ 213 h 419"/>
              <a:gd name="T2" fmla="*/ 26 w 477"/>
              <a:gd name="T3" fmla="*/ 183 h 419"/>
              <a:gd name="T4" fmla="*/ 57 w 477"/>
              <a:gd name="T5" fmla="*/ 168 h 419"/>
              <a:gd name="T6" fmla="*/ 103 w 477"/>
              <a:gd name="T7" fmla="*/ 186 h 419"/>
              <a:gd name="T8" fmla="*/ 124 w 477"/>
              <a:gd name="T9" fmla="*/ 211 h 419"/>
              <a:gd name="T10" fmla="*/ 157 w 477"/>
              <a:gd name="T11" fmla="*/ 273 h 419"/>
              <a:gd name="T12" fmla="*/ 230 w 477"/>
              <a:gd name="T13" fmla="*/ 171 h 419"/>
              <a:gd name="T14" fmla="*/ 277 w 477"/>
              <a:gd name="T15" fmla="*/ 111 h 419"/>
              <a:gd name="T16" fmla="*/ 378 w 477"/>
              <a:gd name="T17" fmla="*/ 24 h 419"/>
              <a:gd name="T18" fmla="*/ 413 w 477"/>
              <a:gd name="T19" fmla="*/ 8 h 419"/>
              <a:gd name="T20" fmla="*/ 445 w 477"/>
              <a:gd name="T21" fmla="*/ 0 h 419"/>
              <a:gd name="T22" fmla="*/ 477 w 477"/>
              <a:gd name="T23" fmla="*/ 5 h 419"/>
              <a:gd name="T24" fmla="*/ 295 w 477"/>
              <a:gd name="T25" fmla="*/ 191 h 419"/>
              <a:gd name="T26" fmla="*/ 235 w 477"/>
              <a:gd name="T27" fmla="*/ 288 h 419"/>
              <a:gd name="T28" fmla="*/ 190 w 477"/>
              <a:gd name="T29" fmla="*/ 377 h 419"/>
              <a:gd name="T30" fmla="*/ 134 w 477"/>
              <a:gd name="T31" fmla="*/ 419 h 419"/>
              <a:gd name="T32" fmla="*/ 112 w 477"/>
              <a:gd name="T33" fmla="*/ 413 h 419"/>
              <a:gd name="T34" fmla="*/ 101 w 477"/>
              <a:gd name="T35" fmla="*/ 374 h 419"/>
              <a:gd name="T36" fmla="*/ 85 w 477"/>
              <a:gd name="T37" fmla="*/ 331 h 419"/>
              <a:gd name="T38" fmla="*/ 51 w 477"/>
              <a:gd name="T39" fmla="*/ 261 h 419"/>
              <a:gd name="T40" fmla="*/ 16 w 477"/>
              <a:gd name="T41" fmla="*/ 222 h 419"/>
              <a:gd name="T42" fmla="*/ 0 w 477"/>
              <a:gd name="T43" fmla="*/ 213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7" h="419">
                <a:moveTo>
                  <a:pt x="0" y="213"/>
                </a:moveTo>
                <a:cubicBezTo>
                  <a:pt x="4" y="206"/>
                  <a:pt x="12" y="193"/>
                  <a:pt x="26" y="183"/>
                </a:cubicBezTo>
                <a:cubicBezTo>
                  <a:pt x="34" y="176"/>
                  <a:pt x="43" y="169"/>
                  <a:pt x="57" y="168"/>
                </a:cubicBezTo>
                <a:cubicBezTo>
                  <a:pt x="78" y="165"/>
                  <a:pt x="94" y="179"/>
                  <a:pt x="103" y="186"/>
                </a:cubicBezTo>
                <a:cubicBezTo>
                  <a:pt x="110" y="192"/>
                  <a:pt x="115" y="198"/>
                  <a:pt x="124" y="211"/>
                </a:cubicBezTo>
                <a:cubicBezTo>
                  <a:pt x="133" y="224"/>
                  <a:pt x="145" y="245"/>
                  <a:pt x="157" y="273"/>
                </a:cubicBezTo>
                <a:cubicBezTo>
                  <a:pt x="173" y="248"/>
                  <a:pt x="198" y="212"/>
                  <a:pt x="230" y="171"/>
                </a:cubicBezTo>
                <a:cubicBezTo>
                  <a:pt x="251" y="143"/>
                  <a:pt x="262" y="128"/>
                  <a:pt x="277" y="111"/>
                </a:cubicBezTo>
                <a:cubicBezTo>
                  <a:pt x="298" y="88"/>
                  <a:pt x="331" y="56"/>
                  <a:pt x="378" y="24"/>
                </a:cubicBezTo>
                <a:cubicBezTo>
                  <a:pt x="392" y="16"/>
                  <a:pt x="404" y="11"/>
                  <a:pt x="413" y="8"/>
                </a:cubicBezTo>
                <a:cubicBezTo>
                  <a:pt x="425" y="4"/>
                  <a:pt x="433" y="1"/>
                  <a:pt x="445" y="0"/>
                </a:cubicBezTo>
                <a:cubicBezTo>
                  <a:pt x="459" y="0"/>
                  <a:pt x="470" y="3"/>
                  <a:pt x="477" y="5"/>
                </a:cubicBezTo>
                <a:cubicBezTo>
                  <a:pt x="433" y="39"/>
                  <a:pt x="354" y="106"/>
                  <a:pt x="295" y="191"/>
                </a:cubicBezTo>
                <a:cubicBezTo>
                  <a:pt x="263" y="235"/>
                  <a:pt x="248" y="257"/>
                  <a:pt x="235" y="288"/>
                </a:cubicBezTo>
                <a:cubicBezTo>
                  <a:pt x="222" y="316"/>
                  <a:pt x="215" y="342"/>
                  <a:pt x="190" y="377"/>
                </a:cubicBezTo>
                <a:cubicBezTo>
                  <a:pt x="168" y="407"/>
                  <a:pt x="152" y="418"/>
                  <a:pt x="134" y="419"/>
                </a:cubicBezTo>
                <a:cubicBezTo>
                  <a:pt x="125" y="419"/>
                  <a:pt x="117" y="416"/>
                  <a:pt x="112" y="413"/>
                </a:cubicBezTo>
                <a:cubicBezTo>
                  <a:pt x="109" y="403"/>
                  <a:pt x="106" y="389"/>
                  <a:pt x="101" y="374"/>
                </a:cubicBezTo>
                <a:cubicBezTo>
                  <a:pt x="99" y="367"/>
                  <a:pt x="95" y="355"/>
                  <a:pt x="85" y="331"/>
                </a:cubicBezTo>
                <a:cubicBezTo>
                  <a:pt x="71" y="299"/>
                  <a:pt x="64" y="282"/>
                  <a:pt x="51" y="261"/>
                </a:cubicBezTo>
                <a:cubicBezTo>
                  <a:pt x="39" y="242"/>
                  <a:pt x="30" y="231"/>
                  <a:pt x="16" y="222"/>
                </a:cubicBezTo>
                <a:cubicBezTo>
                  <a:pt x="9" y="218"/>
                  <a:pt x="4" y="215"/>
                  <a:pt x="0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Oval 99"/>
          <p:cNvSpPr>
            <a:spLocks noChangeArrowheads="1"/>
          </p:cNvSpPr>
          <p:nvPr/>
        </p:nvSpPr>
        <p:spPr bwMode="auto">
          <a:xfrm>
            <a:off x="6566961" y="4441164"/>
            <a:ext cx="503047" cy="505874"/>
          </a:xfrm>
          <a:prstGeom prst="ellipse">
            <a:avLst/>
          </a:pr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6" name="Freeform 100"/>
          <p:cNvSpPr/>
          <p:nvPr/>
        </p:nvSpPr>
        <p:spPr bwMode="auto">
          <a:xfrm>
            <a:off x="6637613" y="4534426"/>
            <a:ext cx="364569" cy="319351"/>
          </a:xfrm>
          <a:custGeom>
            <a:avLst/>
            <a:gdLst>
              <a:gd name="T0" fmla="*/ 0 w 477"/>
              <a:gd name="T1" fmla="*/ 213 h 419"/>
              <a:gd name="T2" fmla="*/ 26 w 477"/>
              <a:gd name="T3" fmla="*/ 183 h 419"/>
              <a:gd name="T4" fmla="*/ 57 w 477"/>
              <a:gd name="T5" fmla="*/ 168 h 419"/>
              <a:gd name="T6" fmla="*/ 103 w 477"/>
              <a:gd name="T7" fmla="*/ 186 h 419"/>
              <a:gd name="T8" fmla="*/ 124 w 477"/>
              <a:gd name="T9" fmla="*/ 211 h 419"/>
              <a:gd name="T10" fmla="*/ 157 w 477"/>
              <a:gd name="T11" fmla="*/ 273 h 419"/>
              <a:gd name="T12" fmla="*/ 230 w 477"/>
              <a:gd name="T13" fmla="*/ 171 h 419"/>
              <a:gd name="T14" fmla="*/ 277 w 477"/>
              <a:gd name="T15" fmla="*/ 111 h 419"/>
              <a:gd name="T16" fmla="*/ 378 w 477"/>
              <a:gd name="T17" fmla="*/ 24 h 419"/>
              <a:gd name="T18" fmla="*/ 413 w 477"/>
              <a:gd name="T19" fmla="*/ 8 h 419"/>
              <a:gd name="T20" fmla="*/ 445 w 477"/>
              <a:gd name="T21" fmla="*/ 0 h 419"/>
              <a:gd name="T22" fmla="*/ 477 w 477"/>
              <a:gd name="T23" fmla="*/ 5 h 419"/>
              <a:gd name="T24" fmla="*/ 295 w 477"/>
              <a:gd name="T25" fmla="*/ 191 h 419"/>
              <a:gd name="T26" fmla="*/ 235 w 477"/>
              <a:gd name="T27" fmla="*/ 288 h 419"/>
              <a:gd name="T28" fmla="*/ 190 w 477"/>
              <a:gd name="T29" fmla="*/ 377 h 419"/>
              <a:gd name="T30" fmla="*/ 134 w 477"/>
              <a:gd name="T31" fmla="*/ 419 h 419"/>
              <a:gd name="T32" fmla="*/ 112 w 477"/>
              <a:gd name="T33" fmla="*/ 413 h 419"/>
              <a:gd name="T34" fmla="*/ 101 w 477"/>
              <a:gd name="T35" fmla="*/ 374 h 419"/>
              <a:gd name="T36" fmla="*/ 85 w 477"/>
              <a:gd name="T37" fmla="*/ 331 h 419"/>
              <a:gd name="T38" fmla="*/ 51 w 477"/>
              <a:gd name="T39" fmla="*/ 261 h 419"/>
              <a:gd name="T40" fmla="*/ 16 w 477"/>
              <a:gd name="T41" fmla="*/ 222 h 419"/>
              <a:gd name="T42" fmla="*/ 0 w 477"/>
              <a:gd name="T43" fmla="*/ 213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7" h="419">
                <a:moveTo>
                  <a:pt x="0" y="213"/>
                </a:moveTo>
                <a:cubicBezTo>
                  <a:pt x="4" y="206"/>
                  <a:pt x="12" y="193"/>
                  <a:pt x="26" y="183"/>
                </a:cubicBezTo>
                <a:cubicBezTo>
                  <a:pt x="34" y="176"/>
                  <a:pt x="43" y="169"/>
                  <a:pt x="57" y="168"/>
                </a:cubicBezTo>
                <a:cubicBezTo>
                  <a:pt x="78" y="165"/>
                  <a:pt x="94" y="179"/>
                  <a:pt x="103" y="186"/>
                </a:cubicBezTo>
                <a:cubicBezTo>
                  <a:pt x="110" y="192"/>
                  <a:pt x="115" y="198"/>
                  <a:pt x="124" y="211"/>
                </a:cubicBezTo>
                <a:cubicBezTo>
                  <a:pt x="133" y="224"/>
                  <a:pt x="145" y="245"/>
                  <a:pt x="157" y="273"/>
                </a:cubicBezTo>
                <a:cubicBezTo>
                  <a:pt x="173" y="248"/>
                  <a:pt x="198" y="212"/>
                  <a:pt x="230" y="171"/>
                </a:cubicBezTo>
                <a:cubicBezTo>
                  <a:pt x="251" y="143"/>
                  <a:pt x="262" y="128"/>
                  <a:pt x="277" y="111"/>
                </a:cubicBezTo>
                <a:cubicBezTo>
                  <a:pt x="298" y="88"/>
                  <a:pt x="331" y="56"/>
                  <a:pt x="378" y="24"/>
                </a:cubicBezTo>
                <a:cubicBezTo>
                  <a:pt x="392" y="16"/>
                  <a:pt x="404" y="11"/>
                  <a:pt x="413" y="8"/>
                </a:cubicBezTo>
                <a:cubicBezTo>
                  <a:pt x="425" y="4"/>
                  <a:pt x="433" y="1"/>
                  <a:pt x="445" y="0"/>
                </a:cubicBezTo>
                <a:cubicBezTo>
                  <a:pt x="459" y="0"/>
                  <a:pt x="470" y="3"/>
                  <a:pt x="477" y="5"/>
                </a:cubicBezTo>
                <a:cubicBezTo>
                  <a:pt x="433" y="39"/>
                  <a:pt x="354" y="106"/>
                  <a:pt x="295" y="191"/>
                </a:cubicBezTo>
                <a:cubicBezTo>
                  <a:pt x="263" y="235"/>
                  <a:pt x="248" y="257"/>
                  <a:pt x="235" y="288"/>
                </a:cubicBezTo>
                <a:cubicBezTo>
                  <a:pt x="222" y="316"/>
                  <a:pt x="215" y="342"/>
                  <a:pt x="190" y="377"/>
                </a:cubicBezTo>
                <a:cubicBezTo>
                  <a:pt x="168" y="407"/>
                  <a:pt x="152" y="418"/>
                  <a:pt x="134" y="419"/>
                </a:cubicBezTo>
                <a:cubicBezTo>
                  <a:pt x="125" y="419"/>
                  <a:pt x="117" y="416"/>
                  <a:pt x="112" y="413"/>
                </a:cubicBezTo>
                <a:cubicBezTo>
                  <a:pt x="109" y="403"/>
                  <a:pt x="106" y="389"/>
                  <a:pt x="101" y="374"/>
                </a:cubicBezTo>
                <a:cubicBezTo>
                  <a:pt x="99" y="367"/>
                  <a:pt x="95" y="355"/>
                  <a:pt x="85" y="331"/>
                </a:cubicBezTo>
                <a:cubicBezTo>
                  <a:pt x="71" y="299"/>
                  <a:pt x="64" y="282"/>
                  <a:pt x="51" y="261"/>
                </a:cubicBezTo>
                <a:cubicBezTo>
                  <a:pt x="39" y="242"/>
                  <a:pt x="30" y="231"/>
                  <a:pt x="16" y="222"/>
                </a:cubicBezTo>
                <a:cubicBezTo>
                  <a:pt x="9" y="218"/>
                  <a:pt x="4" y="215"/>
                  <a:pt x="0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8" name="Oval 99"/>
          <p:cNvSpPr>
            <a:spLocks noChangeArrowheads="1"/>
          </p:cNvSpPr>
          <p:nvPr/>
        </p:nvSpPr>
        <p:spPr bwMode="auto">
          <a:xfrm>
            <a:off x="6566961" y="5525498"/>
            <a:ext cx="503047" cy="505874"/>
          </a:xfrm>
          <a:prstGeom prst="ellipse">
            <a:avLst/>
          </a:pr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9" name="Freeform 100"/>
          <p:cNvSpPr/>
          <p:nvPr/>
        </p:nvSpPr>
        <p:spPr bwMode="auto">
          <a:xfrm>
            <a:off x="6637613" y="5618760"/>
            <a:ext cx="364569" cy="319351"/>
          </a:xfrm>
          <a:custGeom>
            <a:avLst/>
            <a:gdLst>
              <a:gd name="T0" fmla="*/ 0 w 477"/>
              <a:gd name="T1" fmla="*/ 213 h 419"/>
              <a:gd name="T2" fmla="*/ 26 w 477"/>
              <a:gd name="T3" fmla="*/ 183 h 419"/>
              <a:gd name="T4" fmla="*/ 57 w 477"/>
              <a:gd name="T5" fmla="*/ 168 h 419"/>
              <a:gd name="T6" fmla="*/ 103 w 477"/>
              <a:gd name="T7" fmla="*/ 186 h 419"/>
              <a:gd name="T8" fmla="*/ 124 w 477"/>
              <a:gd name="T9" fmla="*/ 211 h 419"/>
              <a:gd name="T10" fmla="*/ 157 w 477"/>
              <a:gd name="T11" fmla="*/ 273 h 419"/>
              <a:gd name="T12" fmla="*/ 230 w 477"/>
              <a:gd name="T13" fmla="*/ 171 h 419"/>
              <a:gd name="T14" fmla="*/ 277 w 477"/>
              <a:gd name="T15" fmla="*/ 111 h 419"/>
              <a:gd name="T16" fmla="*/ 378 w 477"/>
              <a:gd name="T17" fmla="*/ 24 h 419"/>
              <a:gd name="T18" fmla="*/ 413 w 477"/>
              <a:gd name="T19" fmla="*/ 8 h 419"/>
              <a:gd name="T20" fmla="*/ 445 w 477"/>
              <a:gd name="T21" fmla="*/ 0 h 419"/>
              <a:gd name="T22" fmla="*/ 477 w 477"/>
              <a:gd name="T23" fmla="*/ 5 h 419"/>
              <a:gd name="T24" fmla="*/ 295 w 477"/>
              <a:gd name="T25" fmla="*/ 191 h 419"/>
              <a:gd name="T26" fmla="*/ 235 w 477"/>
              <a:gd name="T27" fmla="*/ 288 h 419"/>
              <a:gd name="T28" fmla="*/ 190 w 477"/>
              <a:gd name="T29" fmla="*/ 377 h 419"/>
              <a:gd name="T30" fmla="*/ 134 w 477"/>
              <a:gd name="T31" fmla="*/ 419 h 419"/>
              <a:gd name="T32" fmla="*/ 112 w 477"/>
              <a:gd name="T33" fmla="*/ 413 h 419"/>
              <a:gd name="T34" fmla="*/ 101 w 477"/>
              <a:gd name="T35" fmla="*/ 374 h 419"/>
              <a:gd name="T36" fmla="*/ 85 w 477"/>
              <a:gd name="T37" fmla="*/ 331 h 419"/>
              <a:gd name="T38" fmla="*/ 51 w 477"/>
              <a:gd name="T39" fmla="*/ 261 h 419"/>
              <a:gd name="T40" fmla="*/ 16 w 477"/>
              <a:gd name="T41" fmla="*/ 222 h 419"/>
              <a:gd name="T42" fmla="*/ 0 w 477"/>
              <a:gd name="T43" fmla="*/ 213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7" h="419">
                <a:moveTo>
                  <a:pt x="0" y="213"/>
                </a:moveTo>
                <a:cubicBezTo>
                  <a:pt x="4" y="206"/>
                  <a:pt x="12" y="193"/>
                  <a:pt x="26" y="183"/>
                </a:cubicBezTo>
                <a:cubicBezTo>
                  <a:pt x="34" y="176"/>
                  <a:pt x="43" y="169"/>
                  <a:pt x="57" y="168"/>
                </a:cubicBezTo>
                <a:cubicBezTo>
                  <a:pt x="78" y="165"/>
                  <a:pt x="94" y="179"/>
                  <a:pt x="103" y="186"/>
                </a:cubicBezTo>
                <a:cubicBezTo>
                  <a:pt x="110" y="192"/>
                  <a:pt x="115" y="198"/>
                  <a:pt x="124" y="211"/>
                </a:cubicBezTo>
                <a:cubicBezTo>
                  <a:pt x="133" y="224"/>
                  <a:pt x="145" y="245"/>
                  <a:pt x="157" y="273"/>
                </a:cubicBezTo>
                <a:cubicBezTo>
                  <a:pt x="173" y="248"/>
                  <a:pt x="198" y="212"/>
                  <a:pt x="230" y="171"/>
                </a:cubicBezTo>
                <a:cubicBezTo>
                  <a:pt x="251" y="143"/>
                  <a:pt x="262" y="128"/>
                  <a:pt x="277" y="111"/>
                </a:cubicBezTo>
                <a:cubicBezTo>
                  <a:pt x="298" y="88"/>
                  <a:pt x="331" y="56"/>
                  <a:pt x="378" y="24"/>
                </a:cubicBezTo>
                <a:cubicBezTo>
                  <a:pt x="392" y="16"/>
                  <a:pt x="404" y="11"/>
                  <a:pt x="413" y="8"/>
                </a:cubicBezTo>
                <a:cubicBezTo>
                  <a:pt x="425" y="4"/>
                  <a:pt x="433" y="1"/>
                  <a:pt x="445" y="0"/>
                </a:cubicBezTo>
                <a:cubicBezTo>
                  <a:pt x="459" y="0"/>
                  <a:pt x="470" y="3"/>
                  <a:pt x="477" y="5"/>
                </a:cubicBezTo>
                <a:cubicBezTo>
                  <a:pt x="433" y="39"/>
                  <a:pt x="354" y="106"/>
                  <a:pt x="295" y="191"/>
                </a:cubicBezTo>
                <a:cubicBezTo>
                  <a:pt x="263" y="235"/>
                  <a:pt x="248" y="257"/>
                  <a:pt x="235" y="288"/>
                </a:cubicBezTo>
                <a:cubicBezTo>
                  <a:pt x="222" y="316"/>
                  <a:pt x="215" y="342"/>
                  <a:pt x="190" y="377"/>
                </a:cubicBezTo>
                <a:cubicBezTo>
                  <a:pt x="168" y="407"/>
                  <a:pt x="152" y="418"/>
                  <a:pt x="134" y="419"/>
                </a:cubicBezTo>
                <a:cubicBezTo>
                  <a:pt x="125" y="419"/>
                  <a:pt x="117" y="416"/>
                  <a:pt x="112" y="413"/>
                </a:cubicBezTo>
                <a:cubicBezTo>
                  <a:pt x="109" y="403"/>
                  <a:pt x="106" y="389"/>
                  <a:pt x="101" y="374"/>
                </a:cubicBezTo>
                <a:cubicBezTo>
                  <a:pt x="99" y="367"/>
                  <a:pt x="95" y="355"/>
                  <a:pt x="85" y="331"/>
                </a:cubicBezTo>
                <a:cubicBezTo>
                  <a:pt x="71" y="299"/>
                  <a:pt x="64" y="282"/>
                  <a:pt x="51" y="261"/>
                </a:cubicBezTo>
                <a:cubicBezTo>
                  <a:pt x="39" y="242"/>
                  <a:pt x="30" y="231"/>
                  <a:pt x="16" y="222"/>
                </a:cubicBezTo>
                <a:cubicBezTo>
                  <a:pt x="9" y="218"/>
                  <a:pt x="4" y="215"/>
                  <a:pt x="0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6566961" y="1371961"/>
            <a:ext cx="4881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rgbClr val="6972B5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نتیجه گیری</a:t>
            </a:r>
            <a:endParaRPr lang="es-PE" sz="2800" dirty="0">
              <a:solidFill>
                <a:srgbClr val="6972B5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7140660" y="2164755"/>
            <a:ext cx="429038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انواع مختلفی از معابر </a:t>
            </a:r>
            <a:r>
              <a:rPr lang="en-US" sz="1600" dirty="0">
                <a:solidFill>
                  <a:srgbClr val="00B0F0"/>
                </a:solidFill>
                <a:cs typeface="B Nazanin" panose="00000400000000000000" pitchFamily="2" charset="-78"/>
              </a:rPr>
              <a:t>Lorem Ipsum </a:t>
            </a:r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600" dirty="0">
              <a:solidFill>
                <a:srgbClr val="00B0F0"/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7158359" y="3204816"/>
            <a:ext cx="429038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انواع مختلفی از معابر </a:t>
            </a:r>
            <a:r>
              <a:rPr lang="en-US" sz="1600" dirty="0">
                <a:solidFill>
                  <a:srgbClr val="00B0F0"/>
                </a:solidFill>
                <a:cs typeface="B Nazanin" panose="00000400000000000000" pitchFamily="2" charset="-78"/>
              </a:rPr>
              <a:t>Lorem Ipsum </a:t>
            </a:r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600" dirty="0">
              <a:solidFill>
                <a:srgbClr val="00B0F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7191143" y="4302469"/>
            <a:ext cx="429038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انواع مختلفی از معابر </a:t>
            </a:r>
            <a:r>
              <a:rPr lang="en-US" sz="1600" dirty="0">
                <a:solidFill>
                  <a:srgbClr val="00B0F0"/>
                </a:solidFill>
                <a:cs typeface="B Nazanin" panose="00000400000000000000" pitchFamily="2" charset="-78"/>
              </a:rPr>
              <a:t>Lorem Ipsum </a:t>
            </a:r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600" dirty="0">
              <a:solidFill>
                <a:srgbClr val="00B0F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7211232" y="5366095"/>
            <a:ext cx="429038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انواع مختلفی از معابر </a:t>
            </a:r>
            <a:r>
              <a:rPr lang="en-US" sz="1600" dirty="0">
                <a:solidFill>
                  <a:srgbClr val="00B0F0"/>
                </a:solidFill>
                <a:cs typeface="B Nazanin" panose="00000400000000000000" pitchFamily="2" charset="-78"/>
              </a:rPr>
              <a:t>Lorem Ipsum </a:t>
            </a:r>
            <a:r>
              <a:rPr lang="fa-IR" sz="1600" dirty="0">
                <a:solidFill>
                  <a:srgbClr val="00B0F0"/>
                </a:solidFill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600" dirty="0">
              <a:solidFill>
                <a:srgbClr val="00B0F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14338" name="Picture 2" descr="904,367 Celula Humana Imágenes y Fotos - 123RF">
            <a:extLst>
              <a:ext uri="{FF2B5EF4-FFF2-40B4-BE49-F238E27FC236}">
                <a16:creationId xmlns:a16="http://schemas.microsoft.com/office/drawing/2014/main" id="{B6010267-508C-4A31-9ACD-B9A10072D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12" y="1371961"/>
            <a:ext cx="4780715" cy="521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0687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ctángulo 158"/>
          <p:cNvSpPr/>
          <p:nvPr/>
        </p:nvSpPr>
        <p:spPr>
          <a:xfrm>
            <a:off x="511027" y="335686"/>
            <a:ext cx="56092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8000" b="1" dirty="0">
                <a:ln w="0"/>
                <a:solidFill>
                  <a:srgbClr val="F4B6BB"/>
                </a:solidFill>
                <a:cs typeface="B Nazanin" panose="00000400000000000000" pitchFamily="2" charset="-78"/>
              </a:rPr>
              <a:t>تحلیل و بررسی</a:t>
            </a:r>
            <a:endParaRPr lang="es-ES" sz="8000" b="1" dirty="0">
              <a:ln w="0"/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grpSp>
        <p:nvGrpSpPr>
          <p:cNvPr id="160" name="그룹 3">
            <a:extLst>
              <a:ext uri="{FF2B5EF4-FFF2-40B4-BE49-F238E27FC236}">
                <a16:creationId xmlns:a16="http://schemas.microsoft.com/office/drawing/2014/main" id="{067D67F4-EA64-4F59-A5E4-1F3BB82D757E}"/>
              </a:ext>
            </a:extLst>
          </p:cNvPr>
          <p:cNvGrpSpPr/>
          <p:nvPr/>
        </p:nvGrpSpPr>
        <p:grpSpPr>
          <a:xfrm>
            <a:off x="6363961" y="1899894"/>
            <a:ext cx="4838698" cy="1439377"/>
            <a:chOff x="8070434" y="1207751"/>
            <a:chExt cx="2925465" cy="1439377"/>
          </a:xfrm>
          <a:solidFill>
            <a:srgbClr val="F0BAC3"/>
          </a:solidFill>
        </p:grpSpPr>
        <p:sp>
          <p:nvSpPr>
            <p:cNvPr id="161" name="TextBox 47">
              <a:extLst>
                <a:ext uri="{FF2B5EF4-FFF2-40B4-BE49-F238E27FC236}">
                  <a16:creationId xmlns:a16="http://schemas.microsoft.com/office/drawing/2014/main" id="{5A6F6C72-9FDA-47B5-A5FF-6DB3191B35F7}"/>
                </a:ext>
              </a:extLst>
            </p:cNvPr>
            <p:cNvSpPr txBox="1"/>
            <p:nvPr/>
          </p:nvSpPr>
          <p:spPr>
            <a:xfrm>
              <a:off x="8070434" y="1693021"/>
              <a:ext cx="2925465" cy="95410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162" name="TextBox 48">
              <a:extLst>
                <a:ext uri="{FF2B5EF4-FFF2-40B4-BE49-F238E27FC236}">
                  <a16:creationId xmlns:a16="http://schemas.microsoft.com/office/drawing/2014/main" id="{95A68178-13B1-41FA-9BC1-A8D935726D9E}"/>
                </a:ext>
              </a:extLst>
            </p:cNvPr>
            <p:cNvSpPr txBox="1"/>
            <p:nvPr/>
          </p:nvSpPr>
          <p:spPr>
            <a:xfrm>
              <a:off x="8070434" y="1207751"/>
              <a:ext cx="2925465" cy="400110"/>
            </a:xfrm>
            <a:prstGeom prst="rect">
              <a:avLst/>
            </a:prstGeom>
            <a:grp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3" name="TextBox 49">
            <a:extLst>
              <a:ext uri="{FF2B5EF4-FFF2-40B4-BE49-F238E27FC236}">
                <a16:creationId xmlns:a16="http://schemas.microsoft.com/office/drawing/2014/main" id="{60757206-2679-4165-BBC8-206A3C139BC0}"/>
              </a:ext>
            </a:extLst>
          </p:cNvPr>
          <p:cNvSpPr txBox="1"/>
          <p:nvPr/>
        </p:nvSpPr>
        <p:spPr>
          <a:xfrm>
            <a:off x="6363961" y="3775904"/>
            <a:ext cx="483869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64" name="TextBox 50">
            <a:extLst>
              <a:ext uri="{FF2B5EF4-FFF2-40B4-BE49-F238E27FC236}">
                <a16:creationId xmlns:a16="http://schemas.microsoft.com/office/drawing/2014/main" id="{9B2EB4A4-B13B-44B1-9A5F-BE5BFB1446D7}"/>
              </a:ext>
            </a:extLst>
          </p:cNvPr>
          <p:cNvSpPr txBox="1"/>
          <p:nvPr/>
        </p:nvSpPr>
        <p:spPr>
          <a:xfrm>
            <a:off x="6363961" y="4429861"/>
            <a:ext cx="483869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65" name="TextBox 51">
            <a:extLst>
              <a:ext uri="{FF2B5EF4-FFF2-40B4-BE49-F238E27FC236}">
                <a16:creationId xmlns:a16="http://schemas.microsoft.com/office/drawing/2014/main" id="{C06F6E70-B49C-458F-8647-BF58D8498A15}"/>
              </a:ext>
            </a:extLst>
          </p:cNvPr>
          <p:cNvSpPr txBox="1"/>
          <p:nvPr/>
        </p:nvSpPr>
        <p:spPr>
          <a:xfrm>
            <a:off x="6363961" y="5083818"/>
            <a:ext cx="483869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66" name="TextBox 52">
            <a:extLst>
              <a:ext uri="{FF2B5EF4-FFF2-40B4-BE49-F238E27FC236}">
                <a16:creationId xmlns:a16="http://schemas.microsoft.com/office/drawing/2014/main" id="{0C8B5531-E47F-4C2A-82C8-C7681F76DA4A}"/>
              </a:ext>
            </a:extLst>
          </p:cNvPr>
          <p:cNvSpPr txBox="1"/>
          <p:nvPr/>
        </p:nvSpPr>
        <p:spPr>
          <a:xfrm>
            <a:off x="6363961" y="5737776"/>
            <a:ext cx="483869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68375" y="2179638"/>
            <a:ext cx="5030788" cy="397033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21B15E1-BE1D-4EFE-9084-983106091405}"/>
              </a:ext>
            </a:extLst>
          </p:cNvPr>
          <p:cNvSpPr txBox="1"/>
          <p:nvPr/>
        </p:nvSpPr>
        <p:spPr>
          <a:xfrm>
            <a:off x="483671" y="2300004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621B15E1-BE1D-4EFE-9084-983106091405}"/>
              </a:ext>
            </a:extLst>
          </p:cNvPr>
          <p:cNvSpPr txBox="1"/>
          <p:nvPr/>
        </p:nvSpPr>
        <p:spPr>
          <a:xfrm>
            <a:off x="630256" y="5737776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621B15E1-BE1D-4EFE-9084-983106091405}"/>
              </a:ext>
            </a:extLst>
          </p:cNvPr>
          <p:cNvSpPr txBox="1"/>
          <p:nvPr/>
        </p:nvSpPr>
        <p:spPr>
          <a:xfrm>
            <a:off x="4930830" y="5737776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621B15E1-BE1D-4EFE-9084-983106091405}"/>
              </a:ext>
            </a:extLst>
          </p:cNvPr>
          <p:cNvSpPr txBox="1"/>
          <p:nvPr/>
        </p:nvSpPr>
        <p:spPr>
          <a:xfrm>
            <a:off x="5046097" y="2099949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Triángulo isósceles 1">
            <a:extLst>
              <a:ext uri="{FF2B5EF4-FFF2-40B4-BE49-F238E27FC236}">
                <a16:creationId xmlns:a16="http://schemas.microsoft.com/office/drawing/2014/main" id="{C660E9D1-5278-469B-9E6D-CBD967BE1B75}"/>
              </a:ext>
            </a:extLst>
          </p:cNvPr>
          <p:cNvSpPr/>
          <p:nvPr/>
        </p:nvSpPr>
        <p:spPr>
          <a:xfrm>
            <a:off x="6516547" y="837903"/>
            <a:ext cx="4525701" cy="976831"/>
          </a:xfrm>
          <a:prstGeom prst="triangle">
            <a:avLst/>
          </a:prstGeom>
          <a:noFill/>
          <a:ln w="57150">
            <a:solidFill>
              <a:srgbClr val="6972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1817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92">
            <a:extLst>
              <a:ext uri="{FF2B5EF4-FFF2-40B4-BE49-F238E27FC236}">
                <a16:creationId xmlns:a16="http://schemas.microsoft.com/office/drawing/2014/main" id="{B51FA232-3009-4555-8E5B-633E10985A0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79274" y="4734195"/>
            <a:ext cx="560666" cy="5606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6" name="AutoShape 92">
            <a:extLst>
              <a:ext uri="{FF2B5EF4-FFF2-40B4-BE49-F238E27FC236}">
                <a16:creationId xmlns:a16="http://schemas.microsoft.com/office/drawing/2014/main" id="{4E73DA24-F9AA-4B39-BB96-DB0E2A42966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185214" y="4734133"/>
            <a:ext cx="560666" cy="560728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Oval 7">
            <a:extLst>
              <a:ext uri="{FF2B5EF4-FFF2-40B4-BE49-F238E27FC236}">
                <a16:creationId xmlns:a16="http://schemas.microsoft.com/office/drawing/2014/main" id="{172CF397-ED5F-4136-8402-066D8C71B03E}"/>
              </a:ext>
            </a:extLst>
          </p:cNvPr>
          <p:cNvSpPr/>
          <p:nvPr/>
        </p:nvSpPr>
        <p:spPr>
          <a:xfrm>
            <a:off x="3319998" y="4791178"/>
            <a:ext cx="308516" cy="40525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8" name="Rounded Rectangle 1">
            <a:extLst>
              <a:ext uri="{FF2B5EF4-FFF2-40B4-BE49-F238E27FC236}">
                <a16:creationId xmlns:a16="http://schemas.microsoft.com/office/drawing/2014/main" id="{85C46AF4-E73E-4874-AA5D-E696A4A8D601}"/>
              </a:ext>
            </a:extLst>
          </p:cNvPr>
          <p:cNvSpPr/>
          <p:nvPr/>
        </p:nvSpPr>
        <p:spPr>
          <a:xfrm>
            <a:off x="1795345" y="4850609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9" name="TextBox 6">
            <a:extLst>
              <a:ext uri="{FF2B5EF4-FFF2-40B4-BE49-F238E27FC236}">
                <a16:creationId xmlns:a16="http://schemas.microsoft.com/office/drawing/2014/main" id="{773B1B4B-F2A1-4BDB-96FA-E773FED1C7E9}"/>
              </a:ext>
            </a:extLst>
          </p:cNvPr>
          <p:cNvSpPr txBox="1"/>
          <p:nvPr/>
        </p:nvSpPr>
        <p:spPr>
          <a:xfrm>
            <a:off x="1328614" y="5412270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Box 7">
            <a:extLst>
              <a:ext uri="{FF2B5EF4-FFF2-40B4-BE49-F238E27FC236}">
                <a16:creationId xmlns:a16="http://schemas.microsoft.com/office/drawing/2014/main" id="{621B15E1-BE1D-4EFE-9084-983106091405}"/>
              </a:ext>
            </a:extLst>
          </p:cNvPr>
          <p:cNvSpPr txBox="1"/>
          <p:nvPr/>
        </p:nvSpPr>
        <p:spPr>
          <a:xfrm>
            <a:off x="2840181" y="5412270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Box 12">
            <a:extLst>
              <a:ext uri="{FF2B5EF4-FFF2-40B4-BE49-F238E27FC236}">
                <a16:creationId xmlns:a16="http://schemas.microsoft.com/office/drawing/2014/main" id="{87113B6B-C972-487F-BB8D-F83B20F49D9B}"/>
              </a:ext>
            </a:extLst>
          </p:cNvPr>
          <p:cNvSpPr txBox="1"/>
          <p:nvPr/>
        </p:nvSpPr>
        <p:spPr>
          <a:xfrm>
            <a:off x="1024234" y="3993433"/>
            <a:ext cx="337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6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62" name="Group 33">
            <a:extLst>
              <a:ext uri="{FF2B5EF4-FFF2-40B4-BE49-F238E27FC236}">
                <a16:creationId xmlns:a16="http://schemas.microsoft.com/office/drawing/2014/main" id="{9F86861E-6931-4847-86EE-B88E356B20C3}"/>
              </a:ext>
            </a:extLst>
          </p:cNvPr>
          <p:cNvGrpSpPr/>
          <p:nvPr/>
        </p:nvGrpSpPr>
        <p:grpSpPr>
          <a:xfrm>
            <a:off x="1020139" y="2178595"/>
            <a:ext cx="3371058" cy="1163176"/>
            <a:chOff x="395534" y="3667819"/>
            <a:chExt cx="3972999" cy="1448441"/>
          </a:xfrm>
          <a:noFill/>
        </p:grpSpPr>
        <p:sp>
          <p:nvSpPr>
            <p:cNvPr id="63" name="TextBox 26">
              <a:extLst>
                <a:ext uri="{FF2B5EF4-FFF2-40B4-BE49-F238E27FC236}">
                  <a16:creationId xmlns:a16="http://schemas.microsoft.com/office/drawing/2014/main" id="{DA03864C-05E9-461D-B3F6-C2E49F9386D3}"/>
                </a:ext>
              </a:extLst>
            </p:cNvPr>
            <p:cNvSpPr txBox="1"/>
            <p:nvPr/>
          </p:nvSpPr>
          <p:spPr>
            <a:xfrm>
              <a:off x="395534" y="3667819"/>
              <a:ext cx="3972999" cy="3449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64" name="TextBox 27">
              <a:extLst>
                <a:ext uri="{FF2B5EF4-FFF2-40B4-BE49-F238E27FC236}">
                  <a16:creationId xmlns:a16="http://schemas.microsoft.com/office/drawing/2014/main" id="{71794053-E685-434E-AF25-AA3986D82396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11210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65" name="TextBox 28">
            <a:extLst>
              <a:ext uri="{FF2B5EF4-FFF2-40B4-BE49-F238E27FC236}">
                <a16:creationId xmlns:a16="http://schemas.microsoft.com/office/drawing/2014/main" id="{A83D172A-9895-4F7B-A8FB-1277B8F85F39}"/>
              </a:ext>
            </a:extLst>
          </p:cNvPr>
          <p:cNvSpPr txBox="1"/>
          <p:nvPr/>
        </p:nvSpPr>
        <p:spPr>
          <a:xfrm>
            <a:off x="1020140" y="1632232"/>
            <a:ext cx="337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Box 29">
            <a:extLst>
              <a:ext uri="{FF2B5EF4-FFF2-40B4-BE49-F238E27FC236}">
                <a16:creationId xmlns:a16="http://schemas.microsoft.com/office/drawing/2014/main" id="{A7842AAF-CB89-4A15-A394-7EA54079A5D8}"/>
              </a:ext>
            </a:extLst>
          </p:cNvPr>
          <p:cNvSpPr txBox="1"/>
          <p:nvPr/>
        </p:nvSpPr>
        <p:spPr>
          <a:xfrm>
            <a:off x="1020140" y="1301314"/>
            <a:ext cx="3371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67" name="TextBox 11">
            <a:extLst>
              <a:ext uri="{FF2B5EF4-FFF2-40B4-BE49-F238E27FC236}">
                <a16:creationId xmlns:a16="http://schemas.microsoft.com/office/drawing/2014/main" id="{5D35B993-12B9-47B9-9B2D-6B686BB09560}"/>
              </a:ext>
            </a:extLst>
          </p:cNvPr>
          <p:cNvSpPr txBox="1"/>
          <p:nvPr/>
        </p:nvSpPr>
        <p:spPr>
          <a:xfrm>
            <a:off x="7638257" y="4034255"/>
            <a:ext cx="337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68" name="AutoShape 92">
            <a:extLst>
              <a:ext uri="{FF2B5EF4-FFF2-40B4-BE49-F238E27FC236}">
                <a16:creationId xmlns:a16="http://schemas.microsoft.com/office/drawing/2014/main" id="{5E959ECE-2E6D-4B1A-A253-1AF9D982478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304549" y="4774695"/>
            <a:ext cx="560666" cy="560666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9" name="AutoShape 92">
            <a:extLst>
              <a:ext uri="{FF2B5EF4-FFF2-40B4-BE49-F238E27FC236}">
                <a16:creationId xmlns:a16="http://schemas.microsoft.com/office/drawing/2014/main" id="{97FDE9F9-1B84-4F85-BFFB-D43A7EDC2DB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810490" y="4774633"/>
            <a:ext cx="560666" cy="560728"/>
          </a:xfrm>
          <a:prstGeom prst="roundRect">
            <a:avLst/>
          </a:prstGeom>
          <a:noFill/>
          <a:ln w="38100">
            <a:solidFill>
              <a:schemeClr val="accent4"/>
            </a:solidFill>
            <a:prstDash val="solid"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Trapezoid 10">
            <a:extLst>
              <a:ext uri="{FF2B5EF4-FFF2-40B4-BE49-F238E27FC236}">
                <a16:creationId xmlns:a16="http://schemas.microsoft.com/office/drawing/2014/main" id="{BF32FDD5-F1EE-4B2F-8041-1BE428687F94}"/>
              </a:ext>
            </a:extLst>
          </p:cNvPr>
          <p:cNvSpPr/>
          <p:nvPr/>
        </p:nvSpPr>
        <p:spPr>
          <a:xfrm>
            <a:off x="9910919" y="4869114"/>
            <a:ext cx="368250" cy="36781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1" name="Rounded Rectangle 12">
            <a:extLst>
              <a:ext uri="{FF2B5EF4-FFF2-40B4-BE49-F238E27FC236}">
                <a16:creationId xmlns:a16="http://schemas.microsoft.com/office/drawing/2014/main" id="{CDC9FBEE-EE3E-4856-B265-8140534D7EE5}"/>
              </a:ext>
            </a:extLst>
          </p:cNvPr>
          <p:cNvSpPr>
            <a:spLocks noChangeAspect="1"/>
          </p:cNvSpPr>
          <p:nvPr/>
        </p:nvSpPr>
        <p:spPr>
          <a:xfrm>
            <a:off x="8429597" y="4849452"/>
            <a:ext cx="310571" cy="370101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2" name="TextBox 18">
            <a:extLst>
              <a:ext uri="{FF2B5EF4-FFF2-40B4-BE49-F238E27FC236}">
                <a16:creationId xmlns:a16="http://schemas.microsoft.com/office/drawing/2014/main" id="{EC32E60A-0433-481C-BB9E-B31763DCD787}"/>
              </a:ext>
            </a:extLst>
          </p:cNvPr>
          <p:cNvSpPr txBox="1"/>
          <p:nvPr/>
        </p:nvSpPr>
        <p:spPr>
          <a:xfrm>
            <a:off x="7942637" y="5452770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id="{627A2BF3-6556-40D6-A7AA-D07ED2DEC4C3}"/>
              </a:ext>
            </a:extLst>
          </p:cNvPr>
          <p:cNvSpPr txBox="1"/>
          <p:nvPr/>
        </p:nvSpPr>
        <p:spPr>
          <a:xfrm>
            <a:off x="9454204" y="5452770"/>
            <a:ext cx="1250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" name="Group 33">
            <a:extLst>
              <a:ext uri="{FF2B5EF4-FFF2-40B4-BE49-F238E27FC236}">
                <a16:creationId xmlns:a16="http://schemas.microsoft.com/office/drawing/2014/main" id="{1710416E-841D-4F82-BD16-935A192C7E40}"/>
              </a:ext>
            </a:extLst>
          </p:cNvPr>
          <p:cNvGrpSpPr/>
          <p:nvPr/>
        </p:nvGrpSpPr>
        <p:grpSpPr>
          <a:xfrm>
            <a:off x="7638257" y="2170300"/>
            <a:ext cx="3371058" cy="1163176"/>
            <a:chOff x="395534" y="3667819"/>
            <a:chExt cx="3972999" cy="1448441"/>
          </a:xfrm>
          <a:noFill/>
        </p:grpSpPr>
        <p:sp>
          <p:nvSpPr>
            <p:cNvPr id="75" name="TextBox 21">
              <a:extLst>
                <a:ext uri="{FF2B5EF4-FFF2-40B4-BE49-F238E27FC236}">
                  <a16:creationId xmlns:a16="http://schemas.microsoft.com/office/drawing/2014/main" id="{EDCFCD20-AF01-4ECD-8CF8-77D299E01369}"/>
                </a:ext>
              </a:extLst>
            </p:cNvPr>
            <p:cNvSpPr txBox="1"/>
            <p:nvPr/>
          </p:nvSpPr>
          <p:spPr>
            <a:xfrm>
              <a:off x="395534" y="3667819"/>
              <a:ext cx="3972999" cy="3449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  <p:sp>
          <p:nvSpPr>
            <p:cNvPr id="76" name="TextBox 22">
              <a:extLst>
                <a:ext uri="{FF2B5EF4-FFF2-40B4-BE49-F238E27FC236}">
                  <a16:creationId xmlns:a16="http://schemas.microsoft.com/office/drawing/2014/main" id="{868ACC9A-E1E4-4A18-8EAA-95AC4D3C99CE}"/>
                </a:ext>
              </a:extLst>
            </p:cNvPr>
            <p:cNvSpPr txBox="1"/>
            <p:nvPr/>
          </p:nvSpPr>
          <p:spPr>
            <a:xfrm>
              <a:off x="395536" y="3995231"/>
              <a:ext cx="3972997" cy="11210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7" name="TextBox 23">
            <a:extLst>
              <a:ext uri="{FF2B5EF4-FFF2-40B4-BE49-F238E27FC236}">
                <a16:creationId xmlns:a16="http://schemas.microsoft.com/office/drawing/2014/main" id="{24DD2331-61FC-440B-939D-5C90986A2D57}"/>
              </a:ext>
            </a:extLst>
          </p:cNvPr>
          <p:cNvSpPr txBox="1"/>
          <p:nvPr/>
        </p:nvSpPr>
        <p:spPr>
          <a:xfrm>
            <a:off x="7638258" y="1623937"/>
            <a:ext cx="337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TextBox 24">
            <a:extLst>
              <a:ext uri="{FF2B5EF4-FFF2-40B4-BE49-F238E27FC236}">
                <a16:creationId xmlns:a16="http://schemas.microsoft.com/office/drawing/2014/main" id="{A73531C2-6717-4CD5-828E-9CF74579F4B7}"/>
              </a:ext>
            </a:extLst>
          </p:cNvPr>
          <p:cNvSpPr txBox="1"/>
          <p:nvPr/>
        </p:nvSpPr>
        <p:spPr>
          <a:xfrm>
            <a:off x="7638258" y="1293019"/>
            <a:ext cx="3371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1389441" y="288842"/>
            <a:ext cx="26324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4400" dirty="0">
                <a:ln w="0"/>
                <a:solidFill>
                  <a:schemeClr val="bg1"/>
                </a:solidFill>
                <a:cs typeface="B Nazanin" panose="00000400000000000000" pitchFamily="2" charset="-78"/>
              </a:rPr>
              <a:t>تحلیل سیستم</a:t>
            </a:r>
            <a:endParaRPr lang="es-ES" sz="4400" dirty="0">
              <a:ln w="0"/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C858369-5061-47F8-8C71-076844EFCD52}"/>
              </a:ext>
            </a:extLst>
          </p:cNvPr>
          <p:cNvSpPr>
            <a:spLocks noEditPoints="1"/>
          </p:cNvSpPr>
          <p:nvPr/>
        </p:nvSpPr>
        <p:spPr bwMode="auto">
          <a:xfrm>
            <a:off x="4633913" y="1546225"/>
            <a:ext cx="2957512" cy="4894263"/>
          </a:xfrm>
          <a:custGeom>
            <a:avLst/>
            <a:gdLst>
              <a:gd name="T0" fmla="*/ 162 w 929"/>
              <a:gd name="T1" fmla="*/ 1014 h 1302"/>
              <a:gd name="T2" fmla="*/ 24 w 929"/>
              <a:gd name="T3" fmla="*/ 897 h 1302"/>
              <a:gd name="T4" fmla="*/ 479 w 929"/>
              <a:gd name="T5" fmla="*/ 864 h 1302"/>
              <a:gd name="T6" fmla="*/ 692 w 929"/>
              <a:gd name="T7" fmla="*/ 835 h 1302"/>
              <a:gd name="T8" fmla="*/ 692 w 929"/>
              <a:gd name="T9" fmla="*/ 677 h 1302"/>
              <a:gd name="T10" fmla="*/ 479 w 929"/>
              <a:gd name="T11" fmla="*/ 646 h 1302"/>
              <a:gd name="T12" fmla="*/ 389 w 929"/>
              <a:gd name="T13" fmla="*/ 696 h 1302"/>
              <a:gd name="T14" fmla="*/ 350 w 929"/>
              <a:gd name="T15" fmla="*/ 774 h 1302"/>
              <a:gd name="T16" fmla="*/ 199 w 929"/>
              <a:gd name="T17" fmla="*/ 773 h 1302"/>
              <a:gd name="T18" fmla="*/ 131 w 929"/>
              <a:gd name="T19" fmla="*/ 687 h 1302"/>
              <a:gd name="T20" fmla="*/ 157 w 929"/>
              <a:gd name="T21" fmla="*/ 554 h 1302"/>
              <a:gd name="T22" fmla="*/ 184 w 929"/>
              <a:gd name="T23" fmla="*/ 292 h 1302"/>
              <a:gd name="T24" fmla="*/ 214 w 929"/>
              <a:gd name="T25" fmla="*/ 0 h 1302"/>
              <a:gd name="T26" fmla="*/ 363 w 929"/>
              <a:gd name="T27" fmla="*/ 282 h 1302"/>
              <a:gd name="T28" fmla="*/ 454 w 929"/>
              <a:gd name="T29" fmla="*/ 328 h 1302"/>
              <a:gd name="T30" fmla="*/ 629 w 929"/>
              <a:gd name="T31" fmla="*/ 418 h 1302"/>
              <a:gd name="T32" fmla="*/ 868 w 929"/>
              <a:gd name="T33" fmla="*/ 654 h 1302"/>
              <a:gd name="T34" fmla="*/ 863 w 929"/>
              <a:gd name="T35" fmla="*/ 863 h 1302"/>
              <a:gd name="T36" fmla="*/ 775 w 929"/>
              <a:gd name="T37" fmla="*/ 928 h 1302"/>
              <a:gd name="T38" fmla="*/ 733 w 929"/>
              <a:gd name="T39" fmla="*/ 865 h 1302"/>
              <a:gd name="T40" fmla="*/ 641 w 929"/>
              <a:gd name="T41" fmla="*/ 1035 h 1302"/>
              <a:gd name="T42" fmla="*/ 746 w 929"/>
              <a:gd name="T43" fmla="*/ 1001 h 1302"/>
              <a:gd name="T44" fmla="*/ 641 w 929"/>
              <a:gd name="T45" fmla="*/ 1095 h 1302"/>
              <a:gd name="T46" fmla="*/ 495 w 929"/>
              <a:gd name="T47" fmla="*/ 1301 h 1302"/>
              <a:gd name="T48" fmla="*/ 9 w 929"/>
              <a:gd name="T49" fmla="*/ 1265 h 1302"/>
              <a:gd name="T50" fmla="*/ 296 w 929"/>
              <a:gd name="T51" fmla="*/ 1132 h 1302"/>
              <a:gd name="T52" fmla="*/ 402 w 929"/>
              <a:gd name="T53" fmla="*/ 1014 h 1302"/>
              <a:gd name="T54" fmla="*/ 476 w 929"/>
              <a:gd name="T55" fmla="*/ 1157 h 1302"/>
              <a:gd name="T56" fmla="*/ 103 w 929"/>
              <a:gd name="T57" fmla="*/ 1182 h 1302"/>
              <a:gd name="T58" fmla="*/ 69 w 929"/>
              <a:gd name="T59" fmla="*/ 1251 h 1302"/>
              <a:gd name="T60" fmla="*/ 496 w 929"/>
              <a:gd name="T61" fmla="*/ 1251 h 1302"/>
              <a:gd name="T62" fmla="*/ 589 w 929"/>
              <a:gd name="T63" fmla="*/ 1006 h 1302"/>
              <a:gd name="T64" fmla="*/ 446 w 929"/>
              <a:gd name="T65" fmla="*/ 1052 h 1302"/>
              <a:gd name="T66" fmla="*/ 388 w 929"/>
              <a:gd name="T67" fmla="*/ 428 h 1302"/>
              <a:gd name="T68" fmla="*/ 493 w 929"/>
              <a:gd name="T69" fmla="*/ 431 h 1302"/>
              <a:gd name="T70" fmla="*/ 394 w 929"/>
              <a:gd name="T71" fmla="*/ 478 h 1302"/>
              <a:gd name="T72" fmla="*/ 391 w 929"/>
              <a:gd name="T73" fmla="*/ 553 h 1302"/>
              <a:gd name="T74" fmla="*/ 481 w 929"/>
              <a:gd name="T75" fmla="*/ 596 h 1302"/>
              <a:gd name="T76" fmla="*/ 394 w 929"/>
              <a:gd name="T77" fmla="*/ 378 h 1302"/>
              <a:gd name="T78" fmla="*/ 212 w 929"/>
              <a:gd name="T79" fmla="*/ 544 h 1302"/>
              <a:gd name="T80" fmla="*/ 338 w 929"/>
              <a:gd name="T81" fmla="*/ 346 h 1302"/>
              <a:gd name="T82" fmla="*/ 212 w 929"/>
              <a:gd name="T83" fmla="*/ 347 h 1302"/>
              <a:gd name="T84" fmla="*/ 718 w 929"/>
              <a:gd name="T85" fmla="*/ 754 h 1302"/>
              <a:gd name="T86" fmla="*/ 795 w 929"/>
              <a:gd name="T87" fmla="*/ 680 h 1302"/>
              <a:gd name="T88" fmla="*/ 96 w 929"/>
              <a:gd name="T89" fmla="*/ 937 h 1302"/>
              <a:gd name="T90" fmla="*/ 412 w 929"/>
              <a:gd name="T91" fmla="*/ 960 h 1302"/>
              <a:gd name="T92" fmla="*/ 82 w 929"/>
              <a:gd name="T93" fmla="*/ 914 h 1302"/>
              <a:gd name="T94" fmla="*/ 640 w 929"/>
              <a:gd name="T95" fmla="*/ 475 h 1302"/>
              <a:gd name="T96" fmla="*/ 733 w 929"/>
              <a:gd name="T97" fmla="*/ 645 h 1302"/>
              <a:gd name="T98" fmla="*/ 388 w 929"/>
              <a:gd name="T99" fmla="*/ 642 h 1302"/>
              <a:gd name="T100" fmla="*/ 188 w 929"/>
              <a:gd name="T101" fmla="*/ 596 h 1302"/>
              <a:gd name="T102" fmla="*/ 160 w 929"/>
              <a:gd name="T103" fmla="*/ 646 h 1302"/>
              <a:gd name="T104" fmla="*/ 312 w 929"/>
              <a:gd name="T105" fmla="*/ 268 h 1302"/>
              <a:gd name="T106" fmla="*/ 312 w 929"/>
              <a:gd name="T107" fmla="*/ 51 h 1302"/>
              <a:gd name="T108" fmla="*/ 312 w 929"/>
              <a:gd name="T109" fmla="*/ 119 h 1302"/>
              <a:gd name="T110" fmla="*/ 309 w 929"/>
              <a:gd name="T111" fmla="*/ 697 h 1302"/>
              <a:gd name="T112" fmla="*/ 249 w 929"/>
              <a:gd name="T113" fmla="*/ 746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29" h="1302">
                <a:moveTo>
                  <a:pt x="402" y="1014"/>
                </a:moveTo>
                <a:cubicBezTo>
                  <a:pt x="399" y="1014"/>
                  <a:pt x="397" y="1014"/>
                  <a:pt x="395" y="1014"/>
                </a:cubicBezTo>
                <a:cubicBezTo>
                  <a:pt x="318" y="1014"/>
                  <a:pt x="240" y="1015"/>
                  <a:pt x="162" y="1014"/>
                </a:cubicBezTo>
                <a:cubicBezTo>
                  <a:pt x="118" y="1014"/>
                  <a:pt x="80" y="998"/>
                  <a:pt x="52" y="963"/>
                </a:cubicBezTo>
                <a:cubicBezTo>
                  <a:pt x="40" y="948"/>
                  <a:pt x="33" y="931"/>
                  <a:pt x="29" y="912"/>
                </a:cubicBezTo>
                <a:cubicBezTo>
                  <a:pt x="27" y="907"/>
                  <a:pt x="26" y="902"/>
                  <a:pt x="24" y="897"/>
                </a:cubicBezTo>
                <a:cubicBezTo>
                  <a:pt x="19" y="879"/>
                  <a:pt x="31" y="864"/>
                  <a:pt x="49" y="864"/>
                </a:cubicBezTo>
                <a:cubicBezTo>
                  <a:pt x="109" y="864"/>
                  <a:pt x="169" y="864"/>
                  <a:pt x="229" y="864"/>
                </a:cubicBezTo>
                <a:cubicBezTo>
                  <a:pt x="312" y="864"/>
                  <a:pt x="396" y="864"/>
                  <a:pt x="479" y="864"/>
                </a:cubicBezTo>
                <a:cubicBezTo>
                  <a:pt x="527" y="864"/>
                  <a:pt x="567" y="882"/>
                  <a:pt x="599" y="917"/>
                </a:cubicBezTo>
                <a:cubicBezTo>
                  <a:pt x="602" y="920"/>
                  <a:pt x="605" y="921"/>
                  <a:pt x="609" y="919"/>
                </a:cubicBezTo>
                <a:cubicBezTo>
                  <a:pt x="646" y="900"/>
                  <a:pt x="673" y="872"/>
                  <a:pt x="692" y="835"/>
                </a:cubicBezTo>
                <a:cubicBezTo>
                  <a:pt x="693" y="832"/>
                  <a:pt x="693" y="830"/>
                  <a:pt x="691" y="827"/>
                </a:cubicBezTo>
                <a:cubicBezTo>
                  <a:pt x="660" y="783"/>
                  <a:pt x="660" y="728"/>
                  <a:pt x="691" y="683"/>
                </a:cubicBezTo>
                <a:cubicBezTo>
                  <a:pt x="692" y="681"/>
                  <a:pt x="693" y="678"/>
                  <a:pt x="692" y="677"/>
                </a:cubicBezTo>
                <a:cubicBezTo>
                  <a:pt x="673" y="637"/>
                  <a:pt x="643" y="608"/>
                  <a:pt x="604" y="589"/>
                </a:cubicBezTo>
                <a:cubicBezTo>
                  <a:pt x="602" y="591"/>
                  <a:pt x="601" y="592"/>
                  <a:pt x="599" y="594"/>
                </a:cubicBezTo>
                <a:cubicBezTo>
                  <a:pt x="567" y="629"/>
                  <a:pt x="527" y="646"/>
                  <a:pt x="479" y="646"/>
                </a:cubicBezTo>
                <a:cubicBezTo>
                  <a:pt x="466" y="646"/>
                  <a:pt x="453" y="646"/>
                  <a:pt x="441" y="646"/>
                </a:cubicBezTo>
                <a:cubicBezTo>
                  <a:pt x="439" y="652"/>
                  <a:pt x="439" y="658"/>
                  <a:pt x="437" y="664"/>
                </a:cubicBezTo>
                <a:cubicBezTo>
                  <a:pt x="429" y="684"/>
                  <a:pt x="411" y="696"/>
                  <a:pt x="389" y="696"/>
                </a:cubicBezTo>
                <a:cubicBezTo>
                  <a:pt x="379" y="696"/>
                  <a:pt x="370" y="696"/>
                  <a:pt x="360" y="696"/>
                </a:cubicBezTo>
                <a:cubicBezTo>
                  <a:pt x="358" y="710"/>
                  <a:pt x="356" y="724"/>
                  <a:pt x="355" y="737"/>
                </a:cubicBezTo>
                <a:cubicBezTo>
                  <a:pt x="353" y="750"/>
                  <a:pt x="352" y="762"/>
                  <a:pt x="350" y="774"/>
                </a:cubicBezTo>
                <a:cubicBezTo>
                  <a:pt x="348" y="787"/>
                  <a:pt x="338" y="796"/>
                  <a:pt x="325" y="796"/>
                </a:cubicBezTo>
                <a:cubicBezTo>
                  <a:pt x="291" y="797"/>
                  <a:pt x="258" y="797"/>
                  <a:pt x="225" y="796"/>
                </a:cubicBezTo>
                <a:cubicBezTo>
                  <a:pt x="211" y="796"/>
                  <a:pt x="201" y="787"/>
                  <a:pt x="199" y="773"/>
                </a:cubicBezTo>
                <a:cubicBezTo>
                  <a:pt x="196" y="748"/>
                  <a:pt x="193" y="722"/>
                  <a:pt x="190" y="696"/>
                </a:cubicBezTo>
                <a:cubicBezTo>
                  <a:pt x="180" y="696"/>
                  <a:pt x="170" y="696"/>
                  <a:pt x="161" y="696"/>
                </a:cubicBezTo>
                <a:cubicBezTo>
                  <a:pt x="150" y="696"/>
                  <a:pt x="140" y="693"/>
                  <a:pt x="131" y="687"/>
                </a:cubicBezTo>
                <a:cubicBezTo>
                  <a:pt x="113" y="674"/>
                  <a:pt x="105" y="652"/>
                  <a:pt x="112" y="632"/>
                </a:cubicBezTo>
                <a:cubicBezTo>
                  <a:pt x="118" y="614"/>
                  <a:pt x="125" y="596"/>
                  <a:pt x="132" y="579"/>
                </a:cubicBezTo>
                <a:cubicBezTo>
                  <a:pt x="137" y="568"/>
                  <a:pt x="146" y="560"/>
                  <a:pt x="157" y="554"/>
                </a:cubicBezTo>
                <a:cubicBezTo>
                  <a:pt x="161" y="552"/>
                  <a:pt x="162" y="550"/>
                  <a:pt x="162" y="546"/>
                </a:cubicBezTo>
                <a:cubicBezTo>
                  <a:pt x="162" y="479"/>
                  <a:pt x="162" y="412"/>
                  <a:pt x="162" y="345"/>
                </a:cubicBezTo>
                <a:cubicBezTo>
                  <a:pt x="162" y="324"/>
                  <a:pt x="169" y="306"/>
                  <a:pt x="184" y="292"/>
                </a:cubicBezTo>
                <a:cubicBezTo>
                  <a:pt x="186" y="289"/>
                  <a:pt x="187" y="287"/>
                  <a:pt x="187" y="283"/>
                </a:cubicBezTo>
                <a:cubicBezTo>
                  <a:pt x="187" y="198"/>
                  <a:pt x="187" y="113"/>
                  <a:pt x="187" y="28"/>
                </a:cubicBezTo>
                <a:cubicBezTo>
                  <a:pt x="187" y="10"/>
                  <a:pt x="197" y="0"/>
                  <a:pt x="214" y="0"/>
                </a:cubicBezTo>
                <a:cubicBezTo>
                  <a:pt x="254" y="0"/>
                  <a:pt x="295" y="0"/>
                  <a:pt x="335" y="0"/>
                </a:cubicBezTo>
                <a:cubicBezTo>
                  <a:pt x="353" y="0"/>
                  <a:pt x="363" y="10"/>
                  <a:pt x="363" y="28"/>
                </a:cubicBezTo>
                <a:cubicBezTo>
                  <a:pt x="363" y="113"/>
                  <a:pt x="363" y="197"/>
                  <a:pt x="363" y="282"/>
                </a:cubicBezTo>
                <a:cubicBezTo>
                  <a:pt x="363" y="286"/>
                  <a:pt x="364" y="289"/>
                  <a:pt x="367" y="293"/>
                </a:cubicBezTo>
                <a:cubicBezTo>
                  <a:pt x="377" y="302"/>
                  <a:pt x="383" y="314"/>
                  <a:pt x="386" y="328"/>
                </a:cubicBezTo>
                <a:cubicBezTo>
                  <a:pt x="409" y="328"/>
                  <a:pt x="432" y="328"/>
                  <a:pt x="454" y="328"/>
                </a:cubicBezTo>
                <a:cubicBezTo>
                  <a:pt x="473" y="328"/>
                  <a:pt x="493" y="327"/>
                  <a:pt x="512" y="331"/>
                </a:cubicBezTo>
                <a:cubicBezTo>
                  <a:pt x="560" y="341"/>
                  <a:pt x="597" y="368"/>
                  <a:pt x="621" y="411"/>
                </a:cubicBezTo>
                <a:cubicBezTo>
                  <a:pt x="623" y="415"/>
                  <a:pt x="625" y="417"/>
                  <a:pt x="629" y="418"/>
                </a:cubicBezTo>
                <a:cubicBezTo>
                  <a:pt x="724" y="448"/>
                  <a:pt x="796" y="507"/>
                  <a:pt x="842" y="596"/>
                </a:cubicBezTo>
                <a:cubicBezTo>
                  <a:pt x="851" y="612"/>
                  <a:pt x="856" y="630"/>
                  <a:pt x="864" y="648"/>
                </a:cubicBezTo>
                <a:cubicBezTo>
                  <a:pt x="865" y="650"/>
                  <a:pt x="866" y="653"/>
                  <a:pt x="868" y="654"/>
                </a:cubicBezTo>
                <a:cubicBezTo>
                  <a:pt x="911" y="686"/>
                  <a:pt x="929" y="738"/>
                  <a:pt x="915" y="788"/>
                </a:cubicBezTo>
                <a:cubicBezTo>
                  <a:pt x="908" y="816"/>
                  <a:pt x="892" y="838"/>
                  <a:pt x="869" y="855"/>
                </a:cubicBezTo>
                <a:cubicBezTo>
                  <a:pt x="867" y="857"/>
                  <a:pt x="864" y="860"/>
                  <a:pt x="863" y="863"/>
                </a:cubicBezTo>
                <a:cubicBezTo>
                  <a:pt x="852" y="897"/>
                  <a:pt x="837" y="928"/>
                  <a:pt x="816" y="957"/>
                </a:cubicBezTo>
                <a:cubicBezTo>
                  <a:pt x="808" y="969"/>
                  <a:pt x="792" y="972"/>
                  <a:pt x="781" y="964"/>
                </a:cubicBezTo>
                <a:cubicBezTo>
                  <a:pt x="769" y="956"/>
                  <a:pt x="767" y="941"/>
                  <a:pt x="775" y="928"/>
                </a:cubicBezTo>
                <a:cubicBezTo>
                  <a:pt x="782" y="917"/>
                  <a:pt x="789" y="906"/>
                  <a:pt x="796" y="894"/>
                </a:cubicBezTo>
                <a:cubicBezTo>
                  <a:pt x="798" y="890"/>
                  <a:pt x="800" y="885"/>
                  <a:pt x="803" y="880"/>
                </a:cubicBezTo>
                <a:cubicBezTo>
                  <a:pt x="778" y="881"/>
                  <a:pt x="755" y="876"/>
                  <a:pt x="733" y="865"/>
                </a:cubicBezTo>
                <a:cubicBezTo>
                  <a:pt x="721" y="886"/>
                  <a:pt x="707" y="906"/>
                  <a:pt x="689" y="923"/>
                </a:cubicBezTo>
                <a:cubicBezTo>
                  <a:pt x="672" y="940"/>
                  <a:pt x="652" y="953"/>
                  <a:pt x="629" y="965"/>
                </a:cubicBezTo>
                <a:cubicBezTo>
                  <a:pt x="638" y="987"/>
                  <a:pt x="641" y="1010"/>
                  <a:pt x="641" y="1035"/>
                </a:cubicBezTo>
                <a:cubicBezTo>
                  <a:pt x="648" y="1032"/>
                  <a:pt x="654" y="1030"/>
                  <a:pt x="660" y="1027"/>
                </a:cubicBezTo>
                <a:cubicBezTo>
                  <a:pt x="676" y="1017"/>
                  <a:pt x="693" y="1007"/>
                  <a:pt x="709" y="996"/>
                </a:cubicBezTo>
                <a:cubicBezTo>
                  <a:pt x="722" y="987"/>
                  <a:pt x="737" y="989"/>
                  <a:pt x="746" y="1001"/>
                </a:cubicBezTo>
                <a:cubicBezTo>
                  <a:pt x="755" y="1012"/>
                  <a:pt x="752" y="1027"/>
                  <a:pt x="739" y="1037"/>
                </a:cubicBezTo>
                <a:cubicBezTo>
                  <a:pt x="711" y="1058"/>
                  <a:pt x="680" y="1075"/>
                  <a:pt x="647" y="1087"/>
                </a:cubicBezTo>
                <a:cubicBezTo>
                  <a:pt x="642" y="1088"/>
                  <a:pt x="641" y="1090"/>
                  <a:pt x="641" y="1095"/>
                </a:cubicBezTo>
                <a:cubicBezTo>
                  <a:pt x="641" y="1118"/>
                  <a:pt x="641" y="1142"/>
                  <a:pt x="640" y="1165"/>
                </a:cubicBezTo>
                <a:cubicBezTo>
                  <a:pt x="637" y="1216"/>
                  <a:pt x="613" y="1254"/>
                  <a:pt x="570" y="1281"/>
                </a:cubicBezTo>
                <a:cubicBezTo>
                  <a:pt x="547" y="1295"/>
                  <a:pt x="522" y="1301"/>
                  <a:pt x="495" y="1301"/>
                </a:cubicBezTo>
                <a:cubicBezTo>
                  <a:pt x="393" y="1301"/>
                  <a:pt x="290" y="1301"/>
                  <a:pt x="187" y="1301"/>
                </a:cubicBezTo>
                <a:cubicBezTo>
                  <a:pt x="136" y="1301"/>
                  <a:pt x="85" y="1301"/>
                  <a:pt x="33" y="1302"/>
                </a:cubicBezTo>
                <a:cubicBezTo>
                  <a:pt x="15" y="1302"/>
                  <a:pt x="0" y="1285"/>
                  <a:pt x="9" y="1265"/>
                </a:cubicBezTo>
                <a:cubicBezTo>
                  <a:pt x="26" y="1226"/>
                  <a:pt x="42" y="1187"/>
                  <a:pt x="58" y="1148"/>
                </a:cubicBezTo>
                <a:cubicBezTo>
                  <a:pt x="63" y="1137"/>
                  <a:pt x="71" y="1132"/>
                  <a:pt x="82" y="1132"/>
                </a:cubicBezTo>
                <a:cubicBezTo>
                  <a:pt x="154" y="1132"/>
                  <a:pt x="225" y="1132"/>
                  <a:pt x="296" y="1132"/>
                </a:cubicBezTo>
                <a:cubicBezTo>
                  <a:pt x="337" y="1132"/>
                  <a:pt x="367" y="1114"/>
                  <a:pt x="386" y="1078"/>
                </a:cubicBezTo>
                <a:cubicBezTo>
                  <a:pt x="394" y="1064"/>
                  <a:pt x="395" y="1049"/>
                  <a:pt x="398" y="1034"/>
                </a:cubicBezTo>
                <a:cubicBezTo>
                  <a:pt x="399" y="1028"/>
                  <a:pt x="401" y="1021"/>
                  <a:pt x="402" y="1014"/>
                </a:cubicBezTo>
                <a:close/>
                <a:moveTo>
                  <a:pt x="411" y="1132"/>
                </a:moveTo>
                <a:cubicBezTo>
                  <a:pt x="424" y="1132"/>
                  <a:pt x="437" y="1132"/>
                  <a:pt x="450" y="1132"/>
                </a:cubicBezTo>
                <a:cubicBezTo>
                  <a:pt x="465" y="1132"/>
                  <a:pt x="476" y="1143"/>
                  <a:pt x="476" y="1157"/>
                </a:cubicBezTo>
                <a:cubicBezTo>
                  <a:pt x="476" y="1171"/>
                  <a:pt x="465" y="1182"/>
                  <a:pt x="450" y="1182"/>
                </a:cubicBezTo>
                <a:cubicBezTo>
                  <a:pt x="420" y="1182"/>
                  <a:pt x="389" y="1182"/>
                  <a:pt x="358" y="1182"/>
                </a:cubicBezTo>
                <a:cubicBezTo>
                  <a:pt x="273" y="1182"/>
                  <a:pt x="188" y="1182"/>
                  <a:pt x="103" y="1182"/>
                </a:cubicBezTo>
                <a:cubicBezTo>
                  <a:pt x="99" y="1182"/>
                  <a:pt x="98" y="1183"/>
                  <a:pt x="97" y="1186"/>
                </a:cubicBezTo>
                <a:cubicBezTo>
                  <a:pt x="91" y="1199"/>
                  <a:pt x="86" y="1212"/>
                  <a:pt x="80" y="1225"/>
                </a:cubicBezTo>
                <a:cubicBezTo>
                  <a:pt x="77" y="1233"/>
                  <a:pt x="73" y="1242"/>
                  <a:pt x="69" y="1251"/>
                </a:cubicBezTo>
                <a:cubicBezTo>
                  <a:pt x="72" y="1251"/>
                  <a:pt x="74" y="1251"/>
                  <a:pt x="75" y="1251"/>
                </a:cubicBezTo>
                <a:cubicBezTo>
                  <a:pt x="123" y="1251"/>
                  <a:pt x="170" y="1251"/>
                  <a:pt x="218" y="1251"/>
                </a:cubicBezTo>
                <a:cubicBezTo>
                  <a:pt x="310" y="1251"/>
                  <a:pt x="403" y="1251"/>
                  <a:pt x="496" y="1251"/>
                </a:cubicBezTo>
                <a:cubicBezTo>
                  <a:pt x="548" y="1251"/>
                  <a:pt x="590" y="1209"/>
                  <a:pt x="590" y="1157"/>
                </a:cubicBezTo>
                <a:cubicBezTo>
                  <a:pt x="590" y="1112"/>
                  <a:pt x="590" y="1068"/>
                  <a:pt x="590" y="1023"/>
                </a:cubicBezTo>
                <a:cubicBezTo>
                  <a:pt x="590" y="1018"/>
                  <a:pt x="590" y="1012"/>
                  <a:pt x="589" y="1006"/>
                </a:cubicBezTo>
                <a:cubicBezTo>
                  <a:pt x="581" y="954"/>
                  <a:pt x="535" y="915"/>
                  <a:pt x="483" y="914"/>
                </a:cubicBezTo>
                <a:cubicBezTo>
                  <a:pt x="475" y="914"/>
                  <a:pt x="471" y="917"/>
                  <a:pt x="470" y="923"/>
                </a:cubicBezTo>
                <a:cubicBezTo>
                  <a:pt x="462" y="966"/>
                  <a:pt x="454" y="1009"/>
                  <a:pt x="446" y="1052"/>
                </a:cubicBezTo>
                <a:cubicBezTo>
                  <a:pt x="442" y="1074"/>
                  <a:pt x="436" y="1096"/>
                  <a:pt x="423" y="1116"/>
                </a:cubicBezTo>
                <a:cubicBezTo>
                  <a:pt x="419" y="1121"/>
                  <a:pt x="415" y="1126"/>
                  <a:pt x="411" y="1132"/>
                </a:cubicBezTo>
                <a:close/>
                <a:moveTo>
                  <a:pt x="388" y="428"/>
                </a:moveTo>
                <a:cubicBezTo>
                  <a:pt x="391" y="428"/>
                  <a:pt x="393" y="428"/>
                  <a:pt x="395" y="428"/>
                </a:cubicBezTo>
                <a:cubicBezTo>
                  <a:pt x="423" y="428"/>
                  <a:pt x="451" y="428"/>
                  <a:pt x="479" y="428"/>
                </a:cubicBezTo>
                <a:cubicBezTo>
                  <a:pt x="484" y="428"/>
                  <a:pt x="489" y="429"/>
                  <a:pt x="493" y="431"/>
                </a:cubicBezTo>
                <a:cubicBezTo>
                  <a:pt x="503" y="437"/>
                  <a:pt x="508" y="449"/>
                  <a:pt x="505" y="459"/>
                </a:cubicBezTo>
                <a:cubicBezTo>
                  <a:pt x="502" y="471"/>
                  <a:pt x="492" y="478"/>
                  <a:pt x="481" y="478"/>
                </a:cubicBezTo>
                <a:cubicBezTo>
                  <a:pt x="452" y="478"/>
                  <a:pt x="423" y="478"/>
                  <a:pt x="394" y="478"/>
                </a:cubicBezTo>
                <a:cubicBezTo>
                  <a:pt x="392" y="478"/>
                  <a:pt x="390" y="478"/>
                  <a:pt x="388" y="478"/>
                </a:cubicBezTo>
                <a:cubicBezTo>
                  <a:pt x="388" y="502"/>
                  <a:pt x="388" y="525"/>
                  <a:pt x="388" y="549"/>
                </a:cubicBezTo>
                <a:cubicBezTo>
                  <a:pt x="388" y="550"/>
                  <a:pt x="390" y="552"/>
                  <a:pt x="391" y="553"/>
                </a:cubicBezTo>
                <a:cubicBezTo>
                  <a:pt x="407" y="562"/>
                  <a:pt x="417" y="574"/>
                  <a:pt x="423" y="591"/>
                </a:cubicBezTo>
                <a:cubicBezTo>
                  <a:pt x="424" y="595"/>
                  <a:pt x="426" y="596"/>
                  <a:pt x="429" y="596"/>
                </a:cubicBezTo>
                <a:cubicBezTo>
                  <a:pt x="447" y="596"/>
                  <a:pt x="464" y="596"/>
                  <a:pt x="481" y="596"/>
                </a:cubicBezTo>
                <a:cubicBezTo>
                  <a:pt x="548" y="596"/>
                  <a:pt x="599" y="536"/>
                  <a:pt x="589" y="470"/>
                </a:cubicBezTo>
                <a:cubicBezTo>
                  <a:pt x="580" y="417"/>
                  <a:pt x="535" y="378"/>
                  <a:pt x="481" y="378"/>
                </a:cubicBezTo>
                <a:cubicBezTo>
                  <a:pt x="452" y="378"/>
                  <a:pt x="423" y="378"/>
                  <a:pt x="394" y="378"/>
                </a:cubicBezTo>
                <a:cubicBezTo>
                  <a:pt x="392" y="378"/>
                  <a:pt x="390" y="378"/>
                  <a:pt x="388" y="378"/>
                </a:cubicBezTo>
                <a:cubicBezTo>
                  <a:pt x="388" y="395"/>
                  <a:pt x="388" y="411"/>
                  <a:pt x="388" y="428"/>
                </a:cubicBezTo>
                <a:close/>
                <a:moveTo>
                  <a:pt x="212" y="544"/>
                </a:moveTo>
                <a:cubicBezTo>
                  <a:pt x="254" y="544"/>
                  <a:pt x="296" y="544"/>
                  <a:pt x="338" y="544"/>
                </a:cubicBezTo>
                <a:cubicBezTo>
                  <a:pt x="338" y="543"/>
                  <a:pt x="338" y="541"/>
                  <a:pt x="338" y="540"/>
                </a:cubicBezTo>
                <a:cubicBezTo>
                  <a:pt x="338" y="476"/>
                  <a:pt x="338" y="411"/>
                  <a:pt x="338" y="346"/>
                </a:cubicBezTo>
                <a:cubicBezTo>
                  <a:pt x="338" y="330"/>
                  <a:pt x="327" y="319"/>
                  <a:pt x="311" y="319"/>
                </a:cubicBezTo>
                <a:cubicBezTo>
                  <a:pt x="287" y="319"/>
                  <a:pt x="264" y="319"/>
                  <a:pt x="240" y="319"/>
                </a:cubicBezTo>
                <a:cubicBezTo>
                  <a:pt x="222" y="319"/>
                  <a:pt x="212" y="329"/>
                  <a:pt x="212" y="347"/>
                </a:cubicBezTo>
                <a:cubicBezTo>
                  <a:pt x="212" y="411"/>
                  <a:pt x="212" y="474"/>
                  <a:pt x="212" y="537"/>
                </a:cubicBezTo>
                <a:cubicBezTo>
                  <a:pt x="212" y="539"/>
                  <a:pt x="212" y="542"/>
                  <a:pt x="212" y="544"/>
                </a:cubicBezTo>
                <a:close/>
                <a:moveTo>
                  <a:pt x="718" y="754"/>
                </a:moveTo>
                <a:cubicBezTo>
                  <a:pt x="718" y="796"/>
                  <a:pt x="752" y="830"/>
                  <a:pt x="794" y="830"/>
                </a:cubicBezTo>
                <a:cubicBezTo>
                  <a:pt x="835" y="830"/>
                  <a:pt x="869" y="796"/>
                  <a:pt x="869" y="755"/>
                </a:cubicBezTo>
                <a:cubicBezTo>
                  <a:pt x="869" y="714"/>
                  <a:pt x="836" y="680"/>
                  <a:pt x="795" y="680"/>
                </a:cubicBezTo>
                <a:cubicBezTo>
                  <a:pt x="753" y="680"/>
                  <a:pt x="718" y="713"/>
                  <a:pt x="718" y="754"/>
                </a:cubicBezTo>
                <a:close/>
                <a:moveTo>
                  <a:pt x="82" y="914"/>
                </a:moveTo>
                <a:cubicBezTo>
                  <a:pt x="85" y="923"/>
                  <a:pt x="89" y="931"/>
                  <a:pt x="96" y="937"/>
                </a:cubicBezTo>
                <a:cubicBezTo>
                  <a:pt x="114" y="956"/>
                  <a:pt x="137" y="964"/>
                  <a:pt x="163" y="964"/>
                </a:cubicBezTo>
                <a:cubicBezTo>
                  <a:pt x="244" y="964"/>
                  <a:pt x="326" y="964"/>
                  <a:pt x="407" y="964"/>
                </a:cubicBezTo>
                <a:cubicBezTo>
                  <a:pt x="410" y="964"/>
                  <a:pt x="412" y="963"/>
                  <a:pt x="412" y="960"/>
                </a:cubicBezTo>
                <a:cubicBezTo>
                  <a:pt x="415" y="946"/>
                  <a:pt x="417" y="932"/>
                  <a:pt x="420" y="919"/>
                </a:cubicBezTo>
                <a:cubicBezTo>
                  <a:pt x="420" y="917"/>
                  <a:pt x="420" y="916"/>
                  <a:pt x="420" y="914"/>
                </a:cubicBezTo>
                <a:cubicBezTo>
                  <a:pt x="307" y="914"/>
                  <a:pt x="195" y="914"/>
                  <a:pt x="82" y="914"/>
                </a:cubicBezTo>
                <a:close/>
                <a:moveTo>
                  <a:pt x="733" y="645"/>
                </a:moveTo>
                <a:cubicBezTo>
                  <a:pt x="755" y="634"/>
                  <a:pt x="778" y="629"/>
                  <a:pt x="803" y="630"/>
                </a:cubicBezTo>
                <a:cubicBezTo>
                  <a:pt x="768" y="557"/>
                  <a:pt x="714" y="506"/>
                  <a:pt x="640" y="475"/>
                </a:cubicBezTo>
                <a:cubicBezTo>
                  <a:pt x="642" y="500"/>
                  <a:pt x="638" y="523"/>
                  <a:pt x="629" y="545"/>
                </a:cubicBezTo>
                <a:cubicBezTo>
                  <a:pt x="652" y="557"/>
                  <a:pt x="671" y="570"/>
                  <a:pt x="689" y="587"/>
                </a:cubicBezTo>
                <a:cubicBezTo>
                  <a:pt x="707" y="604"/>
                  <a:pt x="721" y="624"/>
                  <a:pt x="733" y="645"/>
                </a:cubicBezTo>
                <a:close/>
                <a:moveTo>
                  <a:pt x="160" y="646"/>
                </a:moveTo>
                <a:cubicBezTo>
                  <a:pt x="237" y="646"/>
                  <a:pt x="313" y="646"/>
                  <a:pt x="389" y="646"/>
                </a:cubicBezTo>
                <a:cubicBezTo>
                  <a:pt x="389" y="644"/>
                  <a:pt x="388" y="643"/>
                  <a:pt x="388" y="642"/>
                </a:cubicBezTo>
                <a:cubicBezTo>
                  <a:pt x="384" y="630"/>
                  <a:pt x="379" y="618"/>
                  <a:pt x="374" y="605"/>
                </a:cubicBezTo>
                <a:cubicBezTo>
                  <a:pt x="372" y="599"/>
                  <a:pt x="367" y="596"/>
                  <a:pt x="361" y="596"/>
                </a:cubicBezTo>
                <a:cubicBezTo>
                  <a:pt x="303" y="596"/>
                  <a:pt x="246" y="596"/>
                  <a:pt x="188" y="596"/>
                </a:cubicBezTo>
                <a:cubicBezTo>
                  <a:pt x="182" y="596"/>
                  <a:pt x="178" y="599"/>
                  <a:pt x="175" y="605"/>
                </a:cubicBezTo>
                <a:cubicBezTo>
                  <a:pt x="172" y="615"/>
                  <a:pt x="168" y="624"/>
                  <a:pt x="165" y="634"/>
                </a:cubicBezTo>
                <a:cubicBezTo>
                  <a:pt x="163" y="637"/>
                  <a:pt x="162" y="641"/>
                  <a:pt x="160" y="646"/>
                </a:cubicBezTo>
                <a:close/>
                <a:moveTo>
                  <a:pt x="237" y="170"/>
                </a:moveTo>
                <a:cubicBezTo>
                  <a:pt x="237" y="203"/>
                  <a:pt x="237" y="235"/>
                  <a:pt x="237" y="268"/>
                </a:cubicBezTo>
                <a:cubicBezTo>
                  <a:pt x="262" y="268"/>
                  <a:pt x="287" y="268"/>
                  <a:pt x="312" y="268"/>
                </a:cubicBezTo>
                <a:cubicBezTo>
                  <a:pt x="312" y="235"/>
                  <a:pt x="312" y="203"/>
                  <a:pt x="312" y="170"/>
                </a:cubicBezTo>
                <a:cubicBezTo>
                  <a:pt x="287" y="170"/>
                  <a:pt x="262" y="170"/>
                  <a:pt x="237" y="170"/>
                </a:cubicBezTo>
                <a:close/>
                <a:moveTo>
                  <a:pt x="312" y="51"/>
                </a:moveTo>
                <a:cubicBezTo>
                  <a:pt x="287" y="51"/>
                  <a:pt x="262" y="51"/>
                  <a:pt x="237" y="51"/>
                </a:cubicBezTo>
                <a:cubicBezTo>
                  <a:pt x="237" y="74"/>
                  <a:pt x="237" y="96"/>
                  <a:pt x="237" y="119"/>
                </a:cubicBezTo>
                <a:cubicBezTo>
                  <a:pt x="262" y="119"/>
                  <a:pt x="287" y="119"/>
                  <a:pt x="312" y="119"/>
                </a:cubicBezTo>
                <a:cubicBezTo>
                  <a:pt x="312" y="96"/>
                  <a:pt x="312" y="74"/>
                  <a:pt x="312" y="51"/>
                </a:cubicBezTo>
                <a:close/>
                <a:moveTo>
                  <a:pt x="303" y="746"/>
                </a:moveTo>
                <a:cubicBezTo>
                  <a:pt x="305" y="729"/>
                  <a:pt x="307" y="713"/>
                  <a:pt x="309" y="697"/>
                </a:cubicBezTo>
                <a:cubicBezTo>
                  <a:pt x="286" y="697"/>
                  <a:pt x="263" y="697"/>
                  <a:pt x="240" y="697"/>
                </a:cubicBezTo>
                <a:cubicBezTo>
                  <a:pt x="242" y="712"/>
                  <a:pt x="244" y="728"/>
                  <a:pt x="246" y="743"/>
                </a:cubicBezTo>
                <a:cubicBezTo>
                  <a:pt x="246" y="744"/>
                  <a:pt x="248" y="746"/>
                  <a:pt x="249" y="746"/>
                </a:cubicBezTo>
                <a:cubicBezTo>
                  <a:pt x="267" y="746"/>
                  <a:pt x="285" y="746"/>
                  <a:pt x="303" y="74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46487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14AAF4F9-AB78-4F03-AE5B-5AABFCBAA42B}"/>
              </a:ext>
            </a:extLst>
          </p:cNvPr>
          <p:cNvSpPr/>
          <p:nvPr/>
        </p:nvSpPr>
        <p:spPr>
          <a:xfrm>
            <a:off x="6185453" y="2017168"/>
            <a:ext cx="5141817" cy="928423"/>
          </a:xfrm>
          <a:prstGeom prst="roundRect">
            <a:avLst>
              <a:gd name="adj" fmla="val 88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13">
            <a:extLst>
              <a:ext uri="{FF2B5EF4-FFF2-40B4-BE49-F238E27FC236}">
                <a16:creationId xmlns:a16="http://schemas.microsoft.com/office/drawing/2014/main" id="{600AC875-E522-46F2-8720-CD065C52E8F8}"/>
              </a:ext>
            </a:extLst>
          </p:cNvPr>
          <p:cNvSpPr/>
          <p:nvPr/>
        </p:nvSpPr>
        <p:spPr>
          <a:xfrm>
            <a:off x="6187433" y="3105466"/>
            <a:ext cx="5141817" cy="928423"/>
          </a:xfrm>
          <a:prstGeom prst="roundRect">
            <a:avLst>
              <a:gd name="adj" fmla="val 8880"/>
            </a:avLst>
          </a:prstGeom>
          <a:solidFill>
            <a:srgbClr val="F0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14">
            <a:extLst>
              <a:ext uri="{FF2B5EF4-FFF2-40B4-BE49-F238E27FC236}">
                <a16:creationId xmlns:a16="http://schemas.microsoft.com/office/drawing/2014/main" id="{DC0E31C8-C8C9-4779-81C5-06E1FD8CFC97}"/>
              </a:ext>
            </a:extLst>
          </p:cNvPr>
          <p:cNvSpPr/>
          <p:nvPr/>
        </p:nvSpPr>
        <p:spPr>
          <a:xfrm>
            <a:off x="6189413" y="4193764"/>
            <a:ext cx="5141817" cy="928423"/>
          </a:xfrm>
          <a:prstGeom prst="roundRect">
            <a:avLst>
              <a:gd name="adj" fmla="val 888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15">
            <a:extLst>
              <a:ext uri="{FF2B5EF4-FFF2-40B4-BE49-F238E27FC236}">
                <a16:creationId xmlns:a16="http://schemas.microsoft.com/office/drawing/2014/main" id="{C08A0497-3844-4B06-A86D-EEF615585506}"/>
              </a:ext>
            </a:extLst>
          </p:cNvPr>
          <p:cNvSpPr/>
          <p:nvPr/>
        </p:nvSpPr>
        <p:spPr>
          <a:xfrm>
            <a:off x="6191393" y="5282063"/>
            <a:ext cx="5141817" cy="928423"/>
          </a:xfrm>
          <a:prstGeom prst="roundRect">
            <a:avLst>
              <a:gd name="adj" fmla="val 8880"/>
            </a:avLst>
          </a:prstGeom>
          <a:solidFill>
            <a:srgbClr val="F0B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03E599-F50B-4CF6-8A4A-9CD07558BE30}"/>
              </a:ext>
            </a:extLst>
          </p:cNvPr>
          <p:cNvGrpSpPr/>
          <p:nvPr/>
        </p:nvGrpSpPr>
        <p:grpSpPr>
          <a:xfrm>
            <a:off x="6542890" y="2139636"/>
            <a:ext cx="4438822" cy="677512"/>
            <a:chOff x="6417575" y="2011203"/>
            <a:chExt cx="2952329" cy="64884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AF59E8-3E6F-4A63-A047-E8AA7227DE48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64C1770-90CB-4E71-A5B0-4243AE1AF97D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8F1F23-7C50-43EA-AA1F-D3165EA04DA3}"/>
              </a:ext>
            </a:extLst>
          </p:cNvPr>
          <p:cNvGrpSpPr/>
          <p:nvPr/>
        </p:nvGrpSpPr>
        <p:grpSpPr>
          <a:xfrm>
            <a:off x="6542890" y="3230647"/>
            <a:ext cx="4438822" cy="677512"/>
            <a:chOff x="6417575" y="2011203"/>
            <a:chExt cx="2952329" cy="64884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0F9D01-881F-4809-A2D2-465FD352DD55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592759-C40A-4101-8E03-BC7F39E4395A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967BA9-4804-464B-8B4D-DFC543368D1B}"/>
              </a:ext>
            </a:extLst>
          </p:cNvPr>
          <p:cNvGrpSpPr/>
          <p:nvPr/>
        </p:nvGrpSpPr>
        <p:grpSpPr>
          <a:xfrm>
            <a:off x="6542890" y="4321657"/>
            <a:ext cx="4438820" cy="677512"/>
            <a:chOff x="6417575" y="2011203"/>
            <a:chExt cx="2952328" cy="64884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061827-3B80-4076-8036-36619C584CC8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C912A07-4E59-49B9-AD6A-0056A8126736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DBEF373-FF4A-4321-8536-8EDD5A4A545B}"/>
              </a:ext>
            </a:extLst>
          </p:cNvPr>
          <p:cNvGrpSpPr/>
          <p:nvPr/>
        </p:nvGrpSpPr>
        <p:grpSpPr>
          <a:xfrm>
            <a:off x="6542890" y="5412668"/>
            <a:ext cx="4438820" cy="677512"/>
            <a:chOff x="6417575" y="2011203"/>
            <a:chExt cx="2952328" cy="64884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4BC50B-1F1B-4C41-9D18-549E262E1030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0AD436E-FCB5-427D-B8D9-198F892449CB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29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ángulo 23"/>
          <p:cNvSpPr/>
          <p:nvPr/>
        </p:nvSpPr>
        <p:spPr>
          <a:xfrm>
            <a:off x="7421948" y="-88871"/>
            <a:ext cx="41569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Nazanin" panose="00000400000000000000" pitchFamily="2" charset="-78"/>
              </a:rPr>
              <a:t>تحلیل و بررسی</a:t>
            </a:r>
            <a:endParaRPr lang="es-ES" sz="66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9833" y="6010278"/>
            <a:ext cx="617558" cy="650061"/>
          </a:xfrm>
          <a:prstGeom prst="rect">
            <a:avLst/>
          </a:prstGeom>
        </p:spPr>
      </p:pic>
      <p:grpSp>
        <p:nvGrpSpPr>
          <p:cNvPr id="41" name="Grupo 40">
            <a:extLst>
              <a:ext uri="{FF2B5EF4-FFF2-40B4-BE49-F238E27FC236}">
                <a16:creationId xmlns:a16="http://schemas.microsoft.com/office/drawing/2014/main" id="{D0D50092-5FB7-7699-1DF1-6CEE1A77B18C}"/>
              </a:ext>
            </a:extLst>
          </p:cNvPr>
          <p:cNvGrpSpPr/>
          <p:nvPr/>
        </p:nvGrpSpPr>
        <p:grpSpPr>
          <a:xfrm>
            <a:off x="446088" y="1951038"/>
            <a:ext cx="868362" cy="904874"/>
            <a:chOff x="446088" y="1951038"/>
            <a:chExt cx="868362" cy="90487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967E061-7A0B-110D-3869-C46F859FEAF9}"/>
                </a:ext>
              </a:extLst>
            </p:cNvPr>
            <p:cNvSpPr/>
            <p:nvPr/>
          </p:nvSpPr>
          <p:spPr bwMode="auto">
            <a:xfrm>
              <a:off x="446088" y="1951038"/>
              <a:ext cx="868362" cy="904874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FA827FED-D72C-593F-3905-4DF32C22F708}"/>
                </a:ext>
              </a:extLst>
            </p:cNvPr>
            <p:cNvSpPr/>
            <p:nvPr/>
          </p:nvSpPr>
          <p:spPr bwMode="auto">
            <a:xfrm>
              <a:off x="731838" y="2316163"/>
              <a:ext cx="258762" cy="257175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6F06213-9779-EED6-B43E-AF72C77042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925" y="2136775"/>
              <a:ext cx="106362" cy="106362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6A38B844-041A-3B7B-B209-737287103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675" y="2513013"/>
              <a:ext cx="103187" cy="103187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CBDC72A3-95A9-E084-93DD-5B5B2E5850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488" y="2392363"/>
              <a:ext cx="103187" cy="101600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782DA8B3-65A7-DCF6-2A3B-6B7E478A7CF4}"/>
                </a:ext>
              </a:extLst>
            </p:cNvPr>
            <p:cNvSpPr/>
            <p:nvPr/>
          </p:nvSpPr>
          <p:spPr bwMode="auto">
            <a:xfrm>
              <a:off x="911225" y="2054225"/>
              <a:ext cx="155575" cy="193675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1A9DD9A0-8477-2A3E-EC17-57308D71672F}"/>
                </a:ext>
              </a:extLst>
            </p:cNvPr>
            <p:cNvSpPr/>
            <p:nvPr/>
          </p:nvSpPr>
          <p:spPr bwMode="auto">
            <a:xfrm>
              <a:off x="936625" y="2692400"/>
              <a:ext cx="201612" cy="79375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4941C960-99B2-F9F1-DFBD-39F8FFE34865}"/>
                </a:ext>
              </a:extLst>
            </p:cNvPr>
            <p:cNvSpPr/>
            <p:nvPr/>
          </p:nvSpPr>
          <p:spPr bwMode="auto">
            <a:xfrm>
              <a:off x="846138" y="2486025"/>
              <a:ext cx="38100" cy="38100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786DAFBF-521D-1116-D9E3-4C1EFC770022}"/>
                </a:ext>
              </a:extLst>
            </p:cNvPr>
            <p:cNvSpPr/>
            <p:nvPr/>
          </p:nvSpPr>
          <p:spPr bwMode="auto">
            <a:xfrm>
              <a:off x="830263" y="2035175"/>
              <a:ext cx="31750" cy="26987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45CC312B-BA0F-AA21-D019-5F71A8BC14EE}"/>
                </a:ext>
              </a:extLst>
            </p:cNvPr>
            <p:cNvSpPr/>
            <p:nvPr/>
          </p:nvSpPr>
          <p:spPr bwMode="auto">
            <a:xfrm>
              <a:off x="873125" y="2038350"/>
              <a:ext cx="33337" cy="34925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8D283325-81D7-A055-246B-A5C5DE77F94B}"/>
                </a:ext>
              </a:extLst>
            </p:cNvPr>
            <p:cNvSpPr/>
            <p:nvPr/>
          </p:nvSpPr>
          <p:spPr bwMode="auto">
            <a:xfrm>
              <a:off x="906463" y="2425700"/>
              <a:ext cx="38100" cy="38100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1B29BB18-C6B4-3FAD-B4AC-E165653AC3A8}"/>
                </a:ext>
              </a:extLst>
            </p:cNvPr>
            <p:cNvSpPr/>
            <p:nvPr/>
          </p:nvSpPr>
          <p:spPr bwMode="auto">
            <a:xfrm>
              <a:off x="881063" y="2460625"/>
              <a:ext cx="36512" cy="38100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F1D93194-7E4C-B3F7-8F30-B539EAFD46EE}"/>
                </a:ext>
              </a:extLst>
            </p:cNvPr>
            <p:cNvSpPr/>
            <p:nvPr/>
          </p:nvSpPr>
          <p:spPr bwMode="auto">
            <a:xfrm>
              <a:off x="1138238" y="2665413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DD2FA77F-E168-CD48-F683-EA261B18CAA2}"/>
                </a:ext>
              </a:extLst>
            </p:cNvPr>
            <p:cNvSpPr/>
            <p:nvPr/>
          </p:nvSpPr>
          <p:spPr bwMode="auto">
            <a:xfrm>
              <a:off x="1173163" y="2638425"/>
              <a:ext cx="34925" cy="38100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upo 57">
            <a:extLst>
              <a:ext uri="{FF2B5EF4-FFF2-40B4-BE49-F238E27FC236}">
                <a16:creationId xmlns:a16="http://schemas.microsoft.com/office/drawing/2014/main" id="{609441E1-CD00-7FA2-A02A-CF42642400E4}"/>
              </a:ext>
            </a:extLst>
          </p:cNvPr>
          <p:cNvGrpSpPr/>
          <p:nvPr/>
        </p:nvGrpSpPr>
        <p:grpSpPr>
          <a:xfrm>
            <a:off x="384175" y="5413375"/>
            <a:ext cx="1201737" cy="1250951"/>
            <a:chOff x="384175" y="5413375"/>
            <a:chExt cx="1201737" cy="1250951"/>
          </a:xfrm>
        </p:grpSpPr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39405BE9-42A1-9262-A0B9-80FBC44D5A35}"/>
                </a:ext>
              </a:extLst>
            </p:cNvPr>
            <p:cNvSpPr/>
            <p:nvPr/>
          </p:nvSpPr>
          <p:spPr bwMode="auto">
            <a:xfrm>
              <a:off x="384175" y="5413375"/>
              <a:ext cx="1201737" cy="1250951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79D644D1-6A88-CACC-643F-8850276F8DC4}"/>
                </a:ext>
              </a:extLst>
            </p:cNvPr>
            <p:cNvSpPr/>
            <p:nvPr/>
          </p:nvSpPr>
          <p:spPr bwMode="auto">
            <a:xfrm>
              <a:off x="779463" y="5918200"/>
              <a:ext cx="358775" cy="357188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172A57D7-76C5-1D6A-645F-1D3190E53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950" y="5672138"/>
              <a:ext cx="147637" cy="1460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8A5A1C16-BD37-9693-2929-C834EBC089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613" y="6191250"/>
              <a:ext cx="142875" cy="142875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524E68DB-6E47-ED81-5B65-CF40249C05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313" y="6022975"/>
              <a:ext cx="142875" cy="142875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2FD5878E-DAC5-47E8-B398-9711995F847A}"/>
                </a:ext>
              </a:extLst>
            </p:cNvPr>
            <p:cNvSpPr/>
            <p:nvPr/>
          </p:nvSpPr>
          <p:spPr bwMode="auto">
            <a:xfrm>
              <a:off x="1027113" y="5556250"/>
              <a:ext cx="217487" cy="268288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C5EEE4C9-6FE3-B79C-245C-5FFB1DE4178C}"/>
                </a:ext>
              </a:extLst>
            </p:cNvPr>
            <p:cNvSpPr/>
            <p:nvPr/>
          </p:nvSpPr>
          <p:spPr bwMode="auto">
            <a:xfrm>
              <a:off x="1065213" y="6438900"/>
              <a:ext cx="279400" cy="111125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7A569A56-22E0-40DD-A466-98BCEC256C1A}"/>
                </a:ext>
              </a:extLst>
            </p:cNvPr>
            <p:cNvSpPr/>
            <p:nvPr/>
          </p:nvSpPr>
          <p:spPr bwMode="auto">
            <a:xfrm>
              <a:off x="938213" y="6154738"/>
              <a:ext cx="52387" cy="52388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47CCEF0E-81ED-FF52-1B81-F90F7A67AC9E}"/>
                </a:ext>
              </a:extLst>
            </p:cNvPr>
            <p:cNvSpPr/>
            <p:nvPr/>
          </p:nvSpPr>
          <p:spPr bwMode="auto">
            <a:xfrm>
              <a:off x="917575" y="5529263"/>
              <a:ext cx="41275" cy="36513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672397E5-770B-5E6F-2460-993C9CD81083}"/>
                </a:ext>
              </a:extLst>
            </p:cNvPr>
            <p:cNvSpPr/>
            <p:nvPr/>
          </p:nvSpPr>
          <p:spPr bwMode="auto">
            <a:xfrm>
              <a:off x="974725" y="5534025"/>
              <a:ext cx="47625" cy="47625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E3A040AE-19D9-B5C9-BE91-1608FBAD59C0}"/>
                </a:ext>
              </a:extLst>
            </p:cNvPr>
            <p:cNvSpPr/>
            <p:nvPr/>
          </p:nvSpPr>
          <p:spPr bwMode="auto">
            <a:xfrm>
              <a:off x="1022350" y="6070600"/>
              <a:ext cx="52387" cy="52388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F568F2D0-92EA-597C-669A-2D96D9EAD557}"/>
                </a:ext>
              </a:extLst>
            </p:cNvPr>
            <p:cNvSpPr/>
            <p:nvPr/>
          </p:nvSpPr>
          <p:spPr bwMode="auto">
            <a:xfrm>
              <a:off x="985838" y="6118225"/>
              <a:ext cx="52387" cy="52388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ED23F855-4653-65EF-BE1E-D0C5FB1A23FF}"/>
                </a:ext>
              </a:extLst>
            </p:cNvPr>
            <p:cNvSpPr/>
            <p:nvPr/>
          </p:nvSpPr>
          <p:spPr bwMode="auto">
            <a:xfrm>
              <a:off x="1344613" y="6402388"/>
              <a:ext cx="52387" cy="52388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E36A01AB-8D7B-A86B-0A16-3B172DA234A2}"/>
                </a:ext>
              </a:extLst>
            </p:cNvPr>
            <p:cNvSpPr/>
            <p:nvPr/>
          </p:nvSpPr>
          <p:spPr bwMode="auto">
            <a:xfrm>
              <a:off x="1390650" y="6365875"/>
              <a:ext cx="47625" cy="52388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upo 74">
            <a:extLst>
              <a:ext uri="{FF2B5EF4-FFF2-40B4-BE49-F238E27FC236}">
                <a16:creationId xmlns:a16="http://schemas.microsoft.com/office/drawing/2014/main" id="{C173F4BD-B6BD-8F1F-D62B-CA4AA8A63337}"/>
              </a:ext>
            </a:extLst>
          </p:cNvPr>
          <p:cNvGrpSpPr/>
          <p:nvPr/>
        </p:nvGrpSpPr>
        <p:grpSpPr>
          <a:xfrm>
            <a:off x="4911725" y="1492250"/>
            <a:ext cx="1528763" cy="1592263"/>
            <a:chOff x="4911725" y="1492250"/>
            <a:chExt cx="1528763" cy="1592263"/>
          </a:xfrm>
        </p:grpSpPr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id="{2E234D16-BDCC-37D9-85F8-4FC8C1CCA01B}"/>
                </a:ext>
              </a:extLst>
            </p:cNvPr>
            <p:cNvSpPr/>
            <p:nvPr/>
          </p:nvSpPr>
          <p:spPr bwMode="auto">
            <a:xfrm>
              <a:off x="4911725" y="1492250"/>
              <a:ext cx="1528763" cy="1592263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A5A753F7-D687-DAA5-A51F-6EBD59C6A37B}"/>
                </a:ext>
              </a:extLst>
            </p:cNvPr>
            <p:cNvSpPr/>
            <p:nvPr/>
          </p:nvSpPr>
          <p:spPr bwMode="auto">
            <a:xfrm>
              <a:off x="5414963" y="2135188"/>
              <a:ext cx="455613" cy="454025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id="{608BFD83-C32B-9B7A-6637-BA0BA2DFCA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9263" y="1820863"/>
              <a:ext cx="187325" cy="187325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7187BC32-18DA-B1A1-71CF-235B715298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0250" y="2482850"/>
              <a:ext cx="180975" cy="180975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9AC8EC49-F179-58A8-6F0A-6A3C426F5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0013" y="2268538"/>
              <a:ext cx="180975" cy="180975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98BF8151-2625-BB3B-415F-42E1EAEDAD31}"/>
                </a:ext>
              </a:extLst>
            </p:cNvPr>
            <p:cNvSpPr/>
            <p:nvPr/>
          </p:nvSpPr>
          <p:spPr bwMode="auto">
            <a:xfrm>
              <a:off x="5729288" y="1673225"/>
              <a:ext cx="276225" cy="341313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3F47E99E-1B29-5E89-7AB9-69CB04FF0C72}"/>
                </a:ext>
              </a:extLst>
            </p:cNvPr>
            <p:cNvSpPr/>
            <p:nvPr/>
          </p:nvSpPr>
          <p:spPr bwMode="auto">
            <a:xfrm>
              <a:off x="5776913" y="2797175"/>
              <a:ext cx="355600" cy="141288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6A5EB7D1-AB19-6A4F-C32B-B13CCC20AAC2}"/>
                </a:ext>
              </a:extLst>
            </p:cNvPr>
            <p:cNvSpPr/>
            <p:nvPr/>
          </p:nvSpPr>
          <p:spPr bwMode="auto">
            <a:xfrm>
              <a:off x="5616575" y="2436813"/>
              <a:ext cx="66675" cy="66675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E3EC8736-DFDB-C7D7-93FD-1100F3B6BF2E}"/>
                </a:ext>
              </a:extLst>
            </p:cNvPr>
            <p:cNvSpPr/>
            <p:nvPr/>
          </p:nvSpPr>
          <p:spPr bwMode="auto">
            <a:xfrm>
              <a:off x="5589588" y="1639888"/>
              <a:ext cx="53975" cy="46038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48">
              <a:extLst>
                <a:ext uri="{FF2B5EF4-FFF2-40B4-BE49-F238E27FC236}">
                  <a16:creationId xmlns:a16="http://schemas.microsoft.com/office/drawing/2014/main" id="{A37D7CB8-9F4A-EDE6-EBFF-3AB17C25B9C6}"/>
                </a:ext>
              </a:extLst>
            </p:cNvPr>
            <p:cNvSpPr/>
            <p:nvPr/>
          </p:nvSpPr>
          <p:spPr bwMode="auto">
            <a:xfrm>
              <a:off x="5662613" y="1646238"/>
              <a:ext cx="60325" cy="60325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24366079-CB42-7498-5027-5BB5EBE98374}"/>
                </a:ext>
              </a:extLst>
            </p:cNvPr>
            <p:cNvSpPr/>
            <p:nvPr/>
          </p:nvSpPr>
          <p:spPr bwMode="auto">
            <a:xfrm>
              <a:off x="5722938" y="2328863"/>
              <a:ext cx="66675" cy="66675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B5BBFD6F-9F92-B14A-37D9-AFD196CD3D17}"/>
                </a:ext>
              </a:extLst>
            </p:cNvPr>
            <p:cNvSpPr/>
            <p:nvPr/>
          </p:nvSpPr>
          <p:spPr bwMode="auto">
            <a:xfrm>
              <a:off x="5676900" y="2389188"/>
              <a:ext cx="66675" cy="66675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ACA66F20-5EAA-5537-06D9-4171233B36B2}"/>
                </a:ext>
              </a:extLst>
            </p:cNvPr>
            <p:cNvSpPr/>
            <p:nvPr/>
          </p:nvSpPr>
          <p:spPr bwMode="auto">
            <a:xfrm>
              <a:off x="6132513" y="2751138"/>
              <a:ext cx="66675" cy="66675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id="{3049181E-C5DF-D2CD-6E4B-3232540FD50A}"/>
                </a:ext>
              </a:extLst>
            </p:cNvPr>
            <p:cNvSpPr/>
            <p:nvPr/>
          </p:nvSpPr>
          <p:spPr bwMode="auto">
            <a:xfrm>
              <a:off x="6192838" y="2703513"/>
              <a:ext cx="60325" cy="66675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92" name="Grupo 91">
            <a:extLst>
              <a:ext uri="{FF2B5EF4-FFF2-40B4-BE49-F238E27FC236}">
                <a16:creationId xmlns:a16="http://schemas.microsoft.com/office/drawing/2014/main" id="{24AD87C3-0FFA-105C-155D-700E0169EBA7}"/>
              </a:ext>
            </a:extLst>
          </p:cNvPr>
          <p:cNvGrpSpPr/>
          <p:nvPr/>
        </p:nvGrpSpPr>
        <p:grpSpPr>
          <a:xfrm>
            <a:off x="5137150" y="5413375"/>
            <a:ext cx="833438" cy="868363"/>
            <a:chOff x="5137150" y="5413375"/>
            <a:chExt cx="833438" cy="868363"/>
          </a:xfrm>
        </p:grpSpPr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D3B029BE-46E9-372C-79B8-325025B9546C}"/>
                </a:ext>
              </a:extLst>
            </p:cNvPr>
            <p:cNvSpPr/>
            <p:nvPr/>
          </p:nvSpPr>
          <p:spPr bwMode="auto">
            <a:xfrm>
              <a:off x="5137150" y="5413375"/>
              <a:ext cx="833438" cy="868363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BCC791E7-0BEF-BDAC-D4A5-F773A841A582}"/>
                </a:ext>
              </a:extLst>
            </p:cNvPr>
            <p:cNvSpPr/>
            <p:nvPr/>
          </p:nvSpPr>
          <p:spPr bwMode="auto">
            <a:xfrm>
              <a:off x="5411788" y="5764213"/>
              <a:ext cx="249238" cy="247650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id="{D26CBB3B-95B1-9A05-703D-E24EB13116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3700" y="5592763"/>
              <a:ext cx="103188" cy="10160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id="{47CA24D0-F856-B25A-006D-0B44B44D00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7688" y="5953125"/>
              <a:ext cx="98425" cy="100013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FAC6B2FC-A56D-D73F-5753-BD5ACCC7D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3200" y="5837238"/>
              <a:ext cx="100013" cy="98425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id="{BCB8A69F-B5B8-D099-8CA7-85FA0ED3A78C}"/>
                </a:ext>
              </a:extLst>
            </p:cNvPr>
            <p:cNvSpPr/>
            <p:nvPr/>
          </p:nvSpPr>
          <p:spPr bwMode="auto">
            <a:xfrm>
              <a:off x="5583238" y="5511800"/>
              <a:ext cx="150813" cy="185738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id="{0E859E32-7D39-147F-5B87-AAD69EA77AA3}"/>
                </a:ext>
              </a:extLst>
            </p:cNvPr>
            <p:cNvSpPr/>
            <p:nvPr/>
          </p:nvSpPr>
          <p:spPr bwMode="auto">
            <a:xfrm>
              <a:off x="5608638" y="6126163"/>
              <a:ext cx="193675" cy="76200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id="{A6EAEDBC-2DD9-6468-178A-69EF6B18B918}"/>
                </a:ext>
              </a:extLst>
            </p:cNvPr>
            <p:cNvSpPr/>
            <p:nvPr/>
          </p:nvSpPr>
          <p:spPr bwMode="auto">
            <a:xfrm>
              <a:off x="5521325" y="5927725"/>
              <a:ext cx="36513" cy="36513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64">
              <a:extLst>
                <a:ext uri="{FF2B5EF4-FFF2-40B4-BE49-F238E27FC236}">
                  <a16:creationId xmlns:a16="http://schemas.microsoft.com/office/drawing/2014/main" id="{BACA6F8B-F407-C081-EACC-958F442E3AC8}"/>
                </a:ext>
              </a:extLst>
            </p:cNvPr>
            <p:cNvSpPr/>
            <p:nvPr/>
          </p:nvSpPr>
          <p:spPr bwMode="auto">
            <a:xfrm>
              <a:off x="5507038" y="5494338"/>
              <a:ext cx="28575" cy="25400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65">
              <a:extLst>
                <a:ext uri="{FF2B5EF4-FFF2-40B4-BE49-F238E27FC236}">
                  <a16:creationId xmlns:a16="http://schemas.microsoft.com/office/drawing/2014/main" id="{FFDE1DAD-D381-4E80-C060-BDAEDD00F73C}"/>
                </a:ext>
              </a:extLst>
            </p:cNvPr>
            <p:cNvSpPr/>
            <p:nvPr/>
          </p:nvSpPr>
          <p:spPr bwMode="auto">
            <a:xfrm>
              <a:off x="5546725" y="5497513"/>
              <a:ext cx="33338" cy="33338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id="{8CC9D3D4-254D-0F3D-6FB8-E0E4A78EF461}"/>
                </a:ext>
              </a:extLst>
            </p:cNvPr>
            <p:cNvSpPr/>
            <p:nvPr/>
          </p:nvSpPr>
          <p:spPr bwMode="auto">
            <a:xfrm>
              <a:off x="5580063" y="5870575"/>
              <a:ext cx="36513" cy="36513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id="{C5A1B425-CF3A-7925-8327-CE57A51DE86B}"/>
                </a:ext>
              </a:extLst>
            </p:cNvPr>
            <p:cNvSpPr/>
            <p:nvPr/>
          </p:nvSpPr>
          <p:spPr bwMode="auto">
            <a:xfrm>
              <a:off x="5554663" y="5902325"/>
              <a:ext cx="36513" cy="36513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id="{ED2FE11C-0CCC-E961-398F-39E7066D082C}"/>
                </a:ext>
              </a:extLst>
            </p:cNvPr>
            <p:cNvSpPr/>
            <p:nvPr/>
          </p:nvSpPr>
          <p:spPr bwMode="auto">
            <a:xfrm>
              <a:off x="5802313" y="6099175"/>
              <a:ext cx="36513" cy="36513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id="{1BBDDE4A-B598-A9B4-289D-62DACE1976BF}"/>
                </a:ext>
              </a:extLst>
            </p:cNvPr>
            <p:cNvSpPr/>
            <p:nvPr/>
          </p:nvSpPr>
          <p:spPr bwMode="auto">
            <a:xfrm>
              <a:off x="5835650" y="6073775"/>
              <a:ext cx="33338" cy="36513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rupo 116">
            <a:extLst>
              <a:ext uri="{FF2B5EF4-FFF2-40B4-BE49-F238E27FC236}">
                <a16:creationId xmlns:a16="http://schemas.microsoft.com/office/drawing/2014/main" id="{7634AAE2-8CED-B812-7DD9-85C671AE2D39}"/>
              </a:ext>
            </a:extLst>
          </p:cNvPr>
          <p:cNvGrpSpPr/>
          <p:nvPr/>
        </p:nvGrpSpPr>
        <p:grpSpPr>
          <a:xfrm>
            <a:off x="1128713" y="1978026"/>
            <a:ext cx="4500563" cy="4556125"/>
            <a:chOff x="1128713" y="1978026"/>
            <a:chExt cx="4500563" cy="4556125"/>
          </a:xfrm>
        </p:grpSpPr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ACF60BB0-94CC-A21D-D7CD-680B3810F2CC}"/>
                </a:ext>
              </a:extLst>
            </p:cNvPr>
            <p:cNvSpPr/>
            <p:nvPr/>
          </p:nvSpPr>
          <p:spPr bwMode="auto">
            <a:xfrm>
              <a:off x="1223963" y="1998663"/>
              <a:ext cx="4405313" cy="4227513"/>
            </a:xfrm>
            <a:custGeom>
              <a:avLst/>
              <a:gdLst>
                <a:gd name="T0" fmla="*/ 85 w 646"/>
                <a:gd name="T1" fmla="*/ 121 h 620"/>
                <a:gd name="T2" fmla="*/ 150 w 646"/>
                <a:gd name="T3" fmla="*/ 63 h 620"/>
                <a:gd name="T4" fmla="*/ 285 w 646"/>
                <a:gd name="T5" fmla="*/ 9 h 620"/>
                <a:gd name="T6" fmla="*/ 482 w 646"/>
                <a:gd name="T7" fmla="*/ 53 h 620"/>
                <a:gd name="T8" fmla="*/ 608 w 646"/>
                <a:gd name="T9" fmla="*/ 213 h 620"/>
                <a:gd name="T10" fmla="*/ 525 w 646"/>
                <a:gd name="T11" fmla="*/ 533 h 620"/>
                <a:gd name="T12" fmla="*/ 509 w 646"/>
                <a:gd name="T13" fmla="*/ 547 h 620"/>
                <a:gd name="T14" fmla="*/ 335 w 646"/>
                <a:gd name="T15" fmla="*/ 619 h 620"/>
                <a:gd name="T16" fmla="*/ 150 w 646"/>
                <a:gd name="T17" fmla="*/ 567 h 620"/>
                <a:gd name="T18" fmla="*/ 17 w 646"/>
                <a:gd name="T19" fmla="*/ 360 h 620"/>
                <a:gd name="T20" fmla="*/ 85 w 646"/>
                <a:gd name="T21" fmla="*/ 121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6" h="620">
                  <a:moveTo>
                    <a:pt x="85" y="121"/>
                  </a:moveTo>
                  <a:cubicBezTo>
                    <a:pt x="105" y="100"/>
                    <a:pt x="128" y="82"/>
                    <a:pt x="150" y="63"/>
                  </a:cubicBezTo>
                  <a:cubicBezTo>
                    <a:pt x="189" y="31"/>
                    <a:pt x="235" y="15"/>
                    <a:pt x="285" y="9"/>
                  </a:cubicBezTo>
                  <a:cubicBezTo>
                    <a:pt x="355" y="0"/>
                    <a:pt x="422" y="13"/>
                    <a:pt x="482" y="53"/>
                  </a:cubicBezTo>
                  <a:cubicBezTo>
                    <a:pt x="541" y="93"/>
                    <a:pt x="586" y="144"/>
                    <a:pt x="608" y="213"/>
                  </a:cubicBezTo>
                  <a:cubicBezTo>
                    <a:pt x="646" y="336"/>
                    <a:pt x="618" y="443"/>
                    <a:pt x="525" y="533"/>
                  </a:cubicBezTo>
                  <a:cubicBezTo>
                    <a:pt x="520" y="538"/>
                    <a:pt x="515" y="542"/>
                    <a:pt x="509" y="547"/>
                  </a:cubicBezTo>
                  <a:cubicBezTo>
                    <a:pt x="460" y="592"/>
                    <a:pt x="403" y="617"/>
                    <a:pt x="335" y="619"/>
                  </a:cubicBezTo>
                  <a:cubicBezTo>
                    <a:pt x="267" y="620"/>
                    <a:pt x="205" y="605"/>
                    <a:pt x="150" y="567"/>
                  </a:cubicBezTo>
                  <a:cubicBezTo>
                    <a:pt x="76" y="517"/>
                    <a:pt x="33" y="447"/>
                    <a:pt x="17" y="360"/>
                  </a:cubicBezTo>
                  <a:cubicBezTo>
                    <a:pt x="0" y="269"/>
                    <a:pt x="28" y="191"/>
                    <a:pt x="85" y="121"/>
                  </a:cubicBezTo>
                  <a:close/>
                </a:path>
              </a:pathLst>
            </a:custGeom>
            <a:solidFill>
              <a:srgbClr val="F2C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C703E5EC-A65E-49A7-DBE1-F884906E94E8}"/>
                </a:ext>
              </a:extLst>
            </p:cNvPr>
            <p:cNvSpPr/>
            <p:nvPr/>
          </p:nvSpPr>
          <p:spPr bwMode="auto">
            <a:xfrm>
              <a:off x="1128713" y="2824163"/>
              <a:ext cx="3567113" cy="3709988"/>
            </a:xfrm>
            <a:custGeom>
              <a:avLst/>
              <a:gdLst>
                <a:gd name="T0" fmla="*/ 99 w 523"/>
                <a:gd name="T1" fmla="*/ 0 h 544"/>
                <a:gd name="T2" fmla="*/ 71 w 523"/>
                <a:gd name="T3" fmla="*/ 50 h 544"/>
                <a:gd name="T4" fmla="*/ 136 w 523"/>
                <a:gd name="T5" fmla="*/ 412 h 544"/>
                <a:gd name="T6" fmla="*/ 507 w 523"/>
                <a:gd name="T7" fmla="*/ 437 h 544"/>
                <a:gd name="T8" fmla="*/ 523 w 523"/>
                <a:gd name="T9" fmla="*/ 426 h 544"/>
                <a:gd name="T10" fmla="*/ 438 w 523"/>
                <a:gd name="T11" fmla="*/ 490 h 544"/>
                <a:gd name="T12" fmla="*/ 109 w 523"/>
                <a:gd name="T13" fmla="*/ 449 h 544"/>
                <a:gd name="T14" fmla="*/ 4 w 523"/>
                <a:gd name="T15" fmla="*/ 233 h 544"/>
                <a:gd name="T16" fmla="*/ 77 w 523"/>
                <a:gd name="T17" fmla="*/ 25 h 544"/>
                <a:gd name="T18" fmla="*/ 99 w 523"/>
                <a:gd name="T19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3" h="544">
                  <a:moveTo>
                    <a:pt x="99" y="0"/>
                  </a:moveTo>
                  <a:cubicBezTo>
                    <a:pt x="90" y="17"/>
                    <a:pt x="80" y="33"/>
                    <a:pt x="71" y="50"/>
                  </a:cubicBezTo>
                  <a:cubicBezTo>
                    <a:pt x="7" y="172"/>
                    <a:pt x="34" y="322"/>
                    <a:pt x="136" y="412"/>
                  </a:cubicBezTo>
                  <a:cubicBezTo>
                    <a:pt x="241" y="505"/>
                    <a:pt x="392" y="516"/>
                    <a:pt x="507" y="437"/>
                  </a:cubicBezTo>
                  <a:cubicBezTo>
                    <a:pt x="512" y="434"/>
                    <a:pt x="518" y="430"/>
                    <a:pt x="523" y="426"/>
                  </a:cubicBezTo>
                  <a:cubicBezTo>
                    <a:pt x="502" y="457"/>
                    <a:pt x="470" y="474"/>
                    <a:pt x="438" y="490"/>
                  </a:cubicBezTo>
                  <a:cubicBezTo>
                    <a:pt x="336" y="544"/>
                    <a:pt x="196" y="525"/>
                    <a:pt x="109" y="449"/>
                  </a:cubicBezTo>
                  <a:cubicBezTo>
                    <a:pt x="44" y="391"/>
                    <a:pt x="9" y="319"/>
                    <a:pt x="4" y="233"/>
                  </a:cubicBezTo>
                  <a:cubicBezTo>
                    <a:pt x="0" y="155"/>
                    <a:pt x="27" y="85"/>
                    <a:pt x="77" y="25"/>
                  </a:cubicBezTo>
                  <a:cubicBezTo>
                    <a:pt x="84" y="16"/>
                    <a:pt x="89" y="6"/>
                    <a:pt x="99" y="0"/>
                  </a:cubicBezTo>
                  <a:close/>
                </a:path>
              </a:pathLst>
            </a:custGeom>
            <a:solidFill>
              <a:srgbClr val="832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CE377B9D-FD4E-513F-FEFE-AEC16857CC00}"/>
                </a:ext>
              </a:extLst>
            </p:cNvPr>
            <p:cNvSpPr/>
            <p:nvPr/>
          </p:nvSpPr>
          <p:spPr bwMode="auto">
            <a:xfrm>
              <a:off x="2247900" y="2005013"/>
              <a:ext cx="2270125" cy="423863"/>
            </a:xfrm>
            <a:custGeom>
              <a:avLst/>
              <a:gdLst>
                <a:gd name="T0" fmla="*/ 332 w 333"/>
                <a:gd name="T1" fmla="*/ 52 h 62"/>
                <a:gd name="T2" fmla="*/ 123 w 333"/>
                <a:gd name="T3" fmla="*/ 13 h 62"/>
                <a:gd name="T4" fmla="*/ 0 w 333"/>
                <a:gd name="T5" fmla="*/ 62 h 62"/>
                <a:gd name="T6" fmla="*/ 16 w 333"/>
                <a:gd name="T7" fmla="*/ 45 h 62"/>
                <a:gd name="T8" fmla="*/ 162 w 333"/>
                <a:gd name="T9" fmla="*/ 2 h 62"/>
                <a:gd name="T10" fmla="*/ 329 w 333"/>
                <a:gd name="T11" fmla="*/ 46 h 62"/>
                <a:gd name="T12" fmla="*/ 332 w 333"/>
                <a:gd name="T13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62">
                  <a:moveTo>
                    <a:pt x="332" y="52"/>
                  </a:moveTo>
                  <a:cubicBezTo>
                    <a:pt x="266" y="16"/>
                    <a:pt x="197" y="0"/>
                    <a:pt x="123" y="13"/>
                  </a:cubicBezTo>
                  <a:cubicBezTo>
                    <a:pt x="78" y="20"/>
                    <a:pt x="38" y="38"/>
                    <a:pt x="0" y="62"/>
                  </a:cubicBezTo>
                  <a:cubicBezTo>
                    <a:pt x="3" y="54"/>
                    <a:pt x="9" y="49"/>
                    <a:pt x="16" y="45"/>
                  </a:cubicBezTo>
                  <a:cubicBezTo>
                    <a:pt x="61" y="19"/>
                    <a:pt x="110" y="3"/>
                    <a:pt x="162" y="2"/>
                  </a:cubicBezTo>
                  <a:cubicBezTo>
                    <a:pt x="221" y="0"/>
                    <a:pt x="278" y="13"/>
                    <a:pt x="329" y="46"/>
                  </a:cubicBezTo>
                  <a:cubicBezTo>
                    <a:pt x="331" y="47"/>
                    <a:pt x="333" y="49"/>
                    <a:pt x="332" y="52"/>
                  </a:cubicBezTo>
                  <a:close/>
                </a:path>
              </a:pathLst>
            </a:custGeom>
            <a:solidFill>
              <a:srgbClr val="99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6">
              <a:extLst>
                <a:ext uri="{FF2B5EF4-FFF2-40B4-BE49-F238E27FC236}">
                  <a16:creationId xmlns:a16="http://schemas.microsoft.com/office/drawing/2014/main" id="{A3860501-17BF-57A1-2B97-9CA4D15D9754}"/>
                </a:ext>
              </a:extLst>
            </p:cNvPr>
            <p:cNvSpPr/>
            <p:nvPr/>
          </p:nvSpPr>
          <p:spPr bwMode="auto">
            <a:xfrm>
              <a:off x="1497013" y="1978026"/>
              <a:ext cx="3873500" cy="4057650"/>
            </a:xfrm>
            <a:custGeom>
              <a:avLst/>
              <a:gdLst>
                <a:gd name="T0" fmla="*/ 418 w 568"/>
                <a:gd name="T1" fmla="*/ 548 h 595"/>
                <a:gd name="T2" fmla="*/ 328 w 568"/>
                <a:gd name="T3" fmla="*/ 583 h 595"/>
                <a:gd name="T4" fmla="*/ 132 w 568"/>
                <a:gd name="T5" fmla="*/ 541 h 595"/>
                <a:gd name="T6" fmla="*/ 10 w 568"/>
                <a:gd name="T7" fmla="*/ 329 h 595"/>
                <a:gd name="T8" fmla="*/ 22 w 568"/>
                <a:gd name="T9" fmla="*/ 262 h 595"/>
                <a:gd name="T10" fmla="*/ 29 w 568"/>
                <a:gd name="T11" fmla="*/ 211 h 595"/>
                <a:gd name="T12" fmla="*/ 391 w 568"/>
                <a:gd name="T13" fmla="*/ 61 h 595"/>
                <a:gd name="T14" fmla="*/ 556 w 568"/>
                <a:gd name="T15" fmla="*/ 341 h 595"/>
                <a:gd name="T16" fmla="*/ 429 w 568"/>
                <a:gd name="T17" fmla="*/ 545 h 595"/>
                <a:gd name="T18" fmla="*/ 418 w 568"/>
                <a:gd name="T19" fmla="*/ 548 h 595"/>
                <a:gd name="T20" fmla="*/ 414 w 568"/>
                <a:gd name="T21" fmla="*/ 546 h 595"/>
                <a:gd name="T22" fmla="*/ 400 w 568"/>
                <a:gd name="T23" fmla="*/ 503 h 595"/>
                <a:gd name="T24" fmla="*/ 434 w 568"/>
                <a:gd name="T25" fmla="*/ 480 h 595"/>
                <a:gd name="T26" fmla="*/ 460 w 568"/>
                <a:gd name="T27" fmla="*/ 466 h 595"/>
                <a:gd name="T28" fmla="*/ 473 w 568"/>
                <a:gd name="T29" fmla="*/ 434 h 595"/>
                <a:gd name="T30" fmla="*/ 470 w 568"/>
                <a:gd name="T31" fmla="*/ 424 h 595"/>
                <a:gd name="T32" fmla="*/ 496 w 568"/>
                <a:gd name="T33" fmla="*/ 390 h 595"/>
                <a:gd name="T34" fmla="*/ 523 w 568"/>
                <a:gd name="T35" fmla="*/ 372 h 595"/>
                <a:gd name="T36" fmla="*/ 502 w 568"/>
                <a:gd name="T37" fmla="*/ 365 h 595"/>
                <a:gd name="T38" fmla="*/ 489 w 568"/>
                <a:gd name="T39" fmla="*/ 346 h 595"/>
                <a:gd name="T40" fmla="*/ 505 w 568"/>
                <a:gd name="T41" fmla="*/ 268 h 595"/>
                <a:gd name="T42" fmla="*/ 481 w 568"/>
                <a:gd name="T43" fmla="*/ 212 h 595"/>
                <a:gd name="T44" fmla="*/ 467 w 568"/>
                <a:gd name="T45" fmla="*/ 203 h 595"/>
                <a:gd name="T46" fmla="*/ 454 w 568"/>
                <a:gd name="T47" fmla="*/ 196 h 595"/>
                <a:gd name="T48" fmla="*/ 394 w 568"/>
                <a:gd name="T49" fmla="*/ 133 h 595"/>
                <a:gd name="T50" fmla="*/ 356 w 568"/>
                <a:gd name="T51" fmla="*/ 127 h 595"/>
                <a:gd name="T52" fmla="*/ 346 w 568"/>
                <a:gd name="T53" fmla="*/ 113 h 595"/>
                <a:gd name="T54" fmla="*/ 334 w 568"/>
                <a:gd name="T55" fmla="*/ 106 h 595"/>
                <a:gd name="T56" fmla="*/ 301 w 568"/>
                <a:gd name="T57" fmla="*/ 101 h 595"/>
                <a:gd name="T58" fmla="*/ 263 w 568"/>
                <a:gd name="T59" fmla="*/ 106 h 595"/>
                <a:gd name="T60" fmla="*/ 245 w 568"/>
                <a:gd name="T61" fmla="*/ 108 h 595"/>
                <a:gd name="T62" fmla="*/ 226 w 568"/>
                <a:gd name="T63" fmla="*/ 110 h 595"/>
                <a:gd name="T64" fmla="*/ 220 w 568"/>
                <a:gd name="T65" fmla="*/ 109 h 595"/>
                <a:gd name="T66" fmla="*/ 182 w 568"/>
                <a:gd name="T67" fmla="*/ 125 h 595"/>
                <a:gd name="T68" fmla="*/ 139 w 568"/>
                <a:gd name="T69" fmla="*/ 169 h 595"/>
                <a:gd name="T70" fmla="*/ 88 w 568"/>
                <a:gd name="T71" fmla="*/ 240 h 595"/>
                <a:gd name="T72" fmla="*/ 84 w 568"/>
                <a:gd name="T73" fmla="*/ 257 h 595"/>
                <a:gd name="T74" fmla="*/ 52 w 568"/>
                <a:gd name="T75" fmla="*/ 297 h 595"/>
                <a:gd name="T76" fmla="*/ 68 w 568"/>
                <a:gd name="T77" fmla="*/ 336 h 595"/>
                <a:gd name="T78" fmla="*/ 68 w 568"/>
                <a:gd name="T79" fmla="*/ 361 h 595"/>
                <a:gd name="T80" fmla="*/ 85 w 568"/>
                <a:gd name="T81" fmla="*/ 403 h 595"/>
                <a:gd name="T82" fmla="*/ 109 w 568"/>
                <a:gd name="T83" fmla="*/ 466 h 595"/>
                <a:gd name="T84" fmla="*/ 117 w 568"/>
                <a:gd name="T85" fmla="*/ 478 h 595"/>
                <a:gd name="T86" fmla="*/ 174 w 568"/>
                <a:gd name="T87" fmla="*/ 511 h 595"/>
                <a:gd name="T88" fmla="*/ 195 w 568"/>
                <a:gd name="T89" fmla="*/ 542 h 595"/>
                <a:gd name="T90" fmla="*/ 219 w 568"/>
                <a:gd name="T91" fmla="*/ 529 h 595"/>
                <a:gd name="T92" fmla="*/ 244 w 568"/>
                <a:gd name="T93" fmla="*/ 540 h 595"/>
                <a:gd name="T94" fmla="*/ 258 w 568"/>
                <a:gd name="T95" fmla="*/ 545 h 595"/>
                <a:gd name="T96" fmla="*/ 343 w 568"/>
                <a:gd name="T97" fmla="*/ 525 h 595"/>
                <a:gd name="T98" fmla="*/ 354 w 568"/>
                <a:gd name="T99" fmla="*/ 526 h 595"/>
                <a:gd name="T100" fmla="*/ 418 w 568"/>
                <a:gd name="T101" fmla="*/ 548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8" h="595">
                  <a:moveTo>
                    <a:pt x="418" y="548"/>
                  </a:moveTo>
                  <a:cubicBezTo>
                    <a:pt x="391" y="569"/>
                    <a:pt x="359" y="578"/>
                    <a:pt x="328" y="583"/>
                  </a:cubicBezTo>
                  <a:cubicBezTo>
                    <a:pt x="257" y="595"/>
                    <a:pt x="191" y="581"/>
                    <a:pt x="132" y="541"/>
                  </a:cubicBezTo>
                  <a:cubicBezTo>
                    <a:pt x="57" y="490"/>
                    <a:pt x="15" y="420"/>
                    <a:pt x="10" y="329"/>
                  </a:cubicBezTo>
                  <a:cubicBezTo>
                    <a:pt x="9" y="307"/>
                    <a:pt x="0" y="281"/>
                    <a:pt x="22" y="262"/>
                  </a:cubicBezTo>
                  <a:cubicBezTo>
                    <a:pt x="12" y="244"/>
                    <a:pt x="23" y="228"/>
                    <a:pt x="29" y="211"/>
                  </a:cubicBezTo>
                  <a:cubicBezTo>
                    <a:pt x="84" y="70"/>
                    <a:pt x="252" y="0"/>
                    <a:pt x="391" y="61"/>
                  </a:cubicBezTo>
                  <a:cubicBezTo>
                    <a:pt x="502" y="110"/>
                    <a:pt x="568" y="219"/>
                    <a:pt x="556" y="341"/>
                  </a:cubicBezTo>
                  <a:cubicBezTo>
                    <a:pt x="548" y="428"/>
                    <a:pt x="503" y="497"/>
                    <a:pt x="429" y="545"/>
                  </a:cubicBezTo>
                  <a:cubicBezTo>
                    <a:pt x="426" y="547"/>
                    <a:pt x="421" y="547"/>
                    <a:pt x="418" y="548"/>
                  </a:cubicBezTo>
                  <a:cubicBezTo>
                    <a:pt x="417" y="547"/>
                    <a:pt x="415" y="547"/>
                    <a:pt x="414" y="546"/>
                  </a:cubicBezTo>
                  <a:cubicBezTo>
                    <a:pt x="388" y="539"/>
                    <a:pt x="384" y="525"/>
                    <a:pt x="400" y="503"/>
                  </a:cubicBezTo>
                  <a:cubicBezTo>
                    <a:pt x="409" y="492"/>
                    <a:pt x="419" y="483"/>
                    <a:pt x="434" y="480"/>
                  </a:cubicBezTo>
                  <a:cubicBezTo>
                    <a:pt x="443" y="478"/>
                    <a:pt x="451" y="472"/>
                    <a:pt x="460" y="466"/>
                  </a:cubicBezTo>
                  <a:cubicBezTo>
                    <a:pt x="482" y="458"/>
                    <a:pt x="483" y="455"/>
                    <a:pt x="473" y="434"/>
                  </a:cubicBezTo>
                  <a:cubicBezTo>
                    <a:pt x="471" y="431"/>
                    <a:pt x="470" y="428"/>
                    <a:pt x="470" y="424"/>
                  </a:cubicBezTo>
                  <a:cubicBezTo>
                    <a:pt x="471" y="407"/>
                    <a:pt x="482" y="396"/>
                    <a:pt x="496" y="390"/>
                  </a:cubicBezTo>
                  <a:cubicBezTo>
                    <a:pt x="507" y="385"/>
                    <a:pt x="515" y="378"/>
                    <a:pt x="523" y="372"/>
                  </a:cubicBezTo>
                  <a:cubicBezTo>
                    <a:pt x="514" y="381"/>
                    <a:pt x="505" y="385"/>
                    <a:pt x="502" y="365"/>
                  </a:cubicBezTo>
                  <a:cubicBezTo>
                    <a:pt x="501" y="358"/>
                    <a:pt x="489" y="356"/>
                    <a:pt x="489" y="346"/>
                  </a:cubicBezTo>
                  <a:cubicBezTo>
                    <a:pt x="496" y="321"/>
                    <a:pt x="507" y="296"/>
                    <a:pt x="505" y="268"/>
                  </a:cubicBezTo>
                  <a:cubicBezTo>
                    <a:pt x="502" y="247"/>
                    <a:pt x="496" y="228"/>
                    <a:pt x="481" y="212"/>
                  </a:cubicBezTo>
                  <a:cubicBezTo>
                    <a:pt x="477" y="207"/>
                    <a:pt x="473" y="203"/>
                    <a:pt x="467" y="203"/>
                  </a:cubicBezTo>
                  <a:cubicBezTo>
                    <a:pt x="462" y="202"/>
                    <a:pt x="457" y="200"/>
                    <a:pt x="454" y="196"/>
                  </a:cubicBezTo>
                  <a:cubicBezTo>
                    <a:pt x="444" y="166"/>
                    <a:pt x="422" y="147"/>
                    <a:pt x="394" y="133"/>
                  </a:cubicBezTo>
                  <a:cubicBezTo>
                    <a:pt x="383" y="122"/>
                    <a:pt x="369" y="127"/>
                    <a:pt x="356" y="127"/>
                  </a:cubicBezTo>
                  <a:cubicBezTo>
                    <a:pt x="350" y="124"/>
                    <a:pt x="348" y="119"/>
                    <a:pt x="346" y="113"/>
                  </a:cubicBezTo>
                  <a:cubicBezTo>
                    <a:pt x="344" y="108"/>
                    <a:pt x="340" y="104"/>
                    <a:pt x="334" y="106"/>
                  </a:cubicBezTo>
                  <a:cubicBezTo>
                    <a:pt x="322" y="109"/>
                    <a:pt x="312" y="105"/>
                    <a:pt x="301" y="101"/>
                  </a:cubicBezTo>
                  <a:cubicBezTo>
                    <a:pt x="288" y="97"/>
                    <a:pt x="275" y="94"/>
                    <a:pt x="263" y="106"/>
                  </a:cubicBezTo>
                  <a:cubicBezTo>
                    <a:pt x="258" y="111"/>
                    <a:pt x="251" y="112"/>
                    <a:pt x="245" y="108"/>
                  </a:cubicBezTo>
                  <a:cubicBezTo>
                    <a:pt x="237" y="104"/>
                    <a:pt x="232" y="109"/>
                    <a:pt x="226" y="110"/>
                  </a:cubicBezTo>
                  <a:cubicBezTo>
                    <a:pt x="224" y="110"/>
                    <a:pt x="222" y="110"/>
                    <a:pt x="220" y="109"/>
                  </a:cubicBezTo>
                  <a:cubicBezTo>
                    <a:pt x="194" y="101"/>
                    <a:pt x="194" y="101"/>
                    <a:pt x="182" y="125"/>
                  </a:cubicBezTo>
                  <a:cubicBezTo>
                    <a:pt x="176" y="149"/>
                    <a:pt x="156" y="157"/>
                    <a:pt x="139" y="169"/>
                  </a:cubicBezTo>
                  <a:cubicBezTo>
                    <a:pt x="100" y="177"/>
                    <a:pt x="93" y="208"/>
                    <a:pt x="88" y="240"/>
                  </a:cubicBezTo>
                  <a:cubicBezTo>
                    <a:pt x="87" y="245"/>
                    <a:pt x="88" y="252"/>
                    <a:pt x="84" y="257"/>
                  </a:cubicBezTo>
                  <a:cubicBezTo>
                    <a:pt x="64" y="262"/>
                    <a:pt x="58" y="280"/>
                    <a:pt x="52" y="297"/>
                  </a:cubicBezTo>
                  <a:cubicBezTo>
                    <a:pt x="72" y="299"/>
                    <a:pt x="77" y="311"/>
                    <a:pt x="68" y="336"/>
                  </a:cubicBezTo>
                  <a:cubicBezTo>
                    <a:pt x="59" y="344"/>
                    <a:pt x="53" y="352"/>
                    <a:pt x="68" y="361"/>
                  </a:cubicBezTo>
                  <a:cubicBezTo>
                    <a:pt x="84" y="371"/>
                    <a:pt x="80" y="389"/>
                    <a:pt x="85" y="403"/>
                  </a:cubicBezTo>
                  <a:cubicBezTo>
                    <a:pt x="97" y="423"/>
                    <a:pt x="115" y="439"/>
                    <a:pt x="109" y="466"/>
                  </a:cubicBezTo>
                  <a:cubicBezTo>
                    <a:pt x="108" y="471"/>
                    <a:pt x="112" y="476"/>
                    <a:pt x="117" y="478"/>
                  </a:cubicBezTo>
                  <a:cubicBezTo>
                    <a:pt x="140" y="483"/>
                    <a:pt x="159" y="491"/>
                    <a:pt x="174" y="511"/>
                  </a:cubicBezTo>
                  <a:cubicBezTo>
                    <a:pt x="180" y="520"/>
                    <a:pt x="195" y="524"/>
                    <a:pt x="195" y="542"/>
                  </a:cubicBezTo>
                  <a:cubicBezTo>
                    <a:pt x="202" y="534"/>
                    <a:pt x="210" y="529"/>
                    <a:pt x="219" y="529"/>
                  </a:cubicBezTo>
                  <a:cubicBezTo>
                    <a:pt x="229" y="530"/>
                    <a:pt x="237" y="534"/>
                    <a:pt x="244" y="540"/>
                  </a:cubicBezTo>
                  <a:cubicBezTo>
                    <a:pt x="248" y="544"/>
                    <a:pt x="253" y="548"/>
                    <a:pt x="258" y="545"/>
                  </a:cubicBezTo>
                  <a:cubicBezTo>
                    <a:pt x="284" y="527"/>
                    <a:pt x="317" y="539"/>
                    <a:pt x="343" y="525"/>
                  </a:cubicBezTo>
                  <a:cubicBezTo>
                    <a:pt x="346" y="523"/>
                    <a:pt x="352" y="523"/>
                    <a:pt x="354" y="526"/>
                  </a:cubicBezTo>
                  <a:cubicBezTo>
                    <a:pt x="372" y="544"/>
                    <a:pt x="398" y="536"/>
                    <a:pt x="418" y="548"/>
                  </a:cubicBezTo>
                  <a:close/>
                </a:path>
              </a:pathLst>
            </a:custGeom>
            <a:solidFill>
              <a:srgbClr val="DD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id="{61F16BD9-8C86-D9A9-9418-72A8334BDE38}"/>
                </a:ext>
              </a:extLst>
            </p:cNvPr>
            <p:cNvSpPr/>
            <p:nvPr/>
          </p:nvSpPr>
          <p:spPr bwMode="auto">
            <a:xfrm>
              <a:off x="1749425" y="2524126"/>
              <a:ext cx="3375025" cy="3265488"/>
            </a:xfrm>
            <a:custGeom>
              <a:avLst/>
              <a:gdLst>
                <a:gd name="T0" fmla="*/ 24 w 495"/>
                <a:gd name="T1" fmla="*/ 222 h 479"/>
                <a:gd name="T2" fmla="*/ 1 w 495"/>
                <a:gd name="T3" fmla="*/ 215 h 479"/>
                <a:gd name="T4" fmla="*/ 16 w 495"/>
                <a:gd name="T5" fmla="*/ 184 h 479"/>
                <a:gd name="T6" fmla="*/ 72 w 495"/>
                <a:gd name="T7" fmla="*/ 207 h 479"/>
                <a:gd name="T8" fmla="*/ 91 w 495"/>
                <a:gd name="T9" fmla="*/ 294 h 479"/>
                <a:gd name="T10" fmla="*/ 186 w 495"/>
                <a:gd name="T11" fmla="*/ 278 h 479"/>
                <a:gd name="T12" fmla="*/ 284 w 495"/>
                <a:gd name="T13" fmla="*/ 118 h 479"/>
                <a:gd name="T14" fmla="*/ 117 w 495"/>
                <a:gd name="T15" fmla="*/ 96 h 479"/>
                <a:gd name="T16" fmla="*/ 113 w 495"/>
                <a:gd name="T17" fmla="*/ 71 h 479"/>
                <a:gd name="T18" fmla="*/ 140 w 495"/>
                <a:gd name="T19" fmla="*/ 44 h 479"/>
                <a:gd name="T20" fmla="*/ 171 w 495"/>
                <a:gd name="T21" fmla="*/ 52 h 479"/>
                <a:gd name="T22" fmla="*/ 202 w 495"/>
                <a:gd name="T23" fmla="*/ 38 h 479"/>
                <a:gd name="T24" fmla="*/ 210 w 495"/>
                <a:gd name="T25" fmla="*/ 22 h 479"/>
                <a:gd name="T26" fmla="*/ 235 w 495"/>
                <a:gd name="T27" fmla="*/ 14 h 479"/>
                <a:gd name="T28" fmla="*/ 233 w 495"/>
                <a:gd name="T29" fmla="*/ 1 h 479"/>
                <a:gd name="T30" fmla="*/ 310 w 495"/>
                <a:gd name="T31" fmla="*/ 15 h 479"/>
                <a:gd name="T32" fmla="*/ 320 w 495"/>
                <a:gd name="T33" fmla="*/ 45 h 479"/>
                <a:gd name="T34" fmla="*/ 360 w 495"/>
                <a:gd name="T35" fmla="*/ 50 h 479"/>
                <a:gd name="T36" fmla="*/ 425 w 495"/>
                <a:gd name="T37" fmla="*/ 73 h 479"/>
                <a:gd name="T38" fmla="*/ 420 w 495"/>
                <a:gd name="T39" fmla="*/ 112 h 479"/>
                <a:gd name="T40" fmla="*/ 351 w 495"/>
                <a:gd name="T41" fmla="*/ 165 h 479"/>
                <a:gd name="T42" fmla="*/ 329 w 495"/>
                <a:gd name="T43" fmla="*/ 268 h 479"/>
                <a:gd name="T44" fmla="*/ 439 w 495"/>
                <a:gd name="T45" fmla="*/ 280 h 479"/>
                <a:gd name="T46" fmla="*/ 467 w 495"/>
                <a:gd name="T47" fmla="*/ 273 h 479"/>
                <a:gd name="T48" fmla="*/ 493 w 495"/>
                <a:gd name="T49" fmla="*/ 275 h 479"/>
                <a:gd name="T50" fmla="*/ 491 w 495"/>
                <a:gd name="T51" fmla="*/ 314 h 479"/>
                <a:gd name="T52" fmla="*/ 436 w 495"/>
                <a:gd name="T53" fmla="*/ 344 h 479"/>
                <a:gd name="T54" fmla="*/ 362 w 495"/>
                <a:gd name="T55" fmla="*/ 350 h 479"/>
                <a:gd name="T56" fmla="*/ 373 w 495"/>
                <a:gd name="T57" fmla="*/ 365 h 479"/>
                <a:gd name="T58" fmla="*/ 394 w 495"/>
                <a:gd name="T59" fmla="*/ 415 h 479"/>
                <a:gd name="T60" fmla="*/ 378 w 495"/>
                <a:gd name="T61" fmla="*/ 419 h 479"/>
                <a:gd name="T62" fmla="*/ 377 w 495"/>
                <a:gd name="T63" fmla="*/ 440 h 479"/>
                <a:gd name="T64" fmla="*/ 359 w 495"/>
                <a:gd name="T65" fmla="*/ 454 h 479"/>
                <a:gd name="T66" fmla="*/ 381 w 495"/>
                <a:gd name="T67" fmla="*/ 468 h 479"/>
                <a:gd name="T68" fmla="*/ 339 w 495"/>
                <a:gd name="T69" fmla="*/ 473 h 479"/>
                <a:gd name="T70" fmla="*/ 264 w 495"/>
                <a:gd name="T71" fmla="*/ 465 h 479"/>
                <a:gd name="T72" fmla="*/ 216 w 495"/>
                <a:gd name="T73" fmla="*/ 477 h 479"/>
                <a:gd name="T74" fmla="*/ 169 w 495"/>
                <a:gd name="T75" fmla="*/ 468 h 479"/>
                <a:gd name="T76" fmla="*/ 135 w 495"/>
                <a:gd name="T77" fmla="*/ 438 h 479"/>
                <a:gd name="T78" fmla="*/ 129 w 495"/>
                <a:gd name="T79" fmla="*/ 427 h 479"/>
                <a:gd name="T80" fmla="*/ 97 w 495"/>
                <a:gd name="T81" fmla="*/ 416 h 479"/>
                <a:gd name="T82" fmla="*/ 73 w 495"/>
                <a:gd name="T83" fmla="*/ 413 h 479"/>
                <a:gd name="T84" fmla="*/ 61 w 495"/>
                <a:gd name="T85" fmla="*/ 395 h 479"/>
                <a:gd name="T86" fmla="*/ 43 w 495"/>
                <a:gd name="T87" fmla="*/ 363 h 479"/>
                <a:gd name="T88" fmla="*/ 44 w 495"/>
                <a:gd name="T89" fmla="*/ 302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5" h="479">
                  <a:moveTo>
                    <a:pt x="29" y="252"/>
                  </a:moveTo>
                  <a:cubicBezTo>
                    <a:pt x="27" y="242"/>
                    <a:pt x="25" y="232"/>
                    <a:pt x="24" y="222"/>
                  </a:cubicBezTo>
                  <a:cubicBezTo>
                    <a:pt x="14" y="222"/>
                    <a:pt x="15" y="234"/>
                    <a:pt x="5" y="235"/>
                  </a:cubicBezTo>
                  <a:cubicBezTo>
                    <a:pt x="5" y="228"/>
                    <a:pt x="17" y="218"/>
                    <a:pt x="1" y="215"/>
                  </a:cubicBezTo>
                  <a:cubicBezTo>
                    <a:pt x="1" y="215"/>
                    <a:pt x="1" y="213"/>
                    <a:pt x="0" y="212"/>
                  </a:cubicBezTo>
                  <a:cubicBezTo>
                    <a:pt x="21" y="211"/>
                    <a:pt x="10" y="192"/>
                    <a:pt x="16" y="184"/>
                  </a:cubicBezTo>
                  <a:cubicBezTo>
                    <a:pt x="24" y="173"/>
                    <a:pt x="33" y="170"/>
                    <a:pt x="45" y="176"/>
                  </a:cubicBezTo>
                  <a:cubicBezTo>
                    <a:pt x="65" y="177"/>
                    <a:pt x="68" y="193"/>
                    <a:pt x="72" y="207"/>
                  </a:cubicBezTo>
                  <a:cubicBezTo>
                    <a:pt x="74" y="214"/>
                    <a:pt x="72" y="222"/>
                    <a:pt x="71" y="229"/>
                  </a:cubicBezTo>
                  <a:cubicBezTo>
                    <a:pt x="63" y="259"/>
                    <a:pt x="69" y="279"/>
                    <a:pt x="91" y="294"/>
                  </a:cubicBezTo>
                  <a:cubicBezTo>
                    <a:pt x="115" y="311"/>
                    <a:pt x="145" y="311"/>
                    <a:pt x="169" y="294"/>
                  </a:cubicBezTo>
                  <a:cubicBezTo>
                    <a:pt x="175" y="290"/>
                    <a:pt x="183" y="285"/>
                    <a:pt x="186" y="278"/>
                  </a:cubicBezTo>
                  <a:cubicBezTo>
                    <a:pt x="199" y="254"/>
                    <a:pt x="221" y="245"/>
                    <a:pt x="246" y="236"/>
                  </a:cubicBezTo>
                  <a:cubicBezTo>
                    <a:pt x="288" y="222"/>
                    <a:pt x="306" y="165"/>
                    <a:pt x="284" y="118"/>
                  </a:cubicBezTo>
                  <a:cubicBezTo>
                    <a:pt x="266" y="77"/>
                    <a:pt x="222" y="64"/>
                    <a:pt x="180" y="87"/>
                  </a:cubicBezTo>
                  <a:cubicBezTo>
                    <a:pt x="160" y="98"/>
                    <a:pt x="140" y="106"/>
                    <a:pt x="117" y="96"/>
                  </a:cubicBezTo>
                  <a:cubicBezTo>
                    <a:pt x="111" y="93"/>
                    <a:pt x="104" y="91"/>
                    <a:pt x="100" y="83"/>
                  </a:cubicBezTo>
                  <a:cubicBezTo>
                    <a:pt x="93" y="69"/>
                    <a:pt x="109" y="75"/>
                    <a:pt x="113" y="71"/>
                  </a:cubicBezTo>
                  <a:cubicBezTo>
                    <a:pt x="121" y="63"/>
                    <a:pt x="137" y="63"/>
                    <a:pt x="133" y="45"/>
                  </a:cubicBezTo>
                  <a:cubicBezTo>
                    <a:pt x="132" y="43"/>
                    <a:pt x="137" y="44"/>
                    <a:pt x="140" y="44"/>
                  </a:cubicBezTo>
                  <a:cubicBezTo>
                    <a:pt x="146" y="44"/>
                    <a:pt x="151" y="48"/>
                    <a:pt x="156" y="51"/>
                  </a:cubicBezTo>
                  <a:cubicBezTo>
                    <a:pt x="161" y="53"/>
                    <a:pt x="167" y="56"/>
                    <a:pt x="171" y="52"/>
                  </a:cubicBezTo>
                  <a:cubicBezTo>
                    <a:pt x="190" y="34"/>
                    <a:pt x="212" y="38"/>
                    <a:pt x="235" y="39"/>
                  </a:cubicBezTo>
                  <a:cubicBezTo>
                    <a:pt x="224" y="37"/>
                    <a:pt x="213" y="39"/>
                    <a:pt x="202" y="38"/>
                  </a:cubicBezTo>
                  <a:cubicBezTo>
                    <a:pt x="193" y="38"/>
                    <a:pt x="186" y="36"/>
                    <a:pt x="187" y="25"/>
                  </a:cubicBezTo>
                  <a:cubicBezTo>
                    <a:pt x="195" y="21"/>
                    <a:pt x="201" y="14"/>
                    <a:pt x="210" y="22"/>
                  </a:cubicBezTo>
                  <a:cubicBezTo>
                    <a:pt x="215" y="26"/>
                    <a:pt x="219" y="26"/>
                    <a:pt x="220" y="17"/>
                  </a:cubicBezTo>
                  <a:cubicBezTo>
                    <a:pt x="221" y="9"/>
                    <a:pt x="230" y="16"/>
                    <a:pt x="235" y="14"/>
                  </a:cubicBezTo>
                  <a:cubicBezTo>
                    <a:pt x="238" y="7"/>
                    <a:pt x="228" y="7"/>
                    <a:pt x="229" y="1"/>
                  </a:cubicBezTo>
                  <a:cubicBezTo>
                    <a:pt x="230" y="1"/>
                    <a:pt x="232" y="0"/>
                    <a:pt x="233" y="1"/>
                  </a:cubicBezTo>
                  <a:cubicBezTo>
                    <a:pt x="243" y="9"/>
                    <a:pt x="257" y="7"/>
                    <a:pt x="267" y="11"/>
                  </a:cubicBezTo>
                  <a:cubicBezTo>
                    <a:pt x="282" y="18"/>
                    <a:pt x="296" y="15"/>
                    <a:pt x="310" y="15"/>
                  </a:cubicBezTo>
                  <a:cubicBezTo>
                    <a:pt x="316" y="15"/>
                    <a:pt x="314" y="20"/>
                    <a:pt x="315" y="24"/>
                  </a:cubicBezTo>
                  <a:cubicBezTo>
                    <a:pt x="317" y="31"/>
                    <a:pt x="319" y="38"/>
                    <a:pt x="320" y="45"/>
                  </a:cubicBezTo>
                  <a:cubicBezTo>
                    <a:pt x="345" y="64"/>
                    <a:pt x="327" y="84"/>
                    <a:pt x="321" y="105"/>
                  </a:cubicBezTo>
                  <a:cubicBezTo>
                    <a:pt x="328" y="82"/>
                    <a:pt x="336" y="60"/>
                    <a:pt x="360" y="50"/>
                  </a:cubicBezTo>
                  <a:cubicBezTo>
                    <a:pt x="379" y="41"/>
                    <a:pt x="384" y="62"/>
                    <a:pt x="395" y="69"/>
                  </a:cubicBezTo>
                  <a:cubicBezTo>
                    <a:pt x="404" y="74"/>
                    <a:pt x="411" y="77"/>
                    <a:pt x="425" y="73"/>
                  </a:cubicBezTo>
                  <a:cubicBezTo>
                    <a:pt x="413" y="85"/>
                    <a:pt x="409" y="94"/>
                    <a:pt x="423" y="103"/>
                  </a:cubicBezTo>
                  <a:cubicBezTo>
                    <a:pt x="428" y="106"/>
                    <a:pt x="422" y="109"/>
                    <a:pt x="420" y="112"/>
                  </a:cubicBezTo>
                  <a:cubicBezTo>
                    <a:pt x="414" y="121"/>
                    <a:pt x="406" y="117"/>
                    <a:pt x="398" y="117"/>
                  </a:cubicBezTo>
                  <a:cubicBezTo>
                    <a:pt x="368" y="114"/>
                    <a:pt x="346" y="135"/>
                    <a:pt x="351" y="165"/>
                  </a:cubicBezTo>
                  <a:cubicBezTo>
                    <a:pt x="356" y="195"/>
                    <a:pt x="352" y="222"/>
                    <a:pt x="337" y="247"/>
                  </a:cubicBezTo>
                  <a:cubicBezTo>
                    <a:pt x="333" y="254"/>
                    <a:pt x="331" y="261"/>
                    <a:pt x="329" y="268"/>
                  </a:cubicBezTo>
                  <a:cubicBezTo>
                    <a:pt x="321" y="301"/>
                    <a:pt x="342" y="324"/>
                    <a:pt x="375" y="317"/>
                  </a:cubicBezTo>
                  <a:cubicBezTo>
                    <a:pt x="400" y="312"/>
                    <a:pt x="424" y="304"/>
                    <a:pt x="439" y="280"/>
                  </a:cubicBezTo>
                  <a:cubicBezTo>
                    <a:pt x="442" y="274"/>
                    <a:pt x="445" y="263"/>
                    <a:pt x="456" y="269"/>
                  </a:cubicBezTo>
                  <a:cubicBezTo>
                    <a:pt x="460" y="270"/>
                    <a:pt x="464" y="272"/>
                    <a:pt x="467" y="273"/>
                  </a:cubicBezTo>
                  <a:cubicBezTo>
                    <a:pt x="485" y="276"/>
                    <a:pt x="488" y="282"/>
                    <a:pt x="470" y="293"/>
                  </a:cubicBezTo>
                  <a:cubicBezTo>
                    <a:pt x="487" y="296"/>
                    <a:pt x="486" y="282"/>
                    <a:pt x="493" y="275"/>
                  </a:cubicBezTo>
                  <a:cubicBezTo>
                    <a:pt x="495" y="283"/>
                    <a:pt x="495" y="289"/>
                    <a:pt x="489" y="293"/>
                  </a:cubicBezTo>
                  <a:cubicBezTo>
                    <a:pt x="478" y="300"/>
                    <a:pt x="479" y="306"/>
                    <a:pt x="491" y="314"/>
                  </a:cubicBezTo>
                  <a:cubicBezTo>
                    <a:pt x="473" y="311"/>
                    <a:pt x="460" y="316"/>
                    <a:pt x="449" y="328"/>
                  </a:cubicBezTo>
                  <a:cubicBezTo>
                    <a:pt x="444" y="333"/>
                    <a:pt x="449" y="345"/>
                    <a:pt x="436" y="344"/>
                  </a:cubicBezTo>
                  <a:cubicBezTo>
                    <a:pt x="418" y="367"/>
                    <a:pt x="400" y="370"/>
                    <a:pt x="376" y="354"/>
                  </a:cubicBezTo>
                  <a:cubicBezTo>
                    <a:pt x="372" y="352"/>
                    <a:pt x="367" y="348"/>
                    <a:pt x="362" y="350"/>
                  </a:cubicBezTo>
                  <a:cubicBezTo>
                    <a:pt x="358" y="352"/>
                    <a:pt x="355" y="356"/>
                    <a:pt x="357" y="360"/>
                  </a:cubicBezTo>
                  <a:cubicBezTo>
                    <a:pt x="360" y="369"/>
                    <a:pt x="366" y="367"/>
                    <a:pt x="373" y="365"/>
                  </a:cubicBezTo>
                  <a:cubicBezTo>
                    <a:pt x="401" y="358"/>
                    <a:pt x="415" y="365"/>
                    <a:pt x="424" y="393"/>
                  </a:cubicBezTo>
                  <a:cubicBezTo>
                    <a:pt x="414" y="400"/>
                    <a:pt x="404" y="407"/>
                    <a:pt x="394" y="415"/>
                  </a:cubicBezTo>
                  <a:cubicBezTo>
                    <a:pt x="392" y="417"/>
                    <a:pt x="390" y="419"/>
                    <a:pt x="386" y="416"/>
                  </a:cubicBezTo>
                  <a:cubicBezTo>
                    <a:pt x="379" y="406"/>
                    <a:pt x="376" y="414"/>
                    <a:pt x="378" y="419"/>
                  </a:cubicBezTo>
                  <a:cubicBezTo>
                    <a:pt x="387" y="440"/>
                    <a:pt x="369" y="427"/>
                    <a:pt x="364" y="432"/>
                  </a:cubicBezTo>
                  <a:cubicBezTo>
                    <a:pt x="366" y="438"/>
                    <a:pt x="375" y="434"/>
                    <a:pt x="377" y="440"/>
                  </a:cubicBezTo>
                  <a:cubicBezTo>
                    <a:pt x="376" y="444"/>
                    <a:pt x="373" y="445"/>
                    <a:pt x="370" y="446"/>
                  </a:cubicBezTo>
                  <a:cubicBezTo>
                    <a:pt x="365" y="448"/>
                    <a:pt x="357" y="445"/>
                    <a:pt x="359" y="454"/>
                  </a:cubicBezTo>
                  <a:cubicBezTo>
                    <a:pt x="360" y="460"/>
                    <a:pt x="365" y="458"/>
                    <a:pt x="370" y="457"/>
                  </a:cubicBezTo>
                  <a:cubicBezTo>
                    <a:pt x="378" y="455"/>
                    <a:pt x="374" y="467"/>
                    <a:pt x="381" y="468"/>
                  </a:cubicBezTo>
                  <a:cubicBezTo>
                    <a:pt x="381" y="468"/>
                    <a:pt x="381" y="468"/>
                    <a:pt x="381" y="468"/>
                  </a:cubicBezTo>
                  <a:cubicBezTo>
                    <a:pt x="367" y="472"/>
                    <a:pt x="352" y="455"/>
                    <a:pt x="339" y="473"/>
                  </a:cubicBezTo>
                  <a:cubicBezTo>
                    <a:pt x="338" y="474"/>
                    <a:pt x="326" y="472"/>
                    <a:pt x="325" y="470"/>
                  </a:cubicBezTo>
                  <a:cubicBezTo>
                    <a:pt x="307" y="433"/>
                    <a:pt x="284" y="469"/>
                    <a:pt x="264" y="465"/>
                  </a:cubicBezTo>
                  <a:cubicBezTo>
                    <a:pt x="262" y="465"/>
                    <a:pt x="260" y="469"/>
                    <a:pt x="259" y="468"/>
                  </a:cubicBezTo>
                  <a:cubicBezTo>
                    <a:pt x="241" y="454"/>
                    <a:pt x="231" y="475"/>
                    <a:pt x="216" y="477"/>
                  </a:cubicBezTo>
                  <a:cubicBezTo>
                    <a:pt x="210" y="478"/>
                    <a:pt x="205" y="479"/>
                    <a:pt x="202" y="471"/>
                  </a:cubicBezTo>
                  <a:cubicBezTo>
                    <a:pt x="194" y="455"/>
                    <a:pt x="183" y="455"/>
                    <a:pt x="169" y="468"/>
                  </a:cubicBezTo>
                  <a:cubicBezTo>
                    <a:pt x="161" y="475"/>
                    <a:pt x="151" y="467"/>
                    <a:pt x="141" y="468"/>
                  </a:cubicBezTo>
                  <a:cubicBezTo>
                    <a:pt x="153" y="456"/>
                    <a:pt x="150" y="442"/>
                    <a:pt x="135" y="438"/>
                  </a:cubicBezTo>
                  <a:cubicBezTo>
                    <a:pt x="128" y="436"/>
                    <a:pt x="120" y="444"/>
                    <a:pt x="112" y="437"/>
                  </a:cubicBezTo>
                  <a:cubicBezTo>
                    <a:pt x="115" y="428"/>
                    <a:pt x="126" y="436"/>
                    <a:pt x="129" y="427"/>
                  </a:cubicBezTo>
                  <a:cubicBezTo>
                    <a:pt x="120" y="423"/>
                    <a:pt x="104" y="430"/>
                    <a:pt x="104" y="412"/>
                  </a:cubicBezTo>
                  <a:cubicBezTo>
                    <a:pt x="104" y="411"/>
                    <a:pt x="100" y="415"/>
                    <a:pt x="97" y="416"/>
                  </a:cubicBezTo>
                  <a:cubicBezTo>
                    <a:pt x="94" y="418"/>
                    <a:pt x="91" y="419"/>
                    <a:pt x="89" y="416"/>
                  </a:cubicBezTo>
                  <a:cubicBezTo>
                    <a:pt x="82" y="405"/>
                    <a:pt x="82" y="405"/>
                    <a:pt x="73" y="413"/>
                  </a:cubicBezTo>
                  <a:cubicBezTo>
                    <a:pt x="73" y="407"/>
                    <a:pt x="72" y="405"/>
                    <a:pt x="67" y="405"/>
                  </a:cubicBezTo>
                  <a:cubicBezTo>
                    <a:pt x="58" y="405"/>
                    <a:pt x="64" y="398"/>
                    <a:pt x="61" y="395"/>
                  </a:cubicBezTo>
                  <a:cubicBezTo>
                    <a:pt x="57" y="390"/>
                    <a:pt x="61" y="384"/>
                    <a:pt x="63" y="380"/>
                  </a:cubicBezTo>
                  <a:cubicBezTo>
                    <a:pt x="71" y="362"/>
                    <a:pt x="66" y="357"/>
                    <a:pt x="43" y="363"/>
                  </a:cubicBezTo>
                  <a:cubicBezTo>
                    <a:pt x="59" y="347"/>
                    <a:pt x="48" y="338"/>
                    <a:pt x="41" y="328"/>
                  </a:cubicBezTo>
                  <a:cubicBezTo>
                    <a:pt x="51" y="320"/>
                    <a:pt x="54" y="313"/>
                    <a:pt x="44" y="302"/>
                  </a:cubicBezTo>
                  <a:cubicBezTo>
                    <a:pt x="32" y="288"/>
                    <a:pt x="35" y="268"/>
                    <a:pt x="29" y="252"/>
                  </a:cubicBezTo>
                  <a:close/>
                </a:path>
              </a:pathLst>
            </a:custGeom>
            <a:solidFill>
              <a:srgbClr val="E6A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id="{DD48DB84-D735-478A-A107-BE3B6FF6D87A}"/>
                </a:ext>
              </a:extLst>
            </p:cNvPr>
            <p:cNvSpPr/>
            <p:nvPr/>
          </p:nvSpPr>
          <p:spPr bwMode="auto">
            <a:xfrm>
              <a:off x="1995488" y="2878138"/>
              <a:ext cx="1916113" cy="1868488"/>
            </a:xfrm>
            <a:custGeom>
              <a:avLst/>
              <a:gdLst>
                <a:gd name="T0" fmla="*/ 64 w 281"/>
                <a:gd name="T1" fmla="*/ 31 h 274"/>
                <a:gd name="T2" fmla="*/ 74 w 281"/>
                <a:gd name="T3" fmla="*/ 31 h 274"/>
                <a:gd name="T4" fmla="*/ 145 w 281"/>
                <a:gd name="T5" fmla="*/ 24 h 274"/>
                <a:gd name="T6" fmla="*/ 257 w 281"/>
                <a:gd name="T7" fmla="*/ 62 h 274"/>
                <a:gd name="T8" fmla="*/ 190 w 281"/>
                <a:gd name="T9" fmla="*/ 200 h 274"/>
                <a:gd name="T10" fmla="*/ 166 w 281"/>
                <a:gd name="T11" fmla="*/ 222 h 274"/>
                <a:gd name="T12" fmla="*/ 63 w 281"/>
                <a:gd name="T13" fmla="*/ 257 h 274"/>
                <a:gd name="T14" fmla="*/ 25 w 281"/>
                <a:gd name="T15" fmla="*/ 176 h 274"/>
                <a:gd name="T16" fmla="*/ 9 w 281"/>
                <a:gd name="T17" fmla="*/ 124 h 274"/>
                <a:gd name="T18" fmla="*/ 19 w 281"/>
                <a:gd name="T19" fmla="*/ 60 h 274"/>
                <a:gd name="T20" fmla="*/ 64 w 281"/>
                <a:gd name="T21" fmla="*/ 3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" h="274">
                  <a:moveTo>
                    <a:pt x="64" y="31"/>
                  </a:moveTo>
                  <a:cubicBezTo>
                    <a:pt x="68" y="31"/>
                    <a:pt x="72" y="29"/>
                    <a:pt x="74" y="31"/>
                  </a:cubicBezTo>
                  <a:cubicBezTo>
                    <a:pt x="100" y="47"/>
                    <a:pt x="121" y="37"/>
                    <a:pt x="145" y="24"/>
                  </a:cubicBezTo>
                  <a:cubicBezTo>
                    <a:pt x="186" y="0"/>
                    <a:pt x="238" y="19"/>
                    <a:pt x="257" y="62"/>
                  </a:cubicBezTo>
                  <a:cubicBezTo>
                    <a:pt x="281" y="115"/>
                    <a:pt x="260" y="192"/>
                    <a:pt x="190" y="200"/>
                  </a:cubicBezTo>
                  <a:cubicBezTo>
                    <a:pt x="177" y="202"/>
                    <a:pt x="172" y="212"/>
                    <a:pt x="166" y="222"/>
                  </a:cubicBezTo>
                  <a:cubicBezTo>
                    <a:pt x="142" y="261"/>
                    <a:pt x="102" y="274"/>
                    <a:pt x="63" y="257"/>
                  </a:cubicBezTo>
                  <a:cubicBezTo>
                    <a:pt x="28" y="242"/>
                    <a:pt x="13" y="212"/>
                    <a:pt x="25" y="176"/>
                  </a:cubicBezTo>
                  <a:cubicBezTo>
                    <a:pt x="33" y="153"/>
                    <a:pt x="20" y="140"/>
                    <a:pt x="9" y="124"/>
                  </a:cubicBezTo>
                  <a:cubicBezTo>
                    <a:pt x="0" y="101"/>
                    <a:pt x="11" y="80"/>
                    <a:pt x="19" y="60"/>
                  </a:cubicBezTo>
                  <a:cubicBezTo>
                    <a:pt x="26" y="42"/>
                    <a:pt x="43" y="31"/>
                    <a:pt x="64" y="31"/>
                  </a:cubicBezTo>
                  <a:close/>
                </a:path>
              </a:pathLst>
            </a:custGeom>
            <a:solidFill>
              <a:srgbClr val="F3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id="{7F3D5A00-7DB0-1564-89A6-101CC34658B9}"/>
                </a:ext>
              </a:extLst>
            </p:cNvPr>
            <p:cNvSpPr/>
            <p:nvPr/>
          </p:nvSpPr>
          <p:spPr bwMode="auto">
            <a:xfrm>
              <a:off x="3870325" y="3240088"/>
              <a:ext cx="1131888" cy="1500188"/>
            </a:xfrm>
            <a:custGeom>
              <a:avLst/>
              <a:gdLst>
                <a:gd name="T0" fmla="*/ 145 w 166"/>
                <a:gd name="T1" fmla="*/ 164 h 220"/>
                <a:gd name="T2" fmla="*/ 85 w 166"/>
                <a:gd name="T3" fmla="*/ 213 h 220"/>
                <a:gd name="T4" fmla="*/ 58 w 166"/>
                <a:gd name="T5" fmla="*/ 219 h 220"/>
                <a:gd name="T6" fmla="*/ 9 w 166"/>
                <a:gd name="T7" fmla="*/ 159 h 220"/>
                <a:gd name="T8" fmla="*/ 15 w 166"/>
                <a:gd name="T9" fmla="*/ 142 h 220"/>
                <a:gd name="T10" fmla="*/ 30 w 166"/>
                <a:gd name="T11" fmla="*/ 57 h 220"/>
                <a:gd name="T12" fmla="*/ 85 w 166"/>
                <a:gd name="T13" fmla="*/ 4 h 220"/>
                <a:gd name="T14" fmla="*/ 109 w 166"/>
                <a:gd name="T15" fmla="*/ 7 h 220"/>
                <a:gd name="T16" fmla="*/ 121 w 166"/>
                <a:gd name="T17" fmla="*/ 12 h 220"/>
                <a:gd name="T18" fmla="*/ 125 w 166"/>
                <a:gd name="T19" fmla="*/ 27 h 220"/>
                <a:gd name="T20" fmla="*/ 113 w 166"/>
                <a:gd name="T21" fmla="*/ 26 h 220"/>
                <a:gd name="T22" fmla="*/ 83 w 166"/>
                <a:gd name="T23" fmla="*/ 24 h 220"/>
                <a:gd name="T24" fmla="*/ 123 w 166"/>
                <a:gd name="T25" fmla="*/ 39 h 220"/>
                <a:gd name="T26" fmla="*/ 104 w 166"/>
                <a:gd name="T27" fmla="*/ 44 h 220"/>
                <a:gd name="T28" fmla="*/ 64 w 166"/>
                <a:gd name="T29" fmla="*/ 71 h 220"/>
                <a:gd name="T30" fmla="*/ 84 w 166"/>
                <a:gd name="T31" fmla="*/ 108 h 220"/>
                <a:gd name="T32" fmla="*/ 127 w 166"/>
                <a:gd name="T33" fmla="*/ 88 h 220"/>
                <a:gd name="T34" fmla="*/ 129 w 166"/>
                <a:gd name="T35" fmla="*/ 82 h 220"/>
                <a:gd name="T36" fmla="*/ 135 w 166"/>
                <a:gd name="T37" fmla="*/ 72 h 220"/>
                <a:gd name="T38" fmla="*/ 145 w 166"/>
                <a:gd name="T39" fmla="*/ 67 h 220"/>
                <a:gd name="T40" fmla="*/ 152 w 166"/>
                <a:gd name="T41" fmla="*/ 78 h 220"/>
                <a:gd name="T42" fmla="*/ 150 w 166"/>
                <a:gd name="T43" fmla="*/ 106 h 220"/>
                <a:gd name="T44" fmla="*/ 79 w 166"/>
                <a:gd name="T45" fmla="*/ 203 h 220"/>
                <a:gd name="T46" fmla="*/ 70 w 166"/>
                <a:gd name="T47" fmla="*/ 207 h 220"/>
                <a:gd name="T48" fmla="*/ 54 w 166"/>
                <a:gd name="T49" fmla="*/ 209 h 220"/>
                <a:gd name="T50" fmla="*/ 138 w 166"/>
                <a:gd name="T51" fmla="*/ 140 h 220"/>
                <a:gd name="T52" fmla="*/ 152 w 166"/>
                <a:gd name="T53" fmla="*/ 90 h 220"/>
                <a:gd name="T54" fmla="*/ 165 w 166"/>
                <a:gd name="T55" fmla="*/ 80 h 220"/>
                <a:gd name="T56" fmla="*/ 145 w 166"/>
                <a:gd name="T57" fmla="*/ 16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220">
                  <a:moveTo>
                    <a:pt x="145" y="164"/>
                  </a:moveTo>
                  <a:cubicBezTo>
                    <a:pt x="128" y="183"/>
                    <a:pt x="114" y="207"/>
                    <a:pt x="85" y="213"/>
                  </a:cubicBezTo>
                  <a:cubicBezTo>
                    <a:pt x="76" y="215"/>
                    <a:pt x="68" y="219"/>
                    <a:pt x="58" y="219"/>
                  </a:cubicBezTo>
                  <a:cubicBezTo>
                    <a:pt x="19" y="220"/>
                    <a:pt x="0" y="196"/>
                    <a:pt x="9" y="159"/>
                  </a:cubicBezTo>
                  <a:cubicBezTo>
                    <a:pt x="11" y="153"/>
                    <a:pt x="12" y="147"/>
                    <a:pt x="15" y="142"/>
                  </a:cubicBezTo>
                  <a:cubicBezTo>
                    <a:pt x="32" y="116"/>
                    <a:pt x="36" y="88"/>
                    <a:pt x="30" y="57"/>
                  </a:cubicBezTo>
                  <a:cubicBezTo>
                    <a:pt x="25" y="26"/>
                    <a:pt x="54" y="0"/>
                    <a:pt x="85" y="4"/>
                  </a:cubicBezTo>
                  <a:cubicBezTo>
                    <a:pt x="93" y="5"/>
                    <a:pt x="101" y="6"/>
                    <a:pt x="109" y="7"/>
                  </a:cubicBezTo>
                  <a:cubicBezTo>
                    <a:pt x="113" y="9"/>
                    <a:pt x="117" y="10"/>
                    <a:pt x="121" y="12"/>
                  </a:cubicBezTo>
                  <a:cubicBezTo>
                    <a:pt x="126" y="16"/>
                    <a:pt x="130" y="21"/>
                    <a:pt x="125" y="27"/>
                  </a:cubicBezTo>
                  <a:cubicBezTo>
                    <a:pt x="122" y="32"/>
                    <a:pt x="117" y="28"/>
                    <a:pt x="113" y="26"/>
                  </a:cubicBezTo>
                  <a:cubicBezTo>
                    <a:pt x="102" y="21"/>
                    <a:pt x="91" y="24"/>
                    <a:pt x="83" y="24"/>
                  </a:cubicBezTo>
                  <a:cubicBezTo>
                    <a:pt x="95" y="26"/>
                    <a:pt x="115" y="16"/>
                    <a:pt x="123" y="39"/>
                  </a:cubicBezTo>
                  <a:cubicBezTo>
                    <a:pt x="118" y="46"/>
                    <a:pt x="111" y="44"/>
                    <a:pt x="104" y="44"/>
                  </a:cubicBezTo>
                  <a:cubicBezTo>
                    <a:pt x="81" y="42"/>
                    <a:pt x="68" y="51"/>
                    <a:pt x="64" y="71"/>
                  </a:cubicBezTo>
                  <a:cubicBezTo>
                    <a:pt x="60" y="86"/>
                    <a:pt x="69" y="101"/>
                    <a:pt x="84" y="108"/>
                  </a:cubicBezTo>
                  <a:cubicBezTo>
                    <a:pt x="100" y="114"/>
                    <a:pt x="116" y="107"/>
                    <a:pt x="127" y="88"/>
                  </a:cubicBezTo>
                  <a:cubicBezTo>
                    <a:pt x="128" y="86"/>
                    <a:pt x="128" y="84"/>
                    <a:pt x="129" y="82"/>
                  </a:cubicBezTo>
                  <a:cubicBezTo>
                    <a:pt x="130" y="78"/>
                    <a:pt x="133" y="75"/>
                    <a:pt x="135" y="72"/>
                  </a:cubicBezTo>
                  <a:cubicBezTo>
                    <a:pt x="138" y="69"/>
                    <a:pt x="140" y="65"/>
                    <a:pt x="145" y="67"/>
                  </a:cubicBezTo>
                  <a:cubicBezTo>
                    <a:pt x="150" y="69"/>
                    <a:pt x="152" y="73"/>
                    <a:pt x="152" y="78"/>
                  </a:cubicBezTo>
                  <a:cubicBezTo>
                    <a:pt x="151" y="87"/>
                    <a:pt x="152" y="97"/>
                    <a:pt x="150" y="106"/>
                  </a:cubicBezTo>
                  <a:cubicBezTo>
                    <a:pt x="137" y="147"/>
                    <a:pt x="123" y="186"/>
                    <a:pt x="79" y="203"/>
                  </a:cubicBezTo>
                  <a:cubicBezTo>
                    <a:pt x="76" y="205"/>
                    <a:pt x="73" y="206"/>
                    <a:pt x="70" y="207"/>
                  </a:cubicBezTo>
                  <a:cubicBezTo>
                    <a:pt x="64" y="207"/>
                    <a:pt x="58" y="210"/>
                    <a:pt x="54" y="209"/>
                  </a:cubicBezTo>
                  <a:cubicBezTo>
                    <a:pt x="96" y="205"/>
                    <a:pt x="123" y="179"/>
                    <a:pt x="138" y="140"/>
                  </a:cubicBezTo>
                  <a:cubicBezTo>
                    <a:pt x="144" y="124"/>
                    <a:pt x="152" y="108"/>
                    <a:pt x="152" y="90"/>
                  </a:cubicBezTo>
                  <a:cubicBezTo>
                    <a:pt x="152" y="83"/>
                    <a:pt x="156" y="77"/>
                    <a:pt x="165" y="80"/>
                  </a:cubicBezTo>
                  <a:cubicBezTo>
                    <a:pt x="166" y="109"/>
                    <a:pt x="157" y="137"/>
                    <a:pt x="145" y="164"/>
                  </a:cubicBezTo>
                  <a:close/>
                </a:path>
              </a:pathLst>
            </a:custGeom>
            <a:solidFill>
              <a:srgbClr val="F2C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id="{840E3EEC-B00A-56CD-6CEA-B8ACF94FB89E}"/>
                </a:ext>
              </a:extLst>
            </p:cNvPr>
            <p:cNvSpPr/>
            <p:nvPr/>
          </p:nvSpPr>
          <p:spPr bwMode="auto">
            <a:xfrm>
              <a:off x="4081463" y="3321051"/>
              <a:ext cx="914400" cy="1371600"/>
            </a:xfrm>
            <a:custGeom>
              <a:avLst/>
              <a:gdLst>
                <a:gd name="T0" fmla="*/ 134 w 134"/>
                <a:gd name="T1" fmla="*/ 68 h 201"/>
                <a:gd name="T2" fmla="*/ 126 w 134"/>
                <a:gd name="T3" fmla="*/ 81 h 201"/>
                <a:gd name="T4" fmla="*/ 93 w 134"/>
                <a:gd name="T5" fmla="*/ 160 h 201"/>
                <a:gd name="T6" fmla="*/ 20 w 134"/>
                <a:gd name="T7" fmla="*/ 199 h 201"/>
                <a:gd name="T8" fmla="*/ 0 w 134"/>
                <a:gd name="T9" fmla="*/ 188 h 201"/>
                <a:gd name="T10" fmla="*/ 96 w 134"/>
                <a:gd name="T11" fmla="*/ 144 h 201"/>
                <a:gd name="T12" fmla="*/ 113 w 134"/>
                <a:gd name="T13" fmla="*/ 60 h 201"/>
                <a:gd name="T14" fmla="*/ 107 w 134"/>
                <a:gd name="T15" fmla="*/ 75 h 201"/>
                <a:gd name="T16" fmla="*/ 90 w 134"/>
                <a:gd name="T17" fmla="*/ 27 h 201"/>
                <a:gd name="T18" fmla="*/ 68 w 134"/>
                <a:gd name="T19" fmla="*/ 15 h 201"/>
                <a:gd name="T20" fmla="*/ 32 w 134"/>
                <a:gd name="T21" fmla="*/ 12 h 201"/>
                <a:gd name="T22" fmla="*/ 79 w 134"/>
                <a:gd name="T23" fmla="*/ 10 h 201"/>
                <a:gd name="T24" fmla="*/ 90 w 134"/>
                <a:gd name="T25" fmla="*/ 0 h 201"/>
                <a:gd name="T26" fmla="*/ 134 w 134"/>
                <a:gd name="T27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201">
                  <a:moveTo>
                    <a:pt x="134" y="68"/>
                  </a:moveTo>
                  <a:cubicBezTo>
                    <a:pt x="129" y="71"/>
                    <a:pt x="127" y="75"/>
                    <a:pt x="126" y="81"/>
                  </a:cubicBezTo>
                  <a:cubicBezTo>
                    <a:pt x="123" y="110"/>
                    <a:pt x="109" y="136"/>
                    <a:pt x="93" y="160"/>
                  </a:cubicBezTo>
                  <a:cubicBezTo>
                    <a:pt x="77" y="186"/>
                    <a:pt x="51" y="199"/>
                    <a:pt x="20" y="199"/>
                  </a:cubicBezTo>
                  <a:cubicBezTo>
                    <a:pt x="11" y="199"/>
                    <a:pt x="4" y="197"/>
                    <a:pt x="0" y="188"/>
                  </a:cubicBezTo>
                  <a:cubicBezTo>
                    <a:pt x="36" y="201"/>
                    <a:pt x="74" y="184"/>
                    <a:pt x="96" y="144"/>
                  </a:cubicBezTo>
                  <a:cubicBezTo>
                    <a:pt x="110" y="119"/>
                    <a:pt x="117" y="92"/>
                    <a:pt x="113" y="60"/>
                  </a:cubicBezTo>
                  <a:cubicBezTo>
                    <a:pt x="111" y="66"/>
                    <a:pt x="109" y="71"/>
                    <a:pt x="107" y="75"/>
                  </a:cubicBezTo>
                  <a:cubicBezTo>
                    <a:pt x="95" y="62"/>
                    <a:pt x="90" y="45"/>
                    <a:pt x="90" y="27"/>
                  </a:cubicBezTo>
                  <a:cubicBezTo>
                    <a:pt x="87" y="16"/>
                    <a:pt x="77" y="16"/>
                    <a:pt x="68" y="15"/>
                  </a:cubicBezTo>
                  <a:cubicBezTo>
                    <a:pt x="56" y="15"/>
                    <a:pt x="44" y="15"/>
                    <a:pt x="32" y="12"/>
                  </a:cubicBezTo>
                  <a:cubicBezTo>
                    <a:pt x="48" y="7"/>
                    <a:pt x="64" y="4"/>
                    <a:pt x="79" y="10"/>
                  </a:cubicBezTo>
                  <a:cubicBezTo>
                    <a:pt x="94" y="16"/>
                    <a:pt x="91" y="8"/>
                    <a:pt x="90" y="0"/>
                  </a:cubicBezTo>
                  <a:cubicBezTo>
                    <a:pt x="122" y="11"/>
                    <a:pt x="131" y="38"/>
                    <a:pt x="134" y="68"/>
                  </a:cubicBezTo>
                  <a:close/>
                </a:path>
              </a:pathLst>
            </a:custGeom>
            <a:solidFill>
              <a:srgbClr val="E8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1">
              <a:extLst>
                <a:ext uri="{FF2B5EF4-FFF2-40B4-BE49-F238E27FC236}">
                  <a16:creationId xmlns:a16="http://schemas.microsoft.com/office/drawing/2014/main" id="{7BA835DB-5473-12AE-D566-32C8DE775A76}"/>
                </a:ext>
              </a:extLst>
            </p:cNvPr>
            <p:cNvSpPr/>
            <p:nvPr/>
          </p:nvSpPr>
          <p:spPr bwMode="auto">
            <a:xfrm>
              <a:off x="4081463" y="4794251"/>
              <a:ext cx="784225" cy="409575"/>
            </a:xfrm>
            <a:custGeom>
              <a:avLst/>
              <a:gdLst>
                <a:gd name="T0" fmla="*/ 82 w 115"/>
                <a:gd name="T1" fmla="*/ 60 h 60"/>
                <a:gd name="T2" fmla="*/ 77 w 115"/>
                <a:gd name="T3" fmla="*/ 57 h 60"/>
                <a:gd name="T4" fmla="*/ 25 w 115"/>
                <a:gd name="T5" fmla="*/ 44 h 60"/>
                <a:gd name="T6" fmla="*/ 4 w 115"/>
                <a:gd name="T7" fmla="*/ 34 h 60"/>
                <a:gd name="T8" fmla="*/ 7 w 115"/>
                <a:gd name="T9" fmla="*/ 12 h 60"/>
                <a:gd name="T10" fmla="*/ 30 w 115"/>
                <a:gd name="T11" fmla="*/ 7 h 60"/>
                <a:gd name="T12" fmla="*/ 86 w 115"/>
                <a:gd name="T13" fmla="*/ 12 h 60"/>
                <a:gd name="T14" fmla="*/ 94 w 115"/>
                <a:gd name="T15" fmla="*/ 11 h 60"/>
                <a:gd name="T16" fmla="*/ 110 w 115"/>
                <a:gd name="T17" fmla="*/ 43 h 60"/>
                <a:gd name="T18" fmla="*/ 82 w 115"/>
                <a:gd name="T1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60">
                  <a:moveTo>
                    <a:pt x="82" y="60"/>
                  </a:moveTo>
                  <a:cubicBezTo>
                    <a:pt x="80" y="59"/>
                    <a:pt x="78" y="59"/>
                    <a:pt x="77" y="57"/>
                  </a:cubicBezTo>
                  <a:cubicBezTo>
                    <a:pt x="63" y="39"/>
                    <a:pt x="50" y="25"/>
                    <a:pt x="25" y="44"/>
                  </a:cubicBezTo>
                  <a:cubicBezTo>
                    <a:pt x="19" y="49"/>
                    <a:pt x="9" y="43"/>
                    <a:pt x="4" y="34"/>
                  </a:cubicBezTo>
                  <a:cubicBezTo>
                    <a:pt x="0" y="26"/>
                    <a:pt x="2" y="18"/>
                    <a:pt x="7" y="12"/>
                  </a:cubicBezTo>
                  <a:cubicBezTo>
                    <a:pt x="14" y="5"/>
                    <a:pt x="25" y="0"/>
                    <a:pt x="30" y="7"/>
                  </a:cubicBezTo>
                  <a:cubicBezTo>
                    <a:pt x="48" y="31"/>
                    <a:pt x="66" y="24"/>
                    <a:pt x="86" y="12"/>
                  </a:cubicBezTo>
                  <a:cubicBezTo>
                    <a:pt x="88" y="11"/>
                    <a:pt x="91" y="11"/>
                    <a:pt x="94" y="11"/>
                  </a:cubicBezTo>
                  <a:cubicBezTo>
                    <a:pt x="106" y="19"/>
                    <a:pt x="115" y="28"/>
                    <a:pt x="110" y="43"/>
                  </a:cubicBezTo>
                  <a:cubicBezTo>
                    <a:pt x="106" y="57"/>
                    <a:pt x="95" y="60"/>
                    <a:pt x="82" y="60"/>
                  </a:cubicBezTo>
                  <a:close/>
                </a:path>
              </a:pathLst>
            </a:custGeom>
            <a:solidFill>
              <a:srgbClr val="5A2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id="{E8FA4DB7-E644-B463-3071-EDC65AB7D0B4}"/>
                </a:ext>
              </a:extLst>
            </p:cNvPr>
            <p:cNvSpPr/>
            <p:nvPr/>
          </p:nvSpPr>
          <p:spPr bwMode="auto">
            <a:xfrm>
              <a:off x="2697163" y="2592388"/>
              <a:ext cx="777875" cy="415925"/>
            </a:xfrm>
            <a:custGeom>
              <a:avLst/>
              <a:gdLst>
                <a:gd name="T0" fmla="*/ 48 w 114"/>
                <a:gd name="T1" fmla="*/ 15 h 61"/>
                <a:gd name="T2" fmla="*/ 82 w 114"/>
                <a:gd name="T3" fmla="*/ 21 h 61"/>
                <a:gd name="T4" fmla="*/ 94 w 114"/>
                <a:gd name="T5" fmla="*/ 15 h 61"/>
                <a:gd name="T6" fmla="*/ 111 w 114"/>
                <a:gd name="T7" fmla="*/ 21 h 61"/>
                <a:gd name="T8" fmla="*/ 111 w 114"/>
                <a:gd name="T9" fmla="*/ 36 h 61"/>
                <a:gd name="T10" fmla="*/ 94 w 114"/>
                <a:gd name="T11" fmla="*/ 42 h 61"/>
                <a:gd name="T12" fmla="*/ 38 w 114"/>
                <a:gd name="T13" fmla="*/ 50 h 61"/>
                <a:gd name="T14" fmla="*/ 1 w 114"/>
                <a:gd name="T15" fmla="*/ 34 h 61"/>
                <a:gd name="T16" fmla="*/ 17 w 114"/>
                <a:gd name="T17" fmla="*/ 6 h 61"/>
                <a:gd name="T18" fmla="*/ 48 w 114"/>
                <a:gd name="T1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61">
                  <a:moveTo>
                    <a:pt x="48" y="15"/>
                  </a:moveTo>
                  <a:cubicBezTo>
                    <a:pt x="57" y="29"/>
                    <a:pt x="70" y="24"/>
                    <a:pt x="82" y="21"/>
                  </a:cubicBezTo>
                  <a:cubicBezTo>
                    <a:pt x="86" y="20"/>
                    <a:pt x="90" y="16"/>
                    <a:pt x="94" y="15"/>
                  </a:cubicBezTo>
                  <a:cubicBezTo>
                    <a:pt x="101" y="13"/>
                    <a:pt x="107" y="15"/>
                    <a:pt x="111" y="21"/>
                  </a:cubicBezTo>
                  <a:cubicBezTo>
                    <a:pt x="114" y="26"/>
                    <a:pt x="114" y="32"/>
                    <a:pt x="111" y="36"/>
                  </a:cubicBezTo>
                  <a:cubicBezTo>
                    <a:pt x="107" y="43"/>
                    <a:pt x="100" y="46"/>
                    <a:pt x="94" y="42"/>
                  </a:cubicBezTo>
                  <a:cubicBezTo>
                    <a:pt x="73" y="29"/>
                    <a:pt x="56" y="33"/>
                    <a:pt x="38" y="50"/>
                  </a:cubicBezTo>
                  <a:cubicBezTo>
                    <a:pt x="26" y="61"/>
                    <a:pt x="12" y="54"/>
                    <a:pt x="1" y="34"/>
                  </a:cubicBezTo>
                  <a:cubicBezTo>
                    <a:pt x="0" y="22"/>
                    <a:pt x="3" y="11"/>
                    <a:pt x="17" y="6"/>
                  </a:cubicBezTo>
                  <a:cubicBezTo>
                    <a:pt x="30" y="0"/>
                    <a:pt x="39" y="7"/>
                    <a:pt x="48" y="15"/>
                  </a:cubicBezTo>
                  <a:close/>
                </a:path>
              </a:pathLst>
            </a:custGeom>
            <a:solidFill>
              <a:srgbClr val="5B2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id="{49DCA8BC-B9F0-A848-E44E-53C7F295FDD0}"/>
                </a:ext>
              </a:extLst>
            </p:cNvPr>
            <p:cNvSpPr/>
            <p:nvPr/>
          </p:nvSpPr>
          <p:spPr bwMode="auto">
            <a:xfrm>
              <a:off x="3816350" y="2714626"/>
              <a:ext cx="387350" cy="641350"/>
            </a:xfrm>
            <a:custGeom>
              <a:avLst/>
              <a:gdLst>
                <a:gd name="T0" fmla="*/ 57 w 57"/>
                <a:gd name="T1" fmla="*/ 22 h 94"/>
                <a:gd name="T2" fmla="*/ 40 w 57"/>
                <a:gd name="T3" fmla="*/ 44 h 94"/>
                <a:gd name="T4" fmla="*/ 33 w 57"/>
                <a:gd name="T5" fmla="*/ 67 h 94"/>
                <a:gd name="T6" fmla="*/ 26 w 57"/>
                <a:gd name="T7" fmla="*/ 90 h 94"/>
                <a:gd name="T8" fmla="*/ 6 w 57"/>
                <a:gd name="T9" fmla="*/ 84 h 94"/>
                <a:gd name="T10" fmla="*/ 12 w 57"/>
                <a:gd name="T11" fmla="*/ 62 h 94"/>
                <a:gd name="T12" fmla="*/ 19 w 57"/>
                <a:gd name="T13" fmla="*/ 34 h 94"/>
                <a:gd name="T14" fmla="*/ 17 w 57"/>
                <a:gd name="T15" fmla="*/ 17 h 94"/>
                <a:gd name="T16" fmla="*/ 57 w 57"/>
                <a:gd name="T17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4">
                  <a:moveTo>
                    <a:pt x="57" y="22"/>
                  </a:moveTo>
                  <a:cubicBezTo>
                    <a:pt x="56" y="33"/>
                    <a:pt x="50" y="40"/>
                    <a:pt x="40" y="44"/>
                  </a:cubicBezTo>
                  <a:cubicBezTo>
                    <a:pt x="30" y="49"/>
                    <a:pt x="26" y="56"/>
                    <a:pt x="33" y="67"/>
                  </a:cubicBezTo>
                  <a:cubicBezTo>
                    <a:pt x="39" y="77"/>
                    <a:pt x="36" y="85"/>
                    <a:pt x="26" y="90"/>
                  </a:cubicBezTo>
                  <a:cubicBezTo>
                    <a:pt x="18" y="94"/>
                    <a:pt x="11" y="91"/>
                    <a:pt x="6" y="84"/>
                  </a:cubicBezTo>
                  <a:cubicBezTo>
                    <a:pt x="0" y="75"/>
                    <a:pt x="3" y="66"/>
                    <a:pt x="12" y="62"/>
                  </a:cubicBezTo>
                  <a:cubicBezTo>
                    <a:pt x="24" y="55"/>
                    <a:pt x="27" y="46"/>
                    <a:pt x="19" y="34"/>
                  </a:cubicBezTo>
                  <a:cubicBezTo>
                    <a:pt x="16" y="29"/>
                    <a:pt x="17" y="22"/>
                    <a:pt x="17" y="17"/>
                  </a:cubicBezTo>
                  <a:cubicBezTo>
                    <a:pt x="36" y="0"/>
                    <a:pt x="42" y="1"/>
                    <a:pt x="57" y="22"/>
                  </a:cubicBezTo>
                  <a:close/>
                </a:path>
              </a:pathLst>
            </a:custGeom>
            <a:solidFill>
              <a:srgbClr val="5E2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39EB9837-29EF-7F43-762B-0BC37CF54CA2}"/>
                </a:ext>
              </a:extLst>
            </p:cNvPr>
            <p:cNvSpPr/>
            <p:nvPr/>
          </p:nvSpPr>
          <p:spPr bwMode="auto">
            <a:xfrm>
              <a:off x="1755775" y="4241801"/>
              <a:ext cx="457200" cy="539750"/>
            </a:xfrm>
            <a:custGeom>
              <a:avLst/>
              <a:gdLst>
                <a:gd name="T0" fmla="*/ 28 w 67"/>
                <a:gd name="T1" fmla="*/ 0 h 79"/>
                <a:gd name="T2" fmla="*/ 42 w 67"/>
                <a:gd name="T3" fmla="*/ 27 h 79"/>
                <a:gd name="T4" fmla="*/ 52 w 67"/>
                <a:gd name="T5" fmla="*/ 48 h 79"/>
                <a:gd name="T6" fmla="*/ 63 w 67"/>
                <a:gd name="T7" fmla="*/ 67 h 79"/>
                <a:gd name="T8" fmla="*/ 40 w 67"/>
                <a:gd name="T9" fmla="*/ 76 h 79"/>
                <a:gd name="T10" fmla="*/ 36 w 67"/>
                <a:gd name="T11" fmla="*/ 69 h 79"/>
                <a:gd name="T12" fmla="*/ 14 w 67"/>
                <a:gd name="T13" fmla="*/ 30 h 79"/>
                <a:gd name="T14" fmla="*/ 28 w 67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9">
                  <a:moveTo>
                    <a:pt x="28" y="0"/>
                  </a:moveTo>
                  <a:cubicBezTo>
                    <a:pt x="41" y="4"/>
                    <a:pt x="47" y="13"/>
                    <a:pt x="42" y="27"/>
                  </a:cubicBezTo>
                  <a:cubicBezTo>
                    <a:pt x="38" y="37"/>
                    <a:pt x="42" y="45"/>
                    <a:pt x="52" y="48"/>
                  </a:cubicBezTo>
                  <a:cubicBezTo>
                    <a:pt x="63" y="51"/>
                    <a:pt x="67" y="57"/>
                    <a:pt x="63" y="67"/>
                  </a:cubicBezTo>
                  <a:cubicBezTo>
                    <a:pt x="60" y="78"/>
                    <a:pt x="51" y="79"/>
                    <a:pt x="40" y="76"/>
                  </a:cubicBezTo>
                  <a:cubicBezTo>
                    <a:pt x="39" y="73"/>
                    <a:pt x="36" y="71"/>
                    <a:pt x="36" y="69"/>
                  </a:cubicBezTo>
                  <a:cubicBezTo>
                    <a:pt x="38" y="51"/>
                    <a:pt x="32" y="39"/>
                    <a:pt x="14" y="30"/>
                  </a:cubicBezTo>
                  <a:cubicBezTo>
                    <a:pt x="0" y="23"/>
                    <a:pt x="8" y="6"/>
                    <a:pt x="28" y="0"/>
                  </a:cubicBezTo>
                  <a:close/>
                </a:path>
              </a:pathLst>
            </a:custGeom>
            <a:solidFill>
              <a:srgbClr val="612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85">
              <a:extLst>
                <a:ext uri="{FF2B5EF4-FFF2-40B4-BE49-F238E27FC236}">
                  <a16:creationId xmlns:a16="http://schemas.microsoft.com/office/drawing/2014/main" id="{013C0CFB-19CB-F39F-F2FC-740CCC36005B}"/>
                </a:ext>
              </a:extLst>
            </p:cNvPr>
            <p:cNvSpPr/>
            <p:nvPr/>
          </p:nvSpPr>
          <p:spPr bwMode="auto">
            <a:xfrm>
              <a:off x="2976563" y="4583113"/>
              <a:ext cx="1050925" cy="1009650"/>
            </a:xfrm>
            <a:custGeom>
              <a:avLst/>
              <a:gdLst>
                <a:gd name="T0" fmla="*/ 148 w 154"/>
                <a:gd name="T1" fmla="*/ 74 h 148"/>
                <a:gd name="T2" fmla="*/ 92 w 154"/>
                <a:gd name="T3" fmla="*/ 140 h 148"/>
                <a:gd name="T4" fmla="*/ 9 w 154"/>
                <a:gd name="T5" fmla="*/ 111 h 148"/>
                <a:gd name="T6" fmla="*/ 16 w 154"/>
                <a:gd name="T7" fmla="*/ 53 h 148"/>
                <a:gd name="T8" fmla="*/ 47 w 154"/>
                <a:gd name="T9" fmla="*/ 18 h 148"/>
                <a:gd name="T10" fmla="*/ 102 w 154"/>
                <a:gd name="T11" fmla="*/ 8 h 148"/>
                <a:gd name="T12" fmla="*/ 148 w 154"/>
                <a:gd name="T13" fmla="*/ 61 h 148"/>
                <a:gd name="T14" fmla="*/ 148 w 154"/>
                <a:gd name="T1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48">
                  <a:moveTo>
                    <a:pt x="148" y="74"/>
                  </a:moveTo>
                  <a:cubicBezTo>
                    <a:pt x="154" y="102"/>
                    <a:pt x="123" y="133"/>
                    <a:pt x="92" y="140"/>
                  </a:cubicBezTo>
                  <a:cubicBezTo>
                    <a:pt x="61" y="148"/>
                    <a:pt x="23" y="135"/>
                    <a:pt x="9" y="111"/>
                  </a:cubicBezTo>
                  <a:cubicBezTo>
                    <a:pt x="0" y="95"/>
                    <a:pt x="3" y="69"/>
                    <a:pt x="16" y="53"/>
                  </a:cubicBezTo>
                  <a:cubicBezTo>
                    <a:pt x="26" y="41"/>
                    <a:pt x="37" y="29"/>
                    <a:pt x="47" y="18"/>
                  </a:cubicBezTo>
                  <a:cubicBezTo>
                    <a:pt x="63" y="0"/>
                    <a:pt x="83" y="0"/>
                    <a:pt x="102" y="8"/>
                  </a:cubicBezTo>
                  <a:cubicBezTo>
                    <a:pt x="126" y="18"/>
                    <a:pt x="145" y="33"/>
                    <a:pt x="148" y="61"/>
                  </a:cubicBezTo>
                  <a:cubicBezTo>
                    <a:pt x="149" y="66"/>
                    <a:pt x="148" y="70"/>
                    <a:pt x="148" y="74"/>
                  </a:cubicBezTo>
                  <a:close/>
                </a:path>
              </a:pathLst>
            </a:custGeom>
            <a:solidFill>
              <a:srgbClr val="F1C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86">
              <a:extLst>
                <a:ext uri="{FF2B5EF4-FFF2-40B4-BE49-F238E27FC236}">
                  <a16:creationId xmlns:a16="http://schemas.microsoft.com/office/drawing/2014/main" id="{2540E5E8-74C0-0AB6-350F-804776ECBE33}"/>
                </a:ext>
              </a:extLst>
            </p:cNvPr>
            <p:cNvSpPr/>
            <p:nvPr/>
          </p:nvSpPr>
          <p:spPr bwMode="auto">
            <a:xfrm>
              <a:off x="2355850" y="4924426"/>
              <a:ext cx="498475" cy="579438"/>
            </a:xfrm>
            <a:custGeom>
              <a:avLst/>
              <a:gdLst>
                <a:gd name="T0" fmla="*/ 47 w 73"/>
                <a:gd name="T1" fmla="*/ 23 h 85"/>
                <a:gd name="T2" fmla="*/ 66 w 73"/>
                <a:gd name="T3" fmla="*/ 62 h 85"/>
                <a:gd name="T4" fmla="*/ 71 w 73"/>
                <a:gd name="T5" fmla="*/ 76 h 85"/>
                <a:gd name="T6" fmla="*/ 62 w 73"/>
                <a:gd name="T7" fmla="*/ 84 h 85"/>
                <a:gd name="T8" fmla="*/ 49 w 73"/>
                <a:gd name="T9" fmla="*/ 78 h 85"/>
                <a:gd name="T10" fmla="*/ 15 w 73"/>
                <a:gd name="T11" fmla="*/ 40 h 85"/>
                <a:gd name="T12" fmla="*/ 6 w 73"/>
                <a:gd name="T13" fmla="*/ 13 h 85"/>
                <a:gd name="T14" fmla="*/ 30 w 73"/>
                <a:gd name="T15" fmla="*/ 2 h 85"/>
                <a:gd name="T16" fmla="*/ 47 w 73"/>
                <a:gd name="T1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47" y="23"/>
                  </a:moveTo>
                  <a:cubicBezTo>
                    <a:pt x="39" y="44"/>
                    <a:pt x="50" y="54"/>
                    <a:pt x="66" y="62"/>
                  </a:cubicBezTo>
                  <a:cubicBezTo>
                    <a:pt x="72" y="65"/>
                    <a:pt x="73" y="70"/>
                    <a:pt x="71" y="76"/>
                  </a:cubicBezTo>
                  <a:cubicBezTo>
                    <a:pt x="70" y="80"/>
                    <a:pt x="67" y="83"/>
                    <a:pt x="62" y="84"/>
                  </a:cubicBezTo>
                  <a:cubicBezTo>
                    <a:pt x="57" y="85"/>
                    <a:pt x="50" y="83"/>
                    <a:pt x="49" y="78"/>
                  </a:cubicBezTo>
                  <a:cubicBezTo>
                    <a:pt x="46" y="57"/>
                    <a:pt x="34" y="47"/>
                    <a:pt x="15" y="40"/>
                  </a:cubicBezTo>
                  <a:cubicBezTo>
                    <a:pt x="5" y="37"/>
                    <a:pt x="0" y="24"/>
                    <a:pt x="6" y="13"/>
                  </a:cubicBezTo>
                  <a:cubicBezTo>
                    <a:pt x="11" y="5"/>
                    <a:pt x="19" y="0"/>
                    <a:pt x="30" y="2"/>
                  </a:cubicBezTo>
                  <a:cubicBezTo>
                    <a:pt x="41" y="5"/>
                    <a:pt x="46" y="13"/>
                    <a:pt x="47" y="23"/>
                  </a:cubicBezTo>
                  <a:close/>
                </a:path>
              </a:pathLst>
            </a:custGeom>
            <a:solidFill>
              <a:srgbClr val="5E2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66EC95F8-BE08-343F-5168-B432B70BE2AE}"/>
                </a:ext>
              </a:extLst>
            </p:cNvPr>
            <p:cNvSpPr/>
            <p:nvPr/>
          </p:nvSpPr>
          <p:spPr bwMode="auto">
            <a:xfrm>
              <a:off x="3214688" y="4181476"/>
              <a:ext cx="620713" cy="347663"/>
            </a:xfrm>
            <a:custGeom>
              <a:avLst/>
              <a:gdLst>
                <a:gd name="T0" fmla="*/ 14 w 91"/>
                <a:gd name="T1" fmla="*/ 27 h 51"/>
                <a:gd name="T2" fmla="*/ 52 w 91"/>
                <a:gd name="T3" fmla="*/ 12 h 51"/>
                <a:gd name="T4" fmla="*/ 78 w 91"/>
                <a:gd name="T5" fmla="*/ 7 h 51"/>
                <a:gd name="T6" fmla="*/ 86 w 91"/>
                <a:gd name="T7" fmla="*/ 32 h 51"/>
                <a:gd name="T8" fmla="*/ 60 w 91"/>
                <a:gd name="T9" fmla="*/ 41 h 51"/>
                <a:gd name="T10" fmla="*/ 21 w 91"/>
                <a:gd name="T11" fmla="*/ 46 h 51"/>
                <a:gd name="T12" fmla="*/ 5 w 91"/>
                <a:gd name="T13" fmla="*/ 47 h 51"/>
                <a:gd name="T14" fmla="*/ 2 w 91"/>
                <a:gd name="T15" fmla="*/ 35 h 51"/>
                <a:gd name="T16" fmla="*/ 14 w 91"/>
                <a:gd name="T17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51">
                  <a:moveTo>
                    <a:pt x="14" y="27"/>
                  </a:moveTo>
                  <a:cubicBezTo>
                    <a:pt x="33" y="32"/>
                    <a:pt x="44" y="27"/>
                    <a:pt x="52" y="12"/>
                  </a:cubicBezTo>
                  <a:cubicBezTo>
                    <a:pt x="58" y="2"/>
                    <a:pt x="69" y="0"/>
                    <a:pt x="78" y="7"/>
                  </a:cubicBezTo>
                  <a:cubicBezTo>
                    <a:pt x="88" y="13"/>
                    <a:pt x="91" y="22"/>
                    <a:pt x="86" y="32"/>
                  </a:cubicBezTo>
                  <a:cubicBezTo>
                    <a:pt x="80" y="43"/>
                    <a:pt x="70" y="47"/>
                    <a:pt x="60" y="41"/>
                  </a:cubicBezTo>
                  <a:cubicBezTo>
                    <a:pt x="45" y="32"/>
                    <a:pt x="33" y="34"/>
                    <a:pt x="21" y="46"/>
                  </a:cubicBezTo>
                  <a:cubicBezTo>
                    <a:pt x="17" y="51"/>
                    <a:pt x="11" y="51"/>
                    <a:pt x="5" y="47"/>
                  </a:cubicBezTo>
                  <a:cubicBezTo>
                    <a:pt x="1" y="44"/>
                    <a:pt x="0" y="40"/>
                    <a:pt x="2" y="35"/>
                  </a:cubicBezTo>
                  <a:cubicBezTo>
                    <a:pt x="4" y="28"/>
                    <a:pt x="10" y="27"/>
                    <a:pt x="14" y="27"/>
                  </a:cubicBezTo>
                  <a:close/>
                </a:path>
              </a:pathLst>
            </a:custGeom>
            <a:solidFill>
              <a:srgbClr val="5E2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B471B2D9-3C90-CED6-2897-3698A67339CC}"/>
                </a:ext>
              </a:extLst>
            </p:cNvPr>
            <p:cNvSpPr/>
            <p:nvPr/>
          </p:nvSpPr>
          <p:spPr bwMode="auto">
            <a:xfrm>
              <a:off x="2732088" y="3219451"/>
              <a:ext cx="865188" cy="844550"/>
            </a:xfrm>
            <a:custGeom>
              <a:avLst/>
              <a:gdLst>
                <a:gd name="T0" fmla="*/ 25 w 127"/>
                <a:gd name="T1" fmla="*/ 99 h 124"/>
                <a:gd name="T2" fmla="*/ 38 w 127"/>
                <a:gd name="T3" fmla="*/ 6 h 124"/>
                <a:gd name="T4" fmla="*/ 71 w 127"/>
                <a:gd name="T5" fmla="*/ 0 h 124"/>
                <a:gd name="T6" fmla="*/ 124 w 127"/>
                <a:gd name="T7" fmla="*/ 63 h 124"/>
                <a:gd name="T8" fmla="*/ 119 w 127"/>
                <a:gd name="T9" fmla="*/ 86 h 124"/>
                <a:gd name="T10" fmla="*/ 29 w 127"/>
                <a:gd name="T11" fmla="*/ 102 h 124"/>
                <a:gd name="T12" fmla="*/ 25 w 127"/>
                <a:gd name="T13" fmla="*/ 9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4">
                  <a:moveTo>
                    <a:pt x="25" y="99"/>
                  </a:moveTo>
                  <a:cubicBezTo>
                    <a:pt x="0" y="59"/>
                    <a:pt x="4" y="27"/>
                    <a:pt x="38" y="6"/>
                  </a:cubicBezTo>
                  <a:cubicBezTo>
                    <a:pt x="49" y="3"/>
                    <a:pt x="60" y="0"/>
                    <a:pt x="71" y="0"/>
                  </a:cubicBezTo>
                  <a:cubicBezTo>
                    <a:pt x="105" y="2"/>
                    <a:pt x="127" y="28"/>
                    <a:pt x="124" y="63"/>
                  </a:cubicBezTo>
                  <a:cubicBezTo>
                    <a:pt x="124" y="71"/>
                    <a:pt x="121" y="78"/>
                    <a:pt x="119" y="86"/>
                  </a:cubicBezTo>
                  <a:cubicBezTo>
                    <a:pt x="98" y="119"/>
                    <a:pt x="68" y="124"/>
                    <a:pt x="29" y="102"/>
                  </a:cubicBezTo>
                  <a:cubicBezTo>
                    <a:pt x="25" y="104"/>
                    <a:pt x="24" y="102"/>
                    <a:pt x="25" y="99"/>
                  </a:cubicBezTo>
                  <a:close/>
                </a:path>
              </a:pathLst>
            </a:custGeom>
            <a:solidFill>
              <a:srgbClr val="9F4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BF7400B6-5D12-7B56-512C-9D395D1C90BC}"/>
                </a:ext>
              </a:extLst>
            </p:cNvPr>
            <p:cNvSpPr/>
            <p:nvPr/>
          </p:nvSpPr>
          <p:spPr bwMode="auto">
            <a:xfrm>
              <a:off x="2314575" y="3784601"/>
              <a:ext cx="717550" cy="715963"/>
            </a:xfrm>
            <a:custGeom>
              <a:avLst/>
              <a:gdLst>
                <a:gd name="T0" fmla="*/ 86 w 105"/>
                <a:gd name="T1" fmla="*/ 16 h 105"/>
                <a:gd name="T2" fmla="*/ 90 w 105"/>
                <a:gd name="T3" fmla="*/ 19 h 105"/>
                <a:gd name="T4" fmla="*/ 97 w 105"/>
                <a:gd name="T5" fmla="*/ 36 h 105"/>
                <a:gd name="T6" fmla="*/ 77 w 105"/>
                <a:gd name="T7" fmla="*/ 93 h 105"/>
                <a:gd name="T8" fmla="*/ 17 w 105"/>
                <a:gd name="T9" fmla="*/ 84 h 105"/>
                <a:gd name="T10" fmla="*/ 13 w 105"/>
                <a:gd name="T11" fmla="*/ 25 h 105"/>
                <a:gd name="T12" fmla="*/ 73 w 105"/>
                <a:gd name="T13" fmla="*/ 10 h 105"/>
                <a:gd name="T14" fmla="*/ 86 w 105"/>
                <a:gd name="T1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05">
                  <a:moveTo>
                    <a:pt x="86" y="16"/>
                  </a:moveTo>
                  <a:cubicBezTo>
                    <a:pt x="87" y="17"/>
                    <a:pt x="88" y="18"/>
                    <a:pt x="90" y="19"/>
                  </a:cubicBezTo>
                  <a:cubicBezTo>
                    <a:pt x="92" y="25"/>
                    <a:pt x="95" y="30"/>
                    <a:pt x="97" y="36"/>
                  </a:cubicBezTo>
                  <a:cubicBezTo>
                    <a:pt x="105" y="58"/>
                    <a:pt x="97" y="81"/>
                    <a:pt x="77" y="93"/>
                  </a:cubicBezTo>
                  <a:cubicBezTo>
                    <a:pt x="58" y="105"/>
                    <a:pt x="32" y="101"/>
                    <a:pt x="17" y="84"/>
                  </a:cubicBezTo>
                  <a:cubicBezTo>
                    <a:pt x="2" y="68"/>
                    <a:pt x="0" y="43"/>
                    <a:pt x="13" y="25"/>
                  </a:cubicBezTo>
                  <a:cubicBezTo>
                    <a:pt x="26" y="6"/>
                    <a:pt x="51" y="0"/>
                    <a:pt x="73" y="10"/>
                  </a:cubicBezTo>
                  <a:cubicBezTo>
                    <a:pt x="77" y="12"/>
                    <a:pt x="81" y="14"/>
                    <a:pt x="86" y="16"/>
                  </a:cubicBezTo>
                  <a:close/>
                </a:path>
              </a:pathLst>
            </a:custGeom>
            <a:solidFill>
              <a:srgbClr val="A04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28FDC2C8-4FCC-F615-99B9-81DB66FBB8BC}"/>
                </a:ext>
              </a:extLst>
            </p:cNvPr>
            <p:cNvSpPr/>
            <p:nvPr/>
          </p:nvSpPr>
          <p:spPr bwMode="auto">
            <a:xfrm>
              <a:off x="2212975" y="3287713"/>
              <a:ext cx="477838" cy="490538"/>
            </a:xfrm>
            <a:custGeom>
              <a:avLst/>
              <a:gdLst>
                <a:gd name="T0" fmla="*/ 70 w 70"/>
                <a:gd name="T1" fmla="*/ 36 h 72"/>
                <a:gd name="T2" fmla="*/ 36 w 70"/>
                <a:gd name="T3" fmla="*/ 71 h 72"/>
                <a:gd name="T4" fmla="*/ 1 w 70"/>
                <a:gd name="T5" fmla="*/ 36 h 72"/>
                <a:gd name="T6" fmla="*/ 34 w 70"/>
                <a:gd name="T7" fmla="*/ 1 h 72"/>
                <a:gd name="T8" fmla="*/ 70 w 70"/>
                <a:gd name="T9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2">
                  <a:moveTo>
                    <a:pt x="70" y="36"/>
                  </a:moveTo>
                  <a:cubicBezTo>
                    <a:pt x="70" y="54"/>
                    <a:pt x="54" y="71"/>
                    <a:pt x="36" y="71"/>
                  </a:cubicBezTo>
                  <a:cubicBezTo>
                    <a:pt x="17" y="72"/>
                    <a:pt x="1" y="56"/>
                    <a:pt x="1" y="36"/>
                  </a:cubicBezTo>
                  <a:cubicBezTo>
                    <a:pt x="0" y="17"/>
                    <a:pt x="16" y="1"/>
                    <a:pt x="34" y="1"/>
                  </a:cubicBezTo>
                  <a:cubicBezTo>
                    <a:pt x="54" y="0"/>
                    <a:pt x="70" y="16"/>
                    <a:pt x="70" y="36"/>
                  </a:cubicBezTo>
                  <a:close/>
                </a:path>
              </a:pathLst>
            </a:custGeom>
            <a:solidFill>
              <a:srgbClr val="A24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FBAF2797-6BEC-E246-5D00-84F0F7CDE714}"/>
                </a:ext>
              </a:extLst>
            </p:cNvPr>
            <p:cNvSpPr/>
            <p:nvPr/>
          </p:nvSpPr>
          <p:spPr bwMode="auto">
            <a:xfrm>
              <a:off x="2990850" y="3163888"/>
              <a:ext cx="647700" cy="641350"/>
            </a:xfrm>
            <a:custGeom>
              <a:avLst/>
              <a:gdLst>
                <a:gd name="T0" fmla="*/ 81 w 95"/>
                <a:gd name="T1" fmla="*/ 94 h 94"/>
                <a:gd name="T2" fmla="*/ 82 w 95"/>
                <a:gd name="T3" fmla="*/ 67 h 94"/>
                <a:gd name="T4" fmla="*/ 18 w 95"/>
                <a:gd name="T5" fmla="*/ 12 h 94"/>
                <a:gd name="T6" fmla="*/ 0 w 95"/>
                <a:gd name="T7" fmla="*/ 14 h 94"/>
                <a:gd name="T8" fmla="*/ 72 w 95"/>
                <a:gd name="T9" fmla="*/ 22 h 94"/>
                <a:gd name="T10" fmla="*/ 81 w 95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81" y="94"/>
                  </a:moveTo>
                  <a:cubicBezTo>
                    <a:pt x="82" y="85"/>
                    <a:pt x="82" y="76"/>
                    <a:pt x="82" y="67"/>
                  </a:cubicBezTo>
                  <a:cubicBezTo>
                    <a:pt x="83" y="29"/>
                    <a:pt x="56" y="6"/>
                    <a:pt x="18" y="12"/>
                  </a:cubicBezTo>
                  <a:cubicBezTo>
                    <a:pt x="12" y="12"/>
                    <a:pt x="6" y="13"/>
                    <a:pt x="0" y="14"/>
                  </a:cubicBezTo>
                  <a:cubicBezTo>
                    <a:pt x="27" y="0"/>
                    <a:pt x="52" y="3"/>
                    <a:pt x="72" y="22"/>
                  </a:cubicBezTo>
                  <a:cubicBezTo>
                    <a:pt x="92" y="41"/>
                    <a:pt x="95" y="65"/>
                    <a:pt x="81" y="94"/>
                  </a:cubicBezTo>
                  <a:close/>
                </a:path>
              </a:pathLst>
            </a:custGeom>
            <a:solidFill>
              <a:srgbClr val="9C5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059D81D1-2860-C711-F383-81F604E092F2}"/>
                </a:ext>
              </a:extLst>
            </p:cNvPr>
            <p:cNvSpPr/>
            <p:nvPr/>
          </p:nvSpPr>
          <p:spPr bwMode="auto">
            <a:xfrm>
              <a:off x="4203700" y="3444876"/>
              <a:ext cx="628650" cy="674688"/>
            </a:xfrm>
            <a:custGeom>
              <a:avLst/>
              <a:gdLst>
                <a:gd name="T0" fmla="*/ 72 w 92"/>
                <a:gd name="T1" fmla="*/ 9 h 99"/>
                <a:gd name="T2" fmla="*/ 89 w 92"/>
                <a:gd name="T3" fmla="*/ 57 h 99"/>
                <a:gd name="T4" fmla="*/ 20 w 92"/>
                <a:gd name="T5" fmla="*/ 79 h 99"/>
                <a:gd name="T6" fmla="*/ 9 w 92"/>
                <a:gd name="T7" fmla="*/ 27 h 99"/>
                <a:gd name="T8" fmla="*/ 57 w 92"/>
                <a:gd name="T9" fmla="*/ 5 h 99"/>
                <a:gd name="T10" fmla="*/ 72 w 92"/>
                <a:gd name="T11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99">
                  <a:moveTo>
                    <a:pt x="72" y="9"/>
                  </a:moveTo>
                  <a:cubicBezTo>
                    <a:pt x="86" y="23"/>
                    <a:pt x="92" y="38"/>
                    <a:pt x="89" y="57"/>
                  </a:cubicBezTo>
                  <a:cubicBezTo>
                    <a:pt x="70" y="90"/>
                    <a:pt x="43" y="99"/>
                    <a:pt x="20" y="79"/>
                  </a:cubicBezTo>
                  <a:cubicBezTo>
                    <a:pt x="4" y="66"/>
                    <a:pt x="0" y="44"/>
                    <a:pt x="9" y="27"/>
                  </a:cubicBezTo>
                  <a:cubicBezTo>
                    <a:pt x="18" y="9"/>
                    <a:pt x="37" y="0"/>
                    <a:pt x="57" y="5"/>
                  </a:cubicBezTo>
                  <a:cubicBezTo>
                    <a:pt x="62" y="6"/>
                    <a:pt x="67" y="8"/>
                    <a:pt x="72" y="9"/>
                  </a:cubicBezTo>
                  <a:close/>
                </a:path>
              </a:pathLst>
            </a:custGeom>
            <a:solidFill>
              <a:srgbClr val="A1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471BC3B4-6513-2641-3333-163895C0B9CB}"/>
                </a:ext>
              </a:extLst>
            </p:cNvPr>
            <p:cNvSpPr/>
            <p:nvPr/>
          </p:nvSpPr>
          <p:spPr bwMode="auto">
            <a:xfrm>
              <a:off x="4102100" y="4078288"/>
              <a:ext cx="490538" cy="469900"/>
            </a:xfrm>
            <a:custGeom>
              <a:avLst/>
              <a:gdLst>
                <a:gd name="T0" fmla="*/ 36 w 72"/>
                <a:gd name="T1" fmla="*/ 69 h 69"/>
                <a:gd name="T2" fmla="*/ 1 w 72"/>
                <a:gd name="T3" fmla="*/ 33 h 69"/>
                <a:gd name="T4" fmla="*/ 36 w 72"/>
                <a:gd name="T5" fmla="*/ 0 h 69"/>
                <a:gd name="T6" fmla="*/ 71 w 72"/>
                <a:gd name="T7" fmla="*/ 36 h 69"/>
                <a:gd name="T8" fmla="*/ 36 w 72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36" y="69"/>
                  </a:moveTo>
                  <a:cubicBezTo>
                    <a:pt x="16" y="69"/>
                    <a:pt x="0" y="52"/>
                    <a:pt x="1" y="33"/>
                  </a:cubicBezTo>
                  <a:cubicBezTo>
                    <a:pt x="2" y="15"/>
                    <a:pt x="18" y="0"/>
                    <a:pt x="36" y="0"/>
                  </a:cubicBezTo>
                  <a:cubicBezTo>
                    <a:pt x="56" y="0"/>
                    <a:pt x="72" y="16"/>
                    <a:pt x="71" y="36"/>
                  </a:cubicBezTo>
                  <a:cubicBezTo>
                    <a:pt x="70" y="54"/>
                    <a:pt x="54" y="69"/>
                    <a:pt x="36" y="69"/>
                  </a:cubicBezTo>
                  <a:close/>
                </a:path>
              </a:pathLst>
            </a:custGeom>
            <a:solidFill>
              <a:srgbClr val="A14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id="{043F35EB-8B98-1B5C-65D3-CC4B8858A490}"/>
                </a:ext>
              </a:extLst>
            </p:cNvPr>
            <p:cNvSpPr/>
            <p:nvPr/>
          </p:nvSpPr>
          <p:spPr bwMode="auto">
            <a:xfrm>
              <a:off x="3181350" y="4829176"/>
              <a:ext cx="614363" cy="612775"/>
            </a:xfrm>
            <a:custGeom>
              <a:avLst/>
              <a:gdLst>
                <a:gd name="T0" fmla="*/ 90 w 90"/>
                <a:gd name="T1" fmla="*/ 46 h 90"/>
                <a:gd name="T2" fmla="*/ 45 w 90"/>
                <a:gd name="T3" fmla="*/ 90 h 90"/>
                <a:gd name="T4" fmla="*/ 1 w 90"/>
                <a:gd name="T5" fmla="*/ 43 h 90"/>
                <a:gd name="T6" fmla="*/ 44 w 90"/>
                <a:gd name="T7" fmla="*/ 0 h 90"/>
                <a:gd name="T8" fmla="*/ 90 w 90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46"/>
                  </a:moveTo>
                  <a:cubicBezTo>
                    <a:pt x="90" y="70"/>
                    <a:pt x="69" y="90"/>
                    <a:pt x="45" y="90"/>
                  </a:cubicBezTo>
                  <a:cubicBezTo>
                    <a:pt x="20" y="90"/>
                    <a:pt x="0" y="69"/>
                    <a:pt x="1" y="43"/>
                  </a:cubicBezTo>
                  <a:cubicBezTo>
                    <a:pt x="1" y="19"/>
                    <a:pt x="21" y="0"/>
                    <a:pt x="44" y="0"/>
                  </a:cubicBezTo>
                  <a:cubicBezTo>
                    <a:pt x="70" y="0"/>
                    <a:pt x="90" y="20"/>
                    <a:pt x="90" y="46"/>
                  </a:cubicBezTo>
                  <a:close/>
                </a:path>
              </a:pathLst>
            </a:custGeom>
            <a:solidFill>
              <a:srgbClr val="A14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52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54F609DA-3E20-43FE-821D-C1186B37FF02}"/>
              </a:ext>
            </a:extLst>
          </p:cNvPr>
          <p:cNvSpPr>
            <a:spLocks noEditPoints="1"/>
          </p:cNvSpPr>
          <p:nvPr/>
        </p:nvSpPr>
        <p:spPr bwMode="auto">
          <a:xfrm>
            <a:off x="0" y="-2528"/>
            <a:ext cx="12192000" cy="6856413"/>
          </a:xfrm>
          <a:custGeom>
            <a:avLst/>
            <a:gdLst>
              <a:gd name="T0" fmla="*/ 3458 w 3840"/>
              <a:gd name="T1" fmla="*/ 354 h 2152"/>
              <a:gd name="T2" fmla="*/ 3459 w 3840"/>
              <a:gd name="T3" fmla="*/ 386 h 2152"/>
              <a:gd name="T4" fmla="*/ 3297 w 3840"/>
              <a:gd name="T5" fmla="*/ 99 h 2152"/>
              <a:gd name="T6" fmla="*/ 2980 w 3840"/>
              <a:gd name="T7" fmla="*/ 754 h 2152"/>
              <a:gd name="T8" fmla="*/ 3310 w 3840"/>
              <a:gd name="T9" fmla="*/ 810 h 2152"/>
              <a:gd name="T10" fmla="*/ 3221 w 3840"/>
              <a:gd name="T11" fmla="*/ 1205 h 2152"/>
              <a:gd name="T12" fmla="*/ 2928 w 3840"/>
              <a:gd name="T13" fmla="*/ 1051 h 2152"/>
              <a:gd name="T14" fmla="*/ 2893 w 3840"/>
              <a:gd name="T15" fmla="*/ 689 h 2152"/>
              <a:gd name="T16" fmla="*/ 3049 w 3840"/>
              <a:gd name="T17" fmla="*/ 139 h 2152"/>
              <a:gd name="T18" fmla="*/ 2712 w 3840"/>
              <a:gd name="T19" fmla="*/ 494 h 2152"/>
              <a:gd name="T20" fmla="*/ 2522 w 3840"/>
              <a:gd name="T21" fmla="*/ 189 h 2152"/>
              <a:gd name="T22" fmla="*/ 2340 w 3840"/>
              <a:gd name="T23" fmla="*/ 558 h 2152"/>
              <a:gd name="T24" fmla="*/ 2506 w 3840"/>
              <a:gd name="T25" fmla="*/ 1128 h 2152"/>
              <a:gd name="T26" fmla="*/ 2367 w 3840"/>
              <a:gd name="T27" fmla="*/ 1444 h 2152"/>
              <a:gd name="T28" fmla="*/ 1967 w 3840"/>
              <a:gd name="T29" fmla="*/ 51 h 2152"/>
              <a:gd name="T30" fmla="*/ 1855 w 3840"/>
              <a:gd name="T31" fmla="*/ 173 h 2152"/>
              <a:gd name="T32" fmla="*/ 1620 w 3840"/>
              <a:gd name="T33" fmla="*/ 958 h 2152"/>
              <a:gd name="T34" fmla="*/ 1546 w 3840"/>
              <a:gd name="T35" fmla="*/ 1541 h 2152"/>
              <a:gd name="T36" fmla="*/ 1354 w 3840"/>
              <a:gd name="T37" fmla="*/ 1079 h 2152"/>
              <a:gd name="T38" fmla="*/ 1600 w 3840"/>
              <a:gd name="T39" fmla="*/ 528 h 2152"/>
              <a:gd name="T40" fmla="*/ 1415 w 3840"/>
              <a:gd name="T41" fmla="*/ 132 h 2152"/>
              <a:gd name="T42" fmla="*/ 1172 w 3840"/>
              <a:gd name="T43" fmla="*/ 771 h 2152"/>
              <a:gd name="T44" fmla="*/ 964 w 3840"/>
              <a:gd name="T45" fmla="*/ 1018 h 2152"/>
              <a:gd name="T46" fmla="*/ 599 w 3840"/>
              <a:gd name="T47" fmla="*/ 146 h 2152"/>
              <a:gd name="T48" fmla="*/ 545 w 3840"/>
              <a:gd name="T49" fmla="*/ 670 h 2152"/>
              <a:gd name="T50" fmla="*/ 500 w 3840"/>
              <a:gd name="T51" fmla="*/ 1076 h 2152"/>
              <a:gd name="T52" fmla="*/ 259 w 3840"/>
              <a:gd name="T53" fmla="*/ 1104 h 2152"/>
              <a:gd name="T54" fmla="*/ 347 w 3840"/>
              <a:gd name="T55" fmla="*/ 1592 h 2152"/>
              <a:gd name="T56" fmla="*/ 286 w 3840"/>
              <a:gd name="T57" fmla="*/ 1369 h 2152"/>
              <a:gd name="T58" fmla="*/ 99 w 3840"/>
              <a:gd name="T59" fmla="*/ 345 h 2152"/>
              <a:gd name="T60" fmla="*/ 268 w 3840"/>
              <a:gd name="T61" fmla="*/ 649 h 2152"/>
              <a:gd name="T62" fmla="*/ 413 w 3840"/>
              <a:gd name="T63" fmla="*/ 382 h 2152"/>
              <a:gd name="T64" fmla="*/ 332 w 3840"/>
              <a:gd name="T65" fmla="*/ 385 h 2152"/>
              <a:gd name="T66" fmla="*/ 415 w 3840"/>
              <a:gd name="T67" fmla="*/ 186 h 2152"/>
              <a:gd name="T68" fmla="*/ 78 w 3840"/>
              <a:gd name="T69" fmla="*/ 209 h 2152"/>
              <a:gd name="T70" fmla="*/ 96 w 3840"/>
              <a:gd name="T71" fmla="*/ 249 h 2152"/>
              <a:gd name="T72" fmla="*/ 86 w 3840"/>
              <a:gd name="T73" fmla="*/ 1714 h 2152"/>
              <a:gd name="T74" fmla="*/ 192 w 3840"/>
              <a:gd name="T75" fmla="*/ 2089 h 2152"/>
              <a:gd name="T76" fmla="*/ 589 w 3840"/>
              <a:gd name="T77" fmla="*/ 2080 h 2152"/>
              <a:gd name="T78" fmla="*/ 526 w 3840"/>
              <a:gd name="T79" fmla="*/ 2083 h 2152"/>
              <a:gd name="T80" fmla="*/ 672 w 3840"/>
              <a:gd name="T81" fmla="*/ 1732 h 2152"/>
              <a:gd name="T82" fmla="*/ 738 w 3840"/>
              <a:gd name="T83" fmla="*/ 1462 h 2152"/>
              <a:gd name="T84" fmla="*/ 554 w 3840"/>
              <a:gd name="T85" fmla="*/ 1215 h 2152"/>
              <a:gd name="T86" fmla="*/ 682 w 3840"/>
              <a:gd name="T87" fmla="*/ 687 h 2152"/>
              <a:gd name="T88" fmla="*/ 911 w 3840"/>
              <a:gd name="T89" fmla="*/ 525 h 2152"/>
              <a:gd name="T90" fmla="*/ 1020 w 3840"/>
              <a:gd name="T91" fmla="*/ 1880 h 2152"/>
              <a:gd name="T92" fmla="*/ 1075 w 3840"/>
              <a:gd name="T93" fmla="*/ 1524 h 2152"/>
              <a:gd name="T94" fmla="*/ 1167 w 3840"/>
              <a:gd name="T95" fmla="*/ 1724 h 2152"/>
              <a:gd name="T96" fmla="*/ 1415 w 3840"/>
              <a:gd name="T97" fmla="*/ 1816 h 2152"/>
              <a:gd name="T98" fmla="*/ 1355 w 3840"/>
              <a:gd name="T99" fmla="*/ 1962 h 2152"/>
              <a:gd name="T100" fmla="*/ 1717 w 3840"/>
              <a:gd name="T101" fmla="*/ 2068 h 2152"/>
              <a:gd name="T102" fmla="*/ 1509 w 3840"/>
              <a:gd name="T103" fmla="*/ 1788 h 2152"/>
              <a:gd name="T104" fmla="*/ 1875 w 3840"/>
              <a:gd name="T105" fmla="*/ 1717 h 2152"/>
              <a:gd name="T106" fmla="*/ 2112 w 3840"/>
              <a:gd name="T107" fmla="*/ 1302 h 2152"/>
              <a:gd name="T108" fmla="*/ 2093 w 3840"/>
              <a:gd name="T109" fmla="*/ 2070 h 2152"/>
              <a:gd name="T110" fmla="*/ 2322 w 3840"/>
              <a:gd name="T111" fmla="*/ 1909 h 2152"/>
              <a:gd name="T112" fmla="*/ 2610 w 3840"/>
              <a:gd name="T113" fmla="*/ 1448 h 2152"/>
              <a:gd name="T114" fmla="*/ 3079 w 3840"/>
              <a:gd name="T115" fmla="*/ 1622 h 2152"/>
              <a:gd name="T116" fmla="*/ 2965 w 3840"/>
              <a:gd name="T117" fmla="*/ 1899 h 2152"/>
              <a:gd name="T118" fmla="*/ 3649 w 3840"/>
              <a:gd name="T119" fmla="*/ 2097 h 2152"/>
              <a:gd name="T120" fmla="*/ 3255 w 3840"/>
              <a:gd name="T121" fmla="*/ 1569 h 2152"/>
              <a:gd name="T122" fmla="*/ 3490 w 3840"/>
              <a:gd name="T123" fmla="*/ 1024 h 2152"/>
              <a:gd name="T124" fmla="*/ 3739 w 3840"/>
              <a:gd name="T125" fmla="*/ 861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0" h="2152">
                <a:moveTo>
                  <a:pt x="0" y="0"/>
                </a:moveTo>
                <a:cubicBezTo>
                  <a:pt x="0" y="2152"/>
                  <a:pt x="0" y="2152"/>
                  <a:pt x="0" y="2152"/>
                </a:cubicBezTo>
                <a:cubicBezTo>
                  <a:pt x="3840" y="2152"/>
                  <a:pt x="3840" y="2152"/>
                  <a:pt x="3840" y="2152"/>
                </a:cubicBezTo>
                <a:cubicBezTo>
                  <a:pt x="3840" y="0"/>
                  <a:pt x="3840" y="0"/>
                  <a:pt x="3840" y="0"/>
                </a:cubicBezTo>
                <a:lnTo>
                  <a:pt x="0" y="0"/>
                </a:lnTo>
                <a:close/>
                <a:moveTo>
                  <a:pt x="3458" y="354"/>
                </a:moveTo>
                <a:cubicBezTo>
                  <a:pt x="3461" y="344"/>
                  <a:pt x="3462" y="333"/>
                  <a:pt x="3466" y="324"/>
                </a:cubicBezTo>
                <a:cubicBezTo>
                  <a:pt x="3485" y="275"/>
                  <a:pt x="3521" y="245"/>
                  <a:pt x="3571" y="232"/>
                </a:cubicBezTo>
                <a:cubicBezTo>
                  <a:pt x="3634" y="215"/>
                  <a:pt x="3703" y="239"/>
                  <a:pt x="3739" y="291"/>
                </a:cubicBezTo>
                <a:cubicBezTo>
                  <a:pt x="3781" y="352"/>
                  <a:pt x="3768" y="432"/>
                  <a:pt x="3707" y="478"/>
                </a:cubicBezTo>
                <a:cubicBezTo>
                  <a:pt x="3641" y="528"/>
                  <a:pt x="3544" y="518"/>
                  <a:pt x="3490" y="454"/>
                </a:cubicBezTo>
                <a:cubicBezTo>
                  <a:pt x="3473" y="434"/>
                  <a:pt x="3463" y="411"/>
                  <a:pt x="3459" y="386"/>
                </a:cubicBezTo>
                <a:cubicBezTo>
                  <a:pt x="3459" y="384"/>
                  <a:pt x="3459" y="383"/>
                  <a:pt x="3458" y="382"/>
                </a:cubicBezTo>
                <a:cubicBezTo>
                  <a:pt x="3458" y="373"/>
                  <a:pt x="3458" y="364"/>
                  <a:pt x="3458" y="354"/>
                </a:cubicBezTo>
                <a:close/>
                <a:moveTo>
                  <a:pt x="3353" y="44"/>
                </a:moveTo>
                <a:cubicBezTo>
                  <a:pt x="3384" y="44"/>
                  <a:pt x="3409" y="69"/>
                  <a:pt x="3408" y="99"/>
                </a:cubicBezTo>
                <a:cubicBezTo>
                  <a:pt x="3408" y="129"/>
                  <a:pt x="3383" y="154"/>
                  <a:pt x="3353" y="154"/>
                </a:cubicBezTo>
                <a:cubicBezTo>
                  <a:pt x="3322" y="154"/>
                  <a:pt x="3297" y="129"/>
                  <a:pt x="3297" y="99"/>
                </a:cubicBezTo>
                <a:cubicBezTo>
                  <a:pt x="3298" y="68"/>
                  <a:pt x="3323" y="44"/>
                  <a:pt x="3353" y="44"/>
                </a:cubicBezTo>
                <a:close/>
                <a:moveTo>
                  <a:pt x="3359" y="365"/>
                </a:moveTo>
                <a:cubicBezTo>
                  <a:pt x="3389" y="451"/>
                  <a:pt x="3339" y="547"/>
                  <a:pt x="3243" y="568"/>
                </a:cubicBezTo>
                <a:cubicBezTo>
                  <a:pt x="3244" y="569"/>
                  <a:pt x="3244" y="570"/>
                  <a:pt x="3244" y="571"/>
                </a:cubicBezTo>
                <a:cubicBezTo>
                  <a:pt x="3283" y="641"/>
                  <a:pt x="3258" y="725"/>
                  <a:pt x="3192" y="768"/>
                </a:cubicBezTo>
                <a:cubicBezTo>
                  <a:pt x="3127" y="811"/>
                  <a:pt x="3036" y="805"/>
                  <a:pt x="2980" y="754"/>
                </a:cubicBezTo>
                <a:cubicBezTo>
                  <a:pt x="2903" y="685"/>
                  <a:pt x="2913" y="570"/>
                  <a:pt x="3000" y="514"/>
                </a:cubicBezTo>
                <a:cubicBezTo>
                  <a:pt x="3021" y="500"/>
                  <a:pt x="3045" y="492"/>
                  <a:pt x="3070" y="488"/>
                </a:cubicBezTo>
                <a:cubicBezTo>
                  <a:pt x="3071" y="488"/>
                  <a:pt x="3073" y="488"/>
                  <a:pt x="3075" y="487"/>
                </a:cubicBezTo>
                <a:cubicBezTo>
                  <a:pt x="3030" y="397"/>
                  <a:pt x="3077" y="300"/>
                  <a:pt x="3158" y="270"/>
                </a:cubicBezTo>
                <a:cubicBezTo>
                  <a:pt x="3240" y="239"/>
                  <a:pt x="3331" y="282"/>
                  <a:pt x="3359" y="365"/>
                </a:cubicBezTo>
                <a:close/>
                <a:moveTo>
                  <a:pt x="3310" y="810"/>
                </a:moveTo>
                <a:cubicBezTo>
                  <a:pt x="3284" y="811"/>
                  <a:pt x="3264" y="790"/>
                  <a:pt x="3264" y="765"/>
                </a:cubicBezTo>
                <a:cubicBezTo>
                  <a:pt x="3263" y="739"/>
                  <a:pt x="3283" y="718"/>
                  <a:pt x="3309" y="718"/>
                </a:cubicBezTo>
                <a:cubicBezTo>
                  <a:pt x="3335" y="718"/>
                  <a:pt x="3356" y="738"/>
                  <a:pt x="3356" y="763"/>
                </a:cubicBezTo>
                <a:cubicBezTo>
                  <a:pt x="3357" y="789"/>
                  <a:pt x="3336" y="810"/>
                  <a:pt x="3310" y="810"/>
                </a:cubicBezTo>
                <a:close/>
                <a:moveTo>
                  <a:pt x="3326" y="1101"/>
                </a:moveTo>
                <a:cubicBezTo>
                  <a:pt x="3326" y="1158"/>
                  <a:pt x="3279" y="1205"/>
                  <a:pt x="3221" y="1205"/>
                </a:cubicBezTo>
                <a:cubicBezTo>
                  <a:pt x="3164" y="1205"/>
                  <a:pt x="3116" y="1157"/>
                  <a:pt x="3116" y="1100"/>
                </a:cubicBezTo>
                <a:cubicBezTo>
                  <a:pt x="3117" y="1042"/>
                  <a:pt x="3164" y="996"/>
                  <a:pt x="3221" y="996"/>
                </a:cubicBezTo>
                <a:cubicBezTo>
                  <a:pt x="3279" y="996"/>
                  <a:pt x="3327" y="1043"/>
                  <a:pt x="3326" y="1101"/>
                </a:cubicBezTo>
                <a:close/>
                <a:moveTo>
                  <a:pt x="2928" y="940"/>
                </a:moveTo>
                <a:cubicBezTo>
                  <a:pt x="2959" y="940"/>
                  <a:pt x="2984" y="965"/>
                  <a:pt x="2983" y="996"/>
                </a:cubicBezTo>
                <a:cubicBezTo>
                  <a:pt x="2983" y="1026"/>
                  <a:pt x="2958" y="1051"/>
                  <a:pt x="2928" y="1051"/>
                </a:cubicBezTo>
                <a:cubicBezTo>
                  <a:pt x="2897" y="1051"/>
                  <a:pt x="2872" y="1026"/>
                  <a:pt x="2872" y="995"/>
                </a:cubicBezTo>
                <a:cubicBezTo>
                  <a:pt x="2873" y="965"/>
                  <a:pt x="2898" y="940"/>
                  <a:pt x="2928" y="940"/>
                </a:cubicBezTo>
                <a:close/>
                <a:moveTo>
                  <a:pt x="2806" y="776"/>
                </a:moveTo>
                <a:cubicBezTo>
                  <a:pt x="2759" y="776"/>
                  <a:pt x="2720" y="737"/>
                  <a:pt x="2719" y="689"/>
                </a:cubicBezTo>
                <a:cubicBezTo>
                  <a:pt x="2719" y="641"/>
                  <a:pt x="2759" y="602"/>
                  <a:pt x="2807" y="602"/>
                </a:cubicBezTo>
                <a:cubicBezTo>
                  <a:pt x="2855" y="602"/>
                  <a:pt x="2893" y="641"/>
                  <a:pt x="2893" y="689"/>
                </a:cubicBezTo>
                <a:cubicBezTo>
                  <a:pt x="2893" y="737"/>
                  <a:pt x="2854" y="776"/>
                  <a:pt x="2806" y="776"/>
                </a:cubicBezTo>
                <a:close/>
                <a:moveTo>
                  <a:pt x="3049" y="139"/>
                </a:moveTo>
                <a:cubicBezTo>
                  <a:pt x="3085" y="139"/>
                  <a:pt x="3114" y="168"/>
                  <a:pt x="3113" y="203"/>
                </a:cubicBezTo>
                <a:cubicBezTo>
                  <a:pt x="3113" y="238"/>
                  <a:pt x="3084" y="267"/>
                  <a:pt x="3049" y="267"/>
                </a:cubicBezTo>
                <a:cubicBezTo>
                  <a:pt x="3014" y="267"/>
                  <a:pt x="2985" y="238"/>
                  <a:pt x="2986" y="203"/>
                </a:cubicBezTo>
                <a:cubicBezTo>
                  <a:pt x="2986" y="168"/>
                  <a:pt x="3014" y="139"/>
                  <a:pt x="3049" y="139"/>
                </a:cubicBezTo>
                <a:close/>
                <a:moveTo>
                  <a:pt x="2676" y="379"/>
                </a:moveTo>
                <a:cubicBezTo>
                  <a:pt x="2679" y="367"/>
                  <a:pt x="2680" y="355"/>
                  <a:pt x="2685" y="344"/>
                </a:cubicBezTo>
                <a:cubicBezTo>
                  <a:pt x="2706" y="287"/>
                  <a:pt x="2747" y="253"/>
                  <a:pt x="2805" y="238"/>
                </a:cubicBezTo>
                <a:cubicBezTo>
                  <a:pt x="2878" y="218"/>
                  <a:pt x="2957" y="247"/>
                  <a:pt x="2999" y="306"/>
                </a:cubicBezTo>
                <a:cubicBezTo>
                  <a:pt x="3047" y="376"/>
                  <a:pt x="3032" y="468"/>
                  <a:pt x="2963" y="521"/>
                </a:cubicBezTo>
                <a:cubicBezTo>
                  <a:pt x="2886" y="580"/>
                  <a:pt x="2774" y="568"/>
                  <a:pt x="2712" y="494"/>
                </a:cubicBezTo>
                <a:cubicBezTo>
                  <a:pt x="2693" y="471"/>
                  <a:pt x="2681" y="445"/>
                  <a:pt x="2677" y="415"/>
                </a:cubicBezTo>
                <a:cubicBezTo>
                  <a:pt x="2677" y="414"/>
                  <a:pt x="2676" y="413"/>
                  <a:pt x="2676" y="411"/>
                </a:cubicBezTo>
                <a:cubicBezTo>
                  <a:pt x="2676" y="401"/>
                  <a:pt x="2676" y="390"/>
                  <a:pt x="2676" y="379"/>
                </a:cubicBezTo>
                <a:close/>
                <a:moveTo>
                  <a:pt x="2522" y="79"/>
                </a:moveTo>
                <a:cubicBezTo>
                  <a:pt x="2553" y="79"/>
                  <a:pt x="2578" y="104"/>
                  <a:pt x="2577" y="134"/>
                </a:cubicBezTo>
                <a:cubicBezTo>
                  <a:pt x="2577" y="165"/>
                  <a:pt x="2552" y="189"/>
                  <a:pt x="2522" y="189"/>
                </a:cubicBezTo>
                <a:cubicBezTo>
                  <a:pt x="2491" y="189"/>
                  <a:pt x="2466" y="164"/>
                  <a:pt x="2466" y="134"/>
                </a:cubicBezTo>
                <a:cubicBezTo>
                  <a:pt x="2467" y="103"/>
                  <a:pt x="2491" y="79"/>
                  <a:pt x="2522" y="79"/>
                </a:cubicBezTo>
                <a:close/>
                <a:moveTo>
                  <a:pt x="2416" y="483"/>
                </a:moveTo>
                <a:cubicBezTo>
                  <a:pt x="2458" y="483"/>
                  <a:pt x="2491" y="517"/>
                  <a:pt x="2491" y="559"/>
                </a:cubicBezTo>
                <a:cubicBezTo>
                  <a:pt x="2491" y="600"/>
                  <a:pt x="2457" y="634"/>
                  <a:pt x="2416" y="634"/>
                </a:cubicBezTo>
                <a:cubicBezTo>
                  <a:pt x="2375" y="634"/>
                  <a:pt x="2341" y="600"/>
                  <a:pt x="2340" y="558"/>
                </a:cubicBezTo>
                <a:cubicBezTo>
                  <a:pt x="2340" y="517"/>
                  <a:pt x="2374" y="483"/>
                  <a:pt x="2416" y="483"/>
                </a:cubicBezTo>
                <a:close/>
                <a:moveTo>
                  <a:pt x="2257" y="1005"/>
                </a:moveTo>
                <a:cubicBezTo>
                  <a:pt x="2260" y="994"/>
                  <a:pt x="2261" y="984"/>
                  <a:pt x="2265" y="974"/>
                </a:cubicBezTo>
                <a:cubicBezTo>
                  <a:pt x="2283" y="925"/>
                  <a:pt x="2319" y="895"/>
                  <a:pt x="2369" y="882"/>
                </a:cubicBezTo>
                <a:cubicBezTo>
                  <a:pt x="2433" y="865"/>
                  <a:pt x="2502" y="890"/>
                  <a:pt x="2537" y="942"/>
                </a:cubicBezTo>
                <a:cubicBezTo>
                  <a:pt x="2580" y="1002"/>
                  <a:pt x="2566" y="1082"/>
                  <a:pt x="2506" y="1128"/>
                </a:cubicBezTo>
                <a:cubicBezTo>
                  <a:pt x="2439" y="1179"/>
                  <a:pt x="2343" y="1169"/>
                  <a:pt x="2289" y="1105"/>
                </a:cubicBezTo>
                <a:cubicBezTo>
                  <a:pt x="2272" y="1085"/>
                  <a:pt x="2261" y="1062"/>
                  <a:pt x="2258" y="1036"/>
                </a:cubicBezTo>
                <a:cubicBezTo>
                  <a:pt x="2258" y="1035"/>
                  <a:pt x="2257" y="1034"/>
                  <a:pt x="2257" y="1033"/>
                </a:cubicBezTo>
                <a:cubicBezTo>
                  <a:pt x="2257" y="1023"/>
                  <a:pt x="2257" y="1014"/>
                  <a:pt x="2257" y="1005"/>
                </a:cubicBezTo>
                <a:close/>
                <a:moveTo>
                  <a:pt x="2311" y="1388"/>
                </a:moveTo>
                <a:cubicBezTo>
                  <a:pt x="2342" y="1388"/>
                  <a:pt x="2367" y="1413"/>
                  <a:pt x="2367" y="1444"/>
                </a:cubicBezTo>
                <a:cubicBezTo>
                  <a:pt x="2366" y="1474"/>
                  <a:pt x="2341" y="1499"/>
                  <a:pt x="2311" y="1499"/>
                </a:cubicBezTo>
                <a:cubicBezTo>
                  <a:pt x="2281" y="1499"/>
                  <a:pt x="2255" y="1474"/>
                  <a:pt x="2256" y="1443"/>
                </a:cubicBezTo>
                <a:cubicBezTo>
                  <a:pt x="2256" y="1413"/>
                  <a:pt x="2281" y="1388"/>
                  <a:pt x="2311" y="1388"/>
                </a:cubicBezTo>
                <a:close/>
                <a:moveTo>
                  <a:pt x="1855" y="173"/>
                </a:moveTo>
                <a:cubicBezTo>
                  <a:pt x="1857" y="163"/>
                  <a:pt x="1859" y="153"/>
                  <a:pt x="1862" y="143"/>
                </a:cubicBezTo>
                <a:cubicBezTo>
                  <a:pt x="1881" y="94"/>
                  <a:pt x="1917" y="64"/>
                  <a:pt x="1967" y="51"/>
                </a:cubicBezTo>
                <a:cubicBezTo>
                  <a:pt x="2030" y="34"/>
                  <a:pt x="2099" y="59"/>
                  <a:pt x="2135" y="110"/>
                </a:cubicBezTo>
                <a:cubicBezTo>
                  <a:pt x="2177" y="171"/>
                  <a:pt x="2164" y="251"/>
                  <a:pt x="2104" y="297"/>
                </a:cubicBezTo>
                <a:cubicBezTo>
                  <a:pt x="2037" y="348"/>
                  <a:pt x="1940" y="337"/>
                  <a:pt x="1886" y="273"/>
                </a:cubicBezTo>
                <a:cubicBezTo>
                  <a:pt x="1869" y="254"/>
                  <a:pt x="1859" y="231"/>
                  <a:pt x="1856" y="205"/>
                </a:cubicBezTo>
                <a:cubicBezTo>
                  <a:pt x="1856" y="204"/>
                  <a:pt x="1855" y="203"/>
                  <a:pt x="1855" y="202"/>
                </a:cubicBezTo>
                <a:cubicBezTo>
                  <a:pt x="1855" y="192"/>
                  <a:pt x="1855" y="183"/>
                  <a:pt x="1855" y="173"/>
                </a:cubicBezTo>
                <a:close/>
                <a:moveTo>
                  <a:pt x="2116" y="751"/>
                </a:moveTo>
                <a:cubicBezTo>
                  <a:pt x="2157" y="870"/>
                  <a:pt x="2088" y="1003"/>
                  <a:pt x="1956" y="1032"/>
                </a:cubicBezTo>
                <a:cubicBezTo>
                  <a:pt x="1956" y="1033"/>
                  <a:pt x="1956" y="1035"/>
                  <a:pt x="1957" y="1036"/>
                </a:cubicBezTo>
                <a:cubicBezTo>
                  <a:pt x="2010" y="1133"/>
                  <a:pt x="1977" y="1248"/>
                  <a:pt x="1885" y="1309"/>
                </a:cubicBezTo>
                <a:cubicBezTo>
                  <a:pt x="1795" y="1368"/>
                  <a:pt x="1670" y="1360"/>
                  <a:pt x="1592" y="1289"/>
                </a:cubicBezTo>
                <a:cubicBezTo>
                  <a:pt x="1486" y="1193"/>
                  <a:pt x="1500" y="1035"/>
                  <a:pt x="1620" y="958"/>
                </a:cubicBezTo>
                <a:cubicBezTo>
                  <a:pt x="1650" y="939"/>
                  <a:pt x="1682" y="927"/>
                  <a:pt x="1717" y="922"/>
                </a:cubicBezTo>
                <a:cubicBezTo>
                  <a:pt x="1719" y="922"/>
                  <a:pt x="1720" y="921"/>
                  <a:pt x="1723" y="921"/>
                </a:cubicBezTo>
                <a:cubicBezTo>
                  <a:pt x="1661" y="796"/>
                  <a:pt x="1726" y="662"/>
                  <a:pt x="1839" y="620"/>
                </a:cubicBezTo>
                <a:cubicBezTo>
                  <a:pt x="1951" y="578"/>
                  <a:pt x="2077" y="638"/>
                  <a:pt x="2116" y="751"/>
                </a:cubicBezTo>
                <a:close/>
                <a:moveTo>
                  <a:pt x="1491" y="1485"/>
                </a:moveTo>
                <a:cubicBezTo>
                  <a:pt x="1521" y="1485"/>
                  <a:pt x="1546" y="1510"/>
                  <a:pt x="1546" y="1541"/>
                </a:cubicBezTo>
                <a:cubicBezTo>
                  <a:pt x="1546" y="1571"/>
                  <a:pt x="1521" y="1596"/>
                  <a:pt x="1491" y="1596"/>
                </a:cubicBezTo>
                <a:cubicBezTo>
                  <a:pt x="1460" y="1596"/>
                  <a:pt x="1435" y="1570"/>
                  <a:pt x="1435" y="1540"/>
                </a:cubicBezTo>
                <a:cubicBezTo>
                  <a:pt x="1435" y="1510"/>
                  <a:pt x="1460" y="1485"/>
                  <a:pt x="1491" y="1485"/>
                </a:cubicBezTo>
                <a:close/>
                <a:moveTo>
                  <a:pt x="1353" y="1319"/>
                </a:moveTo>
                <a:cubicBezTo>
                  <a:pt x="1287" y="1319"/>
                  <a:pt x="1233" y="1265"/>
                  <a:pt x="1233" y="1199"/>
                </a:cubicBezTo>
                <a:cubicBezTo>
                  <a:pt x="1232" y="1133"/>
                  <a:pt x="1287" y="1079"/>
                  <a:pt x="1354" y="1079"/>
                </a:cubicBezTo>
                <a:cubicBezTo>
                  <a:pt x="1420" y="1079"/>
                  <a:pt x="1473" y="1133"/>
                  <a:pt x="1473" y="1200"/>
                </a:cubicBezTo>
                <a:cubicBezTo>
                  <a:pt x="1473" y="1266"/>
                  <a:pt x="1419" y="1319"/>
                  <a:pt x="1353" y="1319"/>
                </a:cubicBezTo>
                <a:close/>
                <a:moveTo>
                  <a:pt x="1688" y="440"/>
                </a:moveTo>
                <a:cubicBezTo>
                  <a:pt x="1737" y="440"/>
                  <a:pt x="1777" y="480"/>
                  <a:pt x="1777" y="529"/>
                </a:cubicBezTo>
                <a:cubicBezTo>
                  <a:pt x="1776" y="577"/>
                  <a:pt x="1737" y="616"/>
                  <a:pt x="1688" y="616"/>
                </a:cubicBezTo>
                <a:cubicBezTo>
                  <a:pt x="1640" y="616"/>
                  <a:pt x="1600" y="576"/>
                  <a:pt x="1600" y="528"/>
                </a:cubicBezTo>
                <a:cubicBezTo>
                  <a:pt x="1601" y="479"/>
                  <a:pt x="1640" y="440"/>
                  <a:pt x="1688" y="440"/>
                </a:cubicBezTo>
                <a:close/>
                <a:moveTo>
                  <a:pt x="1415" y="132"/>
                </a:moveTo>
                <a:cubicBezTo>
                  <a:pt x="1446" y="132"/>
                  <a:pt x="1470" y="157"/>
                  <a:pt x="1470" y="188"/>
                </a:cubicBezTo>
                <a:cubicBezTo>
                  <a:pt x="1470" y="218"/>
                  <a:pt x="1445" y="243"/>
                  <a:pt x="1415" y="243"/>
                </a:cubicBezTo>
                <a:cubicBezTo>
                  <a:pt x="1384" y="243"/>
                  <a:pt x="1359" y="217"/>
                  <a:pt x="1359" y="187"/>
                </a:cubicBezTo>
                <a:cubicBezTo>
                  <a:pt x="1360" y="156"/>
                  <a:pt x="1384" y="132"/>
                  <a:pt x="1415" y="132"/>
                </a:cubicBezTo>
                <a:close/>
                <a:moveTo>
                  <a:pt x="1618" y="671"/>
                </a:moveTo>
                <a:cubicBezTo>
                  <a:pt x="1686" y="768"/>
                  <a:pt x="1664" y="895"/>
                  <a:pt x="1568" y="967"/>
                </a:cubicBezTo>
                <a:cubicBezTo>
                  <a:pt x="1462" y="1048"/>
                  <a:pt x="1308" y="1032"/>
                  <a:pt x="1222" y="930"/>
                </a:cubicBezTo>
                <a:cubicBezTo>
                  <a:pt x="1196" y="899"/>
                  <a:pt x="1179" y="862"/>
                  <a:pt x="1174" y="821"/>
                </a:cubicBezTo>
                <a:cubicBezTo>
                  <a:pt x="1174" y="819"/>
                  <a:pt x="1173" y="818"/>
                  <a:pt x="1172" y="816"/>
                </a:cubicBezTo>
                <a:cubicBezTo>
                  <a:pt x="1172" y="801"/>
                  <a:pt x="1172" y="786"/>
                  <a:pt x="1172" y="771"/>
                </a:cubicBezTo>
                <a:cubicBezTo>
                  <a:pt x="1176" y="755"/>
                  <a:pt x="1179" y="738"/>
                  <a:pt x="1184" y="723"/>
                </a:cubicBezTo>
                <a:cubicBezTo>
                  <a:pt x="1214" y="645"/>
                  <a:pt x="1271" y="597"/>
                  <a:pt x="1351" y="576"/>
                </a:cubicBezTo>
                <a:cubicBezTo>
                  <a:pt x="1451" y="549"/>
                  <a:pt x="1561" y="588"/>
                  <a:pt x="1618" y="671"/>
                </a:cubicBezTo>
                <a:close/>
                <a:moveTo>
                  <a:pt x="1075" y="1019"/>
                </a:moveTo>
                <a:cubicBezTo>
                  <a:pt x="1075" y="1049"/>
                  <a:pt x="1050" y="1074"/>
                  <a:pt x="1019" y="1074"/>
                </a:cubicBezTo>
                <a:cubicBezTo>
                  <a:pt x="989" y="1074"/>
                  <a:pt x="963" y="1048"/>
                  <a:pt x="964" y="1018"/>
                </a:cubicBezTo>
                <a:cubicBezTo>
                  <a:pt x="964" y="988"/>
                  <a:pt x="989" y="963"/>
                  <a:pt x="1019" y="963"/>
                </a:cubicBezTo>
                <a:cubicBezTo>
                  <a:pt x="1050" y="963"/>
                  <a:pt x="1075" y="988"/>
                  <a:pt x="1075" y="1019"/>
                </a:cubicBezTo>
                <a:close/>
                <a:moveTo>
                  <a:pt x="675" y="70"/>
                </a:moveTo>
                <a:cubicBezTo>
                  <a:pt x="716" y="70"/>
                  <a:pt x="750" y="104"/>
                  <a:pt x="750" y="146"/>
                </a:cubicBezTo>
                <a:cubicBezTo>
                  <a:pt x="750" y="187"/>
                  <a:pt x="716" y="221"/>
                  <a:pt x="674" y="221"/>
                </a:cubicBezTo>
                <a:cubicBezTo>
                  <a:pt x="633" y="221"/>
                  <a:pt x="599" y="187"/>
                  <a:pt x="599" y="146"/>
                </a:cubicBezTo>
                <a:cubicBezTo>
                  <a:pt x="598" y="104"/>
                  <a:pt x="633" y="70"/>
                  <a:pt x="675" y="70"/>
                </a:cubicBezTo>
                <a:close/>
                <a:moveTo>
                  <a:pt x="545" y="670"/>
                </a:moveTo>
                <a:cubicBezTo>
                  <a:pt x="575" y="670"/>
                  <a:pt x="600" y="695"/>
                  <a:pt x="600" y="726"/>
                </a:cubicBezTo>
                <a:cubicBezTo>
                  <a:pt x="600" y="756"/>
                  <a:pt x="575" y="781"/>
                  <a:pt x="544" y="781"/>
                </a:cubicBezTo>
                <a:cubicBezTo>
                  <a:pt x="514" y="781"/>
                  <a:pt x="489" y="755"/>
                  <a:pt x="489" y="725"/>
                </a:cubicBezTo>
                <a:cubicBezTo>
                  <a:pt x="489" y="695"/>
                  <a:pt x="514" y="670"/>
                  <a:pt x="545" y="670"/>
                </a:cubicBezTo>
                <a:close/>
                <a:moveTo>
                  <a:pt x="588" y="997"/>
                </a:moveTo>
                <a:cubicBezTo>
                  <a:pt x="587" y="1024"/>
                  <a:pt x="565" y="1045"/>
                  <a:pt x="539" y="1045"/>
                </a:cubicBezTo>
                <a:cubicBezTo>
                  <a:pt x="512" y="1045"/>
                  <a:pt x="489" y="1023"/>
                  <a:pt x="490" y="996"/>
                </a:cubicBezTo>
                <a:cubicBezTo>
                  <a:pt x="490" y="969"/>
                  <a:pt x="512" y="948"/>
                  <a:pt x="539" y="948"/>
                </a:cubicBezTo>
                <a:cubicBezTo>
                  <a:pt x="566" y="948"/>
                  <a:pt x="588" y="970"/>
                  <a:pt x="588" y="997"/>
                </a:cubicBezTo>
                <a:close/>
                <a:moveTo>
                  <a:pt x="500" y="1076"/>
                </a:moveTo>
                <a:cubicBezTo>
                  <a:pt x="537" y="1129"/>
                  <a:pt x="525" y="1200"/>
                  <a:pt x="472" y="1240"/>
                </a:cubicBezTo>
                <a:cubicBezTo>
                  <a:pt x="413" y="1285"/>
                  <a:pt x="328" y="1276"/>
                  <a:pt x="280" y="1219"/>
                </a:cubicBezTo>
                <a:cubicBezTo>
                  <a:pt x="265" y="1202"/>
                  <a:pt x="256" y="1182"/>
                  <a:pt x="253" y="1159"/>
                </a:cubicBezTo>
                <a:cubicBezTo>
                  <a:pt x="253" y="1158"/>
                  <a:pt x="253" y="1157"/>
                  <a:pt x="252" y="1156"/>
                </a:cubicBezTo>
                <a:cubicBezTo>
                  <a:pt x="252" y="1148"/>
                  <a:pt x="252" y="1140"/>
                  <a:pt x="252" y="1131"/>
                </a:cubicBezTo>
                <a:cubicBezTo>
                  <a:pt x="255" y="1122"/>
                  <a:pt x="256" y="1113"/>
                  <a:pt x="259" y="1104"/>
                </a:cubicBezTo>
                <a:cubicBezTo>
                  <a:pt x="276" y="1061"/>
                  <a:pt x="307" y="1035"/>
                  <a:pt x="351" y="1023"/>
                </a:cubicBezTo>
                <a:cubicBezTo>
                  <a:pt x="407" y="1008"/>
                  <a:pt x="468" y="1030"/>
                  <a:pt x="500" y="1076"/>
                </a:cubicBezTo>
                <a:close/>
                <a:moveTo>
                  <a:pt x="403" y="1537"/>
                </a:moveTo>
                <a:cubicBezTo>
                  <a:pt x="434" y="1537"/>
                  <a:pt x="459" y="1562"/>
                  <a:pt x="458" y="1592"/>
                </a:cubicBezTo>
                <a:cubicBezTo>
                  <a:pt x="458" y="1623"/>
                  <a:pt x="433" y="1647"/>
                  <a:pt x="403" y="1647"/>
                </a:cubicBezTo>
                <a:cubicBezTo>
                  <a:pt x="372" y="1647"/>
                  <a:pt x="347" y="1622"/>
                  <a:pt x="347" y="1592"/>
                </a:cubicBezTo>
                <a:cubicBezTo>
                  <a:pt x="348" y="1561"/>
                  <a:pt x="373" y="1537"/>
                  <a:pt x="403" y="1537"/>
                </a:cubicBezTo>
                <a:close/>
                <a:moveTo>
                  <a:pt x="286" y="1369"/>
                </a:moveTo>
                <a:cubicBezTo>
                  <a:pt x="286" y="1332"/>
                  <a:pt x="316" y="1302"/>
                  <a:pt x="353" y="1302"/>
                </a:cubicBezTo>
                <a:cubicBezTo>
                  <a:pt x="390" y="1302"/>
                  <a:pt x="419" y="1332"/>
                  <a:pt x="419" y="1369"/>
                </a:cubicBezTo>
                <a:cubicBezTo>
                  <a:pt x="419" y="1405"/>
                  <a:pt x="389" y="1435"/>
                  <a:pt x="353" y="1435"/>
                </a:cubicBezTo>
                <a:cubicBezTo>
                  <a:pt x="316" y="1435"/>
                  <a:pt x="286" y="1405"/>
                  <a:pt x="286" y="1369"/>
                </a:cubicBezTo>
                <a:close/>
                <a:moveTo>
                  <a:pt x="144" y="1277"/>
                </a:moveTo>
                <a:cubicBezTo>
                  <a:pt x="175" y="1277"/>
                  <a:pt x="200" y="1302"/>
                  <a:pt x="200" y="1333"/>
                </a:cubicBezTo>
                <a:cubicBezTo>
                  <a:pt x="199" y="1363"/>
                  <a:pt x="174" y="1388"/>
                  <a:pt x="144" y="1388"/>
                </a:cubicBezTo>
                <a:cubicBezTo>
                  <a:pt x="113" y="1388"/>
                  <a:pt x="88" y="1363"/>
                  <a:pt x="89" y="1332"/>
                </a:cubicBezTo>
                <a:cubicBezTo>
                  <a:pt x="89" y="1302"/>
                  <a:pt x="114" y="1277"/>
                  <a:pt x="144" y="1277"/>
                </a:cubicBezTo>
                <a:close/>
                <a:moveTo>
                  <a:pt x="99" y="345"/>
                </a:moveTo>
                <a:cubicBezTo>
                  <a:pt x="99" y="322"/>
                  <a:pt x="119" y="302"/>
                  <a:pt x="143" y="303"/>
                </a:cubicBezTo>
                <a:cubicBezTo>
                  <a:pt x="166" y="303"/>
                  <a:pt x="185" y="322"/>
                  <a:pt x="185" y="346"/>
                </a:cubicBezTo>
                <a:cubicBezTo>
                  <a:pt x="185" y="369"/>
                  <a:pt x="166" y="388"/>
                  <a:pt x="142" y="388"/>
                </a:cubicBezTo>
                <a:cubicBezTo>
                  <a:pt x="119" y="388"/>
                  <a:pt x="99" y="369"/>
                  <a:pt x="99" y="345"/>
                </a:cubicBezTo>
                <a:close/>
                <a:moveTo>
                  <a:pt x="192" y="724"/>
                </a:moveTo>
                <a:cubicBezTo>
                  <a:pt x="192" y="682"/>
                  <a:pt x="226" y="648"/>
                  <a:pt x="268" y="649"/>
                </a:cubicBezTo>
                <a:cubicBezTo>
                  <a:pt x="309" y="649"/>
                  <a:pt x="343" y="683"/>
                  <a:pt x="343" y="724"/>
                </a:cubicBezTo>
                <a:cubicBezTo>
                  <a:pt x="343" y="766"/>
                  <a:pt x="309" y="800"/>
                  <a:pt x="267" y="800"/>
                </a:cubicBezTo>
                <a:cubicBezTo>
                  <a:pt x="226" y="800"/>
                  <a:pt x="192" y="766"/>
                  <a:pt x="192" y="724"/>
                </a:cubicBezTo>
                <a:close/>
                <a:moveTo>
                  <a:pt x="367" y="383"/>
                </a:moveTo>
                <a:cubicBezTo>
                  <a:pt x="367" y="370"/>
                  <a:pt x="377" y="360"/>
                  <a:pt x="390" y="360"/>
                </a:cubicBezTo>
                <a:cubicBezTo>
                  <a:pt x="403" y="360"/>
                  <a:pt x="413" y="370"/>
                  <a:pt x="413" y="382"/>
                </a:cubicBezTo>
                <a:cubicBezTo>
                  <a:pt x="413" y="395"/>
                  <a:pt x="403" y="405"/>
                  <a:pt x="390" y="405"/>
                </a:cubicBezTo>
                <a:cubicBezTo>
                  <a:pt x="378" y="405"/>
                  <a:pt x="368" y="395"/>
                  <a:pt x="367" y="383"/>
                </a:cubicBezTo>
                <a:close/>
                <a:moveTo>
                  <a:pt x="415" y="186"/>
                </a:moveTo>
                <a:cubicBezTo>
                  <a:pt x="429" y="228"/>
                  <a:pt x="405" y="275"/>
                  <a:pt x="357" y="286"/>
                </a:cubicBezTo>
                <a:cubicBezTo>
                  <a:pt x="358" y="286"/>
                  <a:pt x="358" y="287"/>
                  <a:pt x="358" y="287"/>
                </a:cubicBezTo>
                <a:cubicBezTo>
                  <a:pt x="377" y="322"/>
                  <a:pt x="365" y="363"/>
                  <a:pt x="332" y="385"/>
                </a:cubicBezTo>
                <a:cubicBezTo>
                  <a:pt x="300" y="406"/>
                  <a:pt x="255" y="403"/>
                  <a:pt x="228" y="378"/>
                </a:cubicBezTo>
                <a:cubicBezTo>
                  <a:pt x="190" y="343"/>
                  <a:pt x="195" y="287"/>
                  <a:pt x="238" y="259"/>
                </a:cubicBezTo>
                <a:cubicBezTo>
                  <a:pt x="248" y="252"/>
                  <a:pt x="260" y="248"/>
                  <a:pt x="272" y="246"/>
                </a:cubicBezTo>
                <a:cubicBezTo>
                  <a:pt x="273" y="246"/>
                  <a:pt x="273" y="246"/>
                  <a:pt x="274" y="246"/>
                </a:cubicBezTo>
                <a:cubicBezTo>
                  <a:pt x="252" y="202"/>
                  <a:pt x="275" y="154"/>
                  <a:pt x="316" y="139"/>
                </a:cubicBezTo>
                <a:cubicBezTo>
                  <a:pt x="356" y="124"/>
                  <a:pt x="401" y="145"/>
                  <a:pt x="415" y="186"/>
                </a:cubicBezTo>
                <a:close/>
                <a:moveTo>
                  <a:pt x="262" y="75"/>
                </a:moveTo>
                <a:cubicBezTo>
                  <a:pt x="279" y="75"/>
                  <a:pt x="294" y="89"/>
                  <a:pt x="293" y="106"/>
                </a:cubicBezTo>
                <a:cubicBezTo>
                  <a:pt x="293" y="123"/>
                  <a:pt x="279" y="137"/>
                  <a:pt x="262" y="137"/>
                </a:cubicBezTo>
                <a:cubicBezTo>
                  <a:pt x="245" y="137"/>
                  <a:pt x="230" y="123"/>
                  <a:pt x="230" y="106"/>
                </a:cubicBezTo>
                <a:cubicBezTo>
                  <a:pt x="231" y="88"/>
                  <a:pt x="245" y="75"/>
                  <a:pt x="262" y="75"/>
                </a:cubicBezTo>
                <a:close/>
                <a:moveTo>
                  <a:pt x="78" y="209"/>
                </a:moveTo>
                <a:cubicBezTo>
                  <a:pt x="78" y="203"/>
                  <a:pt x="78" y="198"/>
                  <a:pt x="78" y="193"/>
                </a:cubicBezTo>
                <a:cubicBezTo>
                  <a:pt x="79" y="187"/>
                  <a:pt x="80" y="181"/>
                  <a:pt x="82" y="175"/>
                </a:cubicBezTo>
                <a:cubicBezTo>
                  <a:pt x="93" y="147"/>
                  <a:pt x="113" y="131"/>
                  <a:pt x="141" y="123"/>
                </a:cubicBezTo>
                <a:cubicBezTo>
                  <a:pt x="177" y="113"/>
                  <a:pt x="217" y="127"/>
                  <a:pt x="237" y="157"/>
                </a:cubicBezTo>
                <a:cubicBezTo>
                  <a:pt x="261" y="191"/>
                  <a:pt x="253" y="237"/>
                  <a:pt x="219" y="263"/>
                </a:cubicBezTo>
                <a:cubicBezTo>
                  <a:pt x="181" y="291"/>
                  <a:pt x="126" y="286"/>
                  <a:pt x="96" y="249"/>
                </a:cubicBezTo>
                <a:cubicBezTo>
                  <a:pt x="86" y="238"/>
                  <a:pt x="80" y="225"/>
                  <a:pt x="78" y="210"/>
                </a:cubicBezTo>
                <a:cubicBezTo>
                  <a:pt x="78" y="210"/>
                  <a:pt x="78" y="209"/>
                  <a:pt x="78" y="209"/>
                </a:cubicBezTo>
                <a:close/>
                <a:moveTo>
                  <a:pt x="80" y="1776"/>
                </a:moveTo>
                <a:cubicBezTo>
                  <a:pt x="79" y="1775"/>
                  <a:pt x="79" y="1774"/>
                  <a:pt x="78" y="1773"/>
                </a:cubicBezTo>
                <a:cubicBezTo>
                  <a:pt x="78" y="1763"/>
                  <a:pt x="78" y="1754"/>
                  <a:pt x="78" y="1745"/>
                </a:cubicBezTo>
                <a:cubicBezTo>
                  <a:pt x="81" y="1735"/>
                  <a:pt x="82" y="1724"/>
                  <a:pt x="86" y="1714"/>
                </a:cubicBezTo>
                <a:cubicBezTo>
                  <a:pt x="105" y="1665"/>
                  <a:pt x="141" y="1635"/>
                  <a:pt x="191" y="1622"/>
                </a:cubicBezTo>
                <a:cubicBezTo>
                  <a:pt x="254" y="1605"/>
                  <a:pt x="323" y="1630"/>
                  <a:pt x="359" y="1682"/>
                </a:cubicBezTo>
                <a:cubicBezTo>
                  <a:pt x="401" y="1743"/>
                  <a:pt x="388" y="1822"/>
                  <a:pt x="328" y="1868"/>
                </a:cubicBezTo>
                <a:cubicBezTo>
                  <a:pt x="261" y="1919"/>
                  <a:pt x="164" y="1909"/>
                  <a:pt x="110" y="1845"/>
                </a:cubicBezTo>
                <a:cubicBezTo>
                  <a:pt x="93" y="1825"/>
                  <a:pt x="83" y="1802"/>
                  <a:pt x="80" y="1776"/>
                </a:cubicBezTo>
                <a:close/>
                <a:moveTo>
                  <a:pt x="192" y="2089"/>
                </a:moveTo>
                <a:cubicBezTo>
                  <a:pt x="151" y="2089"/>
                  <a:pt x="117" y="2055"/>
                  <a:pt x="116" y="2014"/>
                </a:cubicBezTo>
                <a:cubicBezTo>
                  <a:pt x="116" y="1972"/>
                  <a:pt x="150" y="1938"/>
                  <a:pt x="193" y="1938"/>
                </a:cubicBezTo>
                <a:cubicBezTo>
                  <a:pt x="234" y="1938"/>
                  <a:pt x="267" y="1972"/>
                  <a:pt x="267" y="2014"/>
                </a:cubicBezTo>
                <a:cubicBezTo>
                  <a:pt x="267" y="2056"/>
                  <a:pt x="233" y="2089"/>
                  <a:pt x="192" y="2089"/>
                </a:cubicBezTo>
                <a:close/>
                <a:moveTo>
                  <a:pt x="629" y="2119"/>
                </a:moveTo>
                <a:cubicBezTo>
                  <a:pt x="607" y="2119"/>
                  <a:pt x="589" y="2102"/>
                  <a:pt x="589" y="2080"/>
                </a:cubicBezTo>
                <a:cubicBezTo>
                  <a:pt x="589" y="2057"/>
                  <a:pt x="606" y="2039"/>
                  <a:pt x="629" y="2039"/>
                </a:cubicBezTo>
                <a:cubicBezTo>
                  <a:pt x="651" y="2039"/>
                  <a:pt x="669" y="2056"/>
                  <a:pt x="669" y="2079"/>
                </a:cubicBezTo>
                <a:cubicBezTo>
                  <a:pt x="670" y="2101"/>
                  <a:pt x="651" y="2119"/>
                  <a:pt x="629" y="2119"/>
                </a:cubicBezTo>
                <a:close/>
                <a:moveTo>
                  <a:pt x="571" y="1909"/>
                </a:moveTo>
                <a:cubicBezTo>
                  <a:pt x="571" y="1910"/>
                  <a:pt x="571" y="1911"/>
                  <a:pt x="572" y="1911"/>
                </a:cubicBezTo>
                <a:cubicBezTo>
                  <a:pt x="605" y="1972"/>
                  <a:pt x="584" y="2045"/>
                  <a:pt x="526" y="2083"/>
                </a:cubicBezTo>
                <a:cubicBezTo>
                  <a:pt x="470" y="2120"/>
                  <a:pt x="391" y="2115"/>
                  <a:pt x="342" y="2070"/>
                </a:cubicBezTo>
                <a:cubicBezTo>
                  <a:pt x="276" y="2010"/>
                  <a:pt x="284" y="1911"/>
                  <a:pt x="360" y="1862"/>
                </a:cubicBezTo>
                <a:cubicBezTo>
                  <a:pt x="379" y="1850"/>
                  <a:pt x="399" y="1842"/>
                  <a:pt x="421" y="1840"/>
                </a:cubicBezTo>
                <a:cubicBezTo>
                  <a:pt x="422" y="1840"/>
                  <a:pt x="423" y="1839"/>
                  <a:pt x="425" y="1839"/>
                </a:cubicBezTo>
                <a:cubicBezTo>
                  <a:pt x="386" y="1760"/>
                  <a:pt x="427" y="1676"/>
                  <a:pt x="497" y="1650"/>
                </a:cubicBezTo>
                <a:cubicBezTo>
                  <a:pt x="568" y="1624"/>
                  <a:pt x="647" y="1661"/>
                  <a:pt x="672" y="1732"/>
                </a:cubicBezTo>
                <a:cubicBezTo>
                  <a:pt x="698" y="1807"/>
                  <a:pt x="654" y="1890"/>
                  <a:pt x="571" y="1909"/>
                </a:cubicBezTo>
                <a:close/>
                <a:moveTo>
                  <a:pt x="738" y="1462"/>
                </a:moveTo>
                <a:cubicBezTo>
                  <a:pt x="719" y="1462"/>
                  <a:pt x="703" y="1446"/>
                  <a:pt x="702" y="1427"/>
                </a:cubicBezTo>
                <a:cubicBezTo>
                  <a:pt x="702" y="1407"/>
                  <a:pt x="718" y="1391"/>
                  <a:pt x="738" y="1391"/>
                </a:cubicBezTo>
                <a:cubicBezTo>
                  <a:pt x="757" y="1391"/>
                  <a:pt x="773" y="1406"/>
                  <a:pt x="773" y="1426"/>
                </a:cubicBezTo>
                <a:cubicBezTo>
                  <a:pt x="774" y="1445"/>
                  <a:pt x="758" y="1461"/>
                  <a:pt x="738" y="1462"/>
                </a:cubicBezTo>
                <a:close/>
                <a:moveTo>
                  <a:pt x="687" y="1276"/>
                </a:moveTo>
                <a:cubicBezTo>
                  <a:pt x="687" y="1277"/>
                  <a:pt x="687" y="1278"/>
                  <a:pt x="688" y="1278"/>
                </a:cubicBezTo>
                <a:cubicBezTo>
                  <a:pt x="717" y="1332"/>
                  <a:pt x="699" y="1396"/>
                  <a:pt x="647" y="1429"/>
                </a:cubicBezTo>
                <a:cubicBezTo>
                  <a:pt x="598" y="1462"/>
                  <a:pt x="528" y="1458"/>
                  <a:pt x="485" y="1419"/>
                </a:cubicBezTo>
                <a:cubicBezTo>
                  <a:pt x="427" y="1365"/>
                  <a:pt x="434" y="1278"/>
                  <a:pt x="501" y="1235"/>
                </a:cubicBezTo>
                <a:cubicBezTo>
                  <a:pt x="517" y="1224"/>
                  <a:pt x="535" y="1217"/>
                  <a:pt x="554" y="1215"/>
                </a:cubicBezTo>
                <a:cubicBezTo>
                  <a:pt x="555" y="1215"/>
                  <a:pt x="556" y="1214"/>
                  <a:pt x="558" y="1214"/>
                </a:cubicBezTo>
                <a:cubicBezTo>
                  <a:pt x="523" y="1145"/>
                  <a:pt x="559" y="1071"/>
                  <a:pt x="622" y="1048"/>
                </a:cubicBezTo>
                <a:cubicBezTo>
                  <a:pt x="684" y="1025"/>
                  <a:pt x="754" y="1057"/>
                  <a:pt x="776" y="1120"/>
                </a:cubicBezTo>
                <a:cubicBezTo>
                  <a:pt x="799" y="1186"/>
                  <a:pt x="760" y="1260"/>
                  <a:pt x="687" y="1276"/>
                </a:cubicBezTo>
                <a:close/>
                <a:moveTo>
                  <a:pt x="866" y="699"/>
                </a:moveTo>
                <a:cubicBezTo>
                  <a:pt x="810" y="736"/>
                  <a:pt x="731" y="731"/>
                  <a:pt x="682" y="687"/>
                </a:cubicBezTo>
                <a:cubicBezTo>
                  <a:pt x="616" y="627"/>
                  <a:pt x="624" y="527"/>
                  <a:pt x="700" y="479"/>
                </a:cubicBezTo>
                <a:cubicBezTo>
                  <a:pt x="719" y="467"/>
                  <a:pt x="739" y="459"/>
                  <a:pt x="761" y="456"/>
                </a:cubicBezTo>
                <a:cubicBezTo>
                  <a:pt x="762" y="456"/>
                  <a:pt x="763" y="456"/>
                  <a:pt x="765" y="455"/>
                </a:cubicBezTo>
                <a:cubicBezTo>
                  <a:pt x="726" y="377"/>
                  <a:pt x="766" y="293"/>
                  <a:pt x="837" y="267"/>
                </a:cubicBezTo>
                <a:cubicBezTo>
                  <a:pt x="908" y="240"/>
                  <a:pt x="987" y="277"/>
                  <a:pt x="1012" y="349"/>
                </a:cubicBezTo>
                <a:cubicBezTo>
                  <a:pt x="1038" y="423"/>
                  <a:pt x="994" y="507"/>
                  <a:pt x="911" y="525"/>
                </a:cubicBezTo>
                <a:cubicBezTo>
                  <a:pt x="911" y="526"/>
                  <a:pt x="911" y="527"/>
                  <a:pt x="912" y="528"/>
                </a:cubicBezTo>
                <a:cubicBezTo>
                  <a:pt x="945" y="589"/>
                  <a:pt x="924" y="661"/>
                  <a:pt x="866" y="699"/>
                </a:cubicBezTo>
                <a:close/>
                <a:moveTo>
                  <a:pt x="965" y="1935"/>
                </a:moveTo>
                <a:cubicBezTo>
                  <a:pt x="934" y="1935"/>
                  <a:pt x="909" y="1910"/>
                  <a:pt x="909" y="1880"/>
                </a:cubicBezTo>
                <a:cubicBezTo>
                  <a:pt x="910" y="1849"/>
                  <a:pt x="934" y="1825"/>
                  <a:pt x="965" y="1825"/>
                </a:cubicBezTo>
                <a:cubicBezTo>
                  <a:pt x="996" y="1825"/>
                  <a:pt x="1020" y="1850"/>
                  <a:pt x="1020" y="1880"/>
                </a:cubicBezTo>
                <a:cubicBezTo>
                  <a:pt x="1020" y="1911"/>
                  <a:pt x="995" y="1935"/>
                  <a:pt x="965" y="1935"/>
                </a:cubicBezTo>
                <a:close/>
                <a:moveTo>
                  <a:pt x="1075" y="1524"/>
                </a:moveTo>
                <a:cubicBezTo>
                  <a:pt x="1034" y="1524"/>
                  <a:pt x="1000" y="1490"/>
                  <a:pt x="999" y="1449"/>
                </a:cubicBezTo>
                <a:cubicBezTo>
                  <a:pt x="999" y="1407"/>
                  <a:pt x="1033" y="1373"/>
                  <a:pt x="1075" y="1373"/>
                </a:cubicBezTo>
                <a:cubicBezTo>
                  <a:pt x="1117" y="1373"/>
                  <a:pt x="1150" y="1407"/>
                  <a:pt x="1150" y="1449"/>
                </a:cubicBezTo>
                <a:cubicBezTo>
                  <a:pt x="1150" y="1491"/>
                  <a:pt x="1116" y="1524"/>
                  <a:pt x="1075" y="1524"/>
                </a:cubicBezTo>
                <a:close/>
                <a:moveTo>
                  <a:pt x="1129" y="403"/>
                </a:moveTo>
                <a:cubicBezTo>
                  <a:pt x="1129" y="361"/>
                  <a:pt x="1163" y="327"/>
                  <a:pt x="1205" y="327"/>
                </a:cubicBezTo>
                <a:cubicBezTo>
                  <a:pt x="1247" y="328"/>
                  <a:pt x="1280" y="361"/>
                  <a:pt x="1280" y="403"/>
                </a:cubicBezTo>
                <a:cubicBezTo>
                  <a:pt x="1280" y="445"/>
                  <a:pt x="1246" y="479"/>
                  <a:pt x="1204" y="478"/>
                </a:cubicBezTo>
                <a:cubicBezTo>
                  <a:pt x="1163" y="478"/>
                  <a:pt x="1129" y="444"/>
                  <a:pt x="1129" y="403"/>
                </a:cubicBezTo>
                <a:close/>
                <a:moveTo>
                  <a:pt x="1167" y="1724"/>
                </a:moveTo>
                <a:cubicBezTo>
                  <a:pt x="1167" y="1723"/>
                  <a:pt x="1167" y="1722"/>
                  <a:pt x="1166" y="1721"/>
                </a:cubicBezTo>
                <a:cubicBezTo>
                  <a:pt x="1166" y="1712"/>
                  <a:pt x="1166" y="1702"/>
                  <a:pt x="1166" y="1693"/>
                </a:cubicBezTo>
                <a:cubicBezTo>
                  <a:pt x="1169" y="1683"/>
                  <a:pt x="1170" y="1672"/>
                  <a:pt x="1174" y="1663"/>
                </a:cubicBezTo>
                <a:cubicBezTo>
                  <a:pt x="1192" y="1613"/>
                  <a:pt x="1229" y="1584"/>
                  <a:pt x="1278" y="1570"/>
                </a:cubicBezTo>
                <a:cubicBezTo>
                  <a:pt x="1342" y="1553"/>
                  <a:pt x="1411" y="1578"/>
                  <a:pt x="1447" y="1630"/>
                </a:cubicBezTo>
                <a:cubicBezTo>
                  <a:pt x="1489" y="1691"/>
                  <a:pt x="1475" y="1771"/>
                  <a:pt x="1415" y="1816"/>
                </a:cubicBezTo>
                <a:cubicBezTo>
                  <a:pt x="1348" y="1867"/>
                  <a:pt x="1252" y="1857"/>
                  <a:pt x="1198" y="1793"/>
                </a:cubicBezTo>
                <a:cubicBezTo>
                  <a:pt x="1181" y="1773"/>
                  <a:pt x="1171" y="1750"/>
                  <a:pt x="1167" y="1724"/>
                </a:cubicBezTo>
                <a:close/>
                <a:moveTo>
                  <a:pt x="1280" y="2038"/>
                </a:moveTo>
                <a:cubicBezTo>
                  <a:pt x="1238" y="2038"/>
                  <a:pt x="1204" y="2004"/>
                  <a:pt x="1204" y="1962"/>
                </a:cubicBezTo>
                <a:cubicBezTo>
                  <a:pt x="1204" y="1921"/>
                  <a:pt x="1238" y="1887"/>
                  <a:pt x="1280" y="1887"/>
                </a:cubicBezTo>
                <a:cubicBezTo>
                  <a:pt x="1322" y="1887"/>
                  <a:pt x="1355" y="1921"/>
                  <a:pt x="1355" y="1962"/>
                </a:cubicBezTo>
                <a:cubicBezTo>
                  <a:pt x="1355" y="2004"/>
                  <a:pt x="1321" y="2038"/>
                  <a:pt x="1280" y="2038"/>
                </a:cubicBezTo>
                <a:close/>
                <a:moveTo>
                  <a:pt x="1717" y="2068"/>
                </a:moveTo>
                <a:cubicBezTo>
                  <a:pt x="1695" y="2068"/>
                  <a:pt x="1677" y="2050"/>
                  <a:pt x="1677" y="2028"/>
                </a:cubicBezTo>
                <a:cubicBezTo>
                  <a:pt x="1676" y="2005"/>
                  <a:pt x="1694" y="1987"/>
                  <a:pt x="1716" y="1987"/>
                </a:cubicBezTo>
                <a:cubicBezTo>
                  <a:pt x="1739" y="1987"/>
                  <a:pt x="1757" y="2005"/>
                  <a:pt x="1757" y="2027"/>
                </a:cubicBezTo>
                <a:cubicBezTo>
                  <a:pt x="1757" y="2049"/>
                  <a:pt x="1739" y="2067"/>
                  <a:pt x="1717" y="2068"/>
                </a:cubicBezTo>
                <a:close/>
                <a:moveTo>
                  <a:pt x="1659" y="1857"/>
                </a:moveTo>
                <a:cubicBezTo>
                  <a:pt x="1659" y="1858"/>
                  <a:pt x="1659" y="1859"/>
                  <a:pt x="1660" y="1860"/>
                </a:cubicBezTo>
                <a:cubicBezTo>
                  <a:pt x="1693" y="1920"/>
                  <a:pt x="1672" y="1993"/>
                  <a:pt x="1614" y="2031"/>
                </a:cubicBezTo>
                <a:cubicBezTo>
                  <a:pt x="1558" y="2068"/>
                  <a:pt x="1479" y="2063"/>
                  <a:pt x="1430" y="2019"/>
                </a:cubicBezTo>
                <a:cubicBezTo>
                  <a:pt x="1364" y="1959"/>
                  <a:pt x="1372" y="1859"/>
                  <a:pt x="1448" y="1810"/>
                </a:cubicBezTo>
                <a:cubicBezTo>
                  <a:pt x="1466" y="1798"/>
                  <a:pt x="1487" y="1791"/>
                  <a:pt x="1509" y="1788"/>
                </a:cubicBezTo>
                <a:cubicBezTo>
                  <a:pt x="1510" y="1788"/>
                  <a:pt x="1511" y="1787"/>
                  <a:pt x="1512" y="1787"/>
                </a:cubicBezTo>
                <a:cubicBezTo>
                  <a:pt x="1474" y="1709"/>
                  <a:pt x="1514" y="1625"/>
                  <a:pt x="1585" y="1598"/>
                </a:cubicBezTo>
                <a:cubicBezTo>
                  <a:pt x="1656" y="1572"/>
                  <a:pt x="1735" y="1609"/>
                  <a:pt x="1760" y="1681"/>
                </a:cubicBezTo>
                <a:cubicBezTo>
                  <a:pt x="1785" y="1755"/>
                  <a:pt x="1742" y="1839"/>
                  <a:pt x="1659" y="1857"/>
                </a:cubicBezTo>
                <a:close/>
                <a:moveTo>
                  <a:pt x="1950" y="1793"/>
                </a:moveTo>
                <a:cubicBezTo>
                  <a:pt x="1909" y="1793"/>
                  <a:pt x="1875" y="1759"/>
                  <a:pt x="1875" y="1717"/>
                </a:cubicBezTo>
                <a:cubicBezTo>
                  <a:pt x="1874" y="1676"/>
                  <a:pt x="1909" y="1642"/>
                  <a:pt x="1951" y="1642"/>
                </a:cubicBezTo>
                <a:cubicBezTo>
                  <a:pt x="1992" y="1642"/>
                  <a:pt x="2026" y="1676"/>
                  <a:pt x="2026" y="1717"/>
                </a:cubicBezTo>
                <a:cubicBezTo>
                  <a:pt x="2026" y="1759"/>
                  <a:pt x="1992" y="1793"/>
                  <a:pt x="1950" y="1793"/>
                </a:cubicBezTo>
                <a:close/>
                <a:moveTo>
                  <a:pt x="1984" y="1304"/>
                </a:moveTo>
                <a:cubicBezTo>
                  <a:pt x="1984" y="1268"/>
                  <a:pt x="2011" y="1239"/>
                  <a:pt x="2047" y="1239"/>
                </a:cubicBezTo>
                <a:cubicBezTo>
                  <a:pt x="2083" y="1239"/>
                  <a:pt x="2111" y="1267"/>
                  <a:pt x="2112" y="1302"/>
                </a:cubicBezTo>
                <a:cubicBezTo>
                  <a:pt x="2113" y="1337"/>
                  <a:pt x="2084" y="1367"/>
                  <a:pt x="2048" y="1367"/>
                </a:cubicBezTo>
                <a:cubicBezTo>
                  <a:pt x="2013" y="1367"/>
                  <a:pt x="1984" y="1339"/>
                  <a:pt x="1984" y="1304"/>
                </a:cubicBezTo>
                <a:close/>
                <a:moveTo>
                  <a:pt x="2322" y="1909"/>
                </a:moveTo>
                <a:cubicBezTo>
                  <a:pt x="2322" y="1910"/>
                  <a:pt x="2322" y="1911"/>
                  <a:pt x="2322" y="1911"/>
                </a:cubicBezTo>
                <a:cubicBezTo>
                  <a:pt x="2356" y="1972"/>
                  <a:pt x="2335" y="2045"/>
                  <a:pt x="2277" y="2083"/>
                </a:cubicBezTo>
                <a:cubicBezTo>
                  <a:pt x="2221" y="2120"/>
                  <a:pt x="2142" y="2115"/>
                  <a:pt x="2093" y="2070"/>
                </a:cubicBezTo>
                <a:cubicBezTo>
                  <a:pt x="2026" y="2010"/>
                  <a:pt x="2035" y="1911"/>
                  <a:pt x="2110" y="1862"/>
                </a:cubicBezTo>
                <a:cubicBezTo>
                  <a:pt x="2129" y="1850"/>
                  <a:pt x="2149" y="1842"/>
                  <a:pt x="2171" y="1840"/>
                </a:cubicBezTo>
                <a:cubicBezTo>
                  <a:pt x="2173" y="1840"/>
                  <a:pt x="2174" y="1839"/>
                  <a:pt x="2175" y="1839"/>
                </a:cubicBezTo>
                <a:cubicBezTo>
                  <a:pt x="2136" y="1760"/>
                  <a:pt x="2177" y="1676"/>
                  <a:pt x="2248" y="1650"/>
                </a:cubicBezTo>
                <a:cubicBezTo>
                  <a:pt x="2319" y="1624"/>
                  <a:pt x="2398" y="1661"/>
                  <a:pt x="2422" y="1732"/>
                </a:cubicBezTo>
                <a:cubicBezTo>
                  <a:pt x="2448" y="1807"/>
                  <a:pt x="2405" y="1890"/>
                  <a:pt x="2322" y="1909"/>
                </a:cubicBezTo>
                <a:close/>
                <a:moveTo>
                  <a:pt x="2542" y="2135"/>
                </a:moveTo>
                <a:cubicBezTo>
                  <a:pt x="2501" y="2135"/>
                  <a:pt x="2467" y="2101"/>
                  <a:pt x="2466" y="2059"/>
                </a:cubicBezTo>
                <a:cubicBezTo>
                  <a:pt x="2466" y="2018"/>
                  <a:pt x="2500" y="1983"/>
                  <a:pt x="2543" y="1984"/>
                </a:cubicBezTo>
                <a:cubicBezTo>
                  <a:pt x="2584" y="1984"/>
                  <a:pt x="2617" y="2018"/>
                  <a:pt x="2617" y="2059"/>
                </a:cubicBezTo>
                <a:cubicBezTo>
                  <a:pt x="2617" y="2101"/>
                  <a:pt x="2583" y="2135"/>
                  <a:pt x="2542" y="2135"/>
                </a:cubicBezTo>
                <a:close/>
                <a:moveTo>
                  <a:pt x="2610" y="1448"/>
                </a:moveTo>
                <a:cubicBezTo>
                  <a:pt x="2610" y="1446"/>
                  <a:pt x="2608" y="1444"/>
                  <a:pt x="2608" y="1442"/>
                </a:cubicBezTo>
                <a:cubicBezTo>
                  <a:pt x="2608" y="1424"/>
                  <a:pt x="2608" y="1407"/>
                  <a:pt x="2608" y="1389"/>
                </a:cubicBezTo>
                <a:cubicBezTo>
                  <a:pt x="2612" y="1370"/>
                  <a:pt x="2615" y="1350"/>
                  <a:pt x="2622" y="1331"/>
                </a:cubicBezTo>
                <a:cubicBezTo>
                  <a:pt x="2657" y="1239"/>
                  <a:pt x="2726" y="1182"/>
                  <a:pt x="2820" y="1157"/>
                </a:cubicBezTo>
                <a:cubicBezTo>
                  <a:pt x="2940" y="1125"/>
                  <a:pt x="3070" y="1172"/>
                  <a:pt x="3138" y="1270"/>
                </a:cubicBezTo>
                <a:cubicBezTo>
                  <a:pt x="3218" y="1385"/>
                  <a:pt x="3193" y="1536"/>
                  <a:pt x="3079" y="1622"/>
                </a:cubicBezTo>
                <a:cubicBezTo>
                  <a:pt x="2952" y="1718"/>
                  <a:pt x="2770" y="1699"/>
                  <a:pt x="2667" y="1578"/>
                </a:cubicBezTo>
                <a:cubicBezTo>
                  <a:pt x="2636" y="1541"/>
                  <a:pt x="2616" y="1497"/>
                  <a:pt x="2610" y="1448"/>
                </a:cubicBezTo>
                <a:close/>
                <a:moveTo>
                  <a:pt x="2822" y="2041"/>
                </a:moveTo>
                <a:cubicBezTo>
                  <a:pt x="2744" y="2041"/>
                  <a:pt x="2680" y="1977"/>
                  <a:pt x="2680" y="1898"/>
                </a:cubicBezTo>
                <a:cubicBezTo>
                  <a:pt x="2679" y="1819"/>
                  <a:pt x="2744" y="1755"/>
                  <a:pt x="2824" y="1755"/>
                </a:cubicBezTo>
                <a:cubicBezTo>
                  <a:pt x="2902" y="1755"/>
                  <a:pt x="2965" y="1819"/>
                  <a:pt x="2965" y="1899"/>
                </a:cubicBezTo>
                <a:cubicBezTo>
                  <a:pt x="2965" y="1977"/>
                  <a:pt x="2901" y="2041"/>
                  <a:pt x="2822" y="2041"/>
                </a:cubicBezTo>
                <a:close/>
                <a:moveTo>
                  <a:pt x="3649" y="2097"/>
                </a:moveTo>
                <a:cubicBezTo>
                  <a:pt x="3607" y="2098"/>
                  <a:pt x="3573" y="2064"/>
                  <a:pt x="3573" y="2023"/>
                </a:cubicBezTo>
                <a:cubicBezTo>
                  <a:pt x="3573" y="1979"/>
                  <a:pt x="3605" y="1946"/>
                  <a:pt x="3648" y="1945"/>
                </a:cubicBezTo>
                <a:cubicBezTo>
                  <a:pt x="3690" y="1945"/>
                  <a:pt x="3724" y="1979"/>
                  <a:pt x="3725" y="2020"/>
                </a:cubicBezTo>
                <a:cubicBezTo>
                  <a:pt x="3726" y="2062"/>
                  <a:pt x="3691" y="2097"/>
                  <a:pt x="3649" y="2097"/>
                </a:cubicBezTo>
                <a:close/>
                <a:moveTo>
                  <a:pt x="3540" y="1699"/>
                </a:moveTo>
                <a:cubicBezTo>
                  <a:pt x="3540" y="1701"/>
                  <a:pt x="3540" y="1703"/>
                  <a:pt x="3541" y="1704"/>
                </a:cubicBezTo>
                <a:cubicBezTo>
                  <a:pt x="3604" y="1819"/>
                  <a:pt x="3564" y="1957"/>
                  <a:pt x="3455" y="2029"/>
                </a:cubicBezTo>
                <a:cubicBezTo>
                  <a:pt x="3348" y="2099"/>
                  <a:pt x="3199" y="2089"/>
                  <a:pt x="3107" y="2005"/>
                </a:cubicBezTo>
                <a:cubicBezTo>
                  <a:pt x="2981" y="1891"/>
                  <a:pt x="2997" y="1703"/>
                  <a:pt x="3140" y="1611"/>
                </a:cubicBezTo>
                <a:cubicBezTo>
                  <a:pt x="3175" y="1588"/>
                  <a:pt x="3214" y="1574"/>
                  <a:pt x="3255" y="1569"/>
                </a:cubicBezTo>
                <a:cubicBezTo>
                  <a:pt x="3257" y="1568"/>
                  <a:pt x="3260" y="1567"/>
                  <a:pt x="3263" y="1567"/>
                </a:cubicBezTo>
                <a:cubicBezTo>
                  <a:pt x="3189" y="1419"/>
                  <a:pt x="3266" y="1260"/>
                  <a:pt x="3400" y="1210"/>
                </a:cubicBezTo>
                <a:cubicBezTo>
                  <a:pt x="3534" y="1160"/>
                  <a:pt x="3683" y="1230"/>
                  <a:pt x="3730" y="1365"/>
                </a:cubicBezTo>
                <a:cubicBezTo>
                  <a:pt x="3779" y="1507"/>
                  <a:pt x="3697" y="1665"/>
                  <a:pt x="3540" y="1699"/>
                </a:cubicBezTo>
                <a:close/>
                <a:moveTo>
                  <a:pt x="3707" y="1047"/>
                </a:moveTo>
                <a:cubicBezTo>
                  <a:pt x="3641" y="1098"/>
                  <a:pt x="3544" y="1088"/>
                  <a:pt x="3490" y="1024"/>
                </a:cubicBezTo>
                <a:cubicBezTo>
                  <a:pt x="3473" y="1004"/>
                  <a:pt x="3463" y="981"/>
                  <a:pt x="3459" y="955"/>
                </a:cubicBezTo>
                <a:cubicBezTo>
                  <a:pt x="3459" y="954"/>
                  <a:pt x="3459" y="953"/>
                  <a:pt x="3458" y="952"/>
                </a:cubicBezTo>
                <a:cubicBezTo>
                  <a:pt x="3458" y="943"/>
                  <a:pt x="3458" y="933"/>
                  <a:pt x="3458" y="924"/>
                </a:cubicBezTo>
                <a:cubicBezTo>
                  <a:pt x="3461" y="914"/>
                  <a:pt x="3462" y="903"/>
                  <a:pt x="3466" y="893"/>
                </a:cubicBezTo>
                <a:cubicBezTo>
                  <a:pt x="3485" y="844"/>
                  <a:pt x="3521" y="815"/>
                  <a:pt x="3571" y="801"/>
                </a:cubicBezTo>
                <a:cubicBezTo>
                  <a:pt x="3634" y="784"/>
                  <a:pt x="3703" y="809"/>
                  <a:pt x="3739" y="861"/>
                </a:cubicBezTo>
                <a:cubicBezTo>
                  <a:pt x="3781" y="922"/>
                  <a:pt x="3768" y="1002"/>
                  <a:pt x="3707" y="1047"/>
                </a:cubicBezTo>
                <a:close/>
              </a:path>
            </a:pathLst>
          </a:custGeom>
          <a:solidFill>
            <a:srgbClr val="F4B6BB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1848500" y="3044280"/>
            <a:ext cx="5183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تیمی ما</a:t>
            </a:r>
            <a:endParaRPr lang="ko-KR" altLang="en-US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1" name="Rectangle 12">
            <a:extLst>
              <a:ext uri="{FF2B5EF4-FFF2-40B4-BE49-F238E27FC236}">
                <a16:creationId xmlns:a16="http://schemas.microsoft.com/office/drawing/2014/main" id="{9287099C-5872-4EBE-B8C6-AC6C44C95399}"/>
              </a:ext>
            </a:extLst>
          </p:cNvPr>
          <p:cNvSpPr/>
          <p:nvPr/>
        </p:nvSpPr>
        <p:spPr>
          <a:xfrm>
            <a:off x="5318045" y="571903"/>
            <a:ext cx="5920561" cy="3600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Rectangle 13">
            <a:extLst>
              <a:ext uri="{FF2B5EF4-FFF2-40B4-BE49-F238E27FC236}">
                <a16:creationId xmlns:a16="http://schemas.microsoft.com/office/drawing/2014/main" id="{118A4AC8-C68A-42EF-9875-9688024B5701}"/>
              </a:ext>
            </a:extLst>
          </p:cNvPr>
          <p:cNvSpPr/>
          <p:nvPr/>
        </p:nvSpPr>
        <p:spPr>
          <a:xfrm>
            <a:off x="5318045" y="2540253"/>
            <a:ext cx="5920561" cy="3600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14">
            <a:extLst>
              <a:ext uri="{FF2B5EF4-FFF2-40B4-BE49-F238E27FC236}">
                <a16:creationId xmlns:a16="http://schemas.microsoft.com/office/drawing/2014/main" id="{1F457674-F9CB-4E0D-9326-BCCFEEA3624C}"/>
              </a:ext>
            </a:extLst>
          </p:cNvPr>
          <p:cNvSpPr/>
          <p:nvPr/>
        </p:nvSpPr>
        <p:spPr>
          <a:xfrm>
            <a:off x="5318045" y="4508603"/>
            <a:ext cx="5920561" cy="3600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 Placeholder 15">
            <a:extLst>
              <a:ext uri="{FF2B5EF4-FFF2-40B4-BE49-F238E27FC236}">
                <a16:creationId xmlns:a16="http://schemas.microsoft.com/office/drawing/2014/main" id="{98793EA4-A764-46E5-902D-E608B4010477}"/>
              </a:ext>
            </a:extLst>
          </p:cNvPr>
          <p:cNvSpPr txBox="1"/>
          <p:nvPr/>
        </p:nvSpPr>
        <p:spPr>
          <a:xfrm>
            <a:off x="5441870" y="60788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یک پاورپوینت مدرن دریافت کنید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 Placeholder 15">
            <a:extLst>
              <a:ext uri="{FF2B5EF4-FFF2-40B4-BE49-F238E27FC236}">
                <a16:creationId xmlns:a16="http://schemas.microsoft.com/office/drawing/2014/main" id="{549D0D55-170F-4A6A-B81C-A60AF8B25AAA}"/>
              </a:ext>
            </a:extLst>
          </p:cNvPr>
          <p:cNvSpPr txBox="1"/>
          <p:nvPr/>
        </p:nvSpPr>
        <p:spPr>
          <a:xfrm>
            <a:off x="5441870" y="257623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cs typeface="B Nazanin" panose="00000400000000000000" pitchFamily="2" charset="-78"/>
              </a:rPr>
              <a:t>یک پاورپوینت مدرن دریافت کنید</a:t>
            </a:r>
            <a:endParaRPr lang="en-US" altLang="ko-KR" sz="1400" b="1" dirty="0">
              <a:cs typeface="B Nazanin" panose="00000400000000000000" pitchFamily="2" charset="-78"/>
            </a:endParaRPr>
          </a:p>
        </p:txBody>
      </p:sp>
      <p:sp>
        <p:nvSpPr>
          <p:cNvPr id="62" name="Text Placeholder 15">
            <a:extLst>
              <a:ext uri="{FF2B5EF4-FFF2-40B4-BE49-F238E27FC236}">
                <a16:creationId xmlns:a16="http://schemas.microsoft.com/office/drawing/2014/main" id="{4CC8FFC1-F641-49B1-948F-ED207961F305}"/>
              </a:ext>
            </a:extLst>
          </p:cNvPr>
          <p:cNvSpPr txBox="1"/>
          <p:nvPr/>
        </p:nvSpPr>
        <p:spPr>
          <a:xfrm>
            <a:off x="5441870" y="454458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cs typeface="B Nazanin" panose="00000400000000000000" pitchFamily="2" charset="-78"/>
              </a:rPr>
              <a:t>یک پاورپوینت مدرن دریافت کنید</a:t>
            </a:r>
            <a:endParaRPr lang="en-US" altLang="ko-KR" sz="1400" b="1" dirty="0"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A3982F8-35F1-406C-BCE8-1751087AB0C6}"/>
              </a:ext>
            </a:extLst>
          </p:cNvPr>
          <p:cNvSpPr txBox="1"/>
          <p:nvPr/>
        </p:nvSpPr>
        <p:spPr>
          <a:xfrm>
            <a:off x="5607121" y="989356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6FE18F4-EF0A-4710-87A1-91BC9BF701D3}"/>
              </a:ext>
            </a:extLst>
          </p:cNvPr>
          <p:cNvSpPr txBox="1"/>
          <p:nvPr/>
        </p:nvSpPr>
        <p:spPr>
          <a:xfrm>
            <a:off x="5607121" y="1354948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82A89ED-C573-4B0B-BBDE-3A29287FBE0B}"/>
              </a:ext>
            </a:extLst>
          </p:cNvPr>
          <p:cNvSpPr txBox="1"/>
          <p:nvPr/>
        </p:nvSpPr>
        <p:spPr>
          <a:xfrm>
            <a:off x="5607121" y="17205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EF69759-D296-4CAE-B224-5BA388796D6F}"/>
              </a:ext>
            </a:extLst>
          </p:cNvPr>
          <p:cNvSpPr txBox="1"/>
          <p:nvPr/>
        </p:nvSpPr>
        <p:spPr>
          <a:xfrm>
            <a:off x="5607121" y="2086135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559C161-2D56-41F0-AE6B-C955AF137C02}"/>
              </a:ext>
            </a:extLst>
          </p:cNvPr>
          <p:cNvSpPr txBox="1"/>
          <p:nvPr/>
        </p:nvSpPr>
        <p:spPr>
          <a:xfrm>
            <a:off x="5607121" y="296545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38807E8-2E3C-4B0B-A9F5-15E12C6F35A0}"/>
              </a:ext>
            </a:extLst>
          </p:cNvPr>
          <p:cNvSpPr txBox="1"/>
          <p:nvPr/>
        </p:nvSpPr>
        <p:spPr>
          <a:xfrm>
            <a:off x="5607121" y="33310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A5A8C7-986F-446D-BDAF-AD4AED75BCEB}"/>
              </a:ext>
            </a:extLst>
          </p:cNvPr>
          <p:cNvSpPr txBox="1"/>
          <p:nvPr/>
        </p:nvSpPr>
        <p:spPr>
          <a:xfrm>
            <a:off x="5607121" y="369663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728CAC-1409-451A-87C3-8E7946FECF05}"/>
              </a:ext>
            </a:extLst>
          </p:cNvPr>
          <p:cNvSpPr txBox="1"/>
          <p:nvPr/>
        </p:nvSpPr>
        <p:spPr>
          <a:xfrm>
            <a:off x="5607121" y="406222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26FC33E-7873-4B88-B3F0-AF00A2B465BA}"/>
              </a:ext>
            </a:extLst>
          </p:cNvPr>
          <p:cNvSpPr txBox="1"/>
          <p:nvPr/>
        </p:nvSpPr>
        <p:spPr>
          <a:xfrm>
            <a:off x="5607121" y="494117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16A6E9B-A1C5-4C5A-8204-2C48BBF7CE36}"/>
              </a:ext>
            </a:extLst>
          </p:cNvPr>
          <p:cNvSpPr txBox="1"/>
          <p:nvPr/>
        </p:nvSpPr>
        <p:spPr>
          <a:xfrm>
            <a:off x="5607121" y="530676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2FB8BD7-AB3B-4A18-B437-1512D249F18C}"/>
              </a:ext>
            </a:extLst>
          </p:cNvPr>
          <p:cNvSpPr txBox="1"/>
          <p:nvPr/>
        </p:nvSpPr>
        <p:spPr>
          <a:xfrm>
            <a:off x="5607121" y="567235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F48987F-16D1-49C3-AAF6-CBB6D8B8129E}"/>
              </a:ext>
            </a:extLst>
          </p:cNvPr>
          <p:cNvSpPr txBox="1"/>
          <p:nvPr/>
        </p:nvSpPr>
        <p:spPr>
          <a:xfrm>
            <a:off x="5607121" y="603794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pic>
        <p:nvPicPr>
          <p:cNvPr id="12295" name="Picture 7" descr="Célula Humana - Banco de fotos e imágenes de stock - iStock">
            <a:extLst>
              <a:ext uri="{FF2B5EF4-FFF2-40B4-BE49-F238E27FC236}">
                <a16:creationId xmlns:a16="http://schemas.microsoft.com/office/drawing/2014/main" id="{35CB7B43-F5FB-4451-B8D1-A4F88C1A8429}"/>
              </a:ext>
            </a:extLst>
          </p:cNvPr>
          <p:cNvPicPr>
            <a:picLocks noGrp="1" noChangeAspect="1" noChangeArrowheads="1"/>
          </p:cNvPicPr>
          <p:nvPr>
            <p:ph type="pic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5446" y="1785911"/>
            <a:ext cx="6032721" cy="3279533"/>
          </a:xfrm>
          <a:prstGeom prst="rect">
            <a:avLst/>
          </a:prstGeom>
          <a:noFill/>
          <a:ln w="76200">
            <a:solidFill>
              <a:srgbClr val="6972B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DE67E322-C6DA-358F-A1A7-4D7510E52B5E}"/>
              </a:ext>
            </a:extLst>
          </p:cNvPr>
          <p:cNvSpPr/>
          <p:nvPr/>
        </p:nvSpPr>
        <p:spPr bwMode="auto">
          <a:xfrm>
            <a:off x="131763" y="4763"/>
            <a:ext cx="1271587" cy="1270000"/>
          </a:xfrm>
          <a:custGeom>
            <a:avLst/>
            <a:gdLst>
              <a:gd name="T0" fmla="*/ 964 w 2048"/>
              <a:gd name="T1" fmla="*/ 0 h 2047"/>
              <a:gd name="T2" fmla="*/ 1084 w 2048"/>
              <a:gd name="T3" fmla="*/ 0 h 2047"/>
              <a:gd name="T4" fmla="*/ 1195 w 2048"/>
              <a:gd name="T5" fmla="*/ 7 h 2047"/>
              <a:gd name="T6" fmla="*/ 1426 w 2048"/>
              <a:gd name="T7" fmla="*/ 73 h 2047"/>
              <a:gd name="T8" fmla="*/ 1705 w 2048"/>
              <a:gd name="T9" fmla="*/ 248 h 2047"/>
              <a:gd name="T10" fmla="*/ 1967 w 2048"/>
              <a:gd name="T11" fmla="*/ 604 h 2047"/>
              <a:gd name="T12" fmla="*/ 2037 w 2048"/>
              <a:gd name="T13" fmla="*/ 831 h 2047"/>
              <a:gd name="T14" fmla="*/ 2046 w 2048"/>
              <a:gd name="T15" fmla="*/ 936 h 2047"/>
              <a:gd name="T16" fmla="*/ 2048 w 2048"/>
              <a:gd name="T17" fmla="*/ 963 h 2047"/>
              <a:gd name="T18" fmla="*/ 2048 w 2048"/>
              <a:gd name="T19" fmla="*/ 1087 h 2047"/>
              <a:gd name="T20" fmla="*/ 2040 w 2048"/>
              <a:gd name="T21" fmla="*/ 1194 h 2047"/>
              <a:gd name="T22" fmla="*/ 1978 w 2048"/>
              <a:gd name="T23" fmla="*/ 1416 h 2047"/>
              <a:gd name="T24" fmla="*/ 1795 w 2048"/>
              <a:gd name="T25" fmla="*/ 1709 h 2047"/>
              <a:gd name="T26" fmla="*/ 1395 w 2048"/>
              <a:gd name="T27" fmla="*/ 1986 h 2047"/>
              <a:gd name="T28" fmla="*/ 1195 w 2048"/>
              <a:gd name="T29" fmla="*/ 2039 h 2047"/>
              <a:gd name="T30" fmla="*/ 1084 w 2048"/>
              <a:gd name="T31" fmla="*/ 2047 h 2047"/>
              <a:gd name="T32" fmla="*/ 960 w 2048"/>
              <a:gd name="T33" fmla="*/ 2047 h 2047"/>
              <a:gd name="T34" fmla="*/ 853 w 2048"/>
              <a:gd name="T35" fmla="*/ 2039 h 2047"/>
              <a:gd name="T36" fmla="*/ 633 w 2048"/>
              <a:gd name="T37" fmla="*/ 1978 h 2047"/>
              <a:gd name="T38" fmla="*/ 338 w 2048"/>
              <a:gd name="T39" fmla="*/ 1794 h 2047"/>
              <a:gd name="T40" fmla="*/ 20 w 2048"/>
              <a:gd name="T41" fmla="*/ 1264 h 2047"/>
              <a:gd name="T42" fmla="*/ 2 w 2048"/>
              <a:gd name="T43" fmla="*/ 1111 h 2047"/>
              <a:gd name="T44" fmla="*/ 0 w 2048"/>
              <a:gd name="T45" fmla="*/ 1087 h 2047"/>
              <a:gd name="T46" fmla="*/ 0 w 2048"/>
              <a:gd name="T47" fmla="*/ 959 h 2047"/>
              <a:gd name="T48" fmla="*/ 8 w 2048"/>
              <a:gd name="T49" fmla="*/ 852 h 2047"/>
              <a:gd name="T50" fmla="*/ 70 w 2048"/>
              <a:gd name="T51" fmla="*/ 630 h 2047"/>
              <a:gd name="T52" fmla="*/ 253 w 2048"/>
              <a:gd name="T53" fmla="*/ 337 h 2047"/>
              <a:gd name="T54" fmla="*/ 653 w 2048"/>
              <a:gd name="T55" fmla="*/ 60 h 2047"/>
              <a:gd name="T56" fmla="*/ 853 w 2048"/>
              <a:gd name="T57" fmla="*/ 7 h 2047"/>
              <a:gd name="T58" fmla="*/ 964 w 2048"/>
              <a:gd name="T59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8" h="2047">
                <a:moveTo>
                  <a:pt x="964" y="0"/>
                </a:moveTo>
                <a:cubicBezTo>
                  <a:pt x="1004" y="0"/>
                  <a:pt x="1044" y="0"/>
                  <a:pt x="1084" y="0"/>
                </a:cubicBezTo>
                <a:cubicBezTo>
                  <a:pt x="1121" y="3"/>
                  <a:pt x="1158" y="2"/>
                  <a:pt x="1195" y="7"/>
                </a:cubicBezTo>
                <a:cubicBezTo>
                  <a:pt x="1275" y="18"/>
                  <a:pt x="1352" y="41"/>
                  <a:pt x="1426" y="73"/>
                </a:cubicBezTo>
                <a:cubicBezTo>
                  <a:pt x="1529" y="116"/>
                  <a:pt x="1622" y="174"/>
                  <a:pt x="1705" y="248"/>
                </a:cubicBezTo>
                <a:cubicBezTo>
                  <a:pt x="1818" y="349"/>
                  <a:pt x="1906" y="466"/>
                  <a:pt x="1967" y="604"/>
                </a:cubicBezTo>
                <a:cubicBezTo>
                  <a:pt x="1999" y="677"/>
                  <a:pt x="2023" y="752"/>
                  <a:pt x="2037" y="831"/>
                </a:cubicBezTo>
                <a:cubicBezTo>
                  <a:pt x="2043" y="865"/>
                  <a:pt x="2043" y="901"/>
                  <a:pt x="2046" y="936"/>
                </a:cubicBezTo>
                <a:cubicBezTo>
                  <a:pt x="2046" y="945"/>
                  <a:pt x="2044" y="954"/>
                  <a:pt x="2048" y="963"/>
                </a:cubicBezTo>
                <a:cubicBezTo>
                  <a:pt x="2048" y="1004"/>
                  <a:pt x="2048" y="1046"/>
                  <a:pt x="2048" y="1087"/>
                </a:cubicBezTo>
                <a:cubicBezTo>
                  <a:pt x="2044" y="1123"/>
                  <a:pt x="2045" y="1159"/>
                  <a:pt x="2040" y="1194"/>
                </a:cubicBezTo>
                <a:cubicBezTo>
                  <a:pt x="2030" y="1271"/>
                  <a:pt x="2008" y="1345"/>
                  <a:pt x="1978" y="1416"/>
                </a:cubicBezTo>
                <a:cubicBezTo>
                  <a:pt x="1933" y="1524"/>
                  <a:pt x="1873" y="1622"/>
                  <a:pt x="1795" y="1709"/>
                </a:cubicBezTo>
                <a:cubicBezTo>
                  <a:pt x="1683" y="1833"/>
                  <a:pt x="1550" y="1926"/>
                  <a:pt x="1395" y="1986"/>
                </a:cubicBezTo>
                <a:cubicBezTo>
                  <a:pt x="1330" y="2011"/>
                  <a:pt x="1264" y="2031"/>
                  <a:pt x="1195" y="2039"/>
                </a:cubicBezTo>
                <a:cubicBezTo>
                  <a:pt x="1158" y="2044"/>
                  <a:pt x="1121" y="2043"/>
                  <a:pt x="1084" y="2047"/>
                </a:cubicBezTo>
                <a:cubicBezTo>
                  <a:pt x="1043" y="2047"/>
                  <a:pt x="1001" y="2047"/>
                  <a:pt x="960" y="2047"/>
                </a:cubicBezTo>
                <a:cubicBezTo>
                  <a:pt x="924" y="2043"/>
                  <a:pt x="889" y="2044"/>
                  <a:pt x="853" y="2039"/>
                </a:cubicBezTo>
                <a:cubicBezTo>
                  <a:pt x="777" y="2029"/>
                  <a:pt x="704" y="2007"/>
                  <a:pt x="633" y="1978"/>
                </a:cubicBezTo>
                <a:cubicBezTo>
                  <a:pt x="524" y="1933"/>
                  <a:pt x="425" y="1873"/>
                  <a:pt x="338" y="1794"/>
                </a:cubicBezTo>
                <a:cubicBezTo>
                  <a:pt x="179" y="1650"/>
                  <a:pt x="72" y="1474"/>
                  <a:pt x="20" y="1264"/>
                </a:cubicBezTo>
                <a:cubicBezTo>
                  <a:pt x="8" y="1214"/>
                  <a:pt x="5" y="1162"/>
                  <a:pt x="2" y="1111"/>
                </a:cubicBezTo>
                <a:cubicBezTo>
                  <a:pt x="2" y="1103"/>
                  <a:pt x="5" y="1095"/>
                  <a:pt x="0" y="1087"/>
                </a:cubicBezTo>
                <a:cubicBezTo>
                  <a:pt x="0" y="1044"/>
                  <a:pt x="0" y="1002"/>
                  <a:pt x="0" y="959"/>
                </a:cubicBezTo>
                <a:cubicBezTo>
                  <a:pt x="4" y="924"/>
                  <a:pt x="3" y="888"/>
                  <a:pt x="8" y="852"/>
                </a:cubicBezTo>
                <a:cubicBezTo>
                  <a:pt x="18" y="775"/>
                  <a:pt x="40" y="702"/>
                  <a:pt x="70" y="630"/>
                </a:cubicBezTo>
                <a:cubicBezTo>
                  <a:pt x="114" y="522"/>
                  <a:pt x="175" y="424"/>
                  <a:pt x="253" y="337"/>
                </a:cubicBezTo>
                <a:cubicBezTo>
                  <a:pt x="365" y="213"/>
                  <a:pt x="497" y="120"/>
                  <a:pt x="653" y="60"/>
                </a:cubicBezTo>
                <a:cubicBezTo>
                  <a:pt x="718" y="35"/>
                  <a:pt x="784" y="16"/>
                  <a:pt x="853" y="7"/>
                </a:cubicBezTo>
                <a:cubicBezTo>
                  <a:pt x="890" y="2"/>
                  <a:pt x="927" y="3"/>
                  <a:pt x="964" y="0"/>
                </a:cubicBezTo>
                <a:close/>
              </a:path>
            </a:pathLst>
          </a:custGeom>
          <a:solidFill>
            <a:srgbClr val="ED6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E321C17-15B4-3E63-5D8D-634851333322}"/>
              </a:ext>
            </a:extLst>
          </p:cNvPr>
          <p:cNvSpPr/>
          <p:nvPr/>
        </p:nvSpPr>
        <p:spPr bwMode="auto">
          <a:xfrm>
            <a:off x="215900" y="87313"/>
            <a:ext cx="1103312" cy="1104900"/>
          </a:xfrm>
          <a:custGeom>
            <a:avLst/>
            <a:gdLst>
              <a:gd name="T0" fmla="*/ 1777 w 1779"/>
              <a:gd name="T1" fmla="*/ 890 h 1778"/>
              <a:gd name="T2" fmla="*/ 888 w 1779"/>
              <a:gd name="T3" fmla="*/ 1777 h 1778"/>
              <a:gd name="T4" fmla="*/ 1 w 1779"/>
              <a:gd name="T5" fmla="*/ 888 h 1778"/>
              <a:gd name="T6" fmla="*/ 890 w 1779"/>
              <a:gd name="T7" fmla="*/ 1 h 1778"/>
              <a:gd name="T8" fmla="*/ 1777 w 1779"/>
              <a:gd name="T9" fmla="*/ 89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1778">
                <a:moveTo>
                  <a:pt x="1777" y="890"/>
                </a:moveTo>
                <a:cubicBezTo>
                  <a:pt x="1778" y="1379"/>
                  <a:pt x="1378" y="1778"/>
                  <a:pt x="888" y="1777"/>
                </a:cubicBezTo>
                <a:cubicBezTo>
                  <a:pt x="399" y="1777"/>
                  <a:pt x="0" y="1378"/>
                  <a:pt x="1" y="888"/>
                </a:cubicBezTo>
                <a:cubicBezTo>
                  <a:pt x="1" y="399"/>
                  <a:pt x="400" y="0"/>
                  <a:pt x="890" y="1"/>
                </a:cubicBezTo>
                <a:cubicBezTo>
                  <a:pt x="1379" y="1"/>
                  <a:pt x="1779" y="401"/>
                  <a:pt x="1777" y="890"/>
                </a:cubicBezTo>
                <a:close/>
              </a:path>
            </a:pathLst>
          </a:custGeom>
          <a:solidFill>
            <a:srgbClr val="F9C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639BD708-E593-C317-8C58-5CAE5D151C03}"/>
              </a:ext>
            </a:extLst>
          </p:cNvPr>
          <p:cNvGrpSpPr/>
          <p:nvPr/>
        </p:nvGrpSpPr>
        <p:grpSpPr>
          <a:xfrm>
            <a:off x="334963" y="215901"/>
            <a:ext cx="852487" cy="865187"/>
            <a:chOff x="334963" y="215901"/>
            <a:chExt cx="852487" cy="865187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EBF4CF2-C1CA-1E5C-12B9-4F5E91F7EF03}"/>
                </a:ext>
              </a:extLst>
            </p:cNvPr>
            <p:cNvSpPr/>
            <p:nvPr/>
          </p:nvSpPr>
          <p:spPr bwMode="auto">
            <a:xfrm>
              <a:off x="590550" y="446088"/>
              <a:ext cx="387350" cy="398463"/>
            </a:xfrm>
            <a:custGeom>
              <a:avLst/>
              <a:gdLst>
                <a:gd name="T0" fmla="*/ 392 w 623"/>
                <a:gd name="T1" fmla="*/ 572 h 642"/>
                <a:gd name="T2" fmla="*/ 5 w 623"/>
                <a:gd name="T3" fmla="*/ 345 h 642"/>
                <a:gd name="T4" fmla="*/ 12 w 623"/>
                <a:gd name="T5" fmla="*/ 236 h 642"/>
                <a:gd name="T6" fmla="*/ 40 w 623"/>
                <a:gd name="T7" fmla="*/ 172 h 642"/>
                <a:gd name="T8" fmla="*/ 398 w 623"/>
                <a:gd name="T9" fmla="*/ 55 h 642"/>
                <a:gd name="T10" fmla="*/ 464 w 623"/>
                <a:gd name="T11" fmla="*/ 529 h 642"/>
                <a:gd name="T12" fmla="*/ 453 w 623"/>
                <a:gd name="T13" fmla="*/ 540 h 642"/>
                <a:gd name="T14" fmla="*/ 392 w 623"/>
                <a:gd name="T15" fmla="*/ 57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3" h="642">
                  <a:moveTo>
                    <a:pt x="392" y="572"/>
                  </a:moveTo>
                  <a:cubicBezTo>
                    <a:pt x="218" y="642"/>
                    <a:pt x="27" y="531"/>
                    <a:pt x="5" y="345"/>
                  </a:cubicBezTo>
                  <a:cubicBezTo>
                    <a:pt x="0" y="309"/>
                    <a:pt x="4" y="272"/>
                    <a:pt x="12" y="236"/>
                  </a:cubicBezTo>
                  <a:cubicBezTo>
                    <a:pt x="7" y="214"/>
                    <a:pt x="20" y="186"/>
                    <a:pt x="40" y="172"/>
                  </a:cubicBezTo>
                  <a:cubicBezTo>
                    <a:pt x="117" y="41"/>
                    <a:pt x="274" y="0"/>
                    <a:pt x="398" y="55"/>
                  </a:cubicBezTo>
                  <a:cubicBezTo>
                    <a:pt x="589" y="141"/>
                    <a:pt x="623" y="391"/>
                    <a:pt x="464" y="529"/>
                  </a:cubicBezTo>
                  <a:cubicBezTo>
                    <a:pt x="460" y="532"/>
                    <a:pt x="455" y="534"/>
                    <a:pt x="453" y="540"/>
                  </a:cubicBezTo>
                  <a:cubicBezTo>
                    <a:pt x="438" y="561"/>
                    <a:pt x="418" y="573"/>
                    <a:pt x="392" y="572"/>
                  </a:cubicBezTo>
                  <a:close/>
                </a:path>
              </a:pathLst>
            </a:custGeom>
            <a:solidFill>
              <a:srgbClr val="E94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7CA8570-4A2B-576B-9D7B-13CFE6750F57}"/>
                </a:ext>
              </a:extLst>
            </p:cNvPr>
            <p:cNvSpPr/>
            <p:nvPr/>
          </p:nvSpPr>
          <p:spPr bwMode="auto">
            <a:xfrm>
              <a:off x="922338" y="285751"/>
              <a:ext cx="196850" cy="193675"/>
            </a:xfrm>
            <a:custGeom>
              <a:avLst/>
              <a:gdLst>
                <a:gd name="T0" fmla="*/ 230 w 317"/>
                <a:gd name="T1" fmla="*/ 312 h 312"/>
                <a:gd name="T2" fmla="*/ 154 w 317"/>
                <a:gd name="T3" fmla="*/ 282 h 312"/>
                <a:gd name="T4" fmla="*/ 41 w 317"/>
                <a:gd name="T5" fmla="*/ 169 h 312"/>
                <a:gd name="T6" fmla="*/ 29 w 317"/>
                <a:gd name="T7" fmla="*/ 47 h 312"/>
                <a:gd name="T8" fmla="*/ 152 w 317"/>
                <a:gd name="T9" fmla="*/ 29 h 312"/>
                <a:gd name="T10" fmla="*/ 293 w 317"/>
                <a:gd name="T11" fmla="*/ 169 h 312"/>
                <a:gd name="T12" fmla="*/ 300 w 317"/>
                <a:gd name="T13" fmla="*/ 264 h 312"/>
                <a:gd name="T14" fmla="*/ 230 w 317"/>
                <a:gd name="T15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312">
                  <a:moveTo>
                    <a:pt x="230" y="312"/>
                  </a:moveTo>
                  <a:cubicBezTo>
                    <a:pt x="194" y="312"/>
                    <a:pt x="170" y="302"/>
                    <a:pt x="154" y="282"/>
                  </a:cubicBezTo>
                  <a:cubicBezTo>
                    <a:pt x="120" y="240"/>
                    <a:pt x="82" y="203"/>
                    <a:pt x="41" y="169"/>
                  </a:cubicBezTo>
                  <a:cubicBezTo>
                    <a:pt x="4" y="138"/>
                    <a:pt x="0" y="83"/>
                    <a:pt x="29" y="47"/>
                  </a:cubicBezTo>
                  <a:cubicBezTo>
                    <a:pt x="59" y="9"/>
                    <a:pt x="113" y="0"/>
                    <a:pt x="152" y="29"/>
                  </a:cubicBezTo>
                  <a:cubicBezTo>
                    <a:pt x="206" y="68"/>
                    <a:pt x="253" y="115"/>
                    <a:pt x="293" y="169"/>
                  </a:cubicBezTo>
                  <a:cubicBezTo>
                    <a:pt x="314" y="199"/>
                    <a:pt x="317" y="231"/>
                    <a:pt x="300" y="264"/>
                  </a:cubicBezTo>
                  <a:cubicBezTo>
                    <a:pt x="283" y="295"/>
                    <a:pt x="256" y="311"/>
                    <a:pt x="230" y="312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7CC572D-4E54-084C-9F5D-00EFE15A56C9}"/>
                </a:ext>
              </a:extLst>
            </p:cNvPr>
            <p:cNvSpPr/>
            <p:nvPr/>
          </p:nvSpPr>
          <p:spPr bwMode="auto">
            <a:xfrm>
              <a:off x="1044575" y="622301"/>
              <a:ext cx="142875" cy="219075"/>
            </a:xfrm>
            <a:custGeom>
              <a:avLst/>
              <a:gdLst>
                <a:gd name="T0" fmla="*/ 0 w 230"/>
                <a:gd name="T1" fmla="*/ 261 h 353"/>
                <a:gd name="T2" fmla="*/ 7 w 230"/>
                <a:gd name="T3" fmla="*/ 226 h 353"/>
                <a:gd name="T4" fmla="*/ 45 w 230"/>
                <a:gd name="T5" fmla="*/ 84 h 353"/>
                <a:gd name="T6" fmla="*/ 147 w 230"/>
                <a:gd name="T7" fmla="*/ 8 h 353"/>
                <a:gd name="T8" fmla="*/ 222 w 230"/>
                <a:gd name="T9" fmla="*/ 115 h 353"/>
                <a:gd name="T10" fmla="*/ 176 w 230"/>
                <a:gd name="T11" fmla="*/ 289 h 353"/>
                <a:gd name="T12" fmla="*/ 83 w 230"/>
                <a:gd name="T13" fmla="*/ 350 h 353"/>
                <a:gd name="T14" fmla="*/ 3 w 230"/>
                <a:gd name="T15" fmla="*/ 283 h 353"/>
                <a:gd name="T16" fmla="*/ 0 w 230"/>
                <a:gd name="T17" fmla="*/ 26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53">
                  <a:moveTo>
                    <a:pt x="0" y="261"/>
                  </a:moveTo>
                  <a:cubicBezTo>
                    <a:pt x="0" y="249"/>
                    <a:pt x="2" y="237"/>
                    <a:pt x="7" y="226"/>
                  </a:cubicBezTo>
                  <a:cubicBezTo>
                    <a:pt x="26" y="180"/>
                    <a:pt x="38" y="133"/>
                    <a:pt x="45" y="84"/>
                  </a:cubicBezTo>
                  <a:cubicBezTo>
                    <a:pt x="53" y="33"/>
                    <a:pt x="99" y="0"/>
                    <a:pt x="147" y="8"/>
                  </a:cubicBezTo>
                  <a:cubicBezTo>
                    <a:pt x="199" y="17"/>
                    <a:pt x="230" y="62"/>
                    <a:pt x="222" y="115"/>
                  </a:cubicBezTo>
                  <a:cubicBezTo>
                    <a:pt x="214" y="175"/>
                    <a:pt x="199" y="233"/>
                    <a:pt x="176" y="289"/>
                  </a:cubicBezTo>
                  <a:cubicBezTo>
                    <a:pt x="158" y="332"/>
                    <a:pt x="125" y="353"/>
                    <a:pt x="83" y="350"/>
                  </a:cubicBezTo>
                  <a:cubicBezTo>
                    <a:pt x="44" y="347"/>
                    <a:pt x="13" y="321"/>
                    <a:pt x="3" y="283"/>
                  </a:cubicBezTo>
                  <a:cubicBezTo>
                    <a:pt x="1" y="276"/>
                    <a:pt x="1" y="268"/>
                    <a:pt x="0" y="261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0557A45-0197-DEB3-58E7-6DB180330ED9}"/>
                </a:ext>
              </a:extLst>
            </p:cNvPr>
            <p:cNvSpPr/>
            <p:nvPr/>
          </p:nvSpPr>
          <p:spPr bwMode="auto">
            <a:xfrm>
              <a:off x="412750" y="795338"/>
              <a:ext cx="193675" cy="195263"/>
            </a:xfrm>
            <a:custGeom>
              <a:avLst/>
              <a:gdLst>
                <a:gd name="T0" fmla="*/ 313 w 313"/>
                <a:gd name="T1" fmla="*/ 219 h 315"/>
                <a:gd name="T2" fmla="*/ 266 w 313"/>
                <a:gd name="T3" fmla="*/ 298 h 315"/>
                <a:gd name="T4" fmla="*/ 177 w 313"/>
                <a:gd name="T5" fmla="*/ 296 h 315"/>
                <a:gd name="T6" fmla="*/ 26 w 313"/>
                <a:gd name="T7" fmla="*/ 145 h 315"/>
                <a:gd name="T8" fmla="*/ 49 w 313"/>
                <a:gd name="T9" fmla="*/ 27 h 315"/>
                <a:gd name="T10" fmla="*/ 167 w 313"/>
                <a:gd name="T11" fmla="*/ 37 h 315"/>
                <a:gd name="T12" fmla="*/ 285 w 313"/>
                <a:gd name="T13" fmla="*/ 155 h 315"/>
                <a:gd name="T14" fmla="*/ 313 w 313"/>
                <a:gd name="T15" fmla="*/ 21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5">
                  <a:moveTo>
                    <a:pt x="313" y="219"/>
                  </a:moveTo>
                  <a:cubicBezTo>
                    <a:pt x="312" y="254"/>
                    <a:pt x="296" y="281"/>
                    <a:pt x="266" y="298"/>
                  </a:cubicBezTo>
                  <a:cubicBezTo>
                    <a:pt x="237" y="314"/>
                    <a:pt x="205" y="315"/>
                    <a:pt x="177" y="296"/>
                  </a:cubicBezTo>
                  <a:cubicBezTo>
                    <a:pt x="117" y="255"/>
                    <a:pt x="66" y="205"/>
                    <a:pt x="26" y="145"/>
                  </a:cubicBezTo>
                  <a:cubicBezTo>
                    <a:pt x="0" y="106"/>
                    <a:pt x="12" y="55"/>
                    <a:pt x="49" y="27"/>
                  </a:cubicBezTo>
                  <a:cubicBezTo>
                    <a:pt x="84" y="0"/>
                    <a:pt x="138" y="3"/>
                    <a:pt x="167" y="37"/>
                  </a:cubicBezTo>
                  <a:cubicBezTo>
                    <a:pt x="203" y="80"/>
                    <a:pt x="242" y="120"/>
                    <a:pt x="285" y="155"/>
                  </a:cubicBezTo>
                  <a:cubicBezTo>
                    <a:pt x="304" y="171"/>
                    <a:pt x="313" y="194"/>
                    <a:pt x="313" y="219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B3C5229-B730-9653-FE44-CFD42D5EF421}"/>
                </a:ext>
              </a:extLst>
            </p:cNvPr>
            <p:cNvSpPr/>
            <p:nvPr/>
          </p:nvSpPr>
          <p:spPr bwMode="auto">
            <a:xfrm>
              <a:off x="404813" y="319088"/>
              <a:ext cx="212725" cy="342900"/>
            </a:xfrm>
            <a:custGeom>
              <a:avLst/>
              <a:gdLst>
                <a:gd name="T0" fmla="*/ 0 w 343"/>
                <a:gd name="T1" fmla="*/ 492 h 551"/>
                <a:gd name="T2" fmla="*/ 127 w 343"/>
                <a:gd name="T3" fmla="*/ 152 h 551"/>
                <a:gd name="T4" fmla="*/ 285 w 343"/>
                <a:gd name="T5" fmla="*/ 13 h 551"/>
                <a:gd name="T6" fmla="*/ 328 w 343"/>
                <a:gd name="T7" fmla="*/ 11 h 551"/>
                <a:gd name="T8" fmla="*/ 339 w 343"/>
                <a:gd name="T9" fmla="*/ 49 h 551"/>
                <a:gd name="T10" fmla="*/ 315 w 343"/>
                <a:gd name="T11" fmla="*/ 74 h 551"/>
                <a:gd name="T12" fmla="*/ 144 w 343"/>
                <a:gd name="T13" fmla="*/ 245 h 551"/>
                <a:gd name="T14" fmla="*/ 68 w 343"/>
                <a:gd name="T15" fmla="*/ 502 h 551"/>
                <a:gd name="T16" fmla="*/ 58 w 343"/>
                <a:gd name="T17" fmla="*/ 538 h 551"/>
                <a:gd name="T18" fmla="*/ 21 w 343"/>
                <a:gd name="T19" fmla="*/ 547 h 551"/>
                <a:gd name="T20" fmla="*/ 0 w 343"/>
                <a:gd name="T21" fmla="*/ 518 h 551"/>
                <a:gd name="T22" fmla="*/ 0 w 343"/>
                <a:gd name="T23" fmla="*/ 4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551">
                  <a:moveTo>
                    <a:pt x="0" y="492"/>
                  </a:moveTo>
                  <a:cubicBezTo>
                    <a:pt x="6" y="365"/>
                    <a:pt x="48" y="252"/>
                    <a:pt x="127" y="152"/>
                  </a:cubicBezTo>
                  <a:cubicBezTo>
                    <a:pt x="171" y="96"/>
                    <a:pt x="224" y="50"/>
                    <a:pt x="285" y="13"/>
                  </a:cubicBezTo>
                  <a:cubicBezTo>
                    <a:pt x="299" y="5"/>
                    <a:pt x="313" y="0"/>
                    <a:pt x="328" y="11"/>
                  </a:cubicBezTo>
                  <a:cubicBezTo>
                    <a:pt x="341" y="21"/>
                    <a:pt x="343" y="35"/>
                    <a:pt x="339" y="49"/>
                  </a:cubicBezTo>
                  <a:cubicBezTo>
                    <a:pt x="336" y="62"/>
                    <a:pt x="325" y="68"/>
                    <a:pt x="315" y="74"/>
                  </a:cubicBezTo>
                  <a:cubicBezTo>
                    <a:pt x="245" y="118"/>
                    <a:pt x="187" y="174"/>
                    <a:pt x="144" y="245"/>
                  </a:cubicBezTo>
                  <a:cubicBezTo>
                    <a:pt x="96" y="324"/>
                    <a:pt x="69" y="409"/>
                    <a:pt x="68" y="502"/>
                  </a:cubicBezTo>
                  <a:cubicBezTo>
                    <a:pt x="68" y="515"/>
                    <a:pt x="66" y="527"/>
                    <a:pt x="58" y="538"/>
                  </a:cubicBezTo>
                  <a:cubicBezTo>
                    <a:pt x="47" y="549"/>
                    <a:pt x="34" y="551"/>
                    <a:pt x="21" y="547"/>
                  </a:cubicBezTo>
                  <a:cubicBezTo>
                    <a:pt x="9" y="543"/>
                    <a:pt x="0" y="533"/>
                    <a:pt x="0" y="518"/>
                  </a:cubicBezTo>
                  <a:cubicBezTo>
                    <a:pt x="0" y="510"/>
                    <a:pt x="0" y="501"/>
                    <a:pt x="0" y="4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6E53DDEC-53FD-DDFC-2C1B-919C8445002E}"/>
                </a:ext>
              </a:extLst>
            </p:cNvPr>
            <p:cNvSpPr/>
            <p:nvPr/>
          </p:nvSpPr>
          <p:spPr bwMode="auto">
            <a:xfrm>
              <a:off x="488950" y="433388"/>
              <a:ext cx="127000" cy="227013"/>
            </a:xfrm>
            <a:custGeom>
              <a:avLst/>
              <a:gdLst>
                <a:gd name="T0" fmla="*/ 205 w 205"/>
                <a:gd name="T1" fmla="*/ 192 h 365"/>
                <a:gd name="T2" fmla="*/ 177 w 205"/>
                <a:gd name="T3" fmla="*/ 256 h 365"/>
                <a:gd name="T4" fmla="*/ 97 w 205"/>
                <a:gd name="T5" fmla="*/ 224 h 365"/>
                <a:gd name="T6" fmla="*/ 80 w 205"/>
                <a:gd name="T7" fmla="*/ 233 h 365"/>
                <a:gd name="T8" fmla="*/ 66 w 205"/>
                <a:gd name="T9" fmla="*/ 332 h 365"/>
                <a:gd name="T10" fmla="*/ 31 w 205"/>
                <a:gd name="T11" fmla="*/ 364 h 365"/>
                <a:gd name="T12" fmla="*/ 0 w 205"/>
                <a:gd name="T13" fmla="*/ 328 h 365"/>
                <a:gd name="T14" fmla="*/ 128 w 205"/>
                <a:gd name="T15" fmla="*/ 17 h 365"/>
                <a:gd name="T16" fmla="*/ 176 w 205"/>
                <a:gd name="T17" fmla="*/ 13 h 365"/>
                <a:gd name="T18" fmla="*/ 178 w 205"/>
                <a:gd name="T19" fmla="*/ 62 h 365"/>
                <a:gd name="T20" fmla="*/ 117 w 205"/>
                <a:gd name="T21" fmla="*/ 143 h 365"/>
                <a:gd name="T22" fmla="*/ 123 w 205"/>
                <a:gd name="T23" fmla="*/ 162 h 365"/>
                <a:gd name="T24" fmla="*/ 205 w 205"/>
                <a:gd name="T25" fmla="*/ 19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365">
                  <a:moveTo>
                    <a:pt x="205" y="192"/>
                  </a:moveTo>
                  <a:cubicBezTo>
                    <a:pt x="196" y="214"/>
                    <a:pt x="186" y="235"/>
                    <a:pt x="177" y="256"/>
                  </a:cubicBezTo>
                  <a:cubicBezTo>
                    <a:pt x="150" y="246"/>
                    <a:pt x="124" y="235"/>
                    <a:pt x="97" y="224"/>
                  </a:cubicBezTo>
                  <a:cubicBezTo>
                    <a:pt x="87" y="220"/>
                    <a:pt x="83" y="222"/>
                    <a:pt x="80" y="233"/>
                  </a:cubicBezTo>
                  <a:cubicBezTo>
                    <a:pt x="70" y="266"/>
                    <a:pt x="70" y="299"/>
                    <a:pt x="66" y="332"/>
                  </a:cubicBezTo>
                  <a:cubicBezTo>
                    <a:pt x="63" y="354"/>
                    <a:pt x="52" y="365"/>
                    <a:pt x="31" y="364"/>
                  </a:cubicBezTo>
                  <a:cubicBezTo>
                    <a:pt x="12" y="364"/>
                    <a:pt x="1" y="351"/>
                    <a:pt x="0" y="328"/>
                  </a:cubicBezTo>
                  <a:cubicBezTo>
                    <a:pt x="0" y="207"/>
                    <a:pt x="45" y="104"/>
                    <a:pt x="128" y="17"/>
                  </a:cubicBezTo>
                  <a:cubicBezTo>
                    <a:pt x="143" y="1"/>
                    <a:pt x="161" y="0"/>
                    <a:pt x="176" y="13"/>
                  </a:cubicBezTo>
                  <a:cubicBezTo>
                    <a:pt x="192" y="27"/>
                    <a:pt x="193" y="44"/>
                    <a:pt x="178" y="62"/>
                  </a:cubicBezTo>
                  <a:cubicBezTo>
                    <a:pt x="155" y="88"/>
                    <a:pt x="133" y="113"/>
                    <a:pt x="117" y="143"/>
                  </a:cubicBezTo>
                  <a:cubicBezTo>
                    <a:pt x="111" y="153"/>
                    <a:pt x="111" y="158"/>
                    <a:pt x="123" y="162"/>
                  </a:cubicBezTo>
                  <a:cubicBezTo>
                    <a:pt x="151" y="171"/>
                    <a:pt x="176" y="187"/>
                    <a:pt x="205" y="1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C3C20EC-4FC2-D9E9-E436-2CFB23EE440B}"/>
                </a:ext>
              </a:extLst>
            </p:cNvPr>
            <p:cNvSpPr/>
            <p:nvPr/>
          </p:nvSpPr>
          <p:spPr bwMode="auto">
            <a:xfrm>
              <a:off x="334963" y="315913"/>
              <a:ext cx="153987" cy="236538"/>
            </a:xfrm>
            <a:custGeom>
              <a:avLst/>
              <a:gdLst>
                <a:gd name="T0" fmla="*/ 0 w 248"/>
                <a:gd name="T1" fmla="*/ 341 h 383"/>
                <a:gd name="T2" fmla="*/ 27 w 248"/>
                <a:gd name="T3" fmla="*/ 258 h 383"/>
                <a:gd name="T4" fmla="*/ 184 w 248"/>
                <a:gd name="T5" fmla="*/ 18 h 383"/>
                <a:gd name="T6" fmla="*/ 232 w 248"/>
                <a:gd name="T7" fmla="*/ 13 h 383"/>
                <a:gd name="T8" fmla="*/ 234 w 248"/>
                <a:gd name="T9" fmla="*/ 63 h 383"/>
                <a:gd name="T10" fmla="*/ 226 w 248"/>
                <a:gd name="T11" fmla="*/ 71 h 383"/>
                <a:gd name="T12" fmla="*/ 169 w 248"/>
                <a:gd name="T13" fmla="*/ 140 h 383"/>
                <a:gd name="T14" fmla="*/ 72 w 248"/>
                <a:gd name="T15" fmla="*/ 332 h 383"/>
                <a:gd name="T16" fmla="*/ 64 w 248"/>
                <a:gd name="T17" fmla="*/ 358 h 383"/>
                <a:gd name="T18" fmla="*/ 25 w 248"/>
                <a:gd name="T19" fmla="*/ 378 h 383"/>
                <a:gd name="T20" fmla="*/ 0 w 248"/>
                <a:gd name="T21" fmla="*/ 34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383">
                  <a:moveTo>
                    <a:pt x="0" y="341"/>
                  </a:moveTo>
                  <a:cubicBezTo>
                    <a:pt x="6" y="314"/>
                    <a:pt x="16" y="286"/>
                    <a:pt x="27" y="258"/>
                  </a:cubicBezTo>
                  <a:cubicBezTo>
                    <a:pt x="63" y="167"/>
                    <a:pt x="115" y="87"/>
                    <a:pt x="184" y="18"/>
                  </a:cubicBezTo>
                  <a:cubicBezTo>
                    <a:pt x="200" y="2"/>
                    <a:pt x="217" y="0"/>
                    <a:pt x="232" y="13"/>
                  </a:cubicBezTo>
                  <a:cubicBezTo>
                    <a:pt x="247" y="26"/>
                    <a:pt x="248" y="44"/>
                    <a:pt x="234" y="63"/>
                  </a:cubicBezTo>
                  <a:cubicBezTo>
                    <a:pt x="232" y="66"/>
                    <a:pt x="229" y="69"/>
                    <a:pt x="226" y="71"/>
                  </a:cubicBezTo>
                  <a:cubicBezTo>
                    <a:pt x="205" y="92"/>
                    <a:pt x="186" y="116"/>
                    <a:pt x="169" y="140"/>
                  </a:cubicBezTo>
                  <a:cubicBezTo>
                    <a:pt x="126" y="199"/>
                    <a:pt x="94" y="263"/>
                    <a:pt x="72" y="332"/>
                  </a:cubicBezTo>
                  <a:cubicBezTo>
                    <a:pt x="70" y="341"/>
                    <a:pt x="67" y="350"/>
                    <a:pt x="64" y="358"/>
                  </a:cubicBezTo>
                  <a:cubicBezTo>
                    <a:pt x="56" y="374"/>
                    <a:pt x="40" y="383"/>
                    <a:pt x="25" y="378"/>
                  </a:cubicBezTo>
                  <a:cubicBezTo>
                    <a:pt x="8" y="373"/>
                    <a:pt x="0" y="361"/>
                    <a:pt x="0" y="341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0A36AB4E-535C-F5FC-685B-CFE7ED06925F}"/>
                </a:ext>
              </a:extLst>
            </p:cNvPr>
            <p:cNvSpPr/>
            <p:nvPr/>
          </p:nvSpPr>
          <p:spPr bwMode="auto">
            <a:xfrm>
              <a:off x="711200" y="225426"/>
              <a:ext cx="111125" cy="111125"/>
            </a:xfrm>
            <a:custGeom>
              <a:avLst/>
              <a:gdLst>
                <a:gd name="T0" fmla="*/ 1 w 180"/>
                <a:gd name="T1" fmla="*/ 89 h 180"/>
                <a:gd name="T2" fmla="*/ 91 w 180"/>
                <a:gd name="T3" fmla="*/ 0 h 180"/>
                <a:gd name="T4" fmla="*/ 179 w 180"/>
                <a:gd name="T5" fmla="*/ 91 h 180"/>
                <a:gd name="T6" fmla="*/ 90 w 180"/>
                <a:gd name="T7" fmla="*/ 180 h 180"/>
                <a:gd name="T8" fmla="*/ 1 w 180"/>
                <a:gd name="T9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" y="89"/>
                  </a:moveTo>
                  <a:cubicBezTo>
                    <a:pt x="1" y="38"/>
                    <a:pt x="40" y="0"/>
                    <a:pt x="91" y="0"/>
                  </a:cubicBezTo>
                  <a:cubicBezTo>
                    <a:pt x="141" y="0"/>
                    <a:pt x="180" y="41"/>
                    <a:pt x="179" y="91"/>
                  </a:cubicBezTo>
                  <a:cubicBezTo>
                    <a:pt x="178" y="140"/>
                    <a:pt x="138" y="180"/>
                    <a:pt x="90" y="180"/>
                  </a:cubicBezTo>
                  <a:cubicBezTo>
                    <a:pt x="40" y="179"/>
                    <a:pt x="0" y="139"/>
                    <a:pt x="1" y="89"/>
                  </a:cubicBezTo>
                  <a:close/>
                </a:path>
              </a:pathLst>
            </a:custGeom>
            <a:solidFill>
              <a:srgbClr val="F59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7D53531-6724-7F2C-408D-19739719550A}"/>
                </a:ext>
              </a:extLst>
            </p:cNvPr>
            <p:cNvSpPr/>
            <p:nvPr/>
          </p:nvSpPr>
          <p:spPr bwMode="auto">
            <a:xfrm>
              <a:off x="811213" y="781051"/>
              <a:ext cx="161925" cy="131763"/>
            </a:xfrm>
            <a:custGeom>
              <a:avLst/>
              <a:gdLst>
                <a:gd name="T0" fmla="*/ 37 w 261"/>
                <a:gd name="T1" fmla="*/ 32 h 211"/>
                <a:gd name="T2" fmla="*/ 98 w 261"/>
                <a:gd name="T3" fmla="*/ 0 h 211"/>
                <a:gd name="T4" fmla="*/ 139 w 261"/>
                <a:gd name="T5" fmla="*/ 68 h 211"/>
                <a:gd name="T6" fmla="*/ 163 w 261"/>
                <a:gd name="T7" fmla="*/ 74 h 211"/>
                <a:gd name="T8" fmla="*/ 198 w 261"/>
                <a:gd name="T9" fmla="*/ 44 h 211"/>
                <a:gd name="T10" fmla="*/ 248 w 261"/>
                <a:gd name="T11" fmla="*/ 45 h 211"/>
                <a:gd name="T12" fmla="*/ 243 w 261"/>
                <a:gd name="T13" fmla="*/ 94 h 211"/>
                <a:gd name="T14" fmla="*/ 50 w 261"/>
                <a:gd name="T15" fmla="*/ 205 h 211"/>
                <a:gd name="T16" fmla="*/ 6 w 261"/>
                <a:gd name="T17" fmla="*/ 186 h 211"/>
                <a:gd name="T18" fmla="*/ 29 w 261"/>
                <a:gd name="T19" fmla="*/ 142 h 211"/>
                <a:gd name="T20" fmla="*/ 78 w 261"/>
                <a:gd name="T21" fmla="*/ 124 h 211"/>
                <a:gd name="T22" fmla="*/ 85 w 261"/>
                <a:gd name="T23" fmla="*/ 110 h 211"/>
                <a:gd name="T24" fmla="*/ 37 w 261"/>
                <a:gd name="T25" fmla="*/ 3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211">
                  <a:moveTo>
                    <a:pt x="37" y="32"/>
                  </a:moveTo>
                  <a:cubicBezTo>
                    <a:pt x="57" y="21"/>
                    <a:pt x="77" y="11"/>
                    <a:pt x="98" y="0"/>
                  </a:cubicBezTo>
                  <a:cubicBezTo>
                    <a:pt x="114" y="21"/>
                    <a:pt x="125" y="45"/>
                    <a:pt x="139" y="68"/>
                  </a:cubicBezTo>
                  <a:cubicBezTo>
                    <a:pt x="146" y="80"/>
                    <a:pt x="151" y="86"/>
                    <a:pt x="163" y="74"/>
                  </a:cubicBezTo>
                  <a:cubicBezTo>
                    <a:pt x="174" y="63"/>
                    <a:pt x="186" y="54"/>
                    <a:pt x="198" y="44"/>
                  </a:cubicBezTo>
                  <a:cubicBezTo>
                    <a:pt x="217" y="29"/>
                    <a:pt x="234" y="29"/>
                    <a:pt x="248" y="45"/>
                  </a:cubicBezTo>
                  <a:cubicBezTo>
                    <a:pt x="261" y="60"/>
                    <a:pt x="260" y="78"/>
                    <a:pt x="243" y="94"/>
                  </a:cubicBezTo>
                  <a:cubicBezTo>
                    <a:pt x="188" y="147"/>
                    <a:pt x="123" y="184"/>
                    <a:pt x="50" y="205"/>
                  </a:cubicBezTo>
                  <a:cubicBezTo>
                    <a:pt x="30" y="211"/>
                    <a:pt x="11" y="203"/>
                    <a:pt x="6" y="186"/>
                  </a:cubicBezTo>
                  <a:cubicBezTo>
                    <a:pt x="0" y="166"/>
                    <a:pt x="8" y="149"/>
                    <a:pt x="29" y="142"/>
                  </a:cubicBezTo>
                  <a:cubicBezTo>
                    <a:pt x="45" y="135"/>
                    <a:pt x="61" y="130"/>
                    <a:pt x="78" y="124"/>
                  </a:cubicBezTo>
                  <a:cubicBezTo>
                    <a:pt x="84" y="122"/>
                    <a:pt x="90" y="119"/>
                    <a:pt x="85" y="110"/>
                  </a:cubicBezTo>
                  <a:cubicBezTo>
                    <a:pt x="68" y="84"/>
                    <a:pt x="56" y="55"/>
                    <a:pt x="37" y="3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29A53B89-F2DE-789E-2216-E25A8FB08120}"/>
                </a:ext>
              </a:extLst>
            </p:cNvPr>
            <p:cNvSpPr/>
            <p:nvPr/>
          </p:nvSpPr>
          <p:spPr bwMode="auto">
            <a:xfrm>
              <a:off x="746125" y="912813"/>
              <a:ext cx="215900" cy="90488"/>
            </a:xfrm>
            <a:custGeom>
              <a:avLst/>
              <a:gdLst>
                <a:gd name="T0" fmla="*/ 56 w 347"/>
                <a:gd name="T1" fmla="*/ 143 h 144"/>
                <a:gd name="T2" fmla="*/ 35 w 347"/>
                <a:gd name="T3" fmla="*/ 143 h 144"/>
                <a:gd name="T4" fmla="*/ 2 w 347"/>
                <a:gd name="T5" fmla="*/ 115 h 144"/>
                <a:gd name="T6" fmla="*/ 27 w 347"/>
                <a:gd name="T7" fmla="*/ 78 h 144"/>
                <a:gd name="T8" fmla="*/ 97 w 347"/>
                <a:gd name="T9" fmla="*/ 72 h 144"/>
                <a:gd name="T10" fmla="*/ 283 w 347"/>
                <a:gd name="T11" fmla="*/ 12 h 144"/>
                <a:gd name="T12" fmla="*/ 296 w 347"/>
                <a:gd name="T13" fmla="*/ 6 h 144"/>
                <a:gd name="T14" fmla="*/ 339 w 347"/>
                <a:gd name="T15" fmla="*/ 21 h 144"/>
                <a:gd name="T16" fmla="*/ 326 w 347"/>
                <a:gd name="T17" fmla="*/ 66 h 144"/>
                <a:gd name="T18" fmla="*/ 138 w 347"/>
                <a:gd name="T19" fmla="*/ 135 h 144"/>
                <a:gd name="T20" fmla="*/ 56 w 347"/>
                <a:gd name="T21" fmla="*/ 14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44">
                  <a:moveTo>
                    <a:pt x="56" y="143"/>
                  </a:moveTo>
                  <a:cubicBezTo>
                    <a:pt x="49" y="143"/>
                    <a:pt x="42" y="143"/>
                    <a:pt x="35" y="143"/>
                  </a:cubicBezTo>
                  <a:cubicBezTo>
                    <a:pt x="16" y="142"/>
                    <a:pt x="3" y="132"/>
                    <a:pt x="2" y="115"/>
                  </a:cubicBezTo>
                  <a:cubicBezTo>
                    <a:pt x="0" y="96"/>
                    <a:pt x="9" y="83"/>
                    <a:pt x="27" y="78"/>
                  </a:cubicBezTo>
                  <a:cubicBezTo>
                    <a:pt x="50" y="72"/>
                    <a:pt x="74" y="75"/>
                    <a:pt x="97" y="72"/>
                  </a:cubicBezTo>
                  <a:cubicBezTo>
                    <a:pt x="163" y="64"/>
                    <a:pt x="225" y="44"/>
                    <a:pt x="283" y="12"/>
                  </a:cubicBezTo>
                  <a:cubicBezTo>
                    <a:pt x="287" y="10"/>
                    <a:pt x="292" y="8"/>
                    <a:pt x="296" y="6"/>
                  </a:cubicBezTo>
                  <a:cubicBezTo>
                    <a:pt x="314" y="0"/>
                    <a:pt x="331" y="5"/>
                    <a:pt x="339" y="21"/>
                  </a:cubicBezTo>
                  <a:cubicBezTo>
                    <a:pt x="347" y="37"/>
                    <a:pt x="342" y="57"/>
                    <a:pt x="326" y="66"/>
                  </a:cubicBezTo>
                  <a:cubicBezTo>
                    <a:pt x="267" y="100"/>
                    <a:pt x="204" y="123"/>
                    <a:pt x="138" y="135"/>
                  </a:cubicBezTo>
                  <a:cubicBezTo>
                    <a:pt x="111" y="139"/>
                    <a:pt x="84" y="144"/>
                    <a:pt x="56" y="143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9192E76A-848D-FDF7-4B85-EDBB0CC963AD}"/>
                </a:ext>
              </a:extLst>
            </p:cNvPr>
            <p:cNvSpPr/>
            <p:nvPr/>
          </p:nvSpPr>
          <p:spPr bwMode="auto">
            <a:xfrm>
              <a:off x="660400" y="1039813"/>
              <a:ext cx="42862" cy="41275"/>
            </a:xfrm>
            <a:custGeom>
              <a:avLst/>
              <a:gdLst>
                <a:gd name="T0" fmla="*/ 67 w 67"/>
                <a:gd name="T1" fmla="*/ 34 h 67"/>
                <a:gd name="T2" fmla="*/ 33 w 67"/>
                <a:gd name="T3" fmla="*/ 67 h 67"/>
                <a:gd name="T4" fmla="*/ 0 w 67"/>
                <a:gd name="T5" fmla="*/ 33 h 67"/>
                <a:gd name="T6" fmla="*/ 35 w 67"/>
                <a:gd name="T7" fmla="*/ 0 h 67"/>
                <a:gd name="T8" fmla="*/ 67 w 6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7" y="34"/>
                  </a:moveTo>
                  <a:cubicBezTo>
                    <a:pt x="67" y="51"/>
                    <a:pt x="50" y="67"/>
                    <a:pt x="33" y="67"/>
                  </a:cubicBezTo>
                  <a:cubicBezTo>
                    <a:pt x="16" y="67"/>
                    <a:pt x="0" y="51"/>
                    <a:pt x="0" y="33"/>
                  </a:cubicBezTo>
                  <a:cubicBezTo>
                    <a:pt x="0" y="16"/>
                    <a:pt x="17" y="0"/>
                    <a:pt x="35" y="0"/>
                  </a:cubicBezTo>
                  <a:cubicBezTo>
                    <a:pt x="52" y="0"/>
                    <a:pt x="67" y="17"/>
                    <a:pt x="67" y="34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F832931-30AC-1879-C922-4CAED01672B7}"/>
                </a:ext>
              </a:extLst>
            </p:cNvPr>
            <p:cNvSpPr/>
            <p:nvPr/>
          </p:nvSpPr>
          <p:spPr bwMode="auto">
            <a:xfrm>
              <a:off x="612775" y="215901"/>
              <a:ext cx="42862" cy="39688"/>
            </a:xfrm>
            <a:custGeom>
              <a:avLst/>
              <a:gdLst>
                <a:gd name="T0" fmla="*/ 36 w 68"/>
                <a:gd name="T1" fmla="*/ 0 h 65"/>
                <a:gd name="T2" fmla="*/ 68 w 68"/>
                <a:gd name="T3" fmla="*/ 31 h 65"/>
                <a:gd name="T4" fmla="*/ 33 w 68"/>
                <a:gd name="T5" fmla="*/ 64 h 65"/>
                <a:gd name="T6" fmla="*/ 1 w 68"/>
                <a:gd name="T7" fmla="*/ 33 h 65"/>
                <a:gd name="T8" fmla="*/ 36 w 6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36" y="0"/>
                  </a:moveTo>
                  <a:cubicBezTo>
                    <a:pt x="54" y="0"/>
                    <a:pt x="68" y="14"/>
                    <a:pt x="68" y="31"/>
                  </a:cubicBezTo>
                  <a:cubicBezTo>
                    <a:pt x="68" y="50"/>
                    <a:pt x="53" y="65"/>
                    <a:pt x="33" y="64"/>
                  </a:cubicBezTo>
                  <a:cubicBezTo>
                    <a:pt x="18" y="64"/>
                    <a:pt x="1" y="47"/>
                    <a:pt x="1" y="33"/>
                  </a:cubicBezTo>
                  <a:cubicBezTo>
                    <a:pt x="0" y="13"/>
                    <a:pt x="14" y="0"/>
                    <a:pt x="36" y="0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 22">
            <a:extLst>
              <a:ext uri="{FF2B5EF4-FFF2-40B4-BE49-F238E27FC236}">
                <a16:creationId xmlns:a16="http://schemas.microsoft.com/office/drawing/2014/main" id="{35FF4B94-E747-40C8-3BC7-EB3B73754960}"/>
              </a:ext>
            </a:extLst>
          </p:cNvPr>
          <p:cNvSpPr/>
          <p:nvPr/>
        </p:nvSpPr>
        <p:spPr bwMode="auto">
          <a:xfrm>
            <a:off x="131763" y="5583238"/>
            <a:ext cx="1271587" cy="1270000"/>
          </a:xfrm>
          <a:custGeom>
            <a:avLst/>
            <a:gdLst>
              <a:gd name="T0" fmla="*/ 964 w 2048"/>
              <a:gd name="T1" fmla="*/ 0 h 2047"/>
              <a:gd name="T2" fmla="*/ 1084 w 2048"/>
              <a:gd name="T3" fmla="*/ 0 h 2047"/>
              <a:gd name="T4" fmla="*/ 1195 w 2048"/>
              <a:gd name="T5" fmla="*/ 7 h 2047"/>
              <a:gd name="T6" fmla="*/ 1426 w 2048"/>
              <a:gd name="T7" fmla="*/ 73 h 2047"/>
              <a:gd name="T8" fmla="*/ 1705 w 2048"/>
              <a:gd name="T9" fmla="*/ 248 h 2047"/>
              <a:gd name="T10" fmla="*/ 1967 w 2048"/>
              <a:gd name="T11" fmla="*/ 604 h 2047"/>
              <a:gd name="T12" fmla="*/ 2037 w 2048"/>
              <a:gd name="T13" fmla="*/ 831 h 2047"/>
              <a:gd name="T14" fmla="*/ 2046 w 2048"/>
              <a:gd name="T15" fmla="*/ 936 h 2047"/>
              <a:gd name="T16" fmla="*/ 2048 w 2048"/>
              <a:gd name="T17" fmla="*/ 963 h 2047"/>
              <a:gd name="T18" fmla="*/ 2048 w 2048"/>
              <a:gd name="T19" fmla="*/ 1087 h 2047"/>
              <a:gd name="T20" fmla="*/ 2040 w 2048"/>
              <a:gd name="T21" fmla="*/ 1194 h 2047"/>
              <a:gd name="T22" fmla="*/ 1978 w 2048"/>
              <a:gd name="T23" fmla="*/ 1416 h 2047"/>
              <a:gd name="T24" fmla="*/ 1795 w 2048"/>
              <a:gd name="T25" fmla="*/ 1709 h 2047"/>
              <a:gd name="T26" fmla="*/ 1395 w 2048"/>
              <a:gd name="T27" fmla="*/ 1986 h 2047"/>
              <a:gd name="T28" fmla="*/ 1195 w 2048"/>
              <a:gd name="T29" fmla="*/ 2039 h 2047"/>
              <a:gd name="T30" fmla="*/ 1084 w 2048"/>
              <a:gd name="T31" fmla="*/ 2047 h 2047"/>
              <a:gd name="T32" fmla="*/ 960 w 2048"/>
              <a:gd name="T33" fmla="*/ 2047 h 2047"/>
              <a:gd name="T34" fmla="*/ 853 w 2048"/>
              <a:gd name="T35" fmla="*/ 2039 h 2047"/>
              <a:gd name="T36" fmla="*/ 633 w 2048"/>
              <a:gd name="T37" fmla="*/ 1978 h 2047"/>
              <a:gd name="T38" fmla="*/ 338 w 2048"/>
              <a:gd name="T39" fmla="*/ 1794 h 2047"/>
              <a:gd name="T40" fmla="*/ 20 w 2048"/>
              <a:gd name="T41" fmla="*/ 1264 h 2047"/>
              <a:gd name="T42" fmla="*/ 2 w 2048"/>
              <a:gd name="T43" fmla="*/ 1111 h 2047"/>
              <a:gd name="T44" fmla="*/ 0 w 2048"/>
              <a:gd name="T45" fmla="*/ 1087 h 2047"/>
              <a:gd name="T46" fmla="*/ 0 w 2048"/>
              <a:gd name="T47" fmla="*/ 959 h 2047"/>
              <a:gd name="T48" fmla="*/ 8 w 2048"/>
              <a:gd name="T49" fmla="*/ 852 h 2047"/>
              <a:gd name="T50" fmla="*/ 70 w 2048"/>
              <a:gd name="T51" fmla="*/ 630 h 2047"/>
              <a:gd name="T52" fmla="*/ 253 w 2048"/>
              <a:gd name="T53" fmla="*/ 337 h 2047"/>
              <a:gd name="T54" fmla="*/ 653 w 2048"/>
              <a:gd name="T55" fmla="*/ 60 h 2047"/>
              <a:gd name="T56" fmla="*/ 853 w 2048"/>
              <a:gd name="T57" fmla="*/ 7 h 2047"/>
              <a:gd name="T58" fmla="*/ 964 w 2048"/>
              <a:gd name="T59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8" h="2047">
                <a:moveTo>
                  <a:pt x="964" y="0"/>
                </a:moveTo>
                <a:cubicBezTo>
                  <a:pt x="1004" y="0"/>
                  <a:pt x="1044" y="0"/>
                  <a:pt x="1084" y="0"/>
                </a:cubicBezTo>
                <a:cubicBezTo>
                  <a:pt x="1121" y="3"/>
                  <a:pt x="1158" y="2"/>
                  <a:pt x="1195" y="7"/>
                </a:cubicBezTo>
                <a:cubicBezTo>
                  <a:pt x="1275" y="18"/>
                  <a:pt x="1352" y="41"/>
                  <a:pt x="1426" y="73"/>
                </a:cubicBezTo>
                <a:cubicBezTo>
                  <a:pt x="1529" y="116"/>
                  <a:pt x="1622" y="174"/>
                  <a:pt x="1705" y="248"/>
                </a:cubicBezTo>
                <a:cubicBezTo>
                  <a:pt x="1818" y="349"/>
                  <a:pt x="1906" y="466"/>
                  <a:pt x="1967" y="604"/>
                </a:cubicBezTo>
                <a:cubicBezTo>
                  <a:pt x="1999" y="677"/>
                  <a:pt x="2023" y="752"/>
                  <a:pt x="2037" y="831"/>
                </a:cubicBezTo>
                <a:cubicBezTo>
                  <a:pt x="2043" y="865"/>
                  <a:pt x="2043" y="901"/>
                  <a:pt x="2046" y="936"/>
                </a:cubicBezTo>
                <a:cubicBezTo>
                  <a:pt x="2046" y="945"/>
                  <a:pt x="2044" y="954"/>
                  <a:pt x="2048" y="963"/>
                </a:cubicBezTo>
                <a:cubicBezTo>
                  <a:pt x="2048" y="1004"/>
                  <a:pt x="2048" y="1046"/>
                  <a:pt x="2048" y="1087"/>
                </a:cubicBezTo>
                <a:cubicBezTo>
                  <a:pt x="2044" y="1123"/>
                  <a:pt x="2045" y="1159"/>
                  <a:pt x="2040" y="1194"/>
                </a:cubicBezTo>
                <a:cubicBezTo>
                  <a:pt x="2030" y="1271"/>
                  <a:pt x="2008" y="1345"/>
                  <a:pt x="1978" y="1416"/>
                </a:cubicBezTo>
                <a:cubicBezTo>
                  <a:pt x="1933" y="1524"/>
                  <a:pt x="1873" y="1622"/>
                  <a:pt x="1795" y="1709"/>
                </a:cubicBezTo>
                <a:cubicBezTo>
                  <a:pt x="1683" y="1833"/>
                  <a:pt x="1550" y="1926"/>
                  <a:pt x="1395" y="1986"/>
                </a:cubicBezTo>
                <a:cubicBezTo>
                  <a:pt x="1330" y="2011"/>
                  <a:pt x="1264" y="2031"/>
                  <a:pt x="1195" y="2039"/>
                </a:cubicBezTo>
                <a:cubicBezTo>
                  <a:pt x="1158" y="2044"/>
                  <a:pt x="1121" y="2043"/>
                  <a:pt x="1084" y="2047"/>
                </a:cubicBezTo>
                <a:cubicBezTo>
                  <a:pt x="1043" y="2047"/>
                  <a:pt x="1001" y="2047"/>
                  <a:pt x="960" y="2047"/>
                </a:cubicBezTo>
                <a:cubicBezTo>
                  <a:pt x="924" y="2043"/>
                  <a:pt x="889" y="2044"/>
                  <a:pt x="853" y="2039"/>
                </a:cubicBezTo>
                <a:cubicBezTo>
                  <a:pt x="777" y="2029"/>
                  <a:pt x="704" y="2007"/>
                  <a:pt x="633" y="1978"/>
                </a:cubicBezTo>
                <a:cubicBezTo>
                  <a:pt x="524" y="1933"/>
                  <a:pt x="425" y="1873"/>
                  <a:pt x="338" y="1794"/>
                </a:cubicBezTo>
                <a:cubicBezTo>
                  <a:pt x="179" y="1650"/>
                  <a:pt x="72" y="1474"/>
                  <a:pt x="20" y="1264"/>
                </a:cubicBezTo>
                <a:cubicBezTo>
                  <a:pt x="8" y="1214"/>
                  <a:pt x="5" y="1162"/>
                  <a:pt x="2" y="1111"/>
                </a:cubicBezTo>
                <a:cubicBezTo>
                  <a:pt x="2" y="1103"/>
                  <a:pt x="5" y="1095"/>
                  <a:pt x="0" y="1087"/>
                </a:cubicBezTo>
                <a:cubicBezTo>
                  <a:pt x="0" y="1044"/>
                  <a:pt x="0" y="1002"/>
                  <a:pt x="0" y="959"/>
                </a:cubicBezTo>
                <a:cubicBezTo>
                  <a:pt x="4" y="924"/>
                  <a:pt x="3" y="888"/>
                  <a:pt x="8" y="852"/>
                </a:cubicBezTo>
                <a:cubicBezTo>
                  <a:pt x="18" y="775"/>
                  <a:pt x="40" y="702"/>
                  <a:pt x="70" y="630"/>
                </a:cubicBezTo>
                <a:cubicBezTo>
                  <a:pt x="114" y="522"/>
                  <a:pt x="175" y="424"/>
                  <a:pt x="253" y="337"/>
                </a:cubicBezTo>
                <a:cubicBezTo>
                  <a:pt x="365" y="213"/>
                  <a:pt x="497" y="120"/>
                  <a:pt x="653" y="60"/>
                </a:cubicBezTo>
                <a:cubicBezTo>
                  <a:pt x="718" y="35"/>
                  <a:pt x="784" y="16"/>
                  <a:pt x="853" y="7"/>
                </a:cubicBezTo>
                <a:cubicBezTo>
                  <a:pt x="890" y="2"/>
                  <a:pt x="927" y="3"/>
                  <a:pt x="964" y="0"/>
                </a:cubicBezTo>
                <a:close/>
              </a:path>
            </a:pathLst>
          </a:custGeom>
          <a:solidFill>
            <a:srgbClr val="ED6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Freeform 23">
            <a:extLst>
              <a:ext uri="{FF2B5EF4-FFF2-40B4-BE49-F238E27FC236}">
                <a16:creationId xmlns:a16="http://schemas.microsoft.com/office/drawing/2014/main" id="{2ACD56A2-A898-1E3E-B90F-5A34474EA118}"/>
              </a:ext>
            </a:extLst>
          </p:cNvPr>
          <p:cNvSpPr/>
          <p:nvPr/>
        </p:nvSpPr>
        <p:spPr bwMode="auto">
          <a:xfrm>
            <a:off x="215900" y="5665788"/>
            <a:ext cx="1103312" cy="1104900"/>
          </a:xfrm>
          <a:custGeom>
            <a:avLst/>
            <a:gdLst>
              <a:gd name="T0" fmla="*/ 1777 w 1779"/>
              <a:gd name="T1" fmla="*/ 890 h 1778"/>
              <a:gd name="T2" fmla="*/ 888 w 1779"/>
              <a:gd name="T3" fmla="*/ 1777 h 1778"/>
              <a:gd name="T4" fmla="*/ 1 w 1779"/>
              <a:gd name="T5" fmla="*/ 888 h 1778"/>
              <a:gd name="T6" fmla="*/ 890 w 1779"/>
              <a:gd name="T7" fmla="*/ 1 h 1778"/>
              <a:gd name="T8" fmla="*/ 1777 w 1779"/>
              <a:gd name="T9" fmla="*/ 89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9" h="1778">
                <a:moveTo>
                  <a:pt x="1777" y="890"/>
                </a:moveTo>
                <a:cubicBezTo>
                  <a:pt x="1778" y="1379"/>
                  <a:pt x="1378" y="1778"/>
                  <a:pt x="888" y="1777"/>
                </a:cubicBezTo>
                <a:cubicBezTo>
                  <a:pt x="399" y="1777"/>
                  <a:pt x="0" y="1378"/>
                  <a:pt x="1" y="888"/>
                </a:cubicBezTo>
                <a:cubicBezTo>
                  <a:pt x="1" y="399"/>
                  <a:pt x="400" y="0"/>
                  <a:pt x="890" y="1"/>
                </a:cubicBezTo>
                <a:cubicBezTo>
                  <a:pt x="1379" y="1"/>
                  <a:pt x="1779" y="401"/>
                  <a:pt x="1777" y="890"/>
                </a:cubicBezTo>
                <a:close/>
              </a:path>
            </a:pathLst>
          </a:custGeom>
          <a:solidFill>
            <a:srgbClr val="F9CE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39" name="Grupo 38">
            <a:extLst>
              <a:ext uri="{FF2B5EF4-FFF2-40B4-BE49-F238E27FC236}">
                <a16:creationId xmlns:a16="http://schemas.microsoft.com/office/drawing/2014/main" id="{7F5D36D2-2149-C44D-9ADF-59B61E01F0EE}"/>
              </a:ext>
            </a:extLst>
          </p:cNvPr>
          <p:cNvGrpSpPr/>
          <p:nvPr/>
        </p:nvGrpSpPr>
        <p:grpSpPr>
          <a:xfrm>
            <a:off x="334963" y="5794376"/>
            <a:ext cx="852487" cy="865187"/>
            <a:chOff x="334963" y="5794376"/>
            <a:chExt cx="852487" cy="865187"/>
          </a:xfrm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FC116DD8-2319-24D1-DDC7-BF7A7E2F8324}"/>
                </a:ext>
              </a:extLst>
            </p:cNvPr>
            <p:cNvSpPr/>
            <p:nvPr/>
          </p:nvSpPr>
          <p:spPr bwMode="auto">
            <a:xfrm>
              <a:off x="590550" y="6024563"/>
              <a:ext cx="387350" cy="398463"/>
            </a:xfrm>
            <a:custGeom>
              <a:avLst/>
              <a:gdLst>
                <a:gd name="T0" fmla="*/ 392 w 623"/>
                <a:gd name="T1" fmla="*/ 572 h 642"/>
                <a:gd name="T2" fmla="*/ 5 w 623"/>
                <a:gd name="T3" fmla="*/ 345 h 642"/>
                <a:gd name="T4" fmla="*/ 12 w 623"/>
                <a:gd name="T5" fmla="*/ 236 h 642"/>
                <a:gd name="T6" fmla="*/ 40 w 623"/>
                <a:gd name="T7" fmla="*/ 172 h 642"/>
                <a:gd name="T8" fmla="*/ 398 w 623"/>
                <a:gd name="T9" fmla="*/ 55 h 642"/>
                <a:gd name="T10" fmla="*/ 464 w 623"/>
                <a:gd name="T11" fmla="*/ 529 h 642"/>
                <a:gd name="T12" fmla="*/ 453 w 623"/>
                <a:gd name="T13" fmla="*/ 540 h 642"/>
                <a:gd name="T14" fmla="*/ 392 w 623"/>
                <a:gd name="T15" fmla="*/ 57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3" h="642">
                  <a:moveTo>
                    <a:pt x="392" y="572"/>
                  </a:moveTo>
                  <a:cubicBezTo>
                    <a:pt x="218" y="642"/>
                    <a:pt x="27" y="531"/>
                    <a:pt x="5" y="345"/>
                  </a:cubicBezTo>
                  <a:cubicBezTo>
                    <a:pt x="0" y="309"/>
                    <a:pt x="4" y="272"/>
                    <a:pt x="12" y="236"/>
                  </a:cubicBezTo>
                  <a:cubicBezTo>
                    <a:pt x="7" y="214"/>
                    <a:pt x="20" y="186"/>
                    <a:pt x="40" y="172"/>
                  </a:cubicBezTo>
                  <a:cubicBezTo>
                    <a:pt x="117" y="41"/>
                    <a:pt x="274" y="0"/>
                    <a:pt x="398" y="55"/>
                  </a:cubicBezTo>
                  <a:cubicBezTo>
                    <a:pt x="589" y="141"/>
                    <a:pt x="623" y="391"/>
                    <a:pt x="464" y="529"/>
                  </a:cubicBezTo>
                  <a:cubicBezTo>
                    <a:pt x="460" y="532"/>
                    <a:pt x="455" y="534"/>
                    <a:pt x="453" y="540"/>
                  </a:cubicBezTo>
                  <a:cubicBezTo>
                    <a:pt x="438" y="561"/>
                    <a:pt x="418" y="573"/>
                    <a:pt x="392" y="572"/>
                  </a:cubicBezTo>
                  <a:close/>
                </a:path>
              </a:pathLst>
            </a:custGeom>
            <a:solidFill>
              <a:srgbClr val="E94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1AC646EA-5D84-483E-7971-73DB901C3116}"/>
                </a:ext>
              </a:extLst>
            </p:cNvPr>
            <p:cNvSpPr/>
            <p:nvPr/>
          </p:nvSpPr>
          <p:spPr bwMode="auto">
            <a:xfrm>
              <a:off x="922338" y="5864226"/>
              <a:ext cx="196850" cy="193675"/>
            </a:xfrm>
            <a:custGeom>
              <a:avLst/>
              <a:gdLst>
                <a:gd name="T0" fmla="*/ 230 w 317"/>
                <a:gd name="T1" fmla="*/ 312 h 312"/>
                <a:gd name="T2" fmla="*/ 154 w 317"/>
                <a:gd name="T3" fmla="*/ 282 h 312"/>
                <a:gd name="T4" fmla="*/ 41 w 317"/>
                <a:gd name="T5" fmla="*/ 169 h 312"/>
                <a:gd name="T6" fmla="*/ 29 w 317"/>
                <a:gd name="T7" fmla="*/ 47 h 312"/>
                <a:gd name="T8" fmla="*/ 152 w 317"/>
                <a:gd name="T9" fmla="*/ 29 h 312"/>
                <a:gd name="T10" fmla="*/ 293 w 317"/>
                <a:gd name="T11" fmla="*/ 169 h 312"/>
                <a:gd name="T12" fmla="*/ 300 w 317"/>
                <a:gd name="T13" fmla="*/ 264 h 312"/>
                <a:gd name="T14" fmla="*/ 230 w 317"/>
                <a:gd name="T15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312">
                  <a:moveTo>
                    <a:pt x="230" y="312"/>
                  </a:moveTo>
                  <a:cubicBezTo>
                    <a:pt x="194" y="312"/>
                    <a:pt x="170" y="302"/>
                    <a:pt x="154" y="282"/>
                  </a:cubicBezTo>
                  <a:cubicBezTo>
                    <a:pt x="120" y="240"/>
                    <a:pt x="82" y="203"/>
                    <a:pt x="41" y="169"/>
                  </a:cubicBezTo>
                  <a:cubicBezTo>
                    <a:pt x="4" y="138"/>
                    <a:pt x="0" y="83"/>
                    <a:pt x="29" y="47"/>
                  </a:cubicBezTo>
                  <a:cubicBezTo>
                    <a:pt x="59" y="9"/>
                    <a:pt x="113" y="0"/>
                    <a:pt x="152" y="29"/>
                  </a:cubicBezTo>
                  <a:cubicBezTo>
                    <a:pt x="206" y="68"/>
                    <a:pt x="253" y="115"/>
                    <a:pt x="293" y="169"/>
                  </a:cubicBezTo>
                  <a:cubicBezTo>
                    <a:pt x="314" y="199"/>
                    <a:pt x="317" y="231"/>
                    <a:pt x="300" y="264"/>
                  </a:cubicBezTo>
                  <a:cubicBezTo>
                    <a:pt x="283" y="295"/>
                    <a:pt x="256" y="311"/>
                    <a:pt x="230" y="312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56FA5881-591D-58AC-1261-E7E828D5494F}"/>
                </a:ext>
              </a:extLst>
            </p:cNvPr>
            <p:cNvSpPr/>
            <p:nvPr/>
          </p:nvSpPr>
          <p:spPr bwMode="auto">
            <a:xfrm>
              <a:off x="1044575" y="6200776"/>
              <a:ext cx="142875" cy="219075"/>
            </a:xfrm>
            <a:custGeom>
              <a:avLst/>
              <a:gdLst>
                <a:gd name="T0" fmla="*/ 0 w 230"/>
                <a:gd name="T1" fmla="*/ 261 h 353"/>
                <a:gd name="T2" fmla="*/ 7 w 230"/>
                <a:gd name="T3" fmla="*/ 226 h 353"/>
                <a:gd name="T4" fmla="*/ 45 w 230"/>
                <a:gd name="T5" fmla="*/ 84 h 353"/>
                <a:gd name="T6" fmla="*/ 147 w 230"/>
                <a:gd name="T7" fmla="*/ 8 h 353"/>
                <a:gd name="T8" fmla="*/ 222 w 230"/>
                <a:gd name="T9" fmla="*/ 115 h 353"/>
                <a:gd name="T10" fmla="*/ 176 w 230"/>
                <a:gd name="T11" fmla="*/ 289 h 353"/>
                <a:gd name="T12" fmla="*/ 83 w 230"/>
                <a:gd name="T13" fmla="*/ 350 h 353"/>
                <a:gd name="T14" fmla="*/ 3 w 230"/>
                <a:gd name="T15" fmla="*/ 283 h 353"/>
                <a:gd name="T16" fmla="*/ 0 w 230"/>
                <a:gd name="T17" fmla="*/ 26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353">
                  <a:moveTo>
                    <a:pt x="0" y="261"/>
                  </a:moveTo>
                  <a:cubicBezTo>
                    <a:pt x="0" y="249"/>
                    <a:pt x="2" y="237"/>
                    <a:pt x="7" y="226"/>
                  </a:cubicBezTo>
                  <a:cubicBezTo>
                    <a:pt x="26" y="180"/>
                    <a:pt x="38" y="133"/>
                    <a:pt x="45" y="84"/>
                  </a:cubicBezTo>
                  <a:cubicBezTo>
                    <a:pt x="53" y="33"/>
                    <a:pt x="99" y="0"/>
                    <a:pt x="147" y="8"/>
                  </a:cubicBezTo>
                  <a:cubicBezTo>
                    <a:pt x="199" y="17"/>
                    <a:pt x="230" y="62"/>
                    <a:pt x="222" y="115"/>
                  </a:cubicBezTo>
                  <a:cubicBezTo>
                    <a:pt x="214" y="175"/>
                    <a:pt x="199" y="233"/>
                    <a:pt x="176" y="289"/>
                  </a:cubicBezTo>
                  <a:cubicBezTo>
                    <a:pt x="158" y="332"/>
                    <a:pt x="125" y="353"/>
                    <a:pt x="83" y="350"/>
                  </a:cubicBezTo>
                  <a:cubicBezTo>
                    <a:pt x="44" y="347"/>
                    <a:pt x="13" y="321"/>
                    <a:pt x="3" y="283"/>
                  </a:cubicBezTo>
                  <a:cubicBezTo>
                    <a:pt x="1" y="276"/>
                    <a:pt x="1" y="268"/>
                    <a:pt x="0" y="261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B6AD3B3E-81B7-0553-BF25-F5FF44398F19}"/>
                </a:ext>
              </a:extLst>
            </p:cNvPr>
            <p:cNvSpPr/>
            <p:nvPr/>
          </p:nvSpPr>
          <p:spPr bwMode="auto">
            <a:xfrm>
              <a:off x="412750" y="6373813"/>
              <a:ext cx="193675" cy="195263"/>
            </a:xfrm>
            <a:custGeom>
              <a:avLst/>
              <a:gdLst>
                <a:gd name="T0" fmla="*/ 313 w 313"/>
                <a:gd name="T1" fmla="*/ 219 h 315"/>
                <a:gd name="T2" fmla="*/ 266 w 313"/>
                <a:gd name="T3" fmla="*/ 298 h 315"/>
                <a:gd name="T4" fmla="*/ 177 w 313"/>
                <a:gd name="T5" fmla="*/ 296 h 315"/>
                <a:gd name="T6" fmla="*/ 26 w 313"/>
                <a:gd name="T7" fmla="*/ 145 h 315"/>
                <a:gd name="T8" fmla="*/ 49 w 313"/>
                <a:gd name="T9" fmla="*/ 27 h 315"/>
                <a:gd name="T10" fmla="*/ 167 w 313"/>
                <a:gd name="T11" fmla="*/ 37 h 315"/>
                <a:gd name="T12" fmla="*/ 285 w 313"/>
                <a:gd name="T13" fmla="*/ 155 h 315"/>
                <a:gd name="T14" fmla="*/ 313 w 313"/>
                <a:gd name="T15" fmla="*/ 21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5">
                  <a:moveTo>
                    <a:pt x="313" y="219"/>
                  </a:moveTo>
                  <a:cubicBezTo>
                    <a:pt x="312" y="254"/>
                    <a:pt x="296" y="281"/>
                    <a:pt x="266" y="298"/>
                  </a:cubicBezTo>
                  <a:cubicBezTo>
                    <a:pt x="237" y="314"/>
                    <a:pt x="205" y="315"/>
                    <a:pt x="177" y="296"/>
                  </a:cubicBezTo>
                  <a:cubicBezTo>
                    <a:pt x="117" y="255"/>
                    <a:pt x="66" y="205"/>
                    <a:pt x="26" y="145"/>
                  </a:cubicBezTo>
                  <a:cubicBezTo>
                    <a:pt x="0" y="106"/>
                    <a:pt x="12" y="55"/>
                    <a:pt x="49" y="27"/>
                  </a:cubicBezTo>
                  <a:cubicBezTo>
                    <a:pt x="84" y="0"/>
                    <a:pt x="138" y="3"/>
                    <a:pt x="167" y="37"/>
                  </a:cubicBezTo>
                  <a:cubicBezTo>
                    <a:pt x="203" y="80"/>
                    <a:pt x="242" y="120"/>
                    <a:pt x="285" y="155"/>
                  </a:cubicBezTo>
                  <a:cubicBezTo>
                    <a:pt x="304" y="171"/>
                    <a:pt x="313" y="194"/>
                    <a:pt x="313" y="219"/>
                  </a:cubicBezTo>
                  <a:close/>
                </a:path>
              </a:pathLst>
            </a:custGeom>
            <a:solidFill>
              <a:srgbClr val="EE7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9D995954-B28C-A72D-5DBB-88562ECF4C5E}"/>
                </a:ext>
              </a:extLst>
            </p:cNvPr>
            <p:cNvSpPr/>
            <p:nvPr/>
          </p:nvSpPr>
          <p:spPr bwMode="auto">
            <a:xfrm>
              <a:off x="404813" y="5897563"/>
              <a:ext cx="212725" cy="342900"/>
            </a:xfrm>
            <a:custGeom>
              <a:avLst/>
              <a:gdLst>
                <a:gd name="T0" fmla="*/ 0 w 343"/>
                <a:gd name="T1" fmla="*/ 492 h 551"/>
                <a:gd name="T2" fmla="*/ 127 w 343"/>
                <a:gd name="T3" fmla="*/ 152 h 551"/>
                <a:gd name="T4" fmla="*/ 285 w 343"/>
                <a:gd name="T5" fmla="*/ 13 h 551"/>
                <a:gd name="T6" fmla="*/ 328 w 343"/>
                <a:gd name="T7" fmla="*/ 11 h 551"/>
                <a:gd name="T8" fmla="*/ 339 w 343"/>
                <a:gd name="T9" fmla="*/ 49 h 551"/>
                <a:gd name="T10" fmla="*/ 315 w 343"/>
                <a:gd name="T11" fmla="*/ 74 h 551"/>
                <a:gd name="T12" fmla="*/ 144 w 343"/>
                <a:gd name="T13" fmla="*/ 245 h 551"/>
                <a:gd name="T14" fmla="*/ 68 w 343"/>
                <a:gd name="T15" fmla="*/ 502 h 551"/>
                <a:gd name="T16" fmla="*/ 58 w 343"/>
                <a:gd name="T17" fmla="*/ 538 h 551"/>
                <a:gd name="T18" fmla="*/ 21 w 343"/>
                <a:gd name="T19" fmla="*/ 547 h 551"/>
                <a:gd name="T20" fmla="*/ 0 w 343"/>
                <a:gd name="T21" fmla="*/ 518 h 551"/>
                <a:gd name="T22" fmla="*/ 0 w 343"/>
                <a:gd name="T23" fmla="*/ 4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551">
                  <a:moveTo>
                    <a:pt x="0" y="492"/>
                  </a:moveTo>
                  <a:cubicBezTo>
                    <a:pt x="6" y="365"/>
                    <a:pt x="48" y="252"/>
                    <a:pt x="127" y="152"/>
                  </a:cubicBezTo>
                  <a:cubicBezTo>
                    <a:pt x="171" y="96"/>
                    <a:pt x="224" y="50"/>
                    <a:pt x="285" y="13"/>
                  </a:cubicBezTo>
                  <a:cubicBezTo>
                    <a:pt x="299" y="5"/>
                    <a:pt x="313" y="0"/>
                    <a:pt x="328" y="11"/>
                  </a:cubicBezTo>
                  <a:cubicBezTo>
                    <a:pt x="341" y="21"/>
                    <a:pt x="343" y="35"/>
                    <a:pt x="339" y="49"/>
                  </a:cubicBezTo>
                  <a:cubicBezTo>
                    <a:pt x="336" y="62"/>
                    <a:pt x="325" y="68"/>
                    <a:pt x="315" y="74"/>
                  </a:cubicBezTo>
                  <a:cubicBezTo>
                    <a:pt x="245" y="118"/>
                    <a:pt x="187" y="174"/>
                    <a:pt x="144" y="245"/>
                  </a:cubicBezTo>
                  <a:cubicBezTo>
                    <a:pt x="96" y="324"/>
                    <a:pt x="69" y="409"/>
                    <a:pt x="68" y="502"/>
                  </a:cubicBezTo>
                  <a:cubicBezTo>
                    <a:pt x="68" y="515"/>
                    <a:pt x="66" y="527"/>
                    <a:pt x="58" y="538"/>
                  </a:cubicBezTo>
                  <a:cubicBezTo>
                    <a:pt x="47" y="549"/>
                    <a:pt x="34" y="551"/>
                    <a:pt x="21" y="547"/>
                  </a:cubicBezTo>
                  <a:cubicBezTo>
                    <a:pt x="9" y="543"/>
                    <a:pt x="0" y="533"/>
                    <a:pt x="0" y="518"/>
                  </a:cubicBezTo>
                  <a:cubicBezTo>
                    <a:pt x="0" y="510"/>
                    <a:pt x="0" y="501"/>
                    <a:pt x="0" y="4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D1103FEA-4502-2B6C-CCA0-B13A3A3C52CB}"/>
                </a:ext>
              </a:extLst>
            </p:cNvPr>
            <p:cNvSpPr/>
            <p:nvPr/>
          </p:nvSpPr>
          <p:spPr bwMode="auto">
            <a:xfrm>
              <a:off x="488950" y="6011863"/>
              <a:ext cx="127000" cy="227013"/>
            </a:xfrm>
            <a:custGeom>
              <a:avLst/>
              <a:gdLst>
                <a:gd name="T0" fmla="*/ 205 w 205"/>
                <a:gd name="T1" fmla="*/ 192 h 365"/>
                <a:gd name="T2" fmla="*/ 177 w 205"/>
                <a:gd name="T3" fmla="*/ 256 h 365"/>
                <a:gd name="T4" fmla="*/ 97 w 205"/>
                <a:gd name="T5" fmla="*/ 224 h 365"/>
                <a:gd name="T6" fmla="*/ 80 w 205"/>
                <a:gd name="T7" fmla="*/ 233 h 365"/>
                <a:gd name="T8" fmla="*/ 66 w 205"/>
                <a:gd name="T9" fmla="*/ 332 h 365"/>
                <a:gd name="T10" fmla="*/ 31 w 205"/>
                <a:gd name="T11" fmla="*/ 364 h 365"/>
                <a:gd name="T12" fmla="*/ 0 w 205"/>
                <a:gd name="T13" fmla="*/ 328 h 365"/>
                <a:gd name="T14" fmla="*/ 128 w 205"/>
                <a:gd name="T15" fmla="*/ 17 h 365"/>
                <a:gd name="T16" fmla="*/ 176 w 205"/>
                <a:gd name="T17" fmla="*/ 13 h 365"/>
                <a:gd name="T18" fmla="*/ 178 w 205"/>
                <a:gd name="T19" fmla="*/ 62 h 365"/>
                <a:gd name="T20" fmla="*/ 117 w 205"/>
                <a:gd name="T21" fmla="*/ 143 h 365"/>
                <a:gd name="T22" fmla="*/ 123 w 205"/>
                <a:gd name="T23" fmla="*/ 162 h 365"/>
                <a:gd name="T24" fmla="*/ 205 w 205"/>
                <a:gd name="T25" fmla="*/ 19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365">
                  <a:moveTo>
                    <a:pt x="205" y="192"/>
                  </a:moveTo>
                  <a:cubicBezTo>
                    <a:pt x="196" y="214"/>
                    <a:pt x="186" y="235"/>
                    <a:pt x="177" y="256"/>
                  </a:cubicBezTo>
                  <a:cubicBezTo>
                    <a:pt x="150" y="246"/>
                    <a:pt x="124" y="235"/>
                    <a:pt x="97" y="224"/>
                  </a:cubicBezTo>
                  <a:cubicBezTo>
                    <a:pt x="87" y="220"/>
                    <a:pt x="83" y="222"/>
                    <a:pt x="80" y="233"/>
                  </a:cubicBezTo>
                  <a:cubicBezTo>
                    <a:pt x="70" y="266"/>
                    <a:pt x="70" y="299"/>
                    <a:pt x="66" y="332"/>
                  </a:cubicBezTo>
                  <a:cubicBezTo>
                    <a:pt x="63" y="354"/>
                    <a:pt x="52" y="365"/>
                    <a:pt x="31" y="364"/>
                  </a:cubicBezTo>
                  <a:cubicBezTo>
                    <a:pt x="12" y="364"/>
                    <a:pt x="1" y="351"/>
                    <a:pt x="0" y="328"/>
                  </a:cubicBezTo>
                  <a:cubicBezTo>
                    <a:pt x="0" y="207"/>
                    <a:pt x="45" y="104"/>
                    <a:pt x="128" y="17"/>
                  </a:cubicBezTo>
                  <a:cubicBezTo>
                    <a:pt x="143" y="1"/>
                    <a:pt x="161" y="0"/>
                    <a:pt x="176" y="13"/>
                  </a:cubicBezTo>
                  <a:cubicBezTo>
                    <a:pt x="192" y="27"/>
                    <a:pt x="193" y="44"/>
                    <a:pt x="178" y="62"/>
                  </a:cubicBezTo>
                  <a:cubicBezTo>
                    <a:pt x="155" y="88"/>
                    <a:pt x="133" y="113"/>
                    <a:pt x="117" y="143"/>
                  </a:cubicBezTo>
                  <a:cubicBezTo>
                    <a:pt x="111" y="153"/>
                    <a:pt x="111" y="158"/>
                    <a:pt x="123" y="162"/>
                  </a:cubicBezTo>
                  <a:cubicBezTo>
                    <a:pt x="151" y="171"/>
                    <a:pt x="176" y="187"/>
                    <a:pt x="205" y="19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73224A8D-E4DE-3D42-BE6A-DCF85D4397C5}"/>
                </a:ext>
              </a:extLst>
            </p:cNvPr>
            <p:cNvSpPr/>
            <p:nvPr/>
          </p:nvSpPr>
          <p:spPr bwMode="auto">
            <a:xfrm>
              <a:off x="334963" y="5894388"/>
              <a:ext cx="153987" cy="236538"/>
            </a:xfrm>
            <a:custGeom>
              <a:avLst/>
              <a:gdLst>
                <a:gd name="T0" fmla="*/ 0 w 248"/>
                <a:gd name="T1" fmla="*/ 341 h 383"/>
                <a:gd name="T2" fmla="*/ 27 w 248"/>
                <a:gd name="T3" fmla="*/ 258 h 383"/>
                <a:gd name="T4" fmla="*/ 184 w 248"/>
                <a:gd name="T5" fmla="*/ 18 h 383"/>
                <a:gd name="T6" fmla="*/ 232 w 248"/>
                <a:gd name="T7" fmla="*/ 13 h 383"/>
                <a:gd name="T8" fmla="*/ 234 w 248"/>
                <a:gd name="T9" fmla="*/ 63 h 383"/>
                <a:gd name="T10" fmla="*/ 226 w 248"/>
                <a:gd name="T11" fmla="*/ 71 h 383"/>
                <a:gd name="T12" fmla="*/ 169 w 248"/>
                <a:gd name="T13" fmla="*/ 140 h 383"/>
                <a:gd name="T14" fmla="*/ 72 w 248"/>
                <a:gd name="T15" fmla="*/ 332 h 383"/>
                <a:gd name="T16" fmla="*/ 64 w 248"/>
                <a:gd name="T17" fmla="*/ 358 h 383"/>
                <a:gd name="T18" fmla="*/ 25 w 248"/>
                <a:gd name="T19" fmla="*/ 378 h 383"/>
                <a:gd name="T20" fmla="*/ 0 w 248"/>
                <a:gd name="T21" fmla="*/ 34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383">
                  <a:moveTo>
                    <a:pt x="0" y="341"/>
                  </a:moveTo>
                  <a:cubicBezTo>
                    <a:pt x="6" y="314"/>
                    <a:pt x="16" y="286"/>
                    <a:pt x="27" y="258"/>
                  </a:cubicBezTo>
                  <a:cubicBezTo>
                    <a:pt x="63" y="167"/>
                    <a:pt x="115" y="87"/>
                    <a:pt x="184" y="18"/>
                  </a:cubicBezTo>
                  <a:cubicBezTo>
                    <a:pt x="200" y="2"/>
                    <a:pt x="217" y="0"/>
                    <a:pt x="232" y="13"/>
                  </a:cubicBezTo>
                  <a:cubicBezTo>
                    <a:pt x="247" y="26"/>
                    <a:pt x="248" y="44"/>
                    <a:pt x="234" y="63"/>
                  </a:cubicBezTo>
                  <a:cubicBezTo>
                    <a:pt x="232" y="66"/>
                    <a:pt x="229" y="69"/>
                    <a:pt x="226" y="71"/>
                  </a:cubicBezTo>
                  <a:cubicBezTo>
                    <a:pt x="205" y="92"/>
                    <a:pt x="186" y="116"/>
                    <a:pt x="169" y="140"/>
                  </a:cubicBezTo>
                  <a:cubicBezTo>
                    <a:pt x="126" y="199"/>
                    <a:pt x="94" y="263"/>
                    <a:pt x="72" y="332"/>
                  </a:cubicBezTo>
                  <a:cubicBezTo>
                    <a:pt x="70" y="341"/>
                    <a:pt x="67" y="350"/>
                    <a:pt x="64" y="358"/>
                  </a:cubicBezTo>
                  <a:cubicBezTo>
                    <a:pt x="56" y="374"/>
                    <a:pt x="40" y="383"/>
                    <a:pt x="25" y="378"/>
                  </a:cubicBezTo>
                  <a:cubicBezTo>
                    <a:pt x="8" y="373"/>
                    <a:pt x="0" y="361"/>
                    <a:pt x="0" y="341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5CBFFFD1-FB13-CCBA-AD10-375638174A7E}"/>
                </a:ext>
              </a:extLst>
            </p:cNvPr>
            <p:cNvSpPr/>
            <p:nvPr/>
          </p:nvSpPr>
          <p:spPr bwMode="auto">
            <a:xfrm>
              <a:off x="711200" y="5803901"/>
              <a:ext cx="111125" cy="111125"/>
            </a:xfrm>
            <a:custGeom>
              <a:avLst/>
              <a:gdLst>
                <a:gd name="T0" fmla="*/ 1 w 180"/>
                <a:gd name="T1" fmla="*/ 89 h 180"/>
                <a:gd name="T2" fmla="*/ 91 w 180"/>
                <a:gd name="T3" fmla="*/ 0 h 180"/>
                <a:gd name="T4" fmla="*/ 179 w 180"/>
                <a:gd name="T5" fmla="*/ 91 h 180"/>
                <a:gd name="T6" fmla="*/ 90 w 180"/>
                <a:gd name="T7" fmla="*/ 180 h 180"/>
                <a:gd name="T8" fmla="*/ 1 w 180"/>
                <a:gd name="T9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" y="89"/>
                  </a:moveTo>
                  <a:cubicBezTo>
                    <a:pt x="1" y="38"/>
                    <a:pt x="40" y="0"/>
                    <a:pt x="91" y="0"/>
                  </a:cubicBezTo>
                  <a:cubicBezTo>
                    <a:pt x="141" y="0"/>
                    <a:pt x="180" y="41"/>
                    <a:pt x="179" y="91"/>
                  </a:cubicBezTo>
                  <a:cubicBezTo>
                    <a:pt x="178" y="140"/>
                    <a:pt x="138" y="180"/>
                    <a:pt x="90" y="180"/>
                  </a:cubicBezTo>
                  <a:cubicBezTo>
                    <a:pt x="40" y="179"/>
                    <a:pt x="0" y="139"/>
                    <a:pt x="1" y="89"/>
                  </a:cubicBezTo>
                  <a:close/>
                </a:path>
              </a:pathLst>
            </a:custGeom>
            <a:solidFill>
              <a:srgbClr val="F59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0A2B31D1-1A41-3430-3BAB-235BE013D0BD}"/>
                </a:ext>
              </a:extLst>
            </p:cNvPr>
            <p:cNvSpPr/>
            <p:nvPr/>
          </p:nvSpPr>
          <p:spPr bwMode="auto">
            <a:xfrm>
              <a:off x="811213" y="6359526"/>
              <a:ext cx="161925" cy="131763"/>
            </a:xfrm>
            <a:custGeom>
              <a:avLst/>
              <a:gdLst>
                <a:gd name="T0" fmla="*/ 37 w 261"/>
                <a:gd name="T1" fmla="*/ 32 h 211"/>
                <a:gd name="T2" fmla="*/ 98 w 261"/>
                <a:gd name="T3" fmla="*/ 0 h 211"/>
                <a:gd name="T4" fmla="*/ 139 w 261"/>
                <a:gd name="T5" fmla="*/ 68 h 211"/>
                <a:gd name="T6" fmla="*/ 163 w 261"/>
                <a:gd name="T7" fmla="*/ 74 h 211"/>
                <a:gd name="T8" fmla="*/ 198 w 261"/>
                <a:gd name="T9" fmla="*/ 44 h 211"/>
                <a:gd name="T10" fmla="*/ 248 w 261"/>
                <a:gd name="T11" fmla="*/ 45 h 211"/>
                <a:gd name="T12" fmla="*/ 243 w 261"/>
                <a:gd name="T13" fmla="*/ 94 h 211"/>
                <a:gd name="T14" fmla="*/ 50 w 261"/>
                <a:gd name="T15" fmla="*/ 205 h 211"/>
                <a:gd name="T16" fmla="*/ 6 w 261"/>
                <a:gd name="T17" fmla="*/ 186 h 211"/>
                <a:gd name="T18" fmla="*/ 29 w 261"/>
                <a:gd name="T19" fmla="*/ 142 h 211"/>
                <a:gd name="T20" fmla="*/ 78 w 261"/>
                <a:gd name="T21" fmla="*/ 124 h 211"/>
                <a:gd name="T22" fmla="*/ 85 w 261"/>
                <a:gd name="T23" fmla="*/ 110 h 211"/>
                <a:gd name="T24" fmla="*/ 37 w 261"/>
                <a:gd name="T25" fmla="*/ 3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211">
                  <a:moveTo>
                    <a:pt x="37" y="32"/>
                  </a:moveTo>
                  <a:cubicBezTo>
                    <a:pt x="57" y="21"/>
                    <a:pt x="77" y="11"/>
                    <a:pt x="98" y="0"/>
                  </a:cubicBezTo>
                  <a:cubicBezTo>
                    <a:pt x="114" y="21"/>
                    <a:pt x="125" y="45"/>
                    <a:pt x="139" y="68"/>
                  </a:cubicBezTo>
                  <a:cubicBezTo>
                    <a:pt x="146" y="80"/>
                    <a:pt x="151" y="86"/>
                    <a:pt x="163" y="74"/>
                  </a:cubicBezTo>
                  <a:cubicBezTo>
                    <a:pt x="174" y="63"/>
                    <a:pt x="186" y="54"/>
                    <a:pt x="198" y="44"/>
                  </a:cubicBezTo>
                  <a:cubicBezTo>
                    <a:pt x="217" y="29"/>
                    <a:pt x="234" y="29"/>
                    <a:pt x="248" y="45"/>
                  </a:cubicBezTo>
                  <a:cubicBezTo>
                    <a:pt x="261" y="60"/>
                    <a:pt x="260" y="78"/>
                    <a:pt x="243" y="94"/>
                  </a:cubicBezTo>
                  <a:cubicBezTo>
                    <a:pt x="188" y="147"/>
                    <a:pt x="123" y="184"/>
                    <a:pt x="50" y="205"/>
                  </a:cubicBezTo>
                  <a:cubicBezTo>
                    <a:pt x="30" y="211"/>
                    <a:pt x="11" y="203"/>
                    <a:pt x="6" y="186"/>
                  </a:cubicBezTo>
                  <a:cubicBezTo>
                    <a:pt x="0" y="166"/>
                    <a:pt x="8" y="149"/>
                    <a:pt x="29" y="142"/>
                  </a:cubicBezTo>
                  <a:cubicBezTo>
                    <a:pt x="45" y="135"/>
                    <a:pt x="61" y="130"/>
                    <a:pt x="78" y="124"/>
                  </a:cubicBezTo>
                  <a:cubicBezTo>
                    <a:pt x="84" y="122"/>
                    <a:pt x="90" y="119"/>
                    <a:pt x="85" y="110"/>
                  </a:cubicBezTo>
                  <a:cubicBezTo>
                    <a:pt x="68" y="84"/>
                    <a:pt x="56" y="55"/>
                    <a:pt x="37" y="32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2ACFCCD2-94E1-4EB1-CF45-D8CA1FA3C39C}"/>
                </a:ext>
              </a:extLst>
            </p:cNvPr>
            <p:cNvSpPr/>
            <p:nvPr/>
          </p:nvSpPr>
          <p:spPr bwMode="auto">
            <a:xfrm>
              <a:off x="746125" y="6491288"/>
              <a:ext cx="215900" cy="90488"/>
            </a:xfrm>
            <a:custGeom>
              <a:avLst/>
              <a:gdLst>
                <a:gd name="T0" fmla="*/ 56 w 347"/>
                <a:gd name="T1" fmla="*/ 143 h 144"/>
                <a:gd name="T2" fmla="*/ 35 w 347"/>
                <a:gd name="T3" fmla="*/ 143 h 144"/>
                <a:gd name="T4" fmla="*/ 2 w 347"/>
                <a:gd name="T5" fmla="*/ 115 h 144"/>
                <a:gd name="T6" fmla="*/ 27 w 347"/>
                <a:gd name="T7" fmla="*/ 78 h 144"/>
                <a:gd name="T8" fmla="*/ 97 w 347"/>
                <a:gd name="T9" fmla="*/ 72 h 144"/>
                <a:gd name="T10" fmla="*/ 283 w 347"/>
                <a:gd name="T11" fmla="*/ 12 h 144"/>
                <a:gd name="T12" fmla="*/ 296 w 347"/>
                <a:gd name="T13" fmla="*/ 6 h 144"/>
                <a:gd name="T14" fmla="*/ 339 w 347"/>
                <a:gd name="T15" fmla="*/ 21 h 144"/>
                <a:gd name="T16" fmla="*/ 326 w 347"/>
                <a:gd name="T17" fmla="*/ 66 h 144"/>
                <a:gd name="T18" fmla="*/ 138 w 347"/>
                <a:gd name="T19" fmla="*/ 135 h 144"/>
                <a:gd name="T20" fmla="*/ 56 w 347"/>
                <a:gd name="T21" fmla="*/ 14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44">
                  <a:moveTo>
                    <a:pt x="56" y="143"/>
                  </a:moveTo>
                  <a:cubicBezTo>
                    <a:pt x="49" y="143"/>
                    <a:pt x="42" y="143"/>
                    <a:pt x="35" y="143"/>
                  </a:cubicBezTo>
                  <a:cubicBezTo>
                    <a:pt x="16" y="142"/>
                    <a:pt x="3" y="132"/>
                    <a:pt x="2" y="115"/>
                  </a:cubicBezTo>
                  <a:cubicBezTo>
                    <a:pt x="0" y="96"/>
                    <a:pt x="9" y="83"/>
                    <a:pt x="27" y="78"/>
                  </a:cubicBezTo>
                  <a:cubicBezTo>
                    <a:pt x="50" y="72"/>
                    <a:pt x="74" y="75"/>
                    <a:pt x="97" y="72"/>
                  </a:cubicBezTo>
                  <a:cubicBezTo>
                    <a:pt x="163" y="64"/>
                    <a:pt x="225" y="44"/>
                    <a:pt x="283" y="12"/>
                  </a:cubicBezTo>
                  <a:cubicBezTo>
                    <a:pt x="287" y="10"/>
                    <a:pt x="292" y="8"/>
                    <a:pt x="296" y="6"/>
                  </a:cubicBezTo>
                  <a:cubicBezTo>
                    <a:pt x="314" y="0"/>
                    <a:pt x="331" y="5"/>
                    <a:pt x="339" y="21"/>
                  </a:cubicBezTo>
                  <a:cubicBezTo>
                    <a:pt x="347" y="37"/>
                    <a:pt x="342" y="57"/>
                    <a:pt x="326" y="66"/>
                  </a:cubicBezTo>
                  <a:cubicBezTo>
                    <a:pt x="267" y="100"/>
                    <a:pt x="204" y="123"/>
                    <a:pt x="138" y="135"/>
                  </a:cubicBezTo>
                  <a:cubicBezTo>
                    <a:pt x="111" y="139"/>
                    <a:pt x="84" y="144"/>
                    <a:pt x="56" y="143"/>
                  </a:cubicBezTo>
                  <a:close/>
                </a:path>
              </a:pathLst>
            </a:custGeom>
            <a:solidFill>
              <a:srgbClr val="ED6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42A8A0E6-4ED7-38FD-79B4-0F97A1A93AE7}"/>
                </a:ext>
              </a:extLst>
            </p:cNvPr>
            <p:cNvSpPr/>
            <p:nvPr/>
          </p:nvSpPr>
          <p:spPr bwMode="auto">
            <a:xfrm>
              <a:off x="660400" y="6618288"/>
              <a:ext cx="42862" cy="41275"/>
            </a:xfrm>
            <a:custGeom>
              <a:avLst/>
              <a:gdLst>
                <a:gd name="T0" fmla="*/ 67 w 67"/>
                <a:gd name="T1" fmla="*/ 34 h 67"/>
                <a:gd name="T2" fmla="*/ 33 w 67"/>
                <a:gd name="T3" fmla="*/ 67 h 67"/>
                <a:gd name="T4" fmla="*/ 0 w 67"/>
                <a:gd name="T5" fmla="*/ 33 h 67"/>
                <a:gd name="T6" fmla="*/ 35 w 67"/>
                <a:gd name="T7" fmla="*/ 0 h 67"/>
                <a:gd name="T8" fmla="*/ 67 w 6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7" y="34"/>
                  </a:moveTo>
                  <a:cubicBezTo>
                    <a:pt x="67" y="51"/>
                    <a:pt x="50" y="67"/>
                    <a:pt x="33" y="67"/>
                  </a:cubicBezTo>
                  <a:cubicBezTo>
                    <a:pt x="16" y="67"/>
                    <a:pt x="0" y="51"/>
                    <a:pt x="0" y="33"/>
                  </a:cubicBezTo>
                  <a:cubicBezTo>
                    <a:pt x="0" y="16"/>
                    <a:pt x="17" y="0"/>
                    <a:pt x="35" y="0"/>
                  </a:cubicBezTo>
                  <a:cubicBezTo>
                    <a:pt x="52" y="0"/>
                    <a:pt x="67" y="17"/>
                    <a:pt x="67" y="34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18CB0839-84AA-5DAF-A2F2-723D1BAD5F67}"/>
                </a:ext>
              </a:extLst>
            </p:cNvPr>
            <p:cNvSpPr/>
            <p:nvPr/>
          </p:nvSpPr>
          <p:spPr bwMode="auto">
            <a:xfrm>
              <a:off x="612775" y="5794376"/>
              <a:ext cx="42862" cy="39688"/>
            </a:xfrm>
            <a:custGeom>
              <a:avLst/>
              <a:gdLst>
                <a:gd name="T0" fmla="*/ 36 w 68"/>
                <a:gd name="T1" fmla="*/ 0 h 65"/>
                <a:gd name="T2" fmla="*/ 68 w 68"/>
                <a:gd name="T3" fmla="*/ 31 h 65"/>
                <a:gd name="T4" fmla="*/ 33 w 68"/>
                <a:gd name="T5" fmla="*/ 64 h 65"/>
                <a:gd name="T6" fmla="*/ 1 w 68"/>
                <a:gd name="T7" fmla="*/ 33 h 65"/>
                <a:gd name="T8" fmla="*/ 36 w 6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36" y="0"/>
                  </a:moveTo>
                  <a:cubicBezTo>
                    <a:pt x="54" y="0"/>
                    <a:pt x="68" y="14"/>
                    <a:pt x="68" y="31"/>
                  </a:cubicBezTo>
                  <a:cubicBezTo>
                    <a:pt x="68" y="50"/>
                    <a:pt x="53" y="65"/>
                    <a:pt x="33" y="64"/>
                  </a:cubicBezTo>
                  <a:cubicBezTo>
                    <a:pt x="18" y="64"/>
                    <a:pt x="1" y="47"/>
                    <a:pt x="1" y="33"/>
                  </a:cubicBezTo>
                  <a:cubicBezTo>
                    <a:pt x="0" y="13"/>
                    <a:pt x="14" y="0"/>
                    <a:pt x="36" y="0"/>
                  </a:cubicBezTo>
                  <a:close/>
                </a:path>
              </a:pathLst>
            </a:custGeom>
            <a:solidFill>
              <a:srgbClr val="F39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Oval 20">
            <a:extLst>
              <a:ext uri="{FF2B5EF4-FFF2-40B4-BE49-F238E27FC236}">
                <a16:creationId xmlns:a16="http://schemas.microsoft.com/office/drawing/2014/main" id="{66E0F904-661E-99B6-DC31-C0799389EDA5}"/>
              </a:ext>
            </a:extLst>
          </p:cNvPr>
          <p:cNvSpPr/>
          <p:nvPr/>
        </p:nvSpPr>
        <p:spPr>
          <a:xfrm>
            <a:off x="11459600" y="101409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1B9D63BB-05BB-24EF-510A-66895ACCB77D}"/>
              </a:ext>
            </a:extLst>
          </p:cNvPr>
          <p:cNvSpPr/>
          <p:nvPr/>
        </p:nvSpPr>
        <p:spPr>
          <a:xfrm>
            <a:off x="11459600" y="137968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22">
            <a:extLst>
              <a:ext uri="{FF2B5EF4-FFF2-40B4-BE49-F238E27FC236}">
                <a16:creationId xmlns:a16="http://schemas.microsoft.com/office/drawing/2014/main" id="{BFD0D228-CAC5-B8CD-0A4D-440ABB3AE4F4}"/>
              </a:ext>
            </a:extLst>
          </p:cNvPr>
          <p:cNvSpPr/>
          <p:nvPr/>
        </p:nvSpPr>
        <p:spPr>
          <a:xfrm>
            <a:off x="11459600" y="1745276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Oval 39">
            <a:extLst>
              <a:ext uri="{FF2B5EF4-FFF2-40B4-BE49-F238E27FC236}">
                <a16:creationId xmlns:a16="http://schemas.microsoft.com/office/drawing/2014/main" id="{6BA784E1-9AF2-15A6-8D34-7DBCC9117CAE}"/>
              </a:ext>
            </a:extLst>
          </p:cNvPr>
          <p:cNvSpPr/>
          <p:nvPr/>
        </p:nvSpPr>
        <p:spPr>
          <a:xfrm>
            <a:off x="11459600" y="2110869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635081A9-7559-358F-51BC-DBE57BEBA8A2}"/>
              </a:ext>
            </a:extLst>
          </p:cNvPr>
          <p:cNvSpPr/>
          <p:nvPr/>
        </p:nvSpPr>
        <p:spPr>
          <a:xfrm>
            <a:off x="11485277" y="304074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A1D85B2B-E105-D160-C58A-CB5F01BE1BDC}"/>
              </a:ext>
            </a:extLst>
          </p:cNvPr>
          <p:cNvSpPr/>
          <p:nvPr/>
        </p:nvSpPr>
        <p:spPr>
          <a:xfrm>
            <a:off x="11485277" y="3406341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Oval 22">
            <a:extLst>
              <a:ext uri="{FF2B5EF4-FFF2-40B4-BE49-F238E27FC236}">
                <a16:creationId xmlns:a16="http://schemas.microsoft.com/office/drawing/2014/main" id="{36B523CE-220F-2281-CD77-C228A8FF5E78}"/>
              </a:ext>
            </a:extLst>
          </p:cNvPr>
          <p:cNvSpPr/>
          <p:nvPr/>
        </p:nvSpPr>
        <p:spPr>
          <a:xfrm>
            <a:off x="11485277" y="377193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Oval 39">
            <a:extLst>
              <a:ext uri="{FF2B5EF4-FFF2-40B4-BE49-F238E27FC236}">
                <a16:creationId xmlns:a16="http://schemas.microsoft.com/office/drawing/2014/main" id="{08F1A373-5E9C-B860-5B12-895E8CEDC7DE}"/>
              </a:ext>
            </a:extLst>
          </p:cNvPr>
          <p:cNvSpPr/>
          <p:nvPr/>
        </p:nvSpPr>
        <p:spPr>
          <a:xfrm>
            <a:off x="11485277" y="4137527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Oval 20">
            <a:extLst>
              <a:ext uri="{FF2B5EF4-FFF2-40B4-BE49-F238E27FC236}">
                <a16:creationId xmlns:a16="http://schemas.microsoft.com/office/drawing/2014/main" id="{70FF0CCD-5EA9-4BC1-3A2D-ADE3487A15E8}"/>
              </a:ext>
            </a:extLst>
          </p:cNvPr>
          <p:cNvSpPr/>
          <p:nvPr/>
        </p:nvSpPr>
        <p:spPr>
          <a:xfrm>
            <a:off x="11435225" y="4987245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:a16="http://schemas.microsoft.com/office/drawing/2014/main" id="{3A7AB9A0-23E6-7BAE-C5BA-04FB08E9BD19}"/>
              </a:ext>
            </a:extLst>
          </p:cNvPr>
          <p:cNvSpPr/>
          <p:nvPr/>
        </p:nvSpPr>
        <p:spPr>
          <a:xfrm>
            <a:off x="11435225" y="535283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Oval 22">
            <a:extLst>
              <a:ext uri="{FF2B5EF4-FFF2-40B4-BE49-F238E27FC236}">
                <a16:creationId xmlns:a16="http://schemas.microsoft.com/office/drawing/2014/main" id="{D067FD9B-ACDC-18A0-2168-4624A5B31738}"/>
              </a:ext>
            </a:extLst>
          </p:cNvPr>
          <p:cNvSpPr/>
          <p:nvPr/>
        </p:nvSpPr>
        <p:spPr>
          <a:xfrm>
            <a:off x="11435225" y="5718431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Oval 39">
            <a:extLst>
              <a:ext uri="{FF2B5EF4-FFF2-40B4-BE49-F238E27FC236}">
                <a16:creationId xmlns:a16="http://schemas.microsoft.com/office/drawing/2014/main" id="{DA5546B6-D397-A11C-CBFC-1DF0A7AC1A5B}"/>
              </a:ext>
            </a:extLst>
          </p:cNvPr>
          <p:cNvSpPr/>
          <p:nvPr/>
        </p:nvSpPr>
        <p:spPr>
          <a:xfrm>
            <a:off x="11435225" y="608402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75908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lustración de Células Humanas O Animales Sobre Fondo Azul Concepto  Científico De La Medicina y más Vectores Libres de Derechos de Célula  humana - iStock">
            <a:extLst>
              <a:ext uri="{FF2B5EF4-FFF2-40B4-BE49-F238E27FC236}">
                <a16:creationId xmlns:a16="http://schemas.microsoft.com/office/drawing/2014/main" id="{C23FF710-2B2C-4EDF-8A7A-6357CCCEBD39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632AC77-AAFF-4586-88AF-E3FA0E83868A}"/>
              </a:ext>
            </a:extLst>
          </p:cNvPr>
          <p:cNvGrpSpPr/>
          <p:nvPr/>
        </p:nvGrpSpPr>
        <p:grpSpPr>
          <a:xfrm>
            <a:off x="442807" y="4991888"/>
            <a:ext cx="1975499" cy="1192791"/>
            <a:chOff x="1696746" y="1720383"/>
            <a:chExt cx="1371977" cy="11927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CD7AB7-D579-4608-83DB-B0C1F2BF5DC3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44BABA-DC62-4A59-A0A0-E7EE0050195E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98643C9-F7A5-4568-8D3F-C4FE6158F643}"/>
              </a:ext>
            </a:extLst>
          </p:cNvPr>
          <p:cNvGrpSpPr/>
          <p:nvPr/>
        </p:nvGrpSpPr>
        <p:grpSpPr>
          <a:xfrm>
            <a:off x="7455565" y="5410181"/>
            <a:ext cx="1975499" cy="1192791"/>
            <a:chOff x="1696746" y="1720383"/>
            <a:chExt cx="1371977" cy="11927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C9CE65-83E6-4D01-97DC-4FFEAB31785A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1E88ACB-3F43-4BBC-BFB6-D5A0C454DEB8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F0AA313-0A81-4C86-8AFB-7D84873E1BD7}"/>
              </a:ext>
            </a:extLst>
          </p:cNvPr>
          <p:cNvGrpSpPr/>
          <p:nvPr/>
        </p:nvGrpSpPr>
        <p:grpSpPr>
          <a:xfrm>
            <a:off x="2780393" y="5410181"/>
            <a:ext cx="1975499" cy="1192791"/>
            <a:chOff x="1696746" y="1720383"/>
            <a:chExt cx="1371977" cy="119279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0F2FD28-4246-4131-B1C7-E9D0FFD8490E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D825F14-65E8-4F10-951A-2F120F7F5366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47E32F-C868-46D9-AF40-B3BA680B9B2E}"/>
              </a:ext>
            </a:extLst>
          </p:cNvPr>
          <p:cNvGrpSpPr/>
          <p:nvPr/>
        </p:nvGrpSpPr>
        <p:grpSpPr>
          <a:xfrm>
            <a:off x="5117979" y="5556095"/>
            <a:ext cx="1975499" cy="1192791"/>
            <a:chOff x="1696746" y="1720383"/>
            <a:chExt cx="1371977" cy="119279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709F7C-824D-4FC9-9A3C-9A84CFC2A0AC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C30961-AB90-4C4A-A6A1-9858912090D8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7B4F01A-7CEE-4F99-B546-EC94E38CCD06}"/>
              </a:ext>
            </a:extLst>
          </p:cNvPr>
          <p:cNvGrpSpPr/>
          <p:nvPr/>
        </p:nvGrpSpPr>
        <p:grpSpPr>
          <a:xfrm>
            <a:off x="9793150" y="4991888"/>
            <a:ext cx="1975499" cy="1192791"/>
            <a:chOff x="1696746" y="1720383"/>
            <a:chExt cx="1371977" cy="119279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939170-389B-49F2-9A6B-417E96DFAD73}"/>
                </a:ext>
              </a:extLst>
            </p:cNvPr>
            <p:cNvSpPr txBox="1"/>
            <p:nvPr/>
          </p:nvSpPr>
          <p:spPr>
            <a:xfrm>
              <a:off x="1724504" y="2012928"/>
              <a:ext cx="134421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2E01666-AC36-4561-B4A7-9FF94FDFA0A3}"/>
                </a:ext>
              </a:extLst>
            </p:cNvPr>
            <p:cNvSpPr txBox="1"/>
            <p:nvPr/>
          </p:nvSpPr>
          <p:spPr>
            <a:xfrm>
              <a:off x="1696746" y="1720383"/>
              <a:ext cx="1349041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00B0F0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00B0F0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5617397-D93B-49B6-AB10-96383127EF7D}"/>
              </a:ext>
            </a:extLst>
          </p:cNvPr>
          <p:cNvSpPr txBox="1"/>
          <p:nvPr/>
        </p:nvSpPr>
        <p:spPr>
          <a:xfrm>
            <a:off x="5760553" y="593783"/>
            <a:ext cx="5932369" cy="1846659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PPT</a:t>
            </a:r>
            <a:endParaRPr lang="ko-KR" altLang="en-US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BB65492-F69E-454A-8652-481467E550DD}"/>
              </a:ext>
            </a:extLst>
          </p:cNvPr>
          <p:cNvSpPr>
            <a:spLocks noEditPoints="1"/>
          </p:cNvSpPr>
          <p:nvPr/>
        </p:nvSpPr>
        <p:spPr bwMode="auto">
          <a:xfrm>
            <a:off x="9885362" y="3854450"/>
            <a:ext cx="1303338" cy="103028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5B57CF72-1521-414E-AD05-AC481A070CAC}"/>
              </a:ext>
            </a:extLst>
          </p:cNvPr>
          <p:cNvSpPr>
            <a:spLocks noEditPoints="1"/>
          </p:cNvSpPr>
          <p:nvPr/>
        </p:nvSpPr>
        <p:spPr bwMode="auto">
          <a:xfrm>
            <a:off x="3393128" y="4055703"/>
            <a:ext cx="1303338" cy="103028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D7D89CA0-1F27-41C0-8C04-A3A5E6442D0B}"/>
              </a:ext>
            </a:extLst>
          </p:cNvPr>
          <p:cNvSpPr>
            <a:spLocks noEditPoints="1"/>
          </p:cNvSpPr>
          <p:nvPr/>
        </p:nvSpPr>
        <p:spPr bwMode="auto">
          <a:xfrm>
            <a:off x="7495534" y="4051226"/>
            <a:ext cx="1303338" cy="103028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37721FE1-4734-4963-AD92-4C5BBB8CA618}"/>
              </a:ext>
            </a:extLst>
          </p:cNvPr>
          <p:cNvSpPr>
            <a:spLocks noEditPoints="1"/>
          </p:cNvSpPr>
          <p:nvPr/>
        </p:nvSpPr>
        <p:spPr bwMode="auto">
          <a:xfrm>
            <a:off x="5444331" y="4051226"/>
            <a:ext cx="1303338" cy="103028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CA800B38-4DC1-41D6-A768-11C773303224}"/>
              </a:ext>
            </a:extLst>
          </p:cNvPr>
          <p:cNvSpPr>
            <a:spLocks noEditPoints="1"/>
          </p:cNvSpPr>
          <p:nvPr/>
        </p:nvSpPr>
        <p:spPr bwMode="auto">
          <a:xfrm>
            <a:off x="1035133" y="3854450"/>
            <a:ext cx="1303338" cy="1030288"/>
          </a:xfrm>
          <a:custGeom>
            <a:avLst/>
            <a:gdLst>
              <a:gd name="T0" fmla="*/ 24 w 433"/>
              <a:gd name="T1" fmla="*/ 116 h 341"/>
              <a:gd name="T2" fmla="*/ 423 w 433"/>
              <a:gd name="T3" fmla="*/ 152 h 341"/>
              <a:gd name="T4" fmla="*/ 274 w 433"/>
              <a:gd name="T5" fmla="*/ 146 h 341"/>
              <a:gd name="T6" fmla="*/ 219 w 433"/>
              <a:gd name="T7" fmla="*/ 201 h 341"/>
              <a:gd name="T8" fmla="*/ 297 w 433"/>
              <a:gd name="T9" fmla="*/ 153 h 341"/>
              <a:gd name="T10" fmla="*/ 279 w 433"/>
              <a:gd name="T11" fmla="*/ 101 h 341"/>
              <a:gd name="T12" fmla="*/ 280 w 433"/>
              <a:gd name="T13" fmla="*/ 180 h 341"/>
              <a:gd name="T14" fmla="*/ 303 w 433"/>
              <a:gd name="T15" fmla="*/ 168 h 341"/>
              <a:gd name="T16" fmla="*/ 293 w 433"/>
              <a:gd name="T17" fmla="*/ 207 h 341"/>
              <a:gd name="T18" fmla="*/ 295 w 433"/>
              <a:gd name="T19" fmla="*/ 92 h 341"/>
              <a:gd name="T20" fmla="*/ 302 w 433"/>
              <a:gd name="T21" fmla="*/ 153 h 341"/>
              <a:gd name="T22" fmla="*/ 251 w 433"/>
              <a:gd name="T23" fmla="*/ 220 h 341"/>
              <a:gd name="T24" fmla="*/ 226 w 433"/>
              <a:gd name="T25" fmla="*/ 216 h 341"/>
              <a:gd name="T26" fmla="*/ 163 w 433"/>
              <a:gd name="T27" fmla="*/ 203 h 341"/>
              <a:gd name="T28" fmla="*/ 179 w 433"/>
              <a:gd name="T29" fmla="*/ 218 h 341"/>
              <a:gd name="T30" fmla="*/ 190 w 433"/>
              <a:gd name="T31" fmla="*/ 226 h 341"/>
              <a:gd name="T32" fmla="*/ 156 w 433"/>
              <a:gd name="T33" fmla="*/ 234 h 341"/>
              <a:gd name="T34" fmla="*/ 187 w 433"/>
              <a:gd name="T35" fmla="*/ 250 h 341"/>
              <a:gd name="T36" fmla="*/ 223 w 433"/>
              <a:gd name="T37" fmla="*/ 253 h 341"/>
              <a:gd name="T38" fmla="*/ 202 w 433"/>
              <a:gd name="T39" fmla="*/ 239 h 341"/>
              <a:gd name="T40" fmla="*/ 195 w 433"/>
              <a:gd name="T41" fmla="*/ 233 h 341"/>
              <a:gd name="T42" fmla="*/ 218 w 433"/>
              <a:gd name="T43" fmla="*/ 242 h 341"/>
              <a:gd name="T44" fmla="*/ 155 w 433"/>
              <a:gd name="T45" fmla="*/ 196 h 341"/>
              <a:gd name="T46" fmla="*/ 152 w 433"/>
              <a:gd name="T47" fmla="*/ 153 h 341"/>
              <a:gd name="T48" fmla="*/ 154 w 433"/>
              <a:gd name="T49" fmla="*/ 89 h 341"/>
              <a:gd name="T50" fmla="*/ 138 w 433"/>
              <a:gd name="T51" fmla="*/ 151 h 341"/>
              <a:gd name="T52" fmla="*/ 119 w 433"/>
              <a:gd name="T53" fmla="*/ 151 h 341"/>
              <a:gd name="T54" fmla="*/ 123 w 433"/>
              <a:gd name="T55" fmla="*/ 155 h 341"/>
              <a:gd name="T56" fmla="*/ 133 w 433"/>
              <a:gd name="T57" fmla="*/ 187 h 341"/>
              <a:gd name="T58" fmla="*/ 68 w 433"/>
              <a:gd name="T59" fmla="*/ 191 h 341"/>
              <a:gd name="T60" fmla="*/ 108 w 433"/>
              <a:gd name="T61" fmla="*/ 225 h 341"/>
              <a:gd name="T62" fmla="*/ 344 w 433"/>
              <a:gd name="T63" fmla="*/ 234 h 341"/>
              <a:gd name="T64" fmla="*/ 365 w 433"/>
              <a:gd name="T65" fmla="*/ 144 h 341"/>
              <a:gd name="T66" fmla="*/ 336 w 433"/>
              <a:gd name="T67" fmla="*/ 224 h 341"/>
              <a:gd name="T68" fmla="*/ 359 w 433"/>
              <a:gd name="T69" fmla="*/ 231 h 341"/>
              <a:gd name="T70" fmla="*/ 370 w 433"/>
              <a:gd name="T71" fmla="*/ 147 h 341"/>
              <a:gd name="T72" fmla="*/ 56 w 433"/>
              <a:gd name="T73" fmla="*/ 109 h 341"/>
              <a:gd name="T74" fmla="*/ 70 w 433"/>
              <a:gd name="T75" fmla="*/ 96 h 341"/>
              <a:gd name="T76" fmla="*/ 181 w 433"/>
              <a:gd name="T77" fmla="*/ 308 h 341"/>
              <a:gd name="T78" fmla="*/ 193 w 433"/>
              <a:gd name="T79" fmla="*/ 295 h 341"/>
              <a:gd name="T80" fmla="*/ 375 w 433"/>
              <a:gd name="T81" fmla="*/ 194 h 341"/>
              <a:gd name="T82" fmla="*/ 367 w 433"/>
              <a:gd name="T83" fmla="*/ 226 h 341"/>
              <a:gd name="T84" fmla="*/ 91 w 433"/>
              <a:gd name="T85" fmla="*/ 95 h 341"/>
              <a:gd name="T86" fmla="*/ 391 w 433"/>
              <a:gd name="T87" fmla="*/ 181 h 341"/>
              <a:gd name="T88" fmla="*/ 396 w 433"/>
              <a:gd name="T89" fmla="*/ 19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2" h="341">
                <a:moveTo>
                  <a:pt x="217" y="341"/>
                </a:moveTo>
                <a:cubicBezTo>
                  <a:pt x="144" y="336"/>
                  <a:pt x="80" y="307"/>
                  <a:pt x="34" y="247"/>
                </a:cubicBezTo>
                <a:cubicBezTo>
                  <a:pt x="3" y="206"/>
                  <a:pt x="0" y="162"/>
                  <a:pt x="24" y="116"/>
                </a:cubicBezTo>
                <a:cubicBezTo>
                  <a:pt x="60" y="44"/>
                  <a:pt x="140" y="0"/>
                  <a:pt x="220" y="7"/>
                </a:cubicBezTo>
                <a:cubicBezTo>
                  <a:pt x="260" y="10"/>
                  <a:pt x="299" y="15"/>
                  <a:pt x="334" y="35"/>
                </a:cubicBezTo>
                <a:cubicBezTo>
                  <a:pt x="380" y="62"/>
                  <a:pt x="412" y="99"/>
                  <a:pt x="423" y="152"/>
                </a:cubicBezTo>
                <a:cubicBezTo>
                  <a:pt x="433" y="196"/>
                  <a:pt x="416" y="233"/>
                  <a:pt x="387" y="266"/>
                </a:cubicBezTo>
                <a:cubicBezTo>
                  <a:pt x="343" y="318"/>
                  <a:pt x="285" y="337"/>
                  <a:pt x="217" y="341"/>
                </a:cubicBezTo>
                <a:close/>
                <a:moveTo>
                  <a:pt x="274" y="146"/>
                </a:moveTo>
                <a:cubicBezTo>
                  <a:pt x="274" y="115"/>
                  <a:pt x="250" y="90"/>
                  <a:pt x="219" y="90"/>
                </a:cubicBezTo>
                <a:cubicBezTo>
                  <a:pt x="188" y="90"/>
                  <a:pt x="163" y="115"/>
                  <a:pt x="163" y="145"/>
                </a:cubicBezTo>
                <a:cubicBezTo>
                  <a:pt x="162" y="176"/>
                  <a:pt x="188" y="201"/>
                  <a:pt x="219" y="201"/>
                </a:cubicBezTo>
                <a:cubicBezTo>
                  <a:pt x="250" y="201"/>
                  <a:pt x="274" y="177"/>
                  <a:pt x="274" y="146"/>
                </a:cubicBezTo>
                <a:close/>
                <a:moveTo>
                  <a:pt x="302" y="153"/>
                </a:moveTo>
                <a:cubicBezTo>
                  <a:pt x="300" y="153"/>
                  <a:pt x="298" y="153"/>
                  <a:pt x="297" y="153"/>
                </a:cubicBezTo>
                <a:cubicBezTo>
                  <a:pt x="296" y="148"/>
                  <a:pt x="295" y="142"/>
                  <a:pt x="294" y="137"/>
                </a:cubicBezTo>
                <a:cubicBezTo>
                  <a:pt x="292" y="127"/>
                  <a:pt x="291" y="118"/>
                  <a:pt x="288" y="108"/>
                </a:cubicBezTo>
                <a:cubicBezTo>
                  <a:pt x="287" y="105"/>
                  <a:pt x="282" y="103"/>
                  <a:pt x="279" y="101"/>
                </a:cubicBezTo>
                <a:cubicBezTo>
                  <a:pt x="279" y="104"/>
                  <a:pt x="278" y="108"/>
                  <a:pt x="279" y="111"/>
                </a:cubicBezTo>
                <a:cubicBezTo>
                  <a:pt x="282" y="121"/>
                  <a:pt x="285" y="131"/>
                  <a:pt x="288" y="141"/>
                </a:cubicBezTo>
                <a:cubicBezTo>
                  <a:pt x="292" y="155"/>
                  <a:pt x="290" y="168"/>
                  <a:pt x="280" y="180"/>
                </a:cubicBezTo>
                <a:cubicBezTo>
                  <a:pt x="269" y="193"/>
                  <a:pt x="268" y="198"/>
                  <a:pt x="272" y="209"/>
                </a:cubicBezTo>
                <a:cubicBezTo>
                  <a:pt x="282" y="194"/>
                  <a:pt x="291" y="180"/>
                  <a:pt x="300" y="166"/>
                </a:cubicBezTo>
                <a:cubicBezTo>
                  <a:pt x="301" y="167"/>
                  <a:pt x="302" y="167"/>
                  <a:pt x="303" y="168"/>
                </a:cubicBezTo>
                <a:cubicBezTo>
                  <a:pt x="295" y="183"/>
                  <a:pt x="287" y="197"/>
                  <a:pt x="279" y="212"/>
                </a:cubicBezTo>
                <a:cubicBezTo>
                  <a:pt x="280" y="213"/>
                  <a:pt x="282" y="214"/>
                  <a:pt x="283" y="215"/>
                </a:cubicBezTo>
                <a:cubicBezTo>
                  <a:pt x="286" y="212"/>
                  <a:pt x="290" y="210"/>
                  <a:pt x="293" y="207"/>
                </a:cubicBezTo>
                <a:cubicBezTo>
                  <a:pt x="310" y="182"/>
                  <a:pt x="319" y="154"/>
                  <a:pt x="314" y="123"/>
                </a:cubicBezTo>
                <a:cubicBezTo>
                  <a:pt x="313" y="114"/>
                  <a:pt x="308" y="104"/>
                  <a:pt x="303" y="95"/>
                </a:cubicBezTo>
                <a:cubicBezTo>
                  <a:pt x="302" y="93"/>
                  <a:pt x="298" y="93"/>
                  <a:pt x="295" y="92"/>
                </a:cubicBezTo>
                <a:cubicBezTo>
                  <a:pt x="294" y="95"/>
                  <a:pt x="292" y="98"/>
                  <a:pt x="293" y="101"/>
                </a:cubicBezTo>
                <a:cubicBezTo>
                  <a:pt x="294" y="107"/>
                  <a:pt x="297" y="114"/>
                  <a:pt x="298" y="120"/>
                </a:cubicBezTo>
                <a:cubicBezTo>
                  <a:pt x="300" y="131"/>
                  <a:pt x="300" y="142"/>
                  <a:pt x="302" y="153"/>
                </a:cubicBezTo>
                <a:close/>
                <a:moveTo>
                  <a:pt x="240" y="227"/>
                </a:moveTo>
                <a:cubicBezTo>
                  <a:pt x="240" y="226"/>
                  <a:pt x="240" y="224"/>
                  <a:pt x="240" y="223"/>
                </a:cubicBezTo>
                <a:cubicBezTo>
                  <a:pt x="244" y="222"/>
                  <a:pt x="248" y="222"/>
                  <a:pt x="251" y="220"/>
                </a:cubicBezTo>
                <a:cubicBezTo>
                  <a:pt x="254" y="218"/>
                  <a:pt x="256" y="214"/>
                  <a:pt x="258" y="211"/>
                </a:cubicBezTo>
                <a:cubicBezTo>
                  <a:pt x="255" y="210"/>
                  <a:pt x="251" y="208"/>
                  <a:pt x="248" y="209"/>
                </a:cubicBezTo>
                <a:cubicBezTo>
                  <a:pt x="241" y="211"/>
                  <a:pt x="233" y="213"/>
                  <a:pt x="226" y="216"/>
                </a:cubicBezTo>
                <a:cubicBezTo>
                  <a:pt x="210" y="221"/>
                  <a:pt x="196" y="219"/>
                  <a:pt x="184" y="208"/>
                </a:cubicBezTo>
                <a:cubicBezTo>
                  <a:pt x="180" y="204"/>
                  <a:pt x="176" y="202"/>
                  <a:pt x="171" y="200"/>
                </a:cubicBezTo>
                <a:cubicBezTo>
                  <a:pt x="169" y="200"/>
                  <a:pt x="165" y="202"/>
                  <a:pt x="163" y="203"/>
                </a:cubicBezTo>
                <a:cubicBezTo>
                  <a:pt x="164" y="206"/>
                  <a:pt x="165" y="209"/>
                  <a:pt x="168" y="211"/>
                </a:cubicBezTo>
                <a:cubicBezTo>
                  <a:pt x="171" y="213"/>
                  <a:pt x="176" y="214"/>
                  <a:pt x="180" y="216"/>
                </a:cubicBezTo>
                <a:cubicBezTo>
                  <a:pt x="180" y="216"/>
                  <a:pt x="180" y="217"/>
                  <a:pt x="179" y="218"/>
                </a:cubicBezTo>
                <a:cubicBezTo>
                  <a:pt x="173" y="218"/>
                  <a:pt x="167" y="218"/>
                  <a:pt x="161" y="218"/>
                </a:cubicBezTo>
                <a:cubicBezTo>
                  <a:pt x="161" y="219"/>
                  <a:pt x="161" y="220"/>
                  <a:pt x="161" y="221"/>
                </a:cubicBezTo>
                <a:cubicBezTo>
                  <a:pt x="170" y="223"/>
                  <a:pt x="180" y="224"/>
                  <a:pt x="190" y="226"/>
                </a:cubicBezTo>
                <a:cubicBezTo>
                  <a:pt x="188" y="229"/>
                  <a:pt x="186" y="229"/>
                  <a:pt x="184" y="229"/>
                </a:cubicBezTo>
                <a:cubicBezTo>
                  <a:pt x="177" y="229"/>
                  <a:pt x="171" y="229"/>
                  <a:pt x="164" y="229"/>
                </a:cubicBezTo>
                <a:cubicBezTo>
                  <a:pt x="161" y="230"/>
                  <a:pt x="159" y="233"/>
                  <a:pt x="156" y="234"/>
                </a:cubicBezTo>
                <a:cubicBezTo>
                  <a:pt x="159" y="236"/>
                  <a:pt x="161" y="238"/>
                  <a:pt x="164" y="239"/>
                </a:cubicBezTo>
                <a:cubicBezTo>
                  <a:pt x="168" y="239"/>
                  <a:pt x="172" y="237"/>
                  <a:pt x="176" y="237"/>
                </a:cubicBezTo>
                <a:cubicBezTo>
                  <a:pt x="185" y="237"/>
                  <a:pt x="189" y="240"/>
                  <a:pt x="187" y="250"/>
                </a:cubicBezTo>
                <a:cubicBezTo>
                  <a:pt x="175" y="249"/>
                  <a:pt x="165" y="248"/>
                  <a:pt x="154" y="248"/>
                </a:cubicBezTo>
                <a:cubicBezTo>
                  <a:pt x="161" y="259"/>
                  <a:pt x="218" y="264"/>
                  <a:pt x="229" y="256"/>
                </a:cubicBezTo>
                <a:cubicBezTo>
                  <a:pt x="227" y="255"/>
                  <a:pt x="225" y="253"/>
                  <a:pt x="223" y="253"/>
                </a:cubicBezTo>
                <a:cubicBezTo>
                  <a:pt x="216" y="253"/>
                  <a:pt x="208" y="253"/>
                  <a:pt x="202" y="252"/>
                </a:cubicBezTo>
                <a:cubicBezTo>
                  <a:pt x="199" y="251"/>
                  <a:pt x="197" y="247"/>
                  <a:pt x="194" y="244"/>
                </a:cubicBezTo>
                <a:cubicBezTo>
                  <a:pt x="197" y="242"/>
                  <a:pt x="199" y="240"/>
                  <a:pt x="202" y="239"/>
                </a:cubicBezTo>
                <a:cubicBezTo>
                  <a:pt x="205" y="238"/>
                  <a:pt x="209" y="238"/>
                  <a:pt x="212" y="238"/>
                </a:cubicBezTo>
                <a:cubicBezTo>
                  <a:pt x="212" y="237"/>
                  <a:pt x="212" y="236"/>
                  <a:pt x="212" y="236"/>
                </a:cubicBezTo>
                <a:cubicBezTo>
                  <a:pt x="206" y="235"/>
                  <a:pt x="201" y="234"/>
                  <a:pt x="195" y="233"/>
                </a:cubicBezTo>
                <a:cubicBezTo>
                  <a:pt x="202" y="221"/>
                  <a:pt x="225" y="220"/>
                  <a:pt x="236" y="230"/>
                </a:cubicBezTo>
                <a:cubicBezTo>
                  <a:pt x="229" y="233"/>
                  <a:pt x="223" y="235"/>
                  <a:pt x="216" y="238"/>
                </a:cubicBezTo>
                <a:cubicBezTo>
                  <a:pt x="217" y="239"/>
                  <a:pt x="217" y="241"/>
                  <a:pt x="218" y="242"/>
                </a:cubicBezTo>
                <a:cubicBezTo>
                  <a:pt x="230" y="239"/>
                  <a:pt x="243" y="235"/>
                  <a:pt x="258" y="231"/>
                </a:cubicBezTo>
                <a:cubicBezTo>
                  <a:pt x="250" y="229"/>
                  <a:pt x="245" y="228"/>
                  <a:pt x="240" y="227"/>
                </a:cubicBezTo>
                <a:close/>
                <a:moveTo>
                  <a:pt x="155" y="196"/>
                </a:moveTo>
                <a:cubicBezTo>
                  <a:pt x="156" y="196"/>
                  <a:pt x="157" y="196"/>
                  <a:pt x="158" y="195"/>
                </a:cubicBezTo>
                <a:cubicBezTo>
                  <a:pt x="158" y="190"/>
                  <a:pt x="157" y="185"/>
                  <a:pt x="156" y="179"/>
                </a:cubicBezTo>
                <a:cubicBezTo>
                  <a:pt x="155" y="170"/>
                  <a:pt x="152" y="162"/>
                  <a:pt x="152" y="153"/>
                </a:cubicBezTo>
                <a:cubicBezTo>
                  <a:pt x="150" y="132"/>
                  <a:pt x="158" y="114"/>
                  <a:pt x="166" y="95"/>
                </a:cubicBezTo>
                <a:cubicBezTo>
                  <a:pt x="168" y="92"/>
                  <a:pt x="166" y="87"/>
                  <a:pt x="166" y="82"/>
                </a:cubicBezTo>
                <a:cubicBezTo>
                  <a:pt x="162" y="85"/>
                  <a:pt x="156" y="86"/>
                  <a:pt x="154" y="89"/>
                </a:cubicBezTo>
                <a:cubicBezTo>
                  <a:pt x="144" y="103"/>
                  <a:pt x="141" y="119"/>
                  <a:pt x="142" y="136"/>
                </a:cubicBezTo>
                <a:cubicBezTo>
                  <a:pt x="142" y="141"/>
                  <a:pt x="142" y="146"/>
                  <a:pt x="142" y="150"/>
                </a:cubicBezTo>
                <a:cubicBezTo>
                  <a:pt x="141" y="151"/>
                  <a:pt x="139" y="151"/>
                  <a:pt x="138" y="151"/>
                </a:cubicBezTo>
                <a:cubicBezTo>
                  <a:pt x="130" y="143"/>
                  <a:pt x="138" y="129"/>
                  <a:pt x="129" y="120"/>
                </a:cubicBezTo>
                <a:cubicBezTo>
                  <a:pt x="127" y="130"/>
                  <a:pt x="125" y="141"/>
                  <a:pt x="124" y="151"/>
                </a:cubicBezTo>
                <a:cubicBezTo>
                  <a:pt x="122" y="151"/>
                  <a:pt x="121" y="151"/>
                  <a:pt x="119" y="151"/>
                </a:cubicBezTo>
                <a:cubicBezTo>
                  <a:pt x="119" y="143"/>
                  <a:pt x="118" y="136"/>
                  <a:pt x="117" y="128"/>
                </a:cubicBezTo>
                <a:cubicBezTo>
                  <a:pt x="107" y="144"/>
                  <a:pt x="107" y="161"/>
                  <a:pt x="111" y="179"/>
                </a:cubicBezTo>
                <a:cubicBezTo>
                  <a:pt x="115" y="171"/>
                  <a:pt x="119" y="163"/>
                  <a:pt x="123" y="155"/>
                </a:cubicBezTo>
                <a:cubicBezTo>
                  <a:pt x="125" y="156"/>
                  <a:pt x="127" y="156"/>
                  <a:pt x="129" y="156"/>
                </a:cubicBezTo>
                <a:cubicBezTo>
                  <a:pt x="129" y="166"/>
                  <a:pt x="129" y="176"/>
                  <a:pt x="129" y="186"/>
                </a:cubicBezTo>
                <a:cubicBezTo>
                  <a:pt x="130" y="186"/>
                  <a:pt x="131" y="186"/>
                  <a:pt x="133" y="187"/>
                </a:cubicBezTo>
                <a:cubicBezTo>
                  <a:pt x="136" y="177"/>
                  <a:pt x="139" y="168"/>
                  <a:pt x="142" y="157"/>
                </a:cubicBezTo>
                <a:cubicBezTo>
                  <a:pt x="153" y="170"/>
                  <a:pt x="141" y="187"/>
                  <a:pt x="155" y="196"/>
                </a:cubicBezTo>
                <a:close/>
                <a:moveTo>
                  <a:pt x="68" y="191"/>
                </a:moveTo>
                <a:cubicBezTo>
                  <a:pt x="56" y="191"/>
                  <a:pt x="50" y="201"/>
                  <a:pt x="55" y="213"/>
                </a:cubicBezTo>
                <a:cubicBezTo>
                  <a:pt x="61" y="229"/>
                  <a:pt x="74" y="240"/>
                  <a:pt x="91" y="243"/>
                </a:cubicBezTo>
                <a:cubicBezTo>
                  <a:pt x="103" y="245"/>
                  <a:pt x="110" y="237"/>
                  <a:pt x="108" y="225"/>
                </a:cubicBezTo>
                <a:cubicBezTo>
                  <a:pt x="106" y="210"/>
                  <a:pt x="83" y="191"/>
                  <a:pt x="68" y="191"/>
                </a:cubicBezTo>
                <a:close/>
                <a:moveTo>
                  <a:pt x="340" y="234"/>
                </a:moveTo>
                <a:cubicBezTo>
                  <a:pt x="342" y="234"/>
                  <a:pt x="343" y="234"/>
                  <a:pt x="344" y="234"/>
                </a:cubicBezTo>
                <a:cubicBezTo>
                  <a:pt x="345" y="230"/>
                  <a:pt x="346" y="227"/>
                  <a:pt x="346" y="223"/>
                </a:cubicBezTo>
                <a:cubicBezTo>
                  <a:pt x="348" y="211"/>
                  <a:pt x="348" y="198"/>
                  <a:pt x="351" y="185"/>
                </a:cubicBezTo>
                <a:cubicBezTo>
                  <a:pt x="355" y="171"/>
                  <a:pt x="361" y="158"/>
                  <a:pt x="365" y="144"/>
                </a:cubicBezTo>
                <a:cubicBezTo>
                  <a:pt x="366" y="141"/>
                  <a:pt x="364" y="137"/>
                  <a:pt x="363" y="133"/>
                </a:cubicBezTo>
                <a:cubicBezTo>
                  <a:pt x="361" y="135"/>
                  <a:pt x="357" y="136"/>
                  <a:pt x="355" y="139"/>
                </a:cubicBezTo>
                <a:cubicBezTo>
                  <a:pt x="343" y="166"/>
                  <a:pt x="336" y="194"/>
                  <a:pt x="336" y="224"/>
                </a:cubicBezTo>
                <a:cubicBezTo>
                  <a:pt x="336" y="227"/>
                  <a:pt x="339" y="231"/>
                  <a:pt x="340" y="234"/>
                </a:cubicBezTo>
                <a:close/>
                <a:moveTo>
                  <a:pt x="355" y="232"/>
                </a:moveTo>
                <a:cubicBezTo>
                  <a:pt x="357" y="232"/>
                  <a:pt x="358" y="232"/>
                  <a:pt x="359" y="231"/>
                </a:cubicBezTo>
                <a:cubicBezTo>
                  <a:pt x="360" y="204"/>
                  <a:pt x="365" y="178"/>
                  <a:pt x="377" y="153"/>
                </a:cubicBezTo>
                <a:cubicBezTo>
                  <a:pt x="379" y="151"/>
                  <a:pt x="376" y="147"/>
                  <a:pt x="375" y="141"/>
                </a:cubicBezTo>
                <a:cubicBezTo>
                  <a:pt x="372" y="145"/>
                  <a:pt x="371" y="146"/>
                  <a:pt x="370" y="147"/>
                </a:cubicBezTo>
                <a:cubicBezTo>
                  <a:pt x="359" y="171"/>
                  <a:pt x="353" y="197"/>
                  <a:pt x="352" y="224"/>
                </a:cubicBezTo>
                <a:cubicBezTo>
                  <a:pt x="352" y="227"/>
                  <a:pt x="354" y="230"/>
                  <a:pt x="355" y="232"/>
                </a:cubicBezTo>
                <a:close/>
                <a:moveTo>
                  <a:pt x="56" y="109"/>
                </a:moveTo>
                <a:cubicBezTo>
                  <a:pt x="56" y="118"/>
                  <a:pt x="63" y="125"/>
                  <a:pt x="70" y="125"/>
                </a:cubicBezTo>
                <a:cubicBezTo>
                  <a:pt x="78" y="125"/>
                  <a:pt x="85" y="118"/>
                  <a:pt x="85" y="110"/>
                </a:cubicBezTo>
                <a:cubicBezTo>
                  <a:pt x="85" y="103"/>
                  <a:pt x="78" y="96"/>
                  <a:pt x="70" y="96"/>
                </a:cubicBezTo>
                <a:cubicBezTo>
                  <a:pt x="62" y="97"/>
                  <a:pt x="57" y="102"/>
                  <a:pt x="56" y="109"/>
                </a:cubicBezTo>
                <a:close/>
                <a:moveTo>
                  <a:pt x="193" y="295"/>
                </a:moveTo>
                <a:cubicBezTo>
                  <a:pt x="185" y="296"/>
                  <a:pt x="180" y="300"/>
                  <a:pt x="181" y="308"/>
                </a:cubicBezTo>
                <a:cubicBezTo>
                  <a:pt x="181" y="316"/>
                  <a:pt x="185" y="320"/>
                  <a:pt x="193" y="320"/>
                </a:cubicBezTo>
                <a:cubicBezTo>
                  <a:pt x="201" y="320"/>
                  <a:pt x="206" y="315"/>
                  <a:pt x="206" y="308"/>
                </a:cubicBezTo>
                <a:cubicBezTo>
                  <a:pt x="206" y="300"/>
                  <a:pt x="201" y="295"/>
                  <a:pt x="193" y="295"/>
                </a:cubicBezTo>
                <a:close/>
                <a:moveTo>
                  <a:pt x="367" y="226"/>
                </a:moveTo>
                <a:cubicBezTo>
                  <a:pt x="368" y="226"/>
                  <a:pt x="369" y="226"/>
                  <a:pt x="370" y="226"/>
                </a:cubicBezTo>
                <a:cubicBezTo>
                  <a:pt x="372" y="216"/>
                  <a:pt x="373" y="205"/>
                  <a:pt x="375" y="194"/>
                </a:cubicBezTo>
                <a:cubicBezTo>
                  <a:pt x="378" y="183"/>
                  <a:pt x="381" y="173"/>
                  <a:pt x="384" y="163"/>
                </a:cubicBezTo>
                <a:cubicBezTo>
                  <a:pt x="383" y="163"/>
                  <a:pt x="382" y="162"/>
                  <a:pt x="380" y="162"/>
                </a:cubicBezTo>
                <a:cubicBezTo>
                  <a:pt x="371" y="182"/>
                  <a:pt x="366" y="203"/>
                  <a:pt x="367" y="226"/>
                </a:cubicBezTo>
                <a:close/>
                <a:moveTo>
                  <a:pt x="110" y="94"/>
                </a:moveTo>
                <a:cubicBezTo>
                  <a:pt x="104" y="91"/>
                  <a:pt x="101" y="87"/>
                  <a:pt x="98" y="87"/>
                </a:cubicBezTo>
                <a:cubicBezTo>
                  <a:pt x="95" y="88"/>
                  <a:pt x="93" y="92"/>
                  <a:pt x="91" y="95"/>
                </a:cubicBezTo>
                <a:cubicBezTo>
                  <a:pt x="93" y="98"/>
                  <a:pt x="96" y="102"/>
                  <a:pt x="99" y="102"/>
                </a:cubicBezTo>
                <a:cubicBezTo>
                  <a:pt x="102" y="103"/>
                  <a:pt x="105" y="98"/>
                  <a:pt x="110" y="94"/>
                </a:cubicBezTo>
                <a:close/>
                <a:moveTo>
                  <a:pt x="391" y="181"/>
                </a:moveTo>
                <a:cubicBezTo>
                  <a:pt x="388" y="185"/>
                  <a:pt x="384" y="188"/>
                  <a:pt x="385" y="190"/>
                </a:cubicBezTo>
                <a:cubicBezTo>
                  <a:pt x="385" y="193"/>
                  <a:pt x="388" y="195"/>
                  <a:pt x="390" y="198"/>
                </a:cubicBezTo>
                <a:cubicBezTo>
                  <a:pt x="392" y="195"/>
                  <a:pt x="396" y="193"/>
                  <a:pt x="396" y="191"/>
                </a:cubicBezTo>
                <a:cubicBezTo>
                  <a:pt x="396" y="188"/>
                  <a:pt x="394" y="186"/>
                  <a:pt x="391" y="181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7359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411"/>
          <p:cNvSpPr/>
          <p:nvPr/>
        </p:nvSpPr>
        <p:spPr bwMode="auto">
          <a:xfrm>
            <a:off x="1005299" y="3118469"/>
            <a:ext cx="1903670" cy="1625991"/>
          </a:xfrm>
          <a:custGeom>
            <a:avLst/>
            <a:gdLst>
              <a:gd name="T0" fmla="*/ 0 w 330"/>
              <a:gd name="T1" fmla="*/ 292 h 292"/>
              <a:gd name="T2" fmla="*/ 92 w 330"/>
              <a:gd name="T3" fmla="*/ 168 h 292"/>
              <a:gd name="T4" fmla="*/ 284 w 330"/>
              <a:gd name="T5" fmla="*/ 0 h 292"/>
              <a:gd name="T6" fmla="*/ 330 w 330"/>
              <a:gd name="T7" fmla="*/ 69 h 292"/>
              <a:gd name="T8" fmla="*/ 200 w 330"/>
              <a:gd name="T9" fmla="*/ 176 h 292"/>
              <a:gd name="T10" fmla="*/ 98 w 330"/>
              <a:gd name="T11" fmla="*/ 291 h 292"/>
              <a:gd name="T12" fmla="*/ 0 w 330"/>
              <a:gd name="T1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292">
                <a:moveTo>
                  <a:pt x="0" y="292"/>
                </a:moveTo>
                <a:cubicBezTo>
                  <a:pt x="24" y="254"/>
                  <a:pt x="54" y="211"/>
                  <a:pt x="92" y="168"/>
                </a:cubicBezTo>
                <a:cubicBezTo>
                  <a:pt x="158" y="92"/>
                  <a:pt x="227" y="38"/>
                  <a:pt x="284" y="0"/>
                </a:cubicBezTo>
                <a:cubicBezTo>
                  <a:pt x="299" y="23"/>
                  <a:pt x="315" y="46"/>
                  <a:pt x="330" y="69"/>
                </a:cubicBezTo>
                <a:cubicBezTo>
                  <a:pt x="290" y="96"/>
                  <a:pt x="246" y="132"/>
                  <a:pt x="200" y="176"/>
                </a:cubicBezTo>
                <a:cubicBezTo>
                  <a:pt x="159" y="216"/>
                  <a:pt x="125" y="255"/>
                  <a:pt x="98" y="291"/>
                </a:cubicBezTo>
                <a:cubicBezTo>
                  <a:pt x="65" y="291"/>
                  <a:pt x="32" y="292"/>
                  <a:pt x="0" y="29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7" name="Freeform 412"/>
          <p:cNvSpPr/>
          <p:nvPr/>
        </p:nvSpPr>
        <p:spPr bwMode="auto">
          <a:xfrm>
            <a:off x="2695074" y="2212858"/>
            <a:ext cx="2245901" cy="1255513"/>
          </a:xfrm>
          <a:custGeom>
            <a:avLst/>
            <a:gdLst>
              <a:gd name="T0" fmla="*/ 0 w 391"/>
              <a:gd name="T1" fmla="*/ 158 h 225"/>
              <a:gd name="T2" fmla="*/ 184 w 391"/>
              <a:gd name="T3" fmla="*/ 58 h 225"/>
              <a:gd name="T4" fmla="*/ 375 w 391"/>
              <a:gd name="T5" fmla="*/ 0 h 225"/>
              <a:gd name="T6" fmla="*/ 391 w 391"/>
              <a:gd name="T7" fmla="*/ 80 h 225"/>
              <a:gd name="T8" fmla="*/ 237 w 391"/>
              <a:gd name="T9" fmla="*/ 124 h 225"/>
              <a:gd name="T10" fmla="*/ 44 w 391"/>
              <a:gd name="T11" fmla="*/ 225 h 225"/>
              <a:gd name="T12" fmla="*/ 0 w 391"/>
              <a:gd name="T13" fmla="*/ 158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225">
                <a:moveTo>
                  <a:pt x="0" y="158"/>
                </a:moveTo>
                <a:cubicBezTo>
                  <a:pt x="46" y="126"/>
                  <a:pt x="108" y="89"/>
                  <a:pt x="184" y="58"/>
                </a:cubicBezTo>
                <a:cubicBezTo>
                  <a:pt x="256" y="28"/>
                  <a:pt x="321" y="11"/>
                  <a:pt x="375" y="0"/>
                </a:cubicBezTo>
                <a:cubicBezTo>
                  <a:pt x="380" y="27"/>
                  <a:pt x="386" y="53"/>
                  <a:pt x="391" y="80"/>
                </a:cubicBezTo>
                <a:cubicBezTo>
                  <a:pt x="346" y="88"/>
                  <a:pt x="294" y="102"/>
                  <a:pt x="237" y="124"/>
                </a:cubicBezTo>
                <a:cubicBezTo>
                  <a:pt x="157" y="154"/>
                  <a:pt x="93" y="192"/>
                  <a:pt x="44" y="225"/>
                </a:cubicBezTo>
                <a:cubicBezTo>
                  <a:pt x="29" y="203"/>
                  <a:pt x="15" y="181"/>
                  <a:pt x="0" y="158"/>
                </a:cubicBezTo>
                <a:close/>
              </a:path>
            </a:pathLst>
          </a:custGeom>
          <a:solidFill>
            <a:srgbClr val="F8DC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8" name="Freeform 413"/>
          <p:cNvSpPr/>
          <p:nvPr/>
        </p:nvSpPr>
        <p:spPr bwMode="auto">
          <a:xfrm>
            <a:off x="4898183" y="2089365"/>
            <a:ext cx="2374238" cy="555723"/>
          </a:xfrm>
          <a:custGeom>
            <a:avLst/>
            <a:gdLst>
              <a:gd name="T0" fmla="*/ 0 w 408"/>
              <a:gd name="T1" fmla="*/ 19 h 102"/>
              <a:gd name="T2" fmla="*/ 17 w 408"/>
              <a:gd name="T3" fmla="*/ 102 h 102"/>
              <a:gd name="T4" fmla="*/ 174 w 408"/>
              <a:gd name="T5" fmla="*/ 83 h 102"/>
              <a:gd name="T6" fmla="*/ 394 w 408"/>
              <a:gd name="T7" fmla="*/ 101 h 102"/>
              <a:gd name="T8" fmla="*/ 408 w 408"/>
              <a:gd name="T9" fmla="*/ 19 h 102"/>
              <a:gd name="T10" fmla="*/ 191 w 408"/>
              <a:gd name="T11" fmla="*/ 1 h 102"/>
              <a:gd name="T12" fmla="*/ 0 w 408"/>
              <a:gd name="T13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02">
                <a:moveTo>
                  <a:pt x="0" y="19"/>
                </a:moveTo>
                <a:cubicBezTo>
                  <a:pt x="5" y="47"/>
                  <a:pt x="11" y="74"/>
                  <a:pt x="17" y="102"/>
                </a:cubicBezTo>
                <a:cubicBezTo>
                  <a:pt x="62" y="93"/>
                  <a:pt x="114" y="85"/>
                  <a:pt x="174" y="83"/>
                </a:cubicBezTo>
                <a:cubicBezTo>
                  <a:pt x="260" y="80"/>
                  <a:pt x="335" y="90"/>
                  <a:pt x="394" y="101"/>
                </a:cubicBezTo>
                <a:cubicBezTo>
                  <a:pt x="398" y="74"/>
                  <a:pt x="403" y="47"/>
                  <a:pt x="408" y="19"/>
                </a:cubicBezTo>
                <a:cubicBezTo>
                  <a:pt x="348" y="8"/>
                  <a:pt x="275" y="0"/>
                  <a:pt x="191" y="1"/>
                </a:cubicBezTo>
                <a:cubicBezTo>
                  <a:pt x="118" y="1"/>
                  <a:pt x="53" y="9"/>
                  <a:pt x="0" y="1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9" name="Freeform 414"/>
          <p:cNvSpPr/>
          <p:nvPr/>
        </p:nvSpPr>
        <p:spPr bwMode="auto">
          <a:xfrm>
            <a:off x="7229642" y="2212858"/>
            <a:ext cx="2267284" cy="1255513"/>
          </a:xfrm>
          <a:custGeom>
            <a:avLst/>
            <a:gdLst>
              <a:gd name="T0" fmla="*/ 16 w 392"/>
              <a:gd name="T1" fmla="*/ 0 h 225"/>
              <a:gd name="T2" fmla="*/ 0 w 392"/>
              <a:gd name="T3" fmla="*/ 77 h 225"/>
              <a:gd name="T4" fmla="*/ 173 w 392"/>
              <a:gd name="T5" fmla="*/ 132 h 225"/>
              <a:gd name="T6" fmla="*/ 346 w 392"/>
              <a:gd name="T7" fmla="*/ 225 h 225"/>
              <a:gd name="T8" fmla="*/ 392 w 392"/>
              <a:gd name="T9" fmla="*/ 160 h 225"/>
              <a:gd name="T10" fmla="*/ 217 w 392"/>
              <a:gd name="T11" fmla="*/ 62 h 225"/>
              <a:gd name="T12" fmla="*/ 16 w 392"/>
              <a:gd name="T13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5">
                <a:moveTo>
                  <a:pt x="16" y="0"/>
                </a:moveTo>
                <a:cubicBezTo>
                  <a:pt x="11" y="25"/>
                  <a:pt x="5" y="51"/>
                  <a:pt x="0" y="77"/>
                </a:cubicBezTo>
                <a:cubicBezTo>
                  <a:pt x="50" y="88"/>
                  <a:pt x="109" y="105"/>
                  <a:pt x="173" y="132"/>
                </a:cubicBezTo>
                <a:cubicBezTo>
                  <a:pt x="243" y="161"/>
                  <a:pt x="301" y="195"/>
                  <a:pt x="346" y="225"/>
                </a:cubicBezTo>
                <a:cubicBezTo>
                  <a:pt x="361" y="203"/>
                  <a:pt x="377" y="181"/>
                  <a:pt x="392" y="160"/>
                </a:cubicBezTo>
                <a:cubicBezTo>
                  <a:pt x="347" y="128"/>
                  <a:pt x="288" y="93"/>
                  <a:pt x="217" y="62"/>
                </a:cubicBezTo>
                <a:cubicBezTo>
                  <a:pt x="141" y="30"/>
                  <a:pt x="72" y="11"/>
                  <a:pt x="16" y="0"/>
                </a:cubicBezTo>
                <a:close/>
              </a:path>
            </a:pathLst>
          </a:custGeom>
          <a:solidFill>
            <a:srgbClr val="F8DC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94" name="Freeform 415"/>
          <p:cNvSpPr/>
          <p:nvPr/>
        </p:nvSpPr>
        <p:spPr bwMode="auto">
          <a:xfrm>
            <a:off x="9283032" y="3139045"/>
            <a:ext cx="1882274" cy="1584827"/>
          </a:xfrm>
          <a:custGeom>
            <a:avLst/>
            <a:gdLst>
              <a:gd name="T0" fmla="*/ 0 w 329"/>
              <a:gd name="T1" fmla="*/ 64 h 286"/>
              <a:gd name="T2" fmla="*/ 46 w 329"/>
              <a:gd name="T3" fmla="*/ 0 h 286"/>
              <a:gd name="T4" fmla="*/ 208 w 329"/>
              <a:gd name="T5" fmla="*/ 134 h 286"/>
              <a:gd name="T6" fmla="*/ 329 w 329"/>
              <a:gd name="T7" fmla="*/ 286 h 286"/>
              <a:gd name="T8" fmla="*/ 231 w 329"/>
              <a:gd name="T9" fmla="*/ 286 h 286"/>
              <a:gd name="T10" fmla="*/ 114 w 329"/>
              <a:gd name="T11" fmla="*/ 157 h 286"/>
              <a:gd name="T12" fmla="*/ 0 w 329"/>
              <a:gd name="T13" fmla="*/ 6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9" h="286">
                <a:moveTo>
                  <a:pt x="0" y="64"/>
                </a:moveTo>
                <a:cubicBezTo>
                  <a:pt x="15" y="43"/>
                  <a:pt x="31" y="21"/>
                  <a:pt x="46" y="0"/>
                </a:cubicBezTo>
                <a:cubicBezTo>
                  <a:pt x="94" y="31"/>
                  <a:pt x="151" y="75"/>
                  <a:pt x="208" y="134"/>
                </a:cubicBezTo>
                <a:cubicBezTo>
                  <a:pt x="260" y="188"/>
                  <a:pt x="300" y="241"/>
                  <a:pt x="329" y="286"/>
                </a:cubicBezTo>
                <a:cubicBezTo>
                  <a:pt x="296" y="286"/>
                  <a:pt x="264" y="286"/>
                  <a:pt x="231" y="286"/>
                </a:cubicBezTo>
                <a:cubicBezTo>
                  <a:pt x="201" y="246"/>
                  <a:pt x="162" y="202"/>
                  <a:pt x="114" y="157"/>
                </a:cubicBezTo>
                <a:cubicBezTo>
                  <a:pt x="74" y="119"/>
                  <a:pt x="35" y="89"/>
                  <a:pt x="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4" name="Freeform 416"/>
          <p:cNvSpPr/>
          <p:nvPr/>
        </p:nvSpPr>
        <p:spPr bwMode="auto">
          <a:xfrm>
            <a:off x="0" y="4723871"/>
            <a:ext cx="12192000" cy="0"/>
          </a:xfrm>
          <a:custGeom>
            <a:avLst/>
            <a:gdLst>
              <a:gd name="T0" fmla="*/ 0 w 2109"/>
              <a:gd name="T1" fmla="*/ 2109 w 2109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109">
                <a:moveTo>
                  <a:pt x="0" y="0"/>
                </a:moveTo>
                <a:cubicBezTo>
                  <a:pt x="703" y="0"/>
                  <a:pt x="1406" y="0"/>
                  <a:pt x="2109" y="0"/>
                </a:cubicBezTo>
              </a:path>
            </a:pathLst>
          </a:custGeom>
          <a:noFill/>
          <a:ln w="4763" cap="flat">
            <a:solidFill>
              <a:srgbClr val="F0BAC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3112164" y="1673979"/>
            <a:ext cx="641685" cy="555723"/>
            <a:chOff x="2994526" y="1348410"/>
            <a:chExt cx="641685" cy="555723"/>
          </a:xfrm>
        </p:grpSpPr>
        <p:sp>
          <p:nvSpPr>
            <p:cNvPr id="109" name="Oval 418"/>
            <p:cNvSpPr>
              <a:spLocks noChangeArrowheads="1"/>
            </p:cNvSpPr>
            <p:nvPr/>
          </p:nvSpPr>
          <p:spPr bwMode="auto">
            <a:xfrm>
              <a:off x="3144246" y="1554231"/>
              <a:ext cx="149733" cy="164657"/>
            </a:xfrm>
            <a:prstGeom prst="ellipse">
              <a:avLst/>
            </a:pr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419"/>
            <p:cNvSpPr/>
            <p:nvPr/>
          </p:nvSpPr>
          <p:spPr bwMode="auto">
            <a:xfrm>
              <a:off x="2994526" y="1430739"/>
              <a:ext cx="427789" cy="391066"/>
            </a:xfrm>
            <a:custGeom>
              <a:avLst/>
              <a:gdLst>
                <a:gd name="T0" fmla="*/ 12 w 73"/>
                <a:gd name="T1" fmla="*/ 27 h 71"/>
                <a:gd name="T2" fmla="*/ 14 w 73"/>
                <a:gd name="T3" fmla="*/ 22 h 71"/>
                <a:gd name="T4" fmla="*/ 7 w 73"/>
                <a:gd name="T5" fmla="*/ 15 h 71"/>
                <a:gd name="T6" fmla="*/ 17 w 73"/>
                <a:gd name="T7" fmla="*/ 6 h 71"/>
                <a:gd name="T8" fmla="*/ 25 w 73"/>
                <a:gd name="T9" fmla="*/ 12 h 71"/>
                <a:gd name="T10" fmla="*/ 30 w 73"/>
                <a:gd name="T11" fmla="*/ 9 h 71"/>
                <a:gd name="T12" fmla="*/ 30 w 73"/>
                <a:gd name="T13" fmla="*/ 0 h 71"/>
                <a:gd name="T14" fmla="*/ 44 w 73"/>
                <a:gd name="T15" fmla="*/ 0 h 71"/>
                <a:gd name="T16" fmla="*/ 45 w 73"/>
                <a:gd name="T17" fmla="*/ 9 h 71"/>
                <a:gd name="T18" fmla="*/ 49 w 73"/>
                <a:gd name="T19" fmla="*/ 11 h 71"/>
                <a:gd name="T20" fmla="*/ 57 w 73"/>
                <a:gd name="T21" fmla="*/ 5 h 71"/>
                <a:gd name="T22" fmla="*/ 67 w 73"/>
                <a:gd name="T23" fmla="*/ 16 h 71"/>
                <a:gd name="T24" fmla="*/ 61 w 73"/>
                <a:gd name="T25" fmla="*/ 22 h 71"/>
                <a:gd name="T26" fmla="*/ 63 w 73"/>
                <a:gd name="T27" fmla="*/ 28 h 71"/>
                <a:gd name="T28" fmla="*/ 73 w 73"/>
                <a:gd name="T29" fmla="*/ 28 h 71"/>
                <a:gd name="T30" fmla="*/ 73 w 73"/>
                <a:gd name="T31" fmla="*/ 42 h 71"/>
                <a:gd name="T32" fmla="*/ 64 w 73"/>
                <a:gd name="T33" fmla="*/ 43 h 71"/>
                <a:gd name="T34" fmla="*/ 61 w 73"/>
                <a:gd name="T35" fmla="*/ 48 h 71"/>
                <a:gd name="T36" fmla="*/ 67 w 73"/>
                <a:gd name="T37" fmla="*/ 55 h 71"/>
                <a:gd name="T38" fmla="*/ 58 w 73"/>
                <a:gd name="T39" fmla="*/ 65 h 71"/>
                <a:gd name="T40" fmla="*/ 50 w 73"/>
                <a:gd name="T41" fmla="*/ 60 h 71"/>
                <a:gd name="T42" fmla="*/ 46 w 73"/>
                <a:gd name="T43" fmla="*/ 61 h 71"/>
                <a:gd name="T44" fmla="*/ 44 w 73"/>
                <a:gd name="T45" fmla="*/ 71 h 71"/>
                <a:gd name="T46" fmla="*/ 30 w 73"/>
                <a:gd name="T47" fmla="*/ 71 h 71"/>
                <a:gd name="T48" fmla="*/ 28 w 73"/>
                <a:gd name="T49" fmla="*/ 61 h 71"/>
                <a:gd name="T50" fmla="*/ 25 w 73"/>
                <a:gd name="T51" fmla="*/ 60 h 71"/>
                <a:gd name="T52" fmla="*/ 17 w 73"/>
                <a:gd name="T53" fmla="*/ 65 h 71"/>
                <a:gd name="T54" fmla="*/ 7 w 73"/>
                <a:gd name="T55" fmla="*/ 56 h 71"/>
                <a:gd name="T56" fmla="*/ 14 w 73"/>
                <a:gd name="T57" fmla="*/ 48 h 71"/>
                <a:gd name="T58" fmla="*/ 11 w 73"/>
                <a:gd name="T59" fmla="*/ 43 h 71"/>
                <a:gd name="T60" fmla="*/ 1 w 73"/>
                <a:gd name="T61" fmla="*/ 42 h 71"/>
                <a:gd name="T62" fmla="*/ 0 w 73"/>
                <a:gd name="T63" fmla="*/ 29 h 71"/>
                <a:gd name="T64" fmla="*/ 12 w 73"/>
                <a:gd name="T6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71">
                  <a:moveTo>
                    <a:pt x="12" y="27"/>
                  </a:moveTo>
                  <a:cubicBezTo>
                    <a:pt x="12" y="25"/>
                    <a:pt x="13" y="24"/>
                    <a:pt x="14" y="22"/>
                  </a:cubicBezTo>
                  <a:cubicBezTo>
                    <a:pt x="11" y="20"/>
                    <a:pt x="9" y="18"/>
                    <a:pt x="7" y="15"/>
                  </a:cubicBezTo>
                  <a:cubicBezTo>
                    <a:pt x="10" y="12"/>
                    <a:pt x="14" y="9"/>
                    <a:pt x="17" y="6"/>
                  </a:cubicBezTo>
                  <a:cubicBezTo>
                    <a:pt x="20" y="8"/>
                    <a:pt x="22" y="10"/>
                    <a:pt x="25" y="12"/>
                  </a:cubicBezTo>
                  <a:cubicBezTo>
                    <a:pt x="27" y="11"/>
                    <a:pt x="28" y="10"/>
                    <a:pt x="30" y="9"/>
                  </a:cubicBezTo>
                  <a:cubicBezTo>
                    <a:pt x="30" y="6"/>
                    <a:pt x="30" y="3"/>
                    <a:pt x="30" y="0"/>
                  </a:cubicBezTo>
                  <a:cubicBezTo>
                    <a:pt x="35" y="0"/>
                    <a:pt x="39" y="0"/>
                    <a:pt x="44" y="0"/>
                  </a:cubicBezTo>
                  <a:cubicBezTo>
                    <a:pt x="44" y="3"/>
                    <a:pt x="44" y="6"/>
                    <a:pt x="45" y="9"/>
                  </a:cubicBezTo>
                  <a:cubicBezTo>
                    <a:pt x="46" y="10"/>
                    <a:pt x="48" y="10"/>
                    <a:pt x="49" y="11"/>
                  </a:cubicBezTo>
                  <a:cubicBezTo>
                    <a:pt x="52" y="9"/>
                    <a:pt x="54" y="7"/>
                    <a:pt x="57" y="5"/>
                  </a:cubicBezTo>
                  <a:cubicBezTo>
                    <a:pt x="60" y="9"/>
                    <a:pt x="64" y="12"/>
                    <a:pt x="67" y="16"/>
                  </a:cubicBezTo>
                  <a:cubicBezTo>
                    <a:pt x="65" y="18"/>
                    <a:pt x="63" y="20"/>
                    <a:pt x="61" y="22"/>
                  </a:cubicBezTo>
                  <a:cubicBezTo>
                    <a:pt x="62" y="24"/>
                    <a:pt x="63" y="26"/>
                    <a:pt x="63" y="28"/>
                  </a:cubicBezTo>
                  <a:cubicBezTo>
                    <a:pt x="67" y="28"/>
                    <a:pt x="70" y="28"/>
                    <a:pt x="73" y="28"/>
                  </a:cubicBezTo>
                  <a:cubicBezTo>
                    <a:pt x="73" y="33"/>
                    <a:pt x="73" y="38"/>
                    <a:pt x="73" y="42"/>
                  </a:cubicBezTo>
                  <a:cubicBezTo>
                    <a:pt x="70" y="42"/>
                    <a:pt x="67" y="42"/>
                    <a:pt x="64" y="43"/>
                  </a:cubicBezTo>
                  <a:cubicBezTo>
                    <a:pt x="63" y="44"/>
                    <a:pt x="62" y="46"/>
                    <a:pt x="61" y="48"/>
                  </a:cubicBezTo>
                  <a:cubicBezTo>
                    <a:pt x="63" y="50"/>
                    <a:pt x="65" y="53"/>
                    <a:pt x="67" y="55"/>
                  </a:cubicBezTo>
                  <a:cubicBezTo>
                    <a:pt x="64" y="59"/>
                    <a:pt x="61" y="62"/>
                    <a:pt x="58" y="65"/>
                  </a:cubicBezTo>
                  <a:cubicBezTo>
                    <a:pt x="56" y="63"/>
                    <a:pt x="53" y="62"/>
                    <a:pt x="50" y="60"/>
                  </a:cubicBezTo>
                  <a:cubicBezTo>
                    <a:pt x="49" y="60"/>
                    <a:pt x="47" y="61"/>
                    <a:pt x="46" y="61"/>
                  </a:cubicBezTo>
                  <a:cubicBezTo>
                    <a:pt x="45" y="65"/>
                    <a:pt x="45" y="68"/>
                    <a:pt x="44" y="71"/>
                  </a:cubicBezTo>
                  <a:cubicBezTo>
                    <a:pt x="39" y="71"/>
                    <a:pt x="35" y="71"/>
                    <a:pt x="30" y="71"/>
                  </a:cubicBezTo>
                  <a:cubicBezTo>
                    <a:pt x="30" y="68"/>
                    <a:pt x="29" y="65"/>
                    <a:pt x="28" y="61"/>
                  </a:cubicBezTo>
                  <a:cubicBezTo>
                    <a:pt x="27" y="61"/>
                    <a:pt x="26" y="60"/>
                    <a:pt x="25" y="60"/>
                  </a:cubicBezTo>
                  <a:cubicBezTo>
                    <a:pt x="22" y="62"/>
                    <a:pt x="20" y="63"/>
                    <a:pt x="17" y="65"/>
                  </a:cubicBezTo>
                  <a:cubicBezTo>
                    <a:pt x="14" y="62"/>
                    <a:pt x="10" y="59"/>
                    <a:pt x="7" y="56"/>
                  </a:cubicBezTo>
                  <a:cubicBezTo>
                    <a:pt x="9" y="53"/>
                    <a:pt x="11" y="51"/>
                    <a:pt x="14" y="48"/>
                  </a:cubicBezTo>
                  <a:cubicBezTo>
                    <a:pt x="13" y="46"/>
                    <a:pt x="12" y="45"/>
                    <a:pt x="11" y="43"/>
                  </a:cubicBezTo>
                  <a:cubicBezTo>
                    <a:pt x="8" y="43"/>
                    <a:pt x="4" y="42"/>
                    <a:pt x="1" y="42"/>
                  </a:cubicBezTo>
                  <a:cubicBezTo>
                    <a:pt x="0" y="38"/>
                    <a:pt x="0" y="33"/>
                    <a:pt x="0" y="29"/>
                  </a:cubicBezTo>
                  <a:cubicBezTo>
                    <a:pt x="4" y="28"/>
                    <a:pt x="8" y="27"/>
                    <a:pt x="12" y="27"/>
                  </a:cubicBezTo>
                  <a:close/>
                </a:path>
              </a:pathLst>
            </a:cu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420"/>
            <p:cNvSpPr/>
            <p:nvPr/>
          </p:nvSpPr>
          <p:spPr bwMode="auto">
            <a:xfrm>
              <a:off x="3379537" y="1677724"/>
              <a:ext cx="256674" cy="226409"/>
            </a:xfrm>
            <a:custGeom>
              <a:avLst/>
              <a:gdLst>
                <a:gd name="T0" fmla="*/ 20 w 44"/>
                <a:gd name="T1" fmla="*/ 6 h 42"/>
                <a:gd name="T2" fmla="*/ 23 w 44"/>
                <a:gd name="T3" fmla="*/ 6 h 42"/>
                <a:gd name="T4" fmla="*/ 28 w 44"/>
                <a:gd name="T5" fmla="*/ 0 h 42"/>
                <a:gd name="T6" fmla="*/ 35 w 44"/>
                <a:gd name="T7" fmla="*/ 4 h 42"/>
                <a:gd name="T8" fmla="*/ 33 w 44"/>
                <a:gd name="T9" fmla="*/ 12 h 42"/>
                <a:gd name="T10" fmla="*/ 35 w 44"/>
                <a:gd name="T11" fmla="*/ 15 h 42"/>
                <a:gd name="T12" fmla="*/ 44 w 44"/>
                <a:gd name="T13" fmla="*/ 15 h 42"/>
                <a:gd name="T14" fmla="*/ 44 w 44"/>
                <a:gd name="T15" fmla="*/ 24 h 42"/>
                <a:gd name="T16" fmla="*/ 35 w 44"/>
                <a:gd name="T17" fmla="*/ 26 h 42"/>
                <a:gd name="T18" fmla="*/ 33 w 44"/>
                <a:gd name="T19" fmla="*/ 29 h 42"/>
                <a:gd name="T20" fmla="*/ 35 w 44"/>
                <a:gd name="T21" fmla="*/ 37 h 42"/>
                <a:gd name="T22" fmla="*/ 29 w 44"/>
                <a:gd name="T23" fmla="*/ 42 h 42"/>
                <a:gd name="T24" fmla="*/ 23 w 44"/>
                <a:gd name="T25" fmla="*/ 34 h 42"/>
                <a:gd name="T26" fmla="*/ 20 w 44"/>
                <a:gd name="T27" fmla="*/ 34 h 42"/>
                <a:gd name="T28" fmla="*/ 15 w 44"/>
                <a:gd name="T29" fmla="*/ 42 h 42"/>
                <a:gd name="T30" fmla="*/ 7 w 44"/>
                <a:gd name="T31" fmla="*/ 37 h 42"/>
                <a:gd name="T32" fmla="*/ 11 w 44"/>
                <a:gd name="T33" fmla="*/ 29 h 42"/>
                <a:gd name="T34" fmla="*/ 9 w 44"/>
                <a:gd name="T35" fmla="*/ 26 h 42"/>
                <a:gd name="T36" fmla="*/ 0 w 44"/>
                <a:gd name="T37" fmla="*/ 25 h 42"/>
                <a:gd name="T38" fmla="*/ 0 w 44"/>
                <a:gd name="T39" fmla="*/ 15 h 42"/>
                <a:gd name="T40" fmla="*/ 9 w 44"/>
                <a:gd name="T41" fmla="*/ 15 h 42"/>
                <a:gd name="T42" fmla="*/ 10 w 44"/>
                <a:gd name="T43" fmla="*/ 12 h 42"/>
                <a:gd name="T44" fmla="*/ 8 w 44"/>
                <a:gd name="T45" fmla="*/ 4 h 42"/>
                <a:gd name="T46" fmla="*/ 15 w 44"/>
                <a:gd name="T47" fmla="*/ 0 h 42"/>
                <a:gd name="T48" fmla="*/ 20 w 44"/>
                <a:gd name="T4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" h="42">
                  <a:moveTo>
                    <a:pt x="20" y="6"/>
                  </a:moveTo>
                  <a:cubicBezTo>
                    <a:pt x="21" y="6"/>
                    <a:pt x="22" y="6"/>
                    <a:pt x="23" y="6"/>
                  </a:cubicBezTo>
                  <a:cubicBezTo>
                    <a:pt x="25" y="4"/>
                    <a:pt x="26" y="2"/>
                    <a:pt x="28" y="0"/>
                  </a:cubicBezTo>
                  <a:cubicBezTo>
                    <a:pt x="31" y="1"/>
                    <a:pt x="33" y="2"/>
                    <a:pt x="35" y="4"/>
                  </a:cubicBezTo>
                  <a:cubicBezTo>
                    <a:pt x="34" y="6"/>
                    <a:pt x="34" y="9"/>
                    <a:pt x="33" y="12"/>
                  </a:cubicBezTo>
                  <a:cubicBezTo>
                    <a:pt x="33" y="13"/>
                    <a:pt x="34" y="14"/>
                    <a:pt x="35" y="15"/>
                  </a:cubicBezTo>
                  <a:cubicBezTo>
                    <a:pt x="38" y="15"/>
                    <a:pt x="41" y="15"/>
                    <a:pt x="44" y="15"/>
                  </a:cubicBezTo>
                  <a:cubicBezTo>
                    <a:pt x="44" y="18"/>
                    <a:pt x="44" y="21"/>
                    <a:pt x="44" y="24"/>
                  </a:cubicBezTo>
                  <a:cubicBezTo>
                    <a:pt x="41" y="25"/>
                    <a:pt x="38" y="25"/>
                    <a:pt x="35" y="26"/>
                  </a:cubicBezTo>
                  <a:cubicBezTo>
                    <a:pt x="34" y="27"/>
                    <a:pt x="33" y="28"/>
                    <a:pt x="33" y="29"/>
                  </a:cubicBezTo>
                  <a:cubicBezTo>
                    <a:pt x="34" y="31"/>
                    <a:pt x="34" y="34"/>
                    <a:pt x="35" y="37"/>
                  </a:cubicBezTo>
                  <a:cubicBezTo>
                    <a:pt x="33" y="39"/>
                    <a:pt x="31" y="40"/>
                    <a:pt x="29" y="42"/>
                  </a:cubicBezTo>
                  <a:cubicBezTo>
                    <a:pt x="27" y="39"/>
                    <a:pt x="25" y="37"/>
                    <a:pt x="23" y="34"/>
                  </a:cubicBezTo>
                  <a:cubicBezTo>
                    <a:pt x="22" y="34"/>
                    <a:pt x="21" y="34"/>
                    <a:pt x="20" y="34"/>
                  </a:cubicBezTo>
                  <a:cubicBezTo>
                    <a:pt x="18" y="37"/>
                    <a:pt x="17" y="39"/>
                    <a:pt x="15" y="42"/>
                  </a:cubicBezTo>
                  <a:cubicBezTo>
                    <a:pt x="12" y="40"/>
                    <a:pt x="10" y="38"/>
                    <a:pt x="7" y="37"/>
                  </a:cubicBezTo>
                  <a:cubicBezTo>
                    <a:pt x="9" y="34"/>
                    <a:pt x="10" y="32"/>
                    <a:pt x="11" y="29"/>
                  </a:cubicBezTo>
                  <a:cubicBezTo>
                    <a:pt x="10" y="28"/>
                    <a:pt x="10" y="27"/>
                    <a:pt x="9" y="26"/>
                  </a:cubicBezTo>
                  <a:cubicBezTo>
                    <a:pt x="6" y="26"/>
                    <a:pt x="3" y="25"/>
                    <a:pt x="0" y="25"/>
                  </a:cubicBezTo>
                  <a:cubicBezTo>
                    <a:pt x="0" y="21"/>
                    <a:pt x="0" y="18"/>
                    <a:pt x="0" y="15"/>
                  </a:cubicBezTo>
                  <a:cubicBezTo>
                    <a:pt x="3" y="15"/>
                    <a:pt x="6" y="15"/>
                    <a:pt x="9" y="15"/>
                  </a:cubicBezTo>
                  <a:cubicBezTo>
                    <a:pt x="9" y="14"/>
                    <a:pt x="9" y="13"/>
                    <a:pt x="10" y="12"/>
                  </a:cubicBezTo>
                  <a:cubicBezTo>
                    <a:pt x="9" y="9"/>
                    <a:pt x="8" y="6"/>
                    <a:pt x="8" y="4"/>
                  </a:cubicBezTo>
                  <a:cubicBezTo>
                    <a:pt x="10" y="2"/>
                    <a:pt x="13" y="1"/>
                    <a:pt x="15" y="0"/>
                  </a:cubicBezTo>
                  <a:cubicBezTo>
                    <a:pt x="17" y="2"/>
                    <a:pt x="18" y="4"/>
                    <a:pt x="20" y="6"/>
                  </a:cubicBezTo>
                  <a:close/>
                </a:path>
              </a:pathLst>
            </a:cu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421"/>
            <p:cNvSpPr/>
            <p:nvPr/>
          </p:nvSpPr>
          <p:spPr bwMode="auto">
            <a:xfrm>
              <a:off x="3400920" y="1348410"/>
              <a:ext cx="235291" cy="246985"/>
            </a:xfrm>
            <a:custGeom>
              <a:avLst/>
              <a:gdLst>
                <a:gd name="T0" fmla="*/ 14 w 43"/>
                <a:gd name="T1" fmla="*/ 43 h 43"/>
                <a:gd name="T2" fmla="*/ 19 w 43"/>
                <a:gd name="T3" fmla="*/ 36 h 43"/>
                <a:gd name="T4" fmla="*/ 22 w 43"/>
                <a:gd name="T5" fmla="*/ 36 h 43"/>
                <a:gd name="T6" fmla="*/ 27 w 43"/>
                <a:gd name="T7" fmla="*/ 43 h 43"/>
                <a:gd name="T8" fmla="*/ 34 w 43"/>
                <a:gd name="T9" fmla="*/ 38 h 43"/>
                <a:gd name="T10" fmla="*/ 31 w 43"/>
                <a:gd name="T11" fmla="*/ 30 h 43"/>
                <a:gd name="T12" fmla="*/ 33 w 43"/>
                <a:gd name="T13" fmla="*/ 27 h 43"/>
                <a:gd name="T14" fmla="*/ 42 w 43"/>
                <a:gd name="T15" fmla="*/ 27 h 43"/>
                <a:gd name="T16" fmla="*/ 43 w 43"/>
                <a:gd name="T17" fmla="*/ 17 h 43"/>
                <a:gd name="T18" fmla="*/ 34 w 43"/>
                <a:gd name="T19" fmla="*/ 17 h 43"/>
                <a:gd name="T20" fmla="*/ 32 w 43"/>
                <a:gd name="T21" fmla="*/ 13 h 43"/>
                <a:gd name="T22" fmla="*/ 35 w 43"/>
                <a:gd name="T23" fmla="*/ 4 h 43"/>
                <a:gd name="T24" fmla="*/ 27 w 43"/>
                <a:gd name="T25" fmla="*/ 0 h 43"/>
                <a:gd name="T26" fmla="*/ 22 w 43"/>
                <a:gd name="T27" fmla="*/ 7 h 43"/>
                <a:gd name="T28" fmla="*/ 19 w 43"/>
                <a:gd name="T29" fmla="*/ 7 h 43"/>
                <a:gd name="T30" fmla="*/ 15 w 43"/>
                <a:gd name="T31" fmla="*/ 0 h 43"/>
                <a:gd name="T32" fmla="*/ 7 w 43"/>
                <a:gd name="T33" fmla="*/ 6 h 43"/>
                <a:gd name="T34" fmla="*/ 10 w 43"/>
                <a:gd name="T35" fmla="*/ 12 h 43"/>
                <a:gd name="T36" fmla="*/ 7 w 43"/>
                <a:gd name="T37" fmla="*/ 16 h 43"/>
                <a:gd name="T38" fmla="*/ 0 w 43"/>
                <a:gd name="T39" fmla="*/ 16 h 43"/>
                <a:gd name="T40" fmla="*/ 0 w 43"/>
                <a:gd name="T41" fmla="*/ 27 h 43"/>
                <a:gd name="T42" fmla="*/ 7 w 43"/>
                <a:gd name="T43" fmla="*/ 27 h 43"/>
                <a:gd name="T44" fmla="*/ 10 w 43"/>
                <a:gd name="T45" fmla="*/ 30 h 43"/>
                <a:gd name="T46" fmla="*/ 6 w 43"/>
                <a:gd name="T47" fmla="*/ 38 h 43"/>
                <a:gd name="T48" fmla="*/ 14 w 43"/>
                <a:gd name="T4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43">
                  <a:moveTo>
                    <a:pt x="14" y="43"/>
                  </a:moveTo>
                  <a:cubicBezTo>
                    <a:pt x="16" y="41"/>
                    <a:pt x="17" y="38"/>
                    <a:pt x="19" y="36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4" y="38"/>
                    <a:pt x="26" y="41"/>
                    <a:pt x="27" y="43"/>
                  </a:cubicBezTo>
                  <a:cubicBezTo>
                    <a:pt x="30" y="41"/>
                    <a:pt x="32" y="40"/>
                    <a:pt x="34" y="38"/>
                  </a:cubicBezTo>
                  <a:cubicBezTo>
                    <a:pt x="33" y="36"/>
                    <a:pt x="32" y="33"/>
                    <a:pt x="31" y="30"/>
                  </a:cubicBezTo>
                  <a:cubicBezTo>
                    <a:pt x="32" y="29"/>
                    <a:pt x="33" y="28"/>
                    <a:pt x="33" y="27"/>
                  </a:cubicBezTo>
                  <a:cubicBezTo>
                    <a:pt x="36" y="27"/>
                    <a:pt x="39" y="27"/>
                    <a:pt x="42" y="27"/>
                  </a:cubicBezTo>
                  <a:cubicBezTo>
                    <a:pt x="42" y="23"/>
                    <a:pt x="43" y="20"/>
                    <a:pt x="43" y="17"/>
                  </a:cubicBezTo>
                  <a:cubicBezTo>
                    <a:pt x="40" y="17"/>
                    <a:pt x="37" y="17"/>
                    <a:pt x="34" y="17"/>
                  </a:cubicBezTo>
                  <a:cubicBezTo>
                    <a:pt x="33" y="16"/>
                    <a:pt x="33" y="15"/>
                    <a:pt x="32" y="13"/>
                  </a:cubicBezTo>
                  <a:cubicBezTo>
                    <a:pt x="33" y="10"/>
                    <a:pt x="34" y="7"/>
                    <a:pt x="35" y="4"/>
                  </a:cubicBezTo>
                  <a:cubicBezTo>
                    <a:pt x="32" y="3"/>
                    <a:pt x="30" y="2"/>
                    <a:pt x="27" y="0"/>
                  </a:cubicBezTo>
                  <a:cubicBezTo>
                    <a:pt x="26" y="3"/>
                    <a:pt x="24" y="5"/>
                    <a:pt x="22" y="7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7" y="5"/>
                    <a:pt x="16" y="3"/>
                    <a:pt x="15" y="0"/>
                  </a:cubicBezTo>
                  <a:cubicBezTo>
                    <a:pt x="12" y="2"/>
                    <a:pt x="9" y="4"/>
                    <a:pt x="7" y="6"/>
                  </a:cubicBezTo>
                  <a:cubicBezTo>
                    <a:pt x="8" y="8"/>
                    <a:pt x="9" y="10"/>
                    <a:pt x="10" y="12"/>
                  </a:cubicBezTo>
                  <a:cubicBezTo>
                    <a:pt x="9" y="13"/>
                    <a:pt x="8" y="15"/>
                    <a:pt x="7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2" y="27"/>
                    <a:pt x="5" y="27"/>
                    <a:pt x="7" y="27"/>
                  </a:cubicBezTo>
                  <a:cubicBezTo>
                    <a:pt x="8" y="28"/>
                    <a:pt x="9" y="29"/>
                    <a:pt x="10" y="30"/>
                  </a:cubicBezTo>
                  <a:cubicBezTo>
                    <a:pt x="8" y="33"/>
                    <a:pt x="7" y="35"/>
                    <a:pt x="6" y="38"/>
                  </a:cubicBezTo>
                  <a:cubicBezTo>
                    <a:pt x="9" y="40"/>
                    <a:pt x="12" y="41"/>
                    <a:pt x="14" y="43"/>
                  </a:cubicBezTo>
                  <a:close/>
                </a:path>
              </a:pathLst>
            </a:cu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Oval 422"/>
            <p:cNvSpPr>
              <a:spLocks noChangeArrowheads="1"/>
            </p:cNvSpPr>
            <p:nvPr/>
          </p:nvSpPr>
          <p:spPr bwMode="auto">
            <a:xfrm>
              <a:off x="3465095" y="1430739"/>
              <a:ext cx="85558" cy="82328"/>
            </a:xfrm>
            <a:prstGeom prst="ellipse">
              <a:avLst/>
            </a:pr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Oval 423"/>
            <p:cNvSpPr>
              <a:spLocks noChangeArrowheads="1"/>
            </p:cNvSpPr>
            <p:nvPr/>
          </p:nvSpPr>
          <p:spPr bwMode="auto">
            <a:xfrm>
              <a:off x="3465095" y="1760052"/>
              <a:ext cx="85558" cy="61753"/>
            </a:xfrm>
            <a:prstGeom prst="ellipse">
              <a:avLst/>
            </a:prstGeom>
            <a:solidFill>
              <a:srgbClr val="F4B6BB"/>
            </a:solidFill>
            <a:ln w="158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2D89EA9B-C8B3-6AD8-4F8A-8CA69C237ADF}"/>
              </a:ext>
            </a:extLst>
          </p:cNvPr>
          <p:cNvGrpSpPr/>
          <p:nvPr/>
        </p:nvGrpSpPr>
        <p:grpSpPr>
          <a:xfrm>
            <a:off x="1101561" y="3370779"/>
            <a:ext cx="470569" cy="514558"/>
            <a:chOff x="1101561" y="3370779"/>
            <a:chExt cx="470569" cy="514558"/>
          </a:xfrm>
        </p:grpSpPr>
        <p:sp>
          <p:nvSpPr>
            <p:cNvPr id="116" name="Freeform 425"/>
            <p:cNvSpPr/>
            <p:nvPr/>
          </p:nvSpPr>
          <p:spPr bwMode="auto">
            <a:xfrm>
              <a:off x="1101561" y="3370779"/>
              <a:ext cx="213895" cy="514558"/>
            </a:xfrm>
            <a:custGeom>
              <a:avLst/>
              <a:gdLst>
                <a:gd name="T0" fmla="*/ 39 w 39"/>
                <a:gd name="T1" fmla="*/ 0 h 95"/>
                <a:gd name="T2" fmla="*/ 39 w 39"/>
                <a:gd name="T3" fmla="*/ 91 h 95"/>
                <a:gd name="T4" fmla="*/ 33 w 39"/>
                <a:gd name="T5" fmla="*/ 94 h 95"/>
                <a:gd name="T6" fmla="*/ 20 w 39"/>
                <a:gd name="T7" fmla="*/ 89 h 95"/>
                <a:gd name="T8" fmla="*/ 27 w 39"/>
                <a:gd name="T9" fmla="*/ 84 h 95"/>
                <a:gd name="T10" fmla="*/ 31 w 39"/>
                <a:gd name="T11" fmla="*/ 79 h 95"/>
                <a:gd name="T12" fmla="*/ 31 w 39"/>
                <a:gd name="T13" fmla="*/ 77 h 95"/>
                <a:gd name="T14" fmla="*/ 28 w 39"/>
                <a:gd name="T15" fmla="*/ 78 h 95"/>
                <a:gd name="T16" fmla="*/ 24 w 39"/>
                <a:gd name="T17" fmla="*/ 83 h 95"/>
                <a:gd name="T18" fmla="*/ 17 w 39"/>
                <a:gd name="T19" fmla="*/ 87 h 95"/>
                <a:gd name="T20" fmla="*/ 6 w 39"/>
                <a:gd name="T21" fmla="*/ 80 h 95"/>
                <a:gd name="T22" fmla="*/ 2 w 39"/>
                <a:gd name="T23" fmla="*/ 72 h 95"/>
                <a:gd name="T24" fmla="*/ 4 w 39"/>
                <a:gd name="T25" fmla="*/ 67 h 95"/>
                <a:gd name="T26" fmla="*/ 24 w 39"/>
                <a:gd name="T27" fmla="*/ 60 h 95"/>
                <a:gd name="T28" fmla="*/ 26 w 39"/>
                <a:gd name="T29" fmla="*/ 61 h 95"/>
                <a:gd name="T30" fmla="*/ 29 w 39"/>
                <a:gd name="T31" fmla="*/ 63 h 95"/>
                <a:gd name="T32" fmla="*/ 30 w 39"/>
                <a:gd name="T33" fmla="*/ 63 h 95"/>
                <a:gd name="T34" fmla="*/ 30 w 39"/>
                <a:gd name="T35" fmla="*/ 59 h 95"/>
                <a:gd name="T36" fmla="*/ 18 w 39"/>
                <a:gd name="T37" fmla="*/ 57 h 95"/>
                <a:gd name="T38" fmla="*/ 8 w 39"/>
                <a:gd name="T39" fmla="*/ 61 h 95"/>
                <a:gd name="T40" fmla="*/ 1 w 39"/>
                <a:gd name="T41" fmla="*/ 54 h 95"/>
                <a:gd name="T42" fmla="*/ 1 w 39"/>
                <a:gd name="T43" fmla="*/ 44 h 95"/>
                <a:gd name="T44" fmla="*/ 10 w 39"/>
                <a:gd name="T45" fmla="*/ 23 h 95"/>
                <a:gd name="T46" fmla="*/ 16 w 39"/>
                <a:gd name="T47" fmla="*/ 21 h 95"/>
                <a:gd name="T48" fmla="*/ 22 w 39"/>
                <a:gd name="T49" fmla="*/ 17 h 95"/>
                <a:gd name="T50" fmla="*/ 21 w 39"/>
                <a:gd name="T51" fmla="*/ 15 h 95"/>
                <a:gd name="T52" fmla="*/ 18 w 39"/>
                <a:gd name="T53" fmla="*/ 13 h 95"/>
                <a:gd name="T54" fmla="*/ 18 w 39"/>
                <a:gd name="T55" fmla="*/ 7 h 95"/>
                <a:gd name="T56" fmla="*/ 26 w 39"/>
                <a:gd name="T57" fmla="*/ 0 h 95"/>
                <a:gd name="T58" fmla="*/ 39 w 39"/>
                <a:gd name="T5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" h="95">
                  <a:moveTo>
                    <a:pt x="39" y="0"/>
                  </a:moveTo>
                  <a:cubicBezTo>
                    <a:pt x="39" y="30"/>
                    <a:pt x="39" y="60"/>
                    <a:pt x="39" y="91"/>
                  </a:cubicBezTo>
                  <a:cubicBezTo>
                    <a:pt x="38" y="92"/>
                    <a:pt x="36" y="94"/>
                    <a:pt x="33" y="94"/>
                  </a:cubicBezTo>
                  <a:cubicBezTo>
                    <a:pt x="28" y="95"/>
                    <a:pt x="23" y="93"/>
                    <a:pt x="20" y="89"/>
                  </a:cubicBezTo>
                  <a:cubicBezTo>
                    <a:pt x="22" y="88"/>
                    <a:pt x="24" y="87"/>
                    <a:pt x="27" y="84"/>
                  </a:cubicBezTo>
                  <a:cubicBezTo>
                    <a:pt x="29" y="83"/>
                    <a:pt x="30" y="81"/>
                    <a:pt x="31" y="79"/>
                  </a:cubicBezTo>
                  <a:cubicBezTo>
                    <a:pt x="31" y="78"/>
                    <a:pt x="31" y="78"/>
                    <a:pt x="31" y="77"/>
                  </a:cubicBezTo>
                  <a:cubicBezTo>
                    <a:pt x="30" y="77"/>
                    <a:pt x="29" y="77"/>
                    <a:pt x="28" y="78"/>
                  </a:cubicBezTo>
                  <a:cubicBezTo>
                    <a:pt x="27" y="79"/>
                    <a:pt x="26" y="81"/>
                    <a:pt x="24" y="83"/>
                  </a:cubicBezTo>
                  <a:cubicBezTo>
                    <a:pt x="21" y="85"/>
                    <a:pt x="19" y="86"/>
                    <a:pt x="17" y="87"/>
                  </a:cubicBezTo>
                  <a:cubicBezTo>
                    <a:pt x="12" y="84"/>
                    <a:pt x="8" y="82"/>
                    <a:pt x="6" y="80"/>
                  </a:cubicBezTo>
                  <a:cubicBezTo>
                    <a:pt x="4" y="77"/>
                    <a:pt x="2" y="75"/>
                    <a:pt x="2" y="72"/>
                  </a:cubicBezTo>
                  <a:cubicBezTo>
                    <a:pt x="2" y="70"/>
                    <a:pt x="3" y="68"/>
                    <a:pt x="4" y="67"/>
                  </a:cubicBezTo>
                  <a:cubicBezTo>
                    <a:pt x="9" y="61"/>
                    <a:pt x="21" y="60"/>
                    <a:pt x="24" y="60"/>
                  </a:cubicBezTo>
                  <a:cubicBezTo>
                    <a:pt x="24" y="60"/>
                    <a:pt x="25" y="60"/>
                    <a:pt x="26" y="61"/>
                  </a:cubicBezTo>
                  <a:cubicBezTo>
                    <a:pt x="28" y="61"/>
                    <a:pt x="28" y="63"/>
                    <a:pt x="29" y="63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1" y="63"/>
                    <a:pt x="30" y="60"/>
                    <a:pt x="30" y="59"/>
                  </a:cubicBezTo>
                  <a:cubicBezTo>
                    <a:pt x="28" y="55"/>
                    <a:pt x="18" y="56"/>
                    <a:pt x="18" y="57"/>
                  </a:cubicBezTo>
                  <a:cubicBezTo>
                    <a:pt x="16" y="57"/>
                    <a:pt x="12" y="58"/>
                    <a:pt x="8" y="61"/>
                  </a:cubicBezTo>
                  <a:cubicBezTo>
                    <a:pt x="6" y="60"/>
                    <a:pt x="3" y="58"/>
                    <a:pt x="1" y="54"/>
                  </a:cubicBezTo>
                  <a:cubicBezTo>
                    <a:pt x="0" y="51"/>
                    <a:pt x="0" y="48"/>
                    <a:pt x="1" y="44"/>
                  </a:cubicBezTo>
                  <a:cubicBezTo>
                    <a:pt x="2" y="39"/>
                    <a:pt x="4" y="32"/>
                    <a:pt x="10" y="23"/>
                  </a:cubicBezTo>
                  <a:cubicBezTo>
                    <a:pt x="11" y="22"/>
                    <a:pt x="13" y="22"/>
                    <a:pt x="16" y="21"/>
                  </a:cubicBezTo>
                  <a:cubicBezTo>
                    <a:pt x="20" y="19"/>
                    <a:pt x="22" y="19"/>
                    <a:pt x="22" y="17"/>
                  </a:cubicBezTo>
                  <a:cubicBezTo>
                    <a:pt x="22" y="16"/>
                    <a:pt x="22" y="15"/>
                    <a:pt x="21" y="15"/>
                  </a:cubicBezTo>
                  <a:cubicBezTo>
                    <a:pt x="20" y="14"/>
                    <a:pt x="18" y="13"/>
                    <a:pt x="18" y="13"/>
                  </a:cubicBezTo>
                  <a:cubicBezTo>
                    <a:pt x="17" y="12"/>
                    <a:pt x="17" y="10"/>
                    <a:pt x="18" y="7"/>
                  </a:cubicBezTo>
                  <a:cubicBezTo>
                    <a:pt x="20" y="2"/>
                    <a:pt x="25" y="0"/>
                    <a:pt x="26" y="0"/>
                  </a:cubicBezTo>
                  <a:cubicBezTo>
                    <a:pt x="30" y="0"/>
                    <a:pt x="35" y="0"/>
                    <a:pt x="39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426"/>
            <p:cNvSpPr/>
            <p:nvPr/>
          </p:nvSpPr>
          <p:spPr bwMode="auto">
            <a:xfrm>
              <a:off x="1208502" y="3494272"/>
              <a:ext cx="64175" cy="82328"/>
            </a:xfrm>
            <a:custGeom>
              <a:avLst/>
              <a:gdLst>
                <a:gd name="T0" fmla="*/ 2 w 13"/>
                <a:gd name="T1" fmla="*/ 16 h 16"/>
                <a:gd name="T2" fmla="*/ 1 w 13"/>
                <a:gd name="T3" fmla="*/ 16 h 16"/>
                <a:gd name="T4" fmla="*/ 1 w 13"/>
                <a:gd name="T5" fmla="*/ 14 h 16"/>
                <a:gd name="T6" fmla="*/ 8 w 13"/>
                <a:gd name="T7" fmla="*/ 7 h 16"/>
                <a:gd name="T8" fmla="*/ 11 w 13"/>
                <a:gd name="T9" fmla="*/ 1 h 16"/>
                <a:gd name="T10" fmla="*/ 12 w 13"/>
                <a:gd name="T11" fmla="*/ 0 h 16"/>
                <a:gd name="T12" fmla="*/ 13 w 13"/>
                <a:gd name="T13" fmla="*/ 1 h 16"/>
                <a:gd name="T14" fmla="*/ 10 w 13"/>
                <a:gd name="T15" fmla="*/ 8 h 16"/>
                <a:gd name="T16" fmla="*/ 2 w 13"/>
                <a:gd name="T17" fmla="*/ 16 h 16"/>
                <a:gd name="T18" fmla="*/ 2 w 13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2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3" y="13"/>
                    <a:pt x="6" y="11"/>
                    <a:pt x="8" y="7"/>
                  </a:cubicBezTo>
                  <a:cubicBezTo>
                    <a:pt x="10" y="5"/>
                    <a:pt x="10" y="3"/>
                    <a:pt x="11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2" y="4"/>
                    <a:pt x="11" y="6"/>
                    <a:pt x="10" y="8"/>
                  </a:cubicBezTo>
                  <a:cubicBezTo>
                    <a:pt x="8" y="12"/>
                    <a:pt x="4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427"/>
            <p:cNvSpPr/>
            <p:nvPr/>
          </p:nvSpPr>
          <p:spPr bwMode="auto">
            <a:xfrm>
              <a:off x="1358235" y="3370779"/>
              <a:ext cx="213895" cy="514558"/>
            </a:xfrm>
            <a:custGeom>
              <a:avLst/>
              <a:gdLst>
                <a:gd name="T0" fmla="*/ 0 w 40"/>
                <a:gd name="T1" fmla="*/ 0 h 95"/>
                <a:gd name="T2" fmla="*/ 0 w 40"/>
                <a:gd name="T3" fmla="*/ 91 h 95"/>
                <a:gd name="T4" fmla="*/ 7 w 40"/>
                <a:gd name="T5" fmla="*/ 94 h 95"/>
                <a:gd name="T6" fmla="*/ 20 w 40"/>
                <a:gd name="T7" fmla="*/ 89 h 95"/>
                <a:gd name="T8" fmla="*/ 13 w 40"/>
                <a:gd name="T9" fmla="*/ 84 h 95"/>
                <a:gd name="T10" fmla="*/ 8 w 40"/>
                <a:gd name="T11" fmla="*/ 79 h 95"/>
                <a:gd name="T12" fmla="*/ 9 w 40"/>
                <a:gd name="T13" fmla="*/ 77 h 95"/>
                <a:gd name="T14" fmla="*/ 11 w 40"/>
                <a:gd name="T15" fmla="*/ 78 h 95"/>
                <a:gd name="T16" fmla="*/ 16 w 40"/>
                <a:gd name="T17" fmla="*/ 83 h 95"/>
                <a:gd name="T18" fmla="*/ 23 w 40"/>
                <a:gd name="T19" fmla="*/ 87 h 95"/>
                <a:gd name="T20" fmla="*/ 33 w 40"/>
                <a:gd name="T21" fmla="*/ 80 h 95"/>
                <a:gd name="T22" fmla="*/ 38 w 40"/>
                <a:gd name="T23" fmla="*/ 72 h 95"/>
                <a:gd name="T24" fmla="*/ 36 w 40"/>
                <a:gd name="T25" fmla="*/ 67 h 95"/>
                <a:gd name="T26" fmla="*/ 16 w 40"/>
                <a:gd name="T27" fmla="*/ 60 h 95"/>
                <a:gd name="T28" fmla="*/ 14 w 40"/>
                <a:gd name="T29" fmla="*/ 61 h 95"/>
                <a:gd name="T30" fmla="*/ 11 w 40"/>
                <a:gd name="T31" fmla="*/ 63 h 95"/>
                <a:gd name="T32" fmla="*/ 10 w 40"/>
                <a:gd name="T33" fmla="*/ 63 h 95"/>
                <a:gd name="T34" fmla="*/ 10 w 40"/>
                <a:gd name="T35" fmla="*/ 59 h 95"/>
                <a:gd name="T36" fmla="*/ 22 w 40"/>
                <a:gd name="T37" fmla="*/ 57 h 95"/>
                <a:gd name="T38" fmla="*/ 32 w 40"/>
                <a:gd name="T39" fmla="*/ 61 h 95"/>
                <a:gd name="T40" fmla="*/ 38 w 40"/>
                <a:gd name="T41" fmla="*/ 54 h 95"/>
                <a:gd name="T42" fmla="*/ 39 w 40"/>
                <a:gd name="T43" fmla="*/ 44 h 95"/>
                <a:gd name="T44" fmla="*/ 30 w 40"/>
                <a:gd name="T45" fmla="*/ 23 h 95"/>
                <a:gd name="T46" fmla="*/ 24 w 40"/>
                <a:gd name="T47" fmla="*/ 21 h 95"/>
                <a:gd name="T48" fmla="*/ 17 w 40"/>
                <a:gd name="T49" fmla="*/ 17 h 95"/>
                <a:gd name="T50" fmla="*/ 19 w 40"/>
                <a:gd name="T51" fmla="*/ 15 h 95"/>
                <a:gd name="T52" fmla="*/ 22 w 40"/>
                <a:gd name="T53" fmla="*/ 13 h 95"/>
                <a:gd name="T54" fmla="*/ 22 w 40"/>
                <a:gd name="T55" fmla="*/ 7 h 95"/>
                <a:gd name="T56" fmla="*/ 14 w 40"/>
                <a:gd name="T57" fmla="*/ 0 h 95"/>
                <a:gd name="T58" fmla="*/ 0 w 40"/>
                <a:gd name="T5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95">
                  <a:moveTo>
                    <a:pt x="0" y="0"/>
                  </a:moveTo>
                  <a:cubicBezTo>
                    <a:pt x="0" y="30"/>
                    <a:pt x="0" y="60"/>
                    <a:pt x="0" y="91"/>
                  </a:cubicBezTo>
                  <a:cubicBezTo>
                    <a:pt x="1" y="92"/>
                    <a:pt x="3" y="94"/>
                    <a:pt x="7" y="94"/>
                  </a:cubicBezTo>
                  <a:cubicBezTo>
                    <a:pt x="11" y="95"/>
                    <a:pt x="16" y="93"/>
                    <a:pt x="20" y="89"/>
                  </a:cubicBezTo>
                  <a:cubicBezTo>
                    <a:pt x="18" y="88"/>
                    <a:pt x="16" y="87"/>
                    <a:pt x="13" y="84"/>
                  </a:cubicBezTo>
                  <a:cubicBezTo>
                    <a:pt x="11" y="83"/>
                    <a:pt x="9" y="81"/>
                    <a:pt x="8" y="79"/>
                  </a:cubicBezTo>
                  <a:cubicBezTo>
                    <a:pt x="8" y="78"/>
                    <a:pt x="8" y="78"/>
                    <a:pt x="9" y="77"/>
                  </a:cubicBezTo>
                  <a:cubicBezTo>
                    <a:pt x="10" y="77"/>
                    <a:pt x="11" y="77"/>
                    <a:pt x="11" y="78"/>
                  </a:cubicBezTo>
                  <a:cubicBezTo>
                    <a:pt x="12" y="79"/>
                    <a:pt x="14" y="81"/>
                    <a:pt x="16" y="83"/>
                  </a:cubicBezTo>
                  <a:cubicBezTo>
                    <a:pt x="19" y="85"/>
                    <a:pt x="21" y="86"/>
                    <a:pt x="23" y="87"/>
                  </a:cubicBezTo>
                  <a:cubicBezTo>
                    <a:pt x="28" y="84"/>
                    <a:pt x="31" y="82"/>
                    <a:pt x="33" y="80"/>
                  </a:cubicBezTo>
                  <a:cubicBezTo>
                    <a:pt x="36" y="77"/>
                    <a:pt x="38" y="75"/>
                    <a:pt x="38" y="72"/>
                  </a:cubicBezTo>
                  <a:cubicBezTo>
                    <a:pt x="38" y="70"/>
                    <a:pt x="36" y="68"/>
                    <a:pt x="36" y="67"/>
                  </a:cubicBezTo>
                  <a:cubicBezTo>
                    <a:pt x="30" y="61"/>
                    <a:pt x="19" y="60"/>
                    <a:pt x="16" y="60"/>
                  </a:cubicBezTo>
                  <a:cubicBezTo>
                    <a:pt x="16" y="60"/>
                    <a:pt x="15" y="60"/>
                    <a:pt x="14" y="61"/>
                  </a:cubicBezTo>
                  <a:cubicBezTo>
                    <a:pt x="12" y="61"/>
                    <a:pt x="11" y="63"/>
                    <a:pt x="11" y="63"/>
                  </a:cubicBezTo>
                  <a:cubicBezTo>
                    <a:pt x="11" y="63"/>
                    <a:pt x="10" y="63"/>
                    <a:pt x="10" y="63"/>
                  </a:cubicBezTo>
                  <a:cubicBezTo>
                    <a:pt x="9" y="63"/>
                    <a:pt x="9" y="60"/>
                    <a:pt x="10" y="59"/>
                  </a:cubicBezTo>
                  <a:cubicBezTo>
                    <a:pt x="12" y="55"/>
                    <a:pt x="21" y="56"/>
                    <a:pt x="22" y="57"/>
                  </a:cubicBezTo>
                  <a:cubicBezTo>
                    <a:pt x="24" y="57"/>
                    <a:pt x="28" y="58"/>
                    <a:pt x="32" y="61"/>
                  </a:cubicBezTo>
                  <a:cubicBezTo>
                    <a:pt x="34" y="60"/>
                    <a:pt x="37" y="58"/>
                    <a:pt x="38" y="54"/>
                  </a:cubicBezTo>
                  <a:cubicBezTo>
                    <a:pt x="40" y="51"/>
                    <a:pt x="40" y="48"/>
                    <a:pt x="39" y="44"/>
                  </a:cubicBezTo>
                  <a:cubicBezTo>
                    <a:pt x="38" y="39"/>
                    <a:pt x="35" y="32"/>
                    <a:pt x="30" y="23"/>
                  </a:cubicBezTo>
                  <a:cubicBezTo>
                    <a:pt x="28" y="22"/>
                    <a:pt x="26" y="22"/>
                    <a:pt x="24" y="21"/>
                  </a:cubicBezTo>
                  <a:cubicBezTo>
                    <a:pt x="19" y="19"/>
                    <a:pt x="18" y="19"/>
                    <a:pt x="17" y="17"/>
                  </a:cubicBezTo>
                  <a:cubicBezTo>
                    <a:pt x="17" y="16"/>
                    <a:pt x="18" y="15"/>
                    <a:pt x="19" y="15"/>
                  </a:cubicBezTo>
                  <a:cubicBezTo>
                    <a:pt x="20" y="14"/>
                    <a:pt x="21" y="13"/>
                    <a:pt x="22" y="13"/>
                  </a:cubicBezTo>
                  <a:cubicBezTo>
                    <a:pt x="22" y="12"/>
                    <a:pt x="23" y="10"/>
                    <a:pt x="22" y="7"/>
                  </a:cubicBezTo>
                  <a:cubicBezTo>
                    <a:pt x="20" y="2"/>
                    <a:pt x="15" y="0"/>
                    <a:pt x="14" y="0"/>
                  </a:cubicBezTo>
                  <a:cubicBezTo>
                    <a:pt x="9" y="0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428"/>
            <p:cNvSpPr/>
            <p:nvPr/>
          </p:nvSpPr>
          <p:spPr bwMode="auto">
            <a:xfrm>
              <a:off x="1401014" y="3494272"/>
              <a:ext cx="64175" cy="82328"/>
            </a:xfrm>
            <a:custGeom>
              <a:avLst/>
              <a:gdLst>
                <a:gd name="T0" fmla="*/ 11 w 12"/>
                <a:gd name="T1" fmla="*/ 16 h 16"/>
                <a:gd name="T2" fmla="*/ 12 w 12"/>
                <a:gd name="T3" fmla="*/ 16 h 16"/>
                <a:gd name="T4" fmla="*/ 12 w 12"/>
                <a:gd name="T5" fmla="*/ 14 h 16"/>
                <a:gd name="T6" fmla="*/ 4 w 12"/>
                <a:gd name="T7" fmla="*/ 7 h 16"/>
                <a:gd name="T8" fmla="*/ 2 w 12"/>
                <a:gd name="T9" fmla="*/ 1 h 16"/>
                <a:gd name="T10" fmla="*/ 1 w 12"/>
                <a:gd name="T11" fmla="*/ 0 h 16"/>
                <a:gd name="T12" fmla="*/ 0 w 12"/>
                <a:gd name="T13" fmla="*/ 1 h 16"/>
                <a:gd name="T14" fmla="*/ 3 w 12"/>
                <a:gd name="T15" fmla="*/ 8 h 16"/>
                <a:gd name="T16" fmla="*/ 11 w 12"/>
                <a:gd name="T17" fmla="*/ 16 h 16"/>
                <a:gd name="T18" fmla="*/ 11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11" y="16"/>
                  </a:moveTo>
                  <a:cubicBezTo>
                    <a:pt x="11" y="16"/>
                    <a:pt x="12" y="16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0" y="13"/>
                    <a:pt x="7" y="11"/>
                    <a:pt x="4" y="7"/>
                  </a:cubicBezTo>
                  <a:cubicBezTo>
                    <a:pt x="3" y="5"/>
                    <a:pt x="2" y="3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1" y="6"/>
                    <a:pt x="3" y="8"/>
                  </a:cubicBezTo>
                  <a:cubicBezTo>
                    <a:pt x="5" y="12"/>
                    <a:pt x="8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8584735" y="1703345"/>
            <a:ext cx="385011" cy="535147"/>
            <a:chOff x="8684126" y="1368986"/>
            <a:chExt cx="385011" cy="535147"/>
          </a:xfrm>
        </p:grpSpPr>
        <p:sp>
          <p:nvSpPr>
            <p:cNvPr id="124" name="Freeform 433"/>
            <p:cNvSpPr>
              <a:spLocks noEditPoints="1"/>
            </p:cNvSpPr>
            <p:nvPr/>
          </p:nvSpPr>
          <p:spPr bwMode="auto">
            <a:xfrm>
              <a:off x="8684126" y="1368986"/>
              <a:ext cx="385011" cy="391066"/>
            </a:xfrm>
            <a:custGeom>
              <a:avLst/>
              <a:gdLst>
                <a:gd name="T0" fmla="*/ 45 w 65"/>
                <a:gd name="T1" fmla="*/ 70 h 70"/>
                <a:gd name="T2" fmla="*/ 18 w 65"/>
                <a:gd name="T3" fmla="*/ 70 h 70"/>
                <a:gd name="T4" fmla="*/ 18 w 65"/>
                <a:gd name="T5" fmla="*/ 66 h 70"/>
                <a:gd name="T6" fmla="*/ 16 w 65"/>
                <a:gd name="T7" fmla="*/ 54 h 70"/>
                <a:gd name="T8" fmla="*/ 12 w 65"/>
                <a:gd name="T9" fmla="*/ 49 h 70"/>
                <a:gd name="T10" fmla="*/ 1 w 65"/>
                <a:gd name="T11" fmla="*/ 27 h 70"/>
                <a:gd name="T12" fmla="*/ 11 w 65"/>
                <a:gd name="T13" fmla="*/ 9 h 70"/>
                <a:gd name="T14" fmla="*/ 36 w 65"/>
                <a:gd name="T15" fmla="*/ 2 h 70"/>
                <a:gd name="T16" fmla="*/ 63 w 65"/>
                <a:gd name="T17" fmla="*/ 25 h 70"/>
                <a:gd name="T18" fmla="*/ 58 w 65"/>
                <a:gd name="T19" fmla="*/ 44 h 70"/>
                <a:gd name="T20" fmla="*/ 53 w 65"/>
                <a:gd name="T21" fmla="*/ 50 h 70"/>
                <a:gd name="T22" fmla="*/ 49 w 65"/>
                <a:gd name="T23" fmla="*/ 55 h 70"/>
                <a:gd name="T24" fmla="*/ 45 w 65"/>
                <a:gd name="T25" fmla="*/ 67 h 70"/>
                <a:gd name="T26" fmla="*/ 45 w 65"/>
                <a:gd name="T27" fmla="*/ 70 h 70"/>
                <a:gd name="T28" fmla="*/ 24 w 65"/>
                <a:gd name="T29" fmla="*/ 64 h 70"/>
                <a:gd name="T30" fmla="*/ 40 w 65"/>
                <a:gd name="T31" fmla="*/ 64 h 70"/>
                <a:gd name="T32" fmla="*/ 44 w 65"/>
                <a:gd name="T33" fmla="*/ 51 h 70"/>
                <a:gd name="T34" fmla="*/ 49 w 65"/>
                <a:gd name="T35" fmla="*/ 45 h 70"/>
                <a:gd name="T36" fmla="*/ 53 w 65"/>
                <a:gd name="T37" fmla="*/ 41 h 70"/>
                <a:gd name="T38" fmla="*/ 57 w 65"/>
                <a:gd name="T39" fmla="*/ 26 h 70"/>
                <a:gd name="T40" fmla="*/ 36 w 65"/>
                <a:gd name="T41" fmla="*/ 7 h 70"/>
                <a:gd name="T42" fmla="*/ 15 w 65"/>
                <a:gd name="T43" fmla="*/ 14 h 70"/>
                <a:gd name="T44" fmla="*/ 7 w 65"/>
                <a:gd name="T45" fmla="*/ 27 h 70"/>
                <a:gd name="T46" fmla="*/ 16 w 65"/>
                <a:gd name="T47" fmla="*/ 44 h 70"/>
                <a:gd name="T48" fmla="*/ 17 w 65"/>
                <a:gd name="T49" fmla="*/ 45 h 70"/>
                <a:gd name="T50" fmla="*/ 21 w 65"/>
                <a:gd name="T51" fmla="*/ 52 h 70"/>
                <a:gd name="T52" fmla="*/ 24 w 65"/>
                <a:gd name="T5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70">
                  <a:moveTo>
                    <a:pt x="45" y="70"/>
                  </a:moveTo>
                  <a:cubicBezTo>
                    <a:pt x="18" y="70"/>
                    <a:pt x="18" y="70"/>
                    <a:pt x="18" y="70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3"/>
                    <a:pt x="18" y="59"/>
                    <a:pt x="16" y="54"/>
                  </a:cubicBezTo>
                  <a:cubicBezTo>
                    <a:pt x="15" y="52"/>
                    <a:pt x="14" y="51"/>
                    <a:pt x="12" y="49"/>
                  </a:cubicBezTo>
                  <a:cubicBezTo>
                    <a:pt x="10" y="48"/>
                    <a:pt x="0" y="39"/>
                    <a:pt x="1" y="27"/>
                  </a:cubicBezTo>
                  <a:cubicBezTo>
                    <a:pt x="2" y="17"/>
                    <a:pt x="8" y="12"/>
                    <a:pt x="11" y="9"/>
                  </a:cubicBezTo>
                  <a:cubicBezTo>
                    <a:pt x="13" y="8"/>
                    <a:pt x="23" y="0"/>
                    <a:pt x="36" y="2"/>
                  </a:cubicBezTo>
                  <a:cubicBezTo>
                    <a:pt x="48" y="3"/>
                    <a:pt x="62" y="12"/>
                    <a:pt x="63" y="25"/>
                  </a:cubicBezTo>
                  <a:cubicBezTo>
                    <a:pt x="65" y="34"/>
                    <a:pt x="59" y="42"/>
                    <a:pt x="58" y="44"/>
                  </a:cubicBezTo>
                  <a:cubicBezTo>
                    <a:pt x="57" y="47"/>
                    <a:pt x="55" y="48"/>
                    <a:pt x="53" y="50"/>
                  </a:cubicBezTo>
                  <a:cubicBezTo>
                    <a:pt x="51" y="51"/>
                    <a:pt x="50" y="52"/>
                    <a:pt x="49" y="55"/>
                  </a:cubicBezTo>
                  <a:cubicBezTo>
                    <a:pt x="47" y="58"/>
                    <a:pt x="46" y="62"/>
                    <a:pt x="45" y="67"/>
                  </a:cubicBezTo>
                  <a:lnTo>
                    <a:pt x="45" y="70"/>
                  </a:lnTo>
                  <a:close/>
                  <a:moveTo>
                    <a:pt x="24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59"/>
                    <a:pt x="41" y="55"/>
                    <a:pt x="44" y="51"/>
                  </a:cubicBezTo>
                  <a:cubicBezTo>
                    <a:pt x="45" y="48"/>
                    <a:pt x="47" y="47"/>
                    <a:pt x="49" y="45"/>
                  </a:cubicBezTo>
                  <a:cubicBezTo>
                    <a:pt x="51" y="44"/>
                    <a:pt x="52" y="43"/>
                    <a:pt x="53" y="41"/>
                  </a:cubicBezTo>
                  <a:cubicBezTo>
                    <a:pt x="54" y="40"/>
                    <a:pt x="58" y="33"/>
                    <a:pt x="57" y="26"/>
                  </a:cubicBezTo>
                  <a:cubicBezTo>
                    <a:pt x="56" y="16"/>
                    <a:pt x="45" y="9"/>
                    <a:pt x="36" y="7"/>
                  </a:cubicBezTo>
                  <a:cubicBezTo>
                    <a:pt x="24" y="6"/>
                    <a:pt x="16" y="13"/>
                    <a:pt x="15" y="14"/>
                  </a:cubicBezTo>
                  <a:cubicBezTo>
                    <a:pt x="12" y="16"/>
                    <a:pt x="7" y="20"/>
                    <a:pt x="7" y="27"/>
                  </a:cubicBezTo>
                  <a:cubicBezTo>
                    <a:pt x="6" y="37"/>
                    <a:pt x="16" y="44"/>
                    <a:pt x="16" y="4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7"/>
                    <a:pt x="20" y="49"/>
                    <a:pt x="21" y="52"/>
                  </a:cubicBezTo>
                  <a:cubicBezTo>
                    <a:pt x="24" y="56"/>
                    <a:pt x="24" y="60"/>
                    <a:pt x="2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3" name="Grupo 2"/>
            <p:cNvGrpSpPr/>
            <p:nvPr/>
          </p:nvGrpSpPr>
          <p:grpSpPr>
            <a:xfrm>
              <a:off x="8748288" y="1471903"/>
              <a:ext cx="235291" cy="432230"/>
              <a:chOff x="8748288" y="1471903"/>
              <a:chExt cx="235291" cy="432230"/>
            </a:xfrm>
          </p:grpSpPr>
          <p:sp>
            <p:nvSpPr>
              <p:cNvPr id="123" name="Freeform 432"/>
              <p:cNvSpPr/>
              <p:nvPr/>
            </p:nvSpPr>
            <p:spPr bwMode="auto">
              <a:xfrm>
                <a:off x="8748288" y="1718888"/>
                <a:ext cx="235291" cy="185245"/>
              </a:xfrm>
              <a:custGeom>
                <a:avLst/>
                <a:gdLst>
                  <a:gd name="T0" fmla="*/ 5 w 39"/>
                  <a:gd name="T1" fmla="*/ 1 h 35"/>
                  <a:gd name="T2" fmla="*/ 18 w 39"/>
                  <a:gd name="T3" fmla="*/ 0 h 35"/>
                  <a:gd name="T4" fmla="*/ 34 w 39"/>
                  <a:gd name="T5" fmla="*/ 1 h 35"/>
                  <a:gd name="T6" fmla="*/ 37 w 39"/>
                  <a:gd name="T7" fmla="*/ 3 h 35"/>
                  <a:gd name="T8" fmla="*/ 38 w 39"/>
                  <a:gd name="T9" fmla="*/ 6 h 35"/>
                  <a:gd name="T10" fmla="*/ 36 w 39"/>
                  <a:gd name="T11" fmla="*/ 10 h 35"/>
                  <a:gd name="T12" fmla="*/ 38 w 39"/>
                  <a:gd name="T13" fmla="*/ 13 h 35"/>
                  <a:gd name="T14" fmla="*/ 35 w 39"/>
                  <a:gd name="T15" fmla="*/ 19 h 35"/>
                  <a:gd name="T16" fmla="*/ 34 w 39"/>
                  <a:gd name="T17" fmla="*/ 26 h 35"/>
                  <a:gd name="T18" fmla="*/ 29 w 39"/>
                  <a:gd name="T19" fmla="*/ 27 h 35"/>
                  <a:gd name="T20" fmla="*/ 22 w 39"/>
                  <a:gd name="T21" fmla="*/ 34 h 35"/>
                  <a:gd name="T22" fmla="*/ 10 w 39"/>
                  <a:gd name="T23" fmla="*/ 27 h 35"/>
                  <a:gd name="T24" fmla="*/ 5 w 39"/>
                  <a:gd name="T25" fmla="*/ 25 h 35"/>
                  <a:gd name="T26" fmla="*/ 5 w 39"/>
                  <a:gd name="T27" fmla="*/ 21 h 35"/>
                  <a:gd name="T28" fmla="*/ 2 w 39"/>
                  <a:gd name="T29" fmla="*/ 18 h 35"/>
                  <a:gd name="T30" fmla="*/ 2 w 39"/>
                  <a:gd name="T31" fmla="*/ 11 h 35"/>
                  <a:gd name="T32" fmla="*/ 3 w 39"/>
                  <a:gd name="T33" fmla="*/ 10 h 35"/>
                  <a:gd name="T34" fmla="*/ 1 w 39"/>
                  <a:gd name="T35" fmla="*/ 7 h 35"/>
                  <a:gd name="T36" fmla="*/ 5 w 39"/>
                  <a:gd name="T3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5">
                    <a:moveTo>
                      <a:pt x="5" y="1"/>
                    </a:moveTo>
                    <a:cubicBezTo>
                      <a:pt x="9" y="0"/>
                      <a:pt x="13" y="0"/>
                      <a:pt x="18" y="0"/>
                    </a:cubicBezTo>
                    <a:cubicBezTo>
                      <a:pt x="24" y="0"/>
                      <a:pt x="29" y="0"/>
                      <a:pt x="34" y="1"/>
                    </a:cubicBezTo>
                    <a:cubicBezTo>
                      <a:pt x="35" y="1"/>
                      <a:pt x="36" y="2"/>
                      <a:pt x="37" y="3"/>
                    </a:cubicBezTo>
                    <a:cubicBezTo>
                      <a:pt x="37" y="4"/>
                      <a:pt x="38" y="5"/>
                      <a:pt x="38" y="6"/>
                    </a:cubicBezTo>
                    <a:cubicBezTo>
                      <a:pt x="38" y="7"/>
                      <a:pt x="36" y="8"/>
                      <a:pt x="36" y="10"/>
                    </a:cubicBezTo>
                    <a:cubicBezTo>
                      <a:pt x="37" y="11"/>
                      <a:pt x="38" y="11"/>
                      <a:pt x="38" y="13"/>
                    </a:cubicBezTo>
                    <a:cubicBezTo>
                      <a:pt x="39" y="14"/>
                      <a:pt x="38" y="16"/>
                      <a:pt x="35" y="19"/>
                    </a:cubicBezTo>
                    <a:cubicBezTo>
                      <a:pt x="36" y="21"/>
                      <a:pt x="35" y="24"/>
                      <a:pt x="34" y="26"/>
                    </a:cubicBezTo>
                    <a:cubicBezTo>
                      <a:pt x="32" y="27"/>
                      <a:pt x="29" y="27"/>
                      <a:pt x="29" y="27"/>
                    </a:cubicBezTo>
                    <a:cubicBezTo>
                      <a:pt x="29" y="27"/>
                      <a:pt x="27" y="32"/>
                      <a:pt x="22" y="34"/>
                    </a:cubicBezTo>
                    <a:cubicBezTo>
                      <a:pt x="17" y="35"/>
                      <a:pt x="12" y="32"/>
                      <a:pt x="10" y="27"/>
                    </a:cubicBezTo>
                    <a:cubicBezTo>
                      <a:pt x="8" y="28"/>
                      <a:pt x="6" y="27"/>
                      <a:pt x="5" y="25"/>
                    </a:cubicBezTo>
                    <a:cubicBezTo>
                      <a:pt x="4" y="24"/>
                      <a:pt x="4" y="22"/>
                      <a:pt x="5" y="21"/>
                    </a:cubicBezTo>
                    <a:cubicBezTo>
                      <a:pt x="4" y="20"/>
                      <a:pt x="3" y="20"/>
                      <a:pt x="2" y="18"/>
                    </a:cubicBezTo>
                    <a:cubicBezTo>
                      <a:pt x="1" y="16"/>
                      <a:pt x="0" y="13"/>
                      <a:pt x="2" y="11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1" y="8"/>
                      <a:pt x="1" y="7"/>
                    </a:cubicBezTo>
                    <a:cubicBezTo>
                      <a:pt x="0" y="4"/>
                      <a:pt x="2" y="2"/>
                      <a:pt x="5" y="1"/>
                    </a:cubicBezTo>
                    <a:close/>
                  </a:path>
                </a:pathLst>
              </a:custGeom>
              <a:solidFill>
                <a:srgbClr val="F4B6B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 434"/>
              <p:cNvSpPr/>
              <p:nvPr/>
            </p:nvSpPr>
            <p:spPr bwMode="auto">
              <a:xfrm>
                <a:off x="8855242" y="1471903"/>
                <a:ext cx="106954" cy="61753"/>
              </a:xfrm>
              <a:custGeom>
                <a:avLst/>
                <a:gdLst>
                  <a:gd name="T0" fmla="*/ 14 w 17"/>
                  <a:gd name="T1" fmla="*/ 13 h 13"/>
                  <a:gd name="T2" fmla="*/ 13 w 17"/>
                  <a:gd name="T3" fmla="*/ 11 h 13"/>
                  <a:gd name="T4" fmla="*/ 11 w 17"/>
                  <a:gd name="T5" fmla="*/ 7 h 13"/>
                  <a:gd name="T6" fmla="*/ 3 w 17"/>
                  <a:gd name="T7" fmla="*/ 5 h 13"/>
                  <a:gd name="T8" fmla="*/ 0 w 17"/>
                  <a:gd name="T9" fmla="*/ 4 h 13"/>
                  <a:gd name="T10" fmla="*/ 2 w 17"/>
                  <a:gd name="T11" fmla="*/ 1 h 13"/>
                  <a:gd name="T12" fmla="*/ 14 w 17"/>
                  <a:gd name="T13" fmla="*/ 5 h 13"/>
                  <a:gd name="T14" fmla="*/ 16 w 17"/>
                  <a:gd name="T15" fmla="*/ 11 h 13"/>
                  <a:gd name="T16" fmla="*/ 15 w 17"/>
                  <a:gd name="T17" fmla="*/ 13 h 13"/>
                  <a:gd name="T18" fmla="*/ 14 w 17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14" y="13"/>
                    </a:moveTo>
                    <a:cubicBezTo>
                      <a:pt x="13" y="13"/>
                      <a:pt x="13" y="12"/>
                      <a:pt x="13" y="11"/>
                    </a:cubicBezTo>
                    <a:cubicBezTo>
                      <a:pt x="12" y="10"/>
                      <a:pt x="12" y="9"/>
                      <a:pt x="11" y="7"/>
                    </a:cubicBezTo>
                    <a:cubicBezTo>
                      <a:pt x="9" y="5"/>
                      <a:pt x="6" y="4"/>
                      <a:pt x="3" y="5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7" y="0"/>
                      <a:pt x="11" y="1"/>
                      <a:pt x="14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7" y="12"/>
                      <a:pt x="16" y="13"/>
                      <a:pt x="15" y="13"/>
                    </a:cubicBezTo>
                    <a:cubicBezTo>
                      <a:pt x="15" y="13"/>
                      <a:pt x="15" y="13"/>
                      <a:pt x="14" y="13"/>
                    </a:cubicBezTo>
                    <a:close/>
                  </a:path>
                </a:pathLst>
              </a:custGeom>
              <a:solidFill>
                <a:srgbClr val="F4B6B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" name="Grupo 4"/>
          <p:cNvGrpSpPr/>
          <p:nvPr/>
        </p:nvGrpSpPr>
        <p:grpSpPr>
          <a:xfrm>
            <a:off x="10634884" y="3210033"/>
            <a:ext cx="534730" cy="555723"/>
            <a:chOff x="10951411" y="2871484"/>
            <a:chExt cx="534730" cy="555723"/>
          </a:xfrm>
        </p:grpSpPr>
        <p:sp>
          <p:nvSpPr>
            <p:cNvPr id="127" name="Freeform 442"/>
            <p:cNvSpPr/>
            <p:nvPr/>
          </p:nvSpPr>
          <p:spPr bwMode="auto">
            <a:xfrm>
              <a:off x="10951411" y="2871484"/>
              <a:ext cx="513347" cy="555723"/>
            </a:xfrm>
            <a:custGeom>
              <a:avLst/>
              <a:gdLst>
                <a:gd name="T0" fmla="*/ 3 w 88"/>
                <a:gd name="T1" fmla="*/ 13 h 100"/>
                <a:gd name="T2" fmla="*/ 1 w 88"/>
                <a:gd name="T3" fmla="*/ 32 h 100"/>
                <a:gd name="T4" fmla="*/ 1 w 88"/>
                <a:gd name="T5" fmla="*/ 45 h 100"/>
                <a:gd name="T6" fmla="*/ 2 w 88"/>
                <a:gd name="T7" fmla="*/ 54 h 100"/>
                <a:gd name="T8" fmla="*/ 22 w 88"/>
                <a:gd name="T9" fmla="*/ 86 h 100"/>
                <a:gd name="T10" fmla="*/ 40 w 88"/>
                <a:gd name="T11" fmla="*/ 99 h 100"/>
                <a:gd name="T12" fmla="*/ 45 w 88"/>
                <a:gd name="T13" fmla="*/ 100 h 100"/>
                <a:gd name="T14" fmla="*/ 55 w 88"/>
                <a:gd name="T15" fmla="*/ 96 h 100"/>
                <a:gd name="T16" fmla="*/ 79 w 88"/>
                <a:gd name="T17" fmla="*/ 71 h 100"/>
                <a:gd name="T18" fmla="*/ 87 w 88"/>
                <a:gd name="T19" fmla="*/ 53 h 100"/>
                <a:gd name="T20" fmla="*/ 88 w 88"/>
                <a:gd name="T21" fmla="*/ 34 h 100"/>
                <a:gd name="T22" fmla="*/ 88 w 88"/>
                <a:gd name="T23" fmla="*/ 15 h 100"/>
                <a:gd name="T24" fmla="*/ 77 w 88"/>
                <a:gd name="T25" fmla="*/ 14 h 100"/>
                <a:gd name="T26" fmla="*/ 58 w 88"/>
                <a:gd name="T27" fmla="*/ 8 h 100"/>
                <a:gd name="T28" fmla="*/ 43 w 88"/>
                <a:gd name="T29" fmla="*/ 0 h 100"/>
                <a:gd name="T30" fmla="*/ 30 w 88"/>
                <a:gd name="T31" fmla="*/ 10 h 100"/>
                <a:gd name="T32" fmla="*/ 3 w 88"/>
                <a:gd name="T33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00">
                  <a:moveTo>
                    <a:pt x="3" y="13"/>
                  </a:moveTo>
                  <a:cubicBezTo>
                    <a:pt x="2" y="22"/>
                    <a:pt x="1" y="28"/>
                    <a:pt x="1" y="32"/>
                  </a:cubicBezTo>
                  <a:cubicBezTo>
                    <a:pt x="1" y="37"/>
                    <a:pt x="0" y="40"/>
                    <a:pt x="1" y="45"/>
                  </a:cubicBezTo>
                  <a:cubicBezTo>
                    <a:pt x="1" y="50"/>
                    <a:pt x="1" y="53"/>
                    <a:pt x="2" y="54"/>
                  </a:cubicBezTo>
                  <a:cubicBezTo>
                    <a:pt x="4" y="66"/>
                    <a:pt x="12" y="76"/>
                    <a:pt x="22" y="86"/>
                  </a:cubicBezTo>
                  <a:cubicBezTo>
                    <a:pt x="22" y="86"/>
                    <a:pt x="31" y="96"/>
                    <a:pt x="40" y="99"/>
                  </a:cubicBezTo>
                  <a:cubicBezTo>
                    <a:pt x="41" y="100"/>
                    <a:pt x="43" y="100"/>
                    <a:pt x="45" y="100"/>
                  </a:cubicBezTo>
                  <a:cubicBezTo>
                    <a:pt x="50" y="100"/>
                    <a:pt x="53" y="98"/>
                    <a:pt x="55" y="96"/>
                  </a:cubicBezTo>
                  <a:cubicBezTo>
                    <a:pt x="71" y="83"/>
                    <a:pt x="79" y="71"/>
                    <a:pt x="79" y="71"/>
                  </a:cubicBezTo>
                  <a:cubicBezTo>
                    <a:pt x="83" y="65"/>
                    <a:pt x="86" y="60"/>
                    <a:pt x="87" y="53"/>
                  </a:cubicBezTo>
                  <a:cubicBezTo>
                    <a:pt x="88" y="50"/>
                    <a:pt x="88" y="47"/>
                    <a:pt x="88" y="34"/>
                  </a:cubicBezTo>
                  <a:cubicBezTo>
                    <a:pt x="88" y="27"/>
                    <a:pt x="88" y="20"/>
                    <a:pt x="88" y="15"/>
                  </a:cubicBezTo>
                  <a:cubicBezTo>
                    <a:pt x="85" y="15"/>
                    <a:pt x="81" y="15"/>
                    <a:pt x="77" y="14"/>
                  </a:cubicBezTo>
                  <a:cubicBezTo>
                    <a:pt x="70" y="13"/>
                    <a:pt x="66" y="11"/>
                    <a:pt x="58" y="8"/>
                  </a:cubicBezTo>
                  <a:cubicBezTo>
                    <a:pt x="55" y="6"/>
                    <a:pt x="49" y="3"/>
                    <a:pt x="43" y="0"/>
                  </a:cubicBezTo>
                  <a:cubicBezTo>
                    <a:pt x="41" y="3"/>
                    <a:pt x="36" y="7"/>
                    <a:pt x="30" y="10"/>
                  </a:cubicBezTo>
                  <a:cubicBezTo>
                    <a:pt x="18" y="16"/>
                    <a:pt x="7" y="14"/>
                    <a:pt x="3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444"/>
            <p:cNvSpPr/>
            <p:nvPr/>
          </p:nvSpPr>
          <p:spPr bwMode="auto">
            <a:xfrm>
              <a:off x="11315025" y="3241962"/>
              <a:ext cx="171116" cy="144081"/>
            </a:xfrm>
            <a:custGeom>
              <a:avLst/>
              <a:gdLst>
                <a:gd name="T0" fmla="*/ 0 w 32"/>
                <a:gd name="T1" fmla="*/ 14 h 28"/>
                <a:gd name="T2" fmla="*/ 2 w 32"/>
                <a:gd name="T3" fmla="*/ 12 h 28"/>
                <a:gd name="T4" fmla="*/ 4 w 32"/>
                <a:gd name="T5" fmla="*/ 11 h 28"/>
                <a:gd name="T6" fmla="*/ 7 w 32"/>
                <a:gd name="T7" fmla="*/ 12 h 28"/>
                <a:gd name="T8" fmla="*/ 8 w 32"/>
                <a:gd name="T9" fmla="*/ 14 h 28"/>
                <a:gd name="T10" fmla="*/ 10 w 32"/>
                <a:gd name="T11" fmla="*/ 18 h 28"/>
                <a:gd name="T12" fmla="*/ 15 w 32"/>
                <a:gd name="T13" fmla="*/ 11 h 28"/>
                <a:gd name="T14" fmla="*/ 18 w 32"/>
                <a:gd name="T15" fmla="*/ 7 h 28"/>
                <a:gd name="T16" fmla="*/ 25 w 32"/>
                <a:gd name="T17" fmla="*/ 2 h 28"/>
                <a:gd name="T18" fmla="*/ 27 w 32"/>
                <a:gd name="T19" fmla="*/ 0 h 28"/>
                <a:gd name="T20" fmla="*/ 30 w 32"/>
                <a:gd name="T21" fmla="*/ 0 h 28"/>
                <a:gd name="T22" fmla="*/ 32 w 32"/>
                <a:gd name="T23" fmla="*/ 0 h 28"/>
                <a:gd name="T24" fmla="*/ 20 w 32"/>
                <a:gd name="T25" fmla="*/ 13 h 28"/>
                <a:gd name="T26" fmla="*/ 16 w 32"/>
                <a:gd name="T27" fmla="*/ 19 h 28"/>
                <a:gd name="T28" fmla="*/ 13 w 32"/>
                <a:gd name="T29" fmla="*/ 25 h 28"/>
                <a:gd name="T30" fmla="*/ 9 w 32"/>
                <a:gd name="T31" fmla="*/ 28 h 28"/>
                <a:gd name="T32" fmla="*/ 7 w 32"/>
                <a:gd name="T33" fmla="*/ 27 h 28"/>
                <a:gd name="T34" fmla="*/ 7 w 32"/>
                <a:gd name="T35" fmla="*/ 25 h 28"/>
                <a:gd name="T36" fmla="*/ 6 w 32"/>
                <a:gd name="T37" fmla="*/ 22 h 28"/>
                <a:gd name="T38" fmla="*/ 3 w 32"/>
                <a:gd name="T39" fmla="*/ 17 h 28"/>
                <a:gd name="T40" fmla="*/ 1 w 32"/>
                <a:gd name="T41" fmla="*/ 15 h 28"/>
                <a:gd name="T42" fmla="*/ 0 w 32"/>
                <a:gd name="T4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28">
                  <a:moveTo>
                    <a:pt x="0" y="14"/>
                  </a:moveTo>
                  <a:cubicBezTo>
                    <a:pt x="0" y="14"/>
                    <a:pt x="1" y="13"/>
                    <a:pt x="2" y="12"/>
                  </a:cubicBezTo>
                  <a:cubicBezTo>
                    <a:pt x="2" y="12"/>
                    <a:pt x="3" y="11"/>
                    <a:pt x="4" y="11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7" y="13"/>
                    <a:pt x="8" y="13"/>
                    <a:pt x="8" y="14"/>
                  </a:cubicBezTo>
                  <a:cubicBezTo>
                    <a:pt x="9" y="15"/>
                    <a:pt x="10" y="16"/>
                    <a:pt x="10" y="18"/>
                  </a:cubicBezTo>
                  <a:cubicBezTo>
                    <a:pt x="12" y="16"/>
                    <a:pt x="13" y="14"/>
                    <a:pt x="15" y="11"/>
                  </a:cubicBezTo>
                  <a:cubicBezTo>
                    <a:pt x="17" y="9"/>
                    <a:pt x="17" y="8"/>
                    <a:pt x="18" y="7"/>
                  </a:cubicBezTo>
                  <a:cubicBezTo>
                    <a:pt x="20" y="6"/>
                    <a:pt x="22" y="4"/>
                    <a:pt x="25" y="2"/>
                  </a:cubicBezTo>
                  <a:cubicBezTo>
                    <a:pt x="26" y="1"/>
                    <a:pt x="27" y="1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29" y="3"/>
                    <a:pt x="24" y="7"/>
                    <a:pt x="20" y="13"/>
                  </a:cubicBezTo>
                  <a:cubicBezTo>
                    <a:pt x="18" y="16"/>
                    <a:pt x="17" y="17"/>
                    <a:pt x="16" y="19"/>
                  </a:cubicBezTo>
                  <a:cubicBezTo>
                    <a:pt x="15" y="21"/>
                    <a:pt x="14" y="23"/>
                    <a:pt x="13" y="25"/>
                  </a:cubicBezTo>
                  <a:cubicBezTo>
                    <a:pt x="11" y="27"/>
                    <a:pt x="10" y="28"/>
                    <a:pt x="9" y="28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7" y="27"/>
                    <a:pt x="7" y="26"/>
                    <a:pt x="7" y="25"/>
                  </a:cubicBezTo>
                  <a:cubicBezTo>
                    <a:pt x="7" y="24"/>
                    <a:pt x="6" y="24"/>
                    <a:pt x="6" y="22"/>
                  </a:cubicBezTo>
                  <a:cubicBezTo>
                    <a:pt x="5" y="20"/>
                    <a:pt x="4" y="19"/>
                    <a:pt x="3" y="17"/>
                  </a:cubicBezTo>
                  <a:cubicBezTo>
                    <a:pt x="3" y="16"/>
                    <a:pt x="2" y="15"/>
                    <a:pt x="1" y="15"/>
                  </a:cubicBezTo>
                  <a:cubicBezTo>
                    <a:pt x="1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130" name="CuadroTexto 129"/>
          <p:cNvSpPr txBox="1"/>
          <p:nvPr/>
        </p:nvSpPr>
        <p:spPr>
          <a:xfrm>
            <a:off x="676449" y="5145074"/>
            <a:ext cx="1876028" cy="461665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31" name="CuadroTexto 130"/>
          <p:cNvSpPr txBox="1"/>
          <p:nvPr/>
        </p:nvSpPr>
        <p:spPr>
          <a:xfrm>
            <a:off x="676449" y="5606739"/>
            <a:ext cx="1876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</a:t>
            </a:r>
            <a:r>
              <a:rPr lang="fa-IR" sz="1400" dirty="0">
                <a:cs typeface="B Nazanin" panose="00000400000000000000" pitchFamily="2" charset="-78"/>
              </a:rPr>
              <a:t>وجود دارد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2" name="CuadroTexto 131"/>
          <p:cNvSpPr txBox="1"/>
          <p:nvPr/>
        </p:nvSpPr>
        <p:spPr>
          <a:xfrm>
            <a:off x="3043006" y="5145074"/>
            <a:ext cx="1876028" cy="461665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II</a:t>
            </a:r>
          </a:p>
        </p:txBody>
      </p:sp>
      <p:sp>
        <p:nvSpPr>
          <p:cNvPr id="133" name="CuadroTexto 132"/>
          <p:cNvSpPr txBox="1"/>
          <p:nvPr/>
        </p:nvSpPr>
        <p:spPr>
          <a:xfrm>
            <a:off x="3043006" y="5606739"/>
            <a:ext cx="1876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</a:t>
            </a:r>
            <a:r>
              <a:rPr lang="fa-IR" sz="1400" dirty="0">
                <a:cs typeface="B Nazanin" panose="00000400000000000000" pitchFamily="2" charset="-78"/>
              </a:rPr>
              <a:t>وجود دارد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4" name="CuadroTexto 133"/>
          <p:cNvSpPr txBox="1"/>
          <p:nvPr/>
        </p:nvSpPr>
        <p:spPr>
          <a:xfrm>
            <a:off x="5252541" y="5101082"/>
            <a:ext cx="1929595" cy="461665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III</a:t>
            </a:r>
          </a:p>
        </p:txBody>
      </p:sp>
      <p:sp>
        <p:nvSpPr>
          <p:cNvPr id="135" name="CuadroTexto 134"/>
          <p:cNvSpPr txBox="1"/>
          <p:nvPr/>
        </p:nvSpPr>
        <p:spPr>
          <a:xfrm>
            <a:off x="5279325" y="5579229"/>
            <a:ext cx="1876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</a:t>
            </a:r>
            <a:r>
              <a:rPr lang="fa-IR" sz="1400" dirty="0">
                <a:cs typeface="B Nazanin" panose="00000400000000000000" pitchFamily="2" charset="-78"/>
              </a:rPr>
              <a:t>وجود دارد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6" name="CuadroTexto 135"/>
          <p:cNvSpPr txBox="1"/>
          <p:nvPr/>
        </p:nvSpPr>
        <p:spPr>
          <a:xfrm>
            <a:off x="7353437" y="5158775"/>
            <a:ext cx="1929595" cy="461665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IV</a:t>
            </a:r>
          </a:p>
        </p:txBody>
      </p:sp>
      <p:sp>
        <p:nvSpPr>
          <p:cNvPr id="137" name="CuadroTexto 136"/>
          <p:cNvSpPr txBox="1"/>
          <p:nvPr/>
        </p:nvSpPr>
        <p:spPr>
          <a:xfrm>
            <a:off x="7366803" y="5562747"/>
            <a:ext cx="1876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</a:t>
            </a:r>
            <a:r>
              <a:rPr lang="fa-IR" sz="1400" dirty="0">
                <a:cs typeface="B Nazanin" panose="00000400000000000000" pitchFamily="2" charset="-78"/>
              </a:rPr>
              <a:t>وجود دارد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8" name="CuadroTexto 137"/>
          <p:cNvSpPr txBox="1"/>
          <p:nvPr/>
        </p:nvSpPr>
        <p:spPr>
          <a:xfrm>
            <a:off x="9589756" y="5117564"/>
            <a:ext cx="1876028" cy="461665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V</a:t>
            </a:r>
          </a:p>
        </p:txBody>
      </p:sp>
      <p:sp>
        <p:nvSpPr>
          <p:cNvPr id="139" name="CuadroTexto 138"/>
          <p:cNvSpPr txBox="1"/>
          <p:nvPr/>
        </p:nvSpPr>
        <p:spPr>
          <a:xfrm>
            <a:off x="9589756" y="5579229"/>
            <a:ext cx="1876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</a:t>
            </a:r>
            <a:r>
              <a:rPr lang="fa-IR" sz="1400" dirty="0">
                <a:cs typeface="B Nazanin" panose="00000400000000000000" pitchFamily="2" charset="-78"/>
              </a:rPr>
              <a:t>وجود دارد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3945127" y="3493949"/>
            <a:ext cx="4098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2000" dirty="0">
                <a:cs typeface="B Nazanin" panose="00000400000000000000" pitchFamily="2" charset="-78"/>
              </a:rPr>
              <a:t>Lorem </a:t>
            </a:r>
            <a:r>
              <a:rPr lang="fa-IR" sz="2000" dirty="0">
                <a:cs typeface="B Nazanin" panose="00000400000000000000" pitchFamily="2" charset="-78"/>
              </a:rPr>
              <a:t>وجود دارد</a:t>
            </a:r>
            <a:endParaRPr lang="en-US" sz="2000" dirty="0"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/>
          <p:nvPr/>
        </p:nvSpPr>
        <p:spPr>
          <a:xfrm>
            <a:off x="6578197" y="304090"/>
            <a:ext cx="5409669" cy="11007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4400" dirty="0">
                <a:solidFill>
                  <a:schemeClr val="bg1"/>
                </a:solidFill>
                <a:cs typeface="B Nazanin" panose="00000400000000000000" pitchFamily="2" charset="-78"/>
              </a:rPr>
              <a:t>سبک </a:t>
            </a:r>
            <a:r>
              <a:rPr lang="fa-IR" sz="4400" dirty="0">
                <a:solidFill>
                  <a:srgbClr val="00B0F0"/>
                </a:solidFill>
                <a:cs typeface="B Nazanin" panose="00000400000000000000" pitchFamily="2" charset="-78"/>
              </a:rPr>
              <a:t>اینفوگرافیک</a:t>
            </a:r>
            <a:endParaRPr lang="en-US" sz="4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4408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4439" y="146774"/>
            <a:ext cx="5429089" cy="72424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0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797C4F-28B1-48C7-9AC4-5ECB25742373}"/>
              </a:ext>
            </a:extLst>
          </p:cNvPr>
          <p:cNvSpPr txBox="1"/>
          <p:nvPr/>
        </p:nvSpPr>
        <p:spPr>
          <a:xfrm>
            <a:off x="2991030" y="4916675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rgbClr val="00B0F0"/>
                </a:solidFill>
                <a:cs typeface="B Nazanin" panose="00000400000000000000" pitchFamily="2" charset="-78"/>
              </a:rPr>
              <a:t>30%</a:t>
            </a:r>
            <a:endParaRPr lang="ko-KR" altLang="en-US" sz="3200" b="1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373EB1-42CF-4D3C-B9B7-36FFAC692BA5}"/>
              </a:ext>
            </a:extLst>
          </p:cNvPr>
          <p:cNvSpPr txBox="1"/>
          <p:nvPr/>
        </p:nvSpPr>
        <p:spPr>
          <a:xfrm>
            <a:off x="8087851" y="2944392"/>
            <a:ext cx="126033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>
                <a:solidFill>
                  <a:srgbClr val="00B0F0"/>
                </a:solidFill>
                <a:cs typeface="B Nazanin" panose="00000400000000000000" pitchFamily="2" charset="-78"/>
              </a:rPr>
              <a:t>60%</a:t>
            </a:r>
            <a:endParaRPr lang="ko-KR" altLang="en-US" sz="3200" b="1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37E91A5-9964-47CC-9009-03F2C1C9B74F}"/>
              </a:ext>
            </a:extLst>
          </p:cNvPr>
          <p:cNvCxnSpPr/>
          <p:nvPr/>
        </p:nvCxnSpPr>
        <p:spPr>
          <a:xfrm flipV="1">
            <a:off x="7533330" y="3613599"/>
            <a:ext cx="4032000" cy="9525"/>
          </a:xfrm>
          <a:prstGeom prst="straightConnector1">
            <a:avLst/>
          </a:prstGeom>
          <a:ln w="25400">
            <a:solidFill>
              <a:srgbClr val="6972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88AC798-FF97-4B73-B849-0C266B4DC4EE}"/>
              </a:ext>
            </a:extLst>
          </p:cNvPr>
          <p:cNvCxnSpPr/>
          <p:nvPr/>
        </p:nvCxnSpPr>
        <p:spPr>
          <a:xfrm flipH="1">
            <a:off x="900377" y="4767401"/>
            <a:ext cx="4032000" cy="0"/>
          </a:xfrm>
          <a:prstGeom prst="straightConnector1">
            <a:avLst/>
          </a:prstGeom>
          <a:ln w="25400">
            <a:solidFill>
              <a:srgbClr val="6972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0EDF950-75F1-4D88-B9C2-A27347231276}"/>
              </a:ext>
            </a:extLst>
          </p:cNvPr>
          <p:cNvGrpSpPr/>
          <p:nvPr/>
        </p:nvGrpSpPr>
        <p:grpSpPr>
          <a:xfrm>
            <a:off x="7784363" y="5106597"/>
            <a:ext cx="2509401" cy="1449566"/>
            <a:chOff x="270023" y="1671304"/>
            <a:chExt cx="2552450" cy="127841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B44D9D0-016F-4596-92E9-EEA7EC546A36}"/>
                </a:ext>
              </a:extLst>
            </p:cNvPr>
            <p:cNvSpPr txBox="1"/>
            <p:nvPr/>
          </p:nvSpPr>
          <p:spPr>
            <a:xfrm>
              <a:off x="270024" y="1911472"/>
              <a:ext cx="2552449" cy="103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56898E0-8946-46CB-BB2F-C76480608D8A}"/>
                </a:ext>
              </a:extLst>
            </p:cNvPr>
            <p:cNvSpPr txBox="1"/>
            <p:nvPr/>
          </p:nvSpPr>
          <p:spPr>
            <a:xfrm>
              <a:off x="270023" y="1671304"/>
              <a:ext cx="2552450" cy="244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E20FA89-53D2-4251-9A7A-25920C18BBC9}"/>
              </a:ext>
            </a:extLst>
          </p:cNvPr>
          <p:cNvGrpSpPr/>
          <p:nvPr/>
        </p:nvGrpSpPr>
        <p:grpSpPr>
          <a:xfrm>
            <a:off x="1950479" y="2158749"/>
            <a:ext cx="2509401" cy="1449566"/>
            <a:chOff x="270023" y="1671304"/>
            <a:chExt cx="2552450" cy="127841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A084CCE-7531-4CB9-886E-CBE15551091B}"/>
                </a:ext>
              </a:extLst>
            </p:cNvPr>
            <p:cNvSpPr txBox="1"/>
            <p:nvPr/>
          </p:nvSpPr>
          <p:spPr>
            <a:xfrm>
              <a:off x="270024" y="1911472"/>
              <a:ext cx="2552449" cy="103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3886729-B783-4A6C-9345-5C515F2BC050}"/>
                </a:ext>
              </a:extLst>
            </p:cNvPr>
            <p:cNvSpPr txBox="1"/>
            <p:nvPr/>
          </p:nvSpPr>
          <p:spPr>
            <a:xfrm>
              <a:off x="270023" y="1671304"/>
              <a:ext cx="2552450" cy="244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47BF7A5-0D04-400B-9A55-80D2B98D612C}"/>
              </a:ext>
            </a:extLst>
          </p:cNvPr>
          <p:cNvGrpSpPr/>
          <p:nvPr/>
        </p:nvGrpSpPr>
        <p:grpSpPr>
          <a:xfrm>
            <a:off x="789581" y="3723476"/>
            <a:ext cx="1761331" cy="758741"/>
            <a:chOff x="203895" y="3409836"/>
            <a:chExt cx="1761331" cy="75874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7AC8326-03EB-4021-9613-CC2B1CBB8F3E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$234</a:t>
              </a:r>
              <a:endParaRPr lang="ko-KR" altLang="en-US" sz="2800" b="1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FAED72E-046B-43B6-AF44-B9FDE9D6B6B7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38F44D5-5539-47F7-9574-A8BBB922CE37}"/>
              </a:ext>
            </a:extLst>
          </p:cNvPr>
          <p:cNvGrpSpPr/>
          <p:nvPr/>
        </p:nvGrpSpPr>
        <p:grpSpPr>
          <a:xfrm>
            <a:off x="2490031" y="3723476"/>
            <a:ext cx="1761331" cy="758741"/>
            <a:chOff x="203895" y="3409836"/>
            <a:chExt cx="1761331" cy="75874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A61ADB2-DF38-4180-9215-FF20E82FF081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$434</a:t>
              </a:r>
              <a:endParaRPr lang="ko-KR" altLang="en-US" sz="2800" b="1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23A3BC1-189D-4EF5-92F0-4DD2314AFDA2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C5B0588-B01E-4D58-9E86-54755C427484}"/>
              </a:ext>
            </a:extLst>
          </p:cNvPr>
          <p:cNvGrpSpPr/>
          <p:nvPr/>
        </p:nvGrpSpPr>
        <p:grpSpPr>
          <a:xfrm>
            <a:off x="7990620" y="3832326"/>
            <a:ext cx="1761331" cy="758741"/>
            <a:chOff x="203895" y="3409836"/>
            <a:chExt cx="1761331" cy="75874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60C1075-A150-4657-AE73-C72C54B82EE3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$234</a:t>
              </a:r>
              <a:endParaRPr lang="ko-KR" altLang="en-US" sz="2800" b="1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4AFCEAA-56BD-4924-AFB3-5084021A2541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34EFE40-311E-4DED-90E5-2F1B9C4F19A7}"/>
              </a:ext>
            </a:extLst>
          </p:cNvPr>
          <p:cNvGrpSpPr/>
          <p:nvPr/>
        </p:nvGrpSpPr>
        <p:grpSpPr>
          <a:xfrm>
            <a:off x="9691070" y="3832326"/>
            <a:ext cx="1761331" cy="758741"/>
            <a:chOff x="203895" y="3409836"/>
            <a:chExt cx="1761331" cy="75874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898B092-DE6F-4F03-9737-137236BED819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$434</a:t>
              </a:r>
              <a:endParaRPr lang="ko-KR" altLang="en-US" sz="2800" b="1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EED40FF-DDBC-4D61-B00C-590CB6FA0C59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rgbClr val="6972B5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E0E5EEAB-4EA2-4DE5-B483-5F6765F93167}"/>
              </a:ext>
            </a:extLst>
          </p:cNvPr>
          <p:cNvCxnSpPr/>
          <p:nvPr/>
        </p:nvCxnSpPr>
        <p:spPr>
          <a:xfrm flipH="1">
            <a:off x="53265" y="984142"/>
            <a:ext cx="12014522" cy="0"/>
          </a:xfrm>
          <a:prstGeom prst="line">
            <a:avLst/>
          </a:prstGeom>
          <a:ln w="28575">
            <a:solidFill>
              <a:srgbClr val="6972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upo 70">
            <a:extLst>
              <a:ext uri="{FF2B5EF4-FFF2-40B4-BE49-F238E27FC236}">
                <a16:creationId xmlns:a16="http://schemas.microsoft.com/office/drawing/2014/main" id="{D86D08BF-07B2-9F84-EDFC-C3416B9B3E1A}"/>
              </a:ext>
            </a:extLst>
          </p:cNvPr>
          <p:cNvGrpSpPr/>
          <p:nvPr/>
        </p:nvGrpSpPr>
        <p:grpSpPr>
          <a:xfrm>
            <a:off x="4691063" y="2895600"/>
            <a:ext cx="2740025" cy="2447925"/>
            <a:chOff x="4691063" y="2895600"/>
            <a:chExt cx="2740025" cy="2447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632B186-7569-2DD9-EFD7-30647B6950DF}"/>
                </a:ext>
              </a:extLst>
            </p:cNvPr>
            <p:cNvSpPr/>
            <p:nvPr/>
          </p:nvSpPr>
          <p:spPr bwMode="auto">
            <a:xfrm>
              <a:off x="4691063" y="2895600"/>
              <a:ext cx="2740025" cy="2447925"/>
            </a:xfrm>
            <a:custGeom>
              <a:avLst/>
              <a:gdLst>
                <a:gd name="T0" fmla="*/ 276 w 287"/>
                <a:gd name="T1" fmla="*/ 173 h 192"/>
                <a:gd name="T2" fmla="*/ 276 w 287"/>
                <a:gd name="T3" fmla="*/ 133 h 192"/>
                <a:gd name="T4" fmla="*/ 265 w 287"/>
                <a:gd name="T5" fmla="*/ 108 h 192"/>
                <a:gd name="T6" fmla="*/ 261 w 287"/>
                <a:gd name="T7" fmla="*/ 100 h 192"/>
                <a:gd name="T8" fmla="*/ 278 w 287"/>
                <a:gd name="T9" fmla="*/ 82 h 192"/>
                <a:gd name="T10" fmla="*/ 274 w 287"/>
                <a:gd name="T11" fmla="*/ 70 h 192"/>
                <a:gd name="T12" fmla="*/ 265 w 287"/>
                <a:gd name="T13" fmla="*/ 81 h 192"/>
                <a:gd name="T14" fmla="*/ 258 w 287"/>
                <a:gd name="T15" fmla="*/ 91 h 192"/>
                <a:gd name="T16" fmla="*/ 230 w 287"/>
                <a:gd name="T17" fmla="*/ 98 h 192"/>
                <a:gd name="T18" fmla="*/ 201 w 287"/>
                <a:gd name="T19" fmla="*/ 96 h 192"/>
                <a:gd name="T20" fmla="*/ 182 w 287"/>
                <a:gd name="T21" fmla="*/ 94 h 192"/>
                <a:gd name="T22" fmla="*/ 146 w 287"/>
                <a:gd name="T23" fmla="*/ 58 h 192"/>
                <a:gd name="T24" fmla="*/ 147 w 287"/>
                <a:gd name="T25" fmla="*/ 44 h 192"/>
                <a:gd name="T26" fmla="*/ 168 w 287"/>
                <a:gd name="T27" fmla="*/ 19 h 192"/>
                <a:gd name="T28" fmla="*/ 182 w 287"/>
                <a:gd name="T29" fmla="*/ 10 h 192"/>
                <a:gd name="T30" fmla="*/ 209 w 287"/>
                <a:gd name="T31" fmla="*/ 10 h 192"/>
                <a:gd name="T32" fmla="*/ 223 w 287"/>
                <a:gd name="T33" fmla="*/ 12 h 192"/>
                <a:gd name="T34" fmla="*/ 251 w 287"/>
                <a:gd name="T35" fmla="*/ 17 h 192"/>
                <a:gd name="T36" fmla="*/ 274 w 287"/>
                <a:gd name="T37" fmla="*/ 39 h 192"/>
                <a:gd name="T38" fmla="*/ 270 w 287"/>
                <a:gd name="T39" fmla="*/ 60 h 192"/>
                <a:gd name="T40" fmla="*/ 282 w 287"/>
                <a:gd name="T41" fmla="*/ 60 h 192"/>
                <a:gd name="T42" fmla="*/ 286 w 287"/>
                <a:gd name="T43" fmla="*/ 44 h 192"/>
                <a:gd name="T44" fmla="*/ 270 w 287"/>
                <a:gd name="T45" fmla="*/ 14 h 192"/>
                <a:gd name="T46" fmla="*/ 239 w 287"/>
                <a:gd name="T47" fmla="*/ 7 h 192"/>
                <a:gd name="T48" fmla="*/ 218 w 287"/>
                <a:gd name="T49" fmla="*/ 3 h 192"/>
                <a:gd name="T50" fmla="*/ 187 w 287"/>
                <a:gd name="T51" fmla="*/ 0 h 192"/>
                <a:gd name="T52" fmla="*/ 159 w 287"/>
                <a:gd name="T53" fmla="*/ 13 h 192"/>
                <a:gd name="T54" fmla="*/ 132 w 287"/>
                <a:gd name="T55" fmla="*/ 47 h 192"/>
                <a:gd name="T56" fmla="*/ 122 w 287"/>
                <a:gd name="T57" fmla="*/ 46 h 192"/>
                <a:gd name="T58" fmla="*/ 91 w 287"/>
                <a:gd name="T59" fmla="*/ 43 h 192"/>
                <a:gd name="T60" fmla="*/ 57 w 287"/>
                <a:gd name="T61" fmla="*/ 48 h 192"/>
                <a:gd name="T62" fmla="*/ 48 w 287"/>
                <a:gd name="T63" fmla="*/ 54 h 192"/>
                <a:gd name="T64" fmla="*/ 36 w 287"/>
                <a:gd name="T65" fmla="*/ 64 h 192"/>
                <a:gd name="T66" fmla="*/ 45 w 287"/>
                <a:gd name="T67" fmla="*/ 70 h 192"/>
                <a:gd name="T68" fmla="*/ 59 w 287"/>
                <a:gd name="T69" fmla="*/ 58 h 192"/>
                <a:gd name="T70" fmla="*/ 95 w 287"/>
                <a:gd name="T71" fmla="*/ 52 h 192"/>
                <a:gd name="T72" fmla="*/ 131 w 287"/>
                <a:gd name="T73" fmla="*/ 59 h 192"/>
                <a:gd name="T74" fmla="*/ 152 w 287"/>
                <a:gd name="T75" fmla="*/ 90 h 192"/>
                <a:gd name="T76" fmla="*/ 147 w 287"/>
                <a:gd name="T77" fmla="*/ 134 h 192"/>
                <a:gd name="T78" fmla="*/ 128 w 287"/>
                <a:gd name="T79" fmla="*/ 149 h 192"/>
                <a:gd name="T80" fmla="*/ 97 w 287"/>
                <a:gd name="T81" fmla="*/ 145 h 192"/>
                <a:gd name="T82" fmla="*/ 40 w 287"/>
                <a:gd name="T83" fmla="*/ 125 h 192"/>
                <a:gd name="T84" fmla="*/ 14 w 287"/>
                <a:gd name="T85" fmla="*/ 98 h 192"/>
                <a:gd name="T86" fmla="*/ 31 w 287"/>
                <a:gd name="T87" fmla="*/ 81 h 192"/>
                <a:gd name="T88" fmla="*/ 32 w 287"/>
                <a:gd name="T89" fmla="*/ 74 h 192"/>
                <a:gd name="T90" fmla="*/ 23 w 287"/>
                <a:gd name="T91" fmla="*/ 75 h 192"/>
                <a:gd name="T92" fmla="*/ 0 w 287"/>
                <a:gd name="T93" fmla="*/ 101 h 192"/>
                <a:gd name="T94" fmla="*/ 14 w 287"/>
                <a:gd name="T95" fmla="*/ 124 h 192"/>
                <a:gd name="T96" fmla="*/ 46 w 287"/>
                <a:gd name="T97" fmla="*/ 137 h 192"/>
                <a:gd name="T98" fmla="*/ 92 w 287"/>
                <a:gd name="T99" fmla="*/ 153 h 192"/>
                <a:gd name="T100" fmla="*/ 106 w 287"/>
                <a:gd name="T101" fmla="*/ 157 h 192"/>
                <a:gd name="T102" fmla="*/ 140 w 287"/>
                <a:gd name="T103" fmla="*/ 154 h 192"/>
                <a:gd name="T104" fmla="*/ 159 w 287"/>
                <a:gd name="T105" fmla="*/ 173 h 192"/>
                <a:gd name="T106" fmla="*/ 181 w 287"/>
                <a:gd name="T107" fmla="*/ 180 h 192"/>
                <a:gd name="T108" fmla="*/ 224 w 287"/>
                <a:gd name="T109" fmla="*/ 190 h 192"/>
                <a:gd name="T110" fmla="*/ 266 w 287"/>
                <a:gd name="T111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92">
                  <a:moveTo>
                    <a:pt x="270" y="180"/>
                  </a:moveTo>
                  <a:cubicBezTo>
                    <a:pt x="272" y="178"/>
                    <a:pt x="274" y="176"/>
                    <a:pt x="276" y="173"/>
                  </a:cubicBezTo>
                  <a:cubicBezTo>
                    <a:pt x="279" y="169"/>
                    <a:pt x="279" y="164"/>
                    <a:pt x="278" y="159"/>
                  </a:cubicBezTo>
                  <a:cubicBezTo>
                    <a:pt x="277" y="150"/>
                    <a:pt x="277" y="142"/>
                    <a:pt x="276" y="133"/>
                  </a:cubicBezTo>
                  <a:cubicBezTo>
                    <a:pt x="275" y="129"/>
                    <a:pt x="275" y="126"/>
                    <a:pt x="274" y="122"/>
                  </a:cubicBezTo>
                  <a:cubicBezTo>
                    <a:pt x="273" y="116"/>
                    <a:pt x="270" y="112"/>
                    <a:pt x="265" y="108"/>
                  </a:cubicBezTo>
                  <a:cubicBezTo>
                    <a:pt x="262" y="106"/>
                    <a:pt x="259" y="104"/>
                    <a:pt x="256" y="103"/>
                  </a:cubicBezTo>
                  <a:cubicBezTo>
                    <a:pt x="258" y="102"/>
                    <a:pt x="260" y="101"/>
                    <a:pt x="261" y="100"/>
                  </a:cubicBezTo>
                  <a:cubicBezTo>
                    <a:pt x="264" y="99"/>
                    <a:pt x="266" y="98"/>
                    <a:pt x="268" y="96"/>
                  </a:cubicBezTo>
                  <a:cubicBezTo>
                    <a:pt x="273" y="92"/>
                    <a:pt x="276" y="88"/>
                    <a:pt x="278" y="82"/>
                  </a:cubicBezTo>
                  <a:cubicBezTo>
                    <a:pt x="278" y="80"/>
                    <a:pt x="279" y="78"/>
                    <a:pt x="279" y="75"/>
                  </a:cubicBezTo>
                  <a:cubicBezTo>
                    <a:pt x="280" y="72"/>
                    <a:pt x="278" y="71"/>
                    <a:pt x="274" y="70"/>
                  </a:cubicBezTo>
                  <a:cubicBezTo>
                    <a:pt x="270" y="70"/>
                    <a:pt x="268" y="71"/>
                    <a:pt x="267" y="74"/>
                  </a:cubicBezTo>
                  <a:cubicBezTo>
                    <a:pt x="266" y="76"/>
                    <a:pt x="266" y="79"/>
                    <a:pt x="265" y="81"/>
                  </a:cubicBezTo>
                  <a:cubicBezTo>
                    <a:pt x="265" y="83"/>
                    <a:pt x="264" y="84"/>
                    <a:pt x="263" y="86"/>
                  </a:cubicBezTo>
                  <a:cubicBezTo>
                    <a:pt x="262" y="88"/>
                    <a:pt x="260" y="90"/>
                    <a:pt x="258" y="91"/>
                  </a:cubicBezTo>
                  <a:cubicBezTo>
                    <a:pt x="252" y="96"/>
                    <a:pt x="244" y="98"/>
                    <a:pt x="234" y="98"/>
                  </a:cubicBezTo>
                  <a:cubicBezTo>
                    <a:pt x="233" y="98"/>
                    <a:pt x="231" y="98"/>
                    <a:pt x="230" y="98"/>
                  </a:cubicBezTo>
                  <a:cubicBezTo>
                    <a:pt x="227" y="97"/>
                    <a:pt x="224" y="97"/>
                    <a:pt x="221" y="97"/>
                  </a:cubicBezTo>
                  <a:cubicBezTo>
                    <a:pt x="214" y="97"/>
                    <a:pt x="208" y="96"/>
                    <a:pt x="201" y="96"/>
                  </a:cubicBezTo>
                  <a:cubicBezTo>
                    <a:pt x="198" y="95"/>
                    <a:pt x="194" y="95"/>
                    <a:pt x="191" y="95"/>
                  </a:cubicBezTo>
                  <a:cubicBezTo>
                    <a:pt x="188" y="95"/>
                    <a:pt x="185" y="94"/>
                    <a:pt x="182" y="94"/>
                  </a:cubicBezTo>
                  <a:cubicBezTo>
                    <a:pt x="172" y="92"/>
                    <a:pt x="165" y="89"/>
                    <a:pt x="161" y="82"/>
                  </a:cubicBezTo>
                  <a:cubicBezTo>
                    <a:pt x="156" y="74"/>
                    <a:pt x="151" y="66"/>
                    <a:pt x="146" y="58"/>
                  </a:cubicBezTo>
                  <a:cubicBezTo>
                    <a:pt x="143" y="54"/>
                    <a:pt x="143" y="50"/>
                    <a:pt x="146" y="45"/>
                  </a:cubicBezTo>
                  <a:cubicBezTo>
                    <a:pt x="146" y="45"/>
                    <a:pt x="147" y="44"/>
                    <a:pt x="147" y="44"/>
                  </a:cubicBezTo>
                  <a:cubicBezTo>
                    <a:pt x="147" y="43"/>
                    <a:pt x="148" y="42"/>
                    <a:pt x="148" y="42"/>
                  </a:cubicBezTo>
                  <a:cubicBezTo>
                    <a:pt x="155" y="34"/>
                    <a:pt x="161" y="26"/>
                    <a:pt x="168" y="19"/>
                  </a:cubicBezTo>
                  <a:cubicBezTo>
                    <a:pt x="168" y="18"/>
                    <a:pt x="169" y="17"/>
                    <a:pt x="170" y="17"/>
                  </a:cubicBezTo>
                  <a:cubicBezTo>
                    <a:pt x="173" y="14"/>
                    <a:pt x="177" y="11"/>
                    <a:pt x="182" y="10"/>
                  </a:cubicBezTo>
                  <a:cubicBezTo>
                    <a:pt x="185" y="9"/>
                    <a:pt x="188" y="8"/>
                    <a:pt x="191" y="8"/>
                  </a:cubicBezTo>
                  <a:cubicBezTo>
                    <a:pt x="197" y="8"/>
                    <a:pt x="203" y="9"/>
                    <a:pt x="209" y="10"/>
                  </a:cubicBezTo>
                  <a:cubicBezTo>
                    <a:pt x="212" y="10"/>
                    <a:pt x="216" y="11"/>
                    <a:pt x="220" y="12"/>
                  </a:cubicBezTo>
                  <a:cubicBezTo>
                    <a:pt x="221" y="12"/>
                    <a:pt x="222" y="12"/>
                    <a:pt x="223" y="12"/>
                  </a:cubicBezTo>
                  <a:cubicBezTo>
                    <a:pt x="226" y="13"/>
                    <a:pt x="228" y="13"/>
                    <a:pt x="231" y="14"/>
                  </a:cubicBezTo>
                  <a:cubicBezTo>
                    <a:pt x="238" y="15"/>
                    <a:pt x="244" y="16"/>
                    <a:pt x="251" y="17"/>
                  </a:cubicBezTo>
                  <a:cubicBezTo>
                    <a:pt x="261" y="19"/>
                    <a:pt x="269" y="23"/>
                    <a:pt x="273" y="30"/>
                  </a:cubicBezTo>
                  <a:cubicBezTo>
                    <a:pt x="274" y="33"/>
                    <a:pt x="275" y="36"/>
                    <a:pt x="274" y="39"/>
                  </a:cubicBezTo>
                  <a:cubicBezTo>
                    <a:pt x="273" y="46"/>
                    <a:pt x="271" y="52"/>
                    <a:pt x="270" y="58"/>
                  </a:cubicBezTo>
                  <a:cubicBezTo>
                    <a:pt x="270" y="59"/>
                    <a:pt x="270" y="60"/>
                    <a:pt x="270" y="60"/>
                  </a:cubicBezTo>
                  <a:cubicBezTo>
                    <a:pt x="270" y="63"/>
                    <a:pt x="270" y="64"/>
                    <a:pt x="275" y="65"/>
                  </a:cubicBezTo>
                  <a:cubicBezTo>
                    <a:pt x="280" y="65"/>
                    <a:pt x="281" y="64"/>
                    <a:pt x="282" y="60"/>
                  </a:cubicBezTo>
                  <a:cubicBezTo>
                    <a:pt x="283" y="56"/>
                    <a:pt x="284" y="52"/>
                    <a:pt x="285" y="48"/>
                  </a:cubicBezTo>
                  <a:cubicBezTo>
                    <a:pt x="285" y="46"/>
                    <a:pt x="285" y="45"/>
                    <a:pt x="286" y="44"/>
                  </a:cubicBezTo>
                  <a:cubicBezTo>
                    <a:pt x="287" y="39"/>
                    <a:pt x="287" y="35"/>
                    <a:pt x="286" y="30"/>
                  </a:cubicBezTo>
                  <a:cubicBezTo>
                    <a:pt x="283" y="24"/>
                    <a:pt x="278" y="18"/>
                    <a:pt x="270" y="14"/>
                  </a:cubicBezTo>
                  <a:cubicBezTo>
                    <a:pt x="267" y="13"/>
                    <a:pt x="263" y="11"/>
                    <a:pt x="259" y="11"/>
                  </a:cubicBezTo>
                  <a:cubicBezTo>
                    <a:pt x="253" y="9"/>
                    <a:pt x="246" y="8"/>
                    <a:pt x="239" y="7"/>
                  </a:cubicBezTo>
                  <a:cubicBezTo>
                    <a:pt x="236" y="6"/>
                    <a:pt x="232" y="6"/>
                    <a:pt x="229" y="5"/>
                  </a:cubicBezTo>
                  <a:cubicBezTo>
                    <a:pt x="225" y="4"/>
                    <a:pt x="222" y="4"/>
                    <a:pt x="218" y="3"/>
                  </a:cubicBezTo>
                  <a:cubicBezTo>
                    <a:pt x="213" y="2"/>
                    <a:pt x="209" y="1"/>
                    <a:pt x="204" y="1"/>
                  </a:cubicBezTo>
                  <a:cubicBezTo>
                    <a:pt x="198" y="0"/>
                    <a:pt x="193" y="0"/>
                    <a:pt x="187" y="0"/>
                  </a:cubicBezTo>
                  <a:cubicBezTo>
                    <a:pt x="184" y="1"/>
                    <a:pt x="182" y="1"/>
                    <a:pt x="179" y="2"/>
                  </a:cubicBezTo>
                  <a:cubicBezTo>
                    <a:pt x="171" y="4"/>
                    <a:pt x="164" y="7"/>
                    <a:pt x="159" y="13"/>
                  </a:cubicBezTo>
                  <a:cubicBezTo>
                    <a:pt x="151" y="22"/>
                    <a:pt x="144" y="31"/>
                    <a:pt x="136" y="40"/>
                  </a:cubicBezTo>
                  <a:cubicBezTo>
                    <a:pt x="134" y="42"/>
                    <a:pt x="133" y="45"/>
                    <a:pt x="132" y="47"/>
                  </a:cubicBezTo>
                  <a:cubicBezTo>
                    <a:pt x="132" y="48"/>
                    <a:pt x="133" y="49"/>
                    <a:pt x="131" y="48"/>
                  </a:cubicBezTo>
                  <a:cubicBezTo>
                    <a:pt x="128" y="47"/>
                    <a:pt x="125" y="47"/>
                    <a:pt x="122" y="46"/>
                  </a:cubicBezTo>
                  <a:cubicBezTo>
                    <a:pt x="117" y="45"/>
                    <a:pt x="113" y="45"/>
                    <a:pt x="108" y="44"/>
                  </a:cubicBezTo>
                  <a:cubicBezTo>
                    <a:pt x="102" y="44"/>
                    <a:pt x="96" y="44"/>
                    <a:pt x="91" y="43"/>
                  </a:cubicBezTo>
                  <a:cubicBezTo>
                    <a:pt x="88" y="43"/>
                    <a:pt x="85" y="43"/>
                    <a:pt x="82" y="43"/>
                  </a:cubicBezTo>
                  <a:cubicBezTo>
                    <a:pt x="73" y="43"/>
                    <a:pt x="64" y="44"/>
                    <a:pt x="57" y="48"/>
                  </a:cubicBezTo>
                  <a:cubicBezTo>
                    <a:pt x="56" y="48"/>
                    <a:pt x="56" y="49"/>
                    <a:pt x="55" y="49"/>
                  </a:cubicBezTo>
                  <a:cubicBezTo>
                    <a:pt x="52" y="50"/>
                    <a:pt x="50" y="52"/>
                    <a:pt x="48" y="54"/>
                  </a:cubicBezTo>
                  <a:cubicBezTo>
                    <a:pt x="47" y="54"/>
                    <a:pt x="47" y="55"/>
                    <a:pt x="45" y="56"/>
                  </a:cubicBezTo>
                  <a:cubicBezTo>
                    <a:pt x="42" y="58"/>
                    <a:pt x="39" y="61"/>
                    <a:pt x="36" y="64"/>
                  </a:cubicBezTo>
                  <a:cubicBezTo>
                    <a:pt x="32" y="67"/>
                    <a:pt x="32" y="68"/>
                    <a:pt x="35" y="71"/>
                  </a:cubicBezTo>
                  <a:cubicBezTo>
                    <a:pt x="39" y="72"/>
                    <a:pt x="42" y="72"/>
                    <a:pt x="45" y="70"/>
                  </a:cubicBezTo>
                  <a:cubicBezTo>
                    <a:pt x="48" y="68"/>
                    <a:pt x="50" y="65"/>
                    <a:pt x="53" y="63"/>
                  </a:cubicBezTo>
                  <a:cubicBezTo>
                    <a:pt x="55" y="61"/>
                    <a:pt x="57" y="59"/>
                    <a:pt x="59" y="58"/>
                  </a:cubicBezTo>
                  <a:cubicBezTo>
                    <a:pt x="66" y="53"/>
                    <a:pt x="74" y="50"/>
                    <a:pt x="85" y="51"/>
                  </a:cubicBezTo>
                  <a:cubicBezTo>
                    <a:pt x="88" y="51"/>
                    <a:pt x="91" y="51"/>
                    <a:pt x="95" y="52"/>
                  </a:cubicBezTo>
                  <a:cubicBezTo>
                    <a:pt x="101" y="52"/>
                    <a:pt x="107" y="52"/>
                    <a:pt x="113" y="53"/>
                  </a:cubicBezTo>
                  <a:cubicBezTo>
                    <a:pt x="120" y="54"/>
                    <a:pt x="126" y="55"/>
                    <a:pt x="131" y="59"/>
                  </a:cubicBezTo>
                  <a:cubicBezTo>
                    <a:pt x="136" y="62"/>
                    <a:pt x="137" y="66"/>
                    <a:pt x="140" y="70"/>
                  </a:cubicBezTo>
                  <a:cubicBezTo>
                    <a:pt x="144" y="77"/>
                    <a:pt x="148" y="83"/>
                    <a:pt x="152" y="90"/>
                  </a:cubicBezTo>
                  <a:cubicBezTo>
                    <a:pt x="155" y="95"/>
                    <a:pt x="156" y="100"/>
                    <a:pt x="155" y="104"/>
                  </a:cubicBezTo>
                  <a:cubicBezTo>
                    <a:pt x="152" y="114"/>
                    <a:pt x="150" y="124"/>
                    <a:pt x="147" y="134"/>
                  </a:cubicBezTo>
                  <a:cubicBezTo>
                    <a:pt x="146" y="139"/>
                    <a:pt x="142" y="143"/>
                    <a:pt x="136" y="146"/>
                  </a:cubicBezTo>
                  <a:cubicBezTo>
                    <a:pt x="134" y="147"/>
                    <a:pt x="131" y="148"/>
                    <a:pt x="128" y="149"/>
                  </a:cubicBezTo>
                  <a:cubicBezTo>
                    <a:pt x="119" y="151"/>
                    <a:pt x="111" y="151"/>
                    <a:pt x="103" y="148"/>
                  </a:cubicBezTo>
                  <a:cubicBezTo>
                    <a:pt x="101" y="147"/>
                    <a:pt x="99" y="146"/>
                    <a:pt x="97" y="145"/>
                  </a:cubicBezTo>
                  <a:cubicBezTo>
                    <a:pt x="94" y="144"/>
                    <a:pt x="91" y="143"/>
                    <a:pt x="87" y="142"/>
                  </a:cubicBezTo>
                  <a:cubicBezTo>
                    <a:pt x="72" y="136"/>
                    <a:pt x="56" y="130"/>
                    <a:pt x="40" y="125"/>
                  </a:cubicBezTo>
                  <a:cubicBezTo>
                    <a:pt x="34" y="122"/>
                    <a:pt x="27" y="121"/>
                    <a:pt x="22" y="118"/>
                  </a:cubicBezTo>
                  <a:cubicBezTo>
                    <a:pt x="14" y="112"/>
                    <a:pt x="11" y="106"/>
                    <a:pt x="14" y="98"/>
                  </a:cubicBezTo>
                  <a:cubicBezTo>
                    <a:pt x="15" y="96"/>
                    <a:pt x="17" y="93"/>
                    <a:pt x="20" y="91"/>
                  </a:cubicBezTo>
                  <a:cubicBezTo>
                    <a:pt x="23" y="88"/>
                    <a:pt x="27" y="85"/>
                    <a:pt x="31" y="81"/>
                  </a:cubicBezTo>
                  <a:cubicBezTo>
                    <a:pt x="32" y="81"/>
                    <a:pt x="32" y="80"/>
                    <a:pt x="33" y="80"/>
                  </a:cubicBezTo>
                  <a:cubicBezTo>
                    <a:pt x="35" y="77"/>
                    <a:pt x="35" y="76"/>
                    <a:pt x="32" y="74"/>
                  </a:cubicBezTo>
                  <a:cubicBezTo>
                    <a:pt x="31" y="73"/>
                    <a:pt x="30" y="73"/>
                    <a:pt x="29" y="73"/>
                  </a:cubicBezTo>
                  <a:cubicBezTo>
                    <a:pt x="26" y="73"/>
                    <a:pt x="25" y="73"/>
                    <a:pt x="23" y="75"/>
                  </a:cubicBezTo>
                  <a:cubicBezTo>
                    <a:pt x="16" y="81"/>
                    <a:pt x="8" y="87"/>
                    <a:pt x="3" y="95"/>
                  </a:cubicBezTo>
                  <a:cubicBezTo>
                    <a:pt x="1" y="97"/>
                    <a:pt x="1" y="99"/>
                    <a:pt x="0" y="101"/>
                  </a:cubicBezTo>
                  <a:cubicBezTo>
                    <a:pt x="0" y="109"/>
                    <a:pt x="3" y="115"/>
                    <a:pt x="10" y="121"/>
                  </a:cubicBezTo>
                  <a:cubicBezTo>
                    <a:pt x="11" y="122"/>
                    <a:pt x="13" y="123"/>
                    <a:pt x="14" y="124"/>
                  </a:cubicBezTo>
                  <a:cubicBezTo>
                    <a:pt x="16" y="125"/>
                    <a:pt x="19" y="127"/>
                    <a:pt x="22" y="128"/>
                  </a:cubicBezTo>
                  <a:cubicBezTo>
                    <a:pt x="30" y="131"/>
                    <a:pt x="38" y="134"/>
                    <a:pt x="46" y="137"/>
                  </a:cubicBezTo>
                  <a:cubicBezTo>
                    <a:pt x="50" y="138"/>
                    <a:pt x="53" y="139"/>
                    <a:pt x="57" y="140"/>
                  </a:cubicBezTo>
                  <a:cubicBezTo>
                    <a:pt x="68" y="145"/>
                    <a:pt x="80" y="149"/>
                    <a:pt x="92" y="153"/>
                  </a:cubicBezTo>
                  <a:cubicBezTo>
                    <a:pt x="95" y="154"/>
                    <a:pt x="99" y="156"/>
                    <a:pt x="103" y="156"/>
                  </a:cubicBezTo>
                  <a:cubicBezTo>
                    <a:pt x="104" y="157"/>
                    <a:pt x="105" y="157"/>
                    <a:pt x="106" y="157"/>
                  </a:cubicBezTo>
                  <a:cubicBezTo>
                    <a:pt x="115" y="159"/>
                    <a:pt x="123" y="159"/>
                    <a:pt x="132" y="156"/>
                  </a:cubicBezTo>
                  <a:cubicBezTo>
                    <a:pt x="135" y="156"/>
                    <a:pt x="138" y="155"/>
                    <a:pt x="140" y="154"/>
                  </a:cubicBezTo>
                  <a:cubicBezTo>
                    <a:pt x="142" y="153"/>
                    <a:pt x="143" y="153"/>
                    <a:pt x="143" y="154"/>
                  </a:cubicBezTo>
                  <a:cubicBezTo>
                    <a:pt x="144" y="162"/>
                    <a:pt x="149" y="168"/>
                    <a:pt x="159" y="173"/>
                  </a:cubicBezTo>
                  <a:cubicBezTo>
                    <a:pt x="163" y="175"/>
                    <a:pt x="168" y="177"/>
                    <a:pt x="173" y="178"/>
                  </a:cubicBezTo>
                  <a:cubicBezTo>
                    <a:pt x="176" y="179"/>
                    <a:pt x="179" y="179"/>
                    <a:pt x="181" y="180"/>
                  </a:cubicBezTo>
                  <a:cubicBezTo>
                    <a:pt x="185" y="181"/>
                    <a:pt x="188" y="182"/>
                    <a:pt x="191" y="182"/>
                  </a:cubicBezTo>
                  <a:cubicBezTo>
                    <a:pt x="202" y="185"/>
                    <a:pt x="213" y="188"/>
                    <a:pt x="224" y="190"/>
                  </a:cubicBezTo>
                  <a:cubicBezTo>
                    <a:pt x="227" y="190"/>
                    <a:pt x="230" y="191"/>
                    <a:pt x="233" y="191"/>
                  </a:cubicBezTo>
                  <a:cubicBezTo>
                    <a:pt x="245" y="192"/>
                    <a:pt x="256" y="189"/>
                    <a:pt x="266" y="184"/>
                  </a:cubicBezTo>
                  <a:cubicBezTo>
                    <a:pt x="267" y="183"/>
                    <a:pt x="268" y="181"/>
                    <a:pt x="270" y="180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70B44C40-088F-21D0-B8D3-FD165CE259C6}"/>
                </a:ext>
              </a:extLst>
            </p:cNvPr>
            <p:cNvSpPr/>
            <p:nvPr/>
          </p:nvSpPr>
          <p:spPr bwMode="auto">
            <a:xfrm>
              <a:off x="5616576" y="3609975"/>
              <a:ext cx="573088" cy="1147763"/>
            </a:xfrm>
            <a:custGeom>
              <a:avLst/>
              <a:gdLst>
                <a:gd name="T0" fmla="*/ 39 w 60"/>
                <a:gd name="T1" fmla="*/ 90 h 90"/>
                <a:gd name="T2" fmla="*/ 51 w 60"/>
                <a:gd name="T3" fmla="*/ 78 h 90"/>
                <a:gd name="T4" fmla="*/ 59 w 60"/>
                <a:gd name="T5" fmla="*/ 47 h 90"/>
                <a:gd name="T6" fmla="*/ 57 w 60"/>
                <a:gd name="T7" fmla="*/ 36 h 90"/>
                <a:gd name="T8" fmla="*/ 41 w 60"/>
                <a:gd name="T9" fmla="*/ 9 h 90"/>
                <a:gd name="T10" fmla="*/ 34 w 60"/>
                <a:gd name="T11" fmla="*/ 3 h 90"/>
                <a:gd name="T12" fmla="*/ 31 w 60"/>
                <a:gd name="T13" fmla="*/ 2 h 90"/>
                <a:gd name="T14" fmla="*/ 8 w 60"/>
                <a:gd name="T15" fmla="*/ 1 h 90"/>
                <a:gd name="T16" fmla="*/ 0 w 60"/>
                <a:gd name="T17" fmla="*/ 2 h 90"/>
                <a:gd name="T18" fmla="*/ 0 w 60"/>
                <a:gd name="T19" fmla="*/ 4 h 90"/>
                <a:gd name="T20" fmla="*/ 10 w 60"/>
                <a:gd name="T21" fmla="*/ 25 h 90"/>
                <a:gd name="T22" fmla="*/ 10 w 60"/>
                <a:gd name="T23" fmla="*/ 26 h 90"/>
                <a:gd name="T24" fmla="*/ 16 w 60"/>
                <a:gd name="T25" fmla="*/ 29 h 90"/>
                <a:gd name="T26" fmla="*/ 22 w 60"/>
                <a:gd name="T27" fmla="*/ 45 h 90"/>
                <a:gd name="T28" fmla="*/ 22 w 60"/>
                <a:gd name="T29" fmla="*/ 45 h 90"/>
                <a:gd name="T30" fmla="*/ 22 w 60"/>
                <a:gd name="T31" fmla="*/ 54 h 90"/>
                <a:gd name="T32" fmla="*/ 37 w 60"/>
                <a:gd name="T33" fmla="*/ 88 h 90"/>
                <a:gd name="T34" fmla="*/ 39 w 60"/>
                <a:gd name="T3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90">
                  <a:moveTo>
                    <a:pt x="39" y="90"/>
                  </a:moveTo>
                  <a:cubicBezTo>
                    <a:pt x="46" y="87"/>
                    <a:pt x="49" y="83"/>
                    <a:pt x="51" y="78"/>
                  </a:cubicBezTo>
                  <a:cubicBezTo>
                    <a:pt x="53" y="68"/>
                    <a:pt x="56" y="57"/>
                    <a:pt x="59" y="47"/>
                  </a:cubicBezTo>
                  <a:cubicBezTo>
                    <a:pt x="60" y="43"/>
                    <a:pt x="59" y="39"/>
                    <a:pt x="57" y="36"/>
                  </a:cubicBezTo>
                  <a:cubicBezTo>
                    <a:pt x="52" y="27"/>
                    <a:pt x="46" y="18"/>
                    <a:pt x="41" y="9"/>
                  </a:cubicBezTo>
                  <a:cubicBezTo>
                    <a:pt x="39" y="7"/>
                    <a:pt x="37" y="4"/>
                    <a:pt x="34" y="3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23" y="1"/>
                    <a:pt x="16" y="0"/>
                    <a:pt x="8" y="1"/>
                  </a:cubicBezTo>
                  <a:cubicBezTo>
                    <a:pt x="5" y="1"/>
                    <a:pt x="3" y="1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11"/>
                    <a:pt x="6" y="18"/>
                    <a:pt x="10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2" y="27"/>
                    <a:pt x="15" y="28"/>
                    <a:pt x="16" y="29"/>
                  </a:cubicBezTo>
                  <a:cubicBezTo>
                    <a:pt x="24" y="34"/>
                    <a:pt x="25" y="39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9" y="48"/>
                    <a:pt x="21" y="51"/>
                    <a:pt x="22" y="54"/>
                  </a:cubicBezTo>
                  <a:cubicBezTo>
                    <a:pt x="27" y="65"/>
                    <a:pt x="32" y="76"/>
                    <a:pt x="37" y="88"/>
                  </a:cubicBezTo>
                  <a:cubicBezTo>
                    <a:pt x="38" y="89"/>
                    <a:pt x="38" y="90"/>
                    <a:pt x="39" y="9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DB4250BC-DDBD-5D53-0BA2-1D618D52E490}"/>
                </a:ext>
              </a:extLst>
            </p:cNvPr>
            <p:cNvSpPr/>
            <p:nvPr/>
          </p:nvSpPr>
          <p:spPr bwMode="auto">
            <a:xfrm>
              <a:off x="6323013" y="3022600"/>
              <a:ext cx="611188" cy="1109663"/>
            </a:xfrm>
            <a:custGeom>
              <a:avLst/>
              <a:gdLst>
                <a:gd name="T0" fmla="*/ 49 w 64"/>
                <a:gd name="T1" fmla="*/ 1 h 87"/>
                <a:gd name="T2" fmla="*/ 38 w 64"/>
                <a:gd name="T3" fmla="*/ 0 h 87"/>
                <a:gd name="T4" fmla="*/ 32 w 64"/>
                <a:gd name="T5" fmla="*/ 2 h 87"/>
                <a:gd name="T6" fmla="*/ 24 w 64"/>
                <a:gd name="T7" fmla="*/ 10 h 87"/>
                <a:gd name="T8" fmla="*/ 19 w 64"/>
                <a:gd name="T9" fmla="*/ 15 h 87"/>
                <a:gd name="T10" fmla="*/ 3 w 64"/>
                <a:gd name="T11" fmla="*/ 34 h 87"/>
                <a:gd name="T12" fmla="*/ 0 w 64"/>
                <a:gd name="T13" fmla="*/ 41 h 87"/>
                <a:gd name="T14" fmla="*/ 5 w 64"/>
                <a:gd name="T15" fmla="*/ 56 h 87"/>
                <a:gd name="T16" fmla="*/ 11 w 64"/>
                <a:gd name="T17" fmla="*/ 65 h 87"/>
                <a:gd name="T18" fmla="*/ 17 w 64"/>
                <a:gd name="T19" fmla="*/ 75 h 87"/>
                <a:gd name="T20" fmla="*/ 26 w 64"/>
                <a:gd name="T21" fmla="*/ 84 h 87"/>
                <a:gd name="T22" fmla="*/ 30 w 64"/>
                <a:gd name="T23" fmla="*/ 86 h 87"/>
                <a:gd name="T24" fmla="*/ 50 w 64"/>
                <a:gd name="T25" fmla="*/ 87 h 87"/>
                <a:gd name="T26" fmla="*/ 50 w 64"/>
                <a:gd name="T27" fmla="*/ 86 h 87"/>
                <a:gd name="T28" fmla="*/ 39 w 64"/>
                <a:gd name="T29" fmla="*/ 60 h 87"/>
                <a:gd name="T30" fmla="*/ 37 w 64"/>
                <a:gd name="T31" fmla="*/ 58 h 87"/>
                <a:gd name="T32" fmla="*/ 30 w 64"/>
                <a:gd name="T33" fmla="*/ 56 h 87"/>
                <a:gd name="T34" fmla="*/ 26 w 64"/>
                <a:gd name="T35" fmla="*/ 38 h 87"/>
                <a:gd name="T36" fmla="*/ 54 w 64"/>
                <a:gd name="T37" fmla="*/ 33 h 87"/>
                <a:gd name="T38" fmla="*/ 57 w 64"/>
                <a:gd name="T39" fmla="*/ 34 h 87"/>
                <a:gd name="T40" fmla="*/ 60 w 64"/>
                <a:gd name="T41" fmla="*/ 35 h 87"/>
                <a:gd name="T42" fmla="*/ 63 w 64"/>
                <a:gd name="T43" fmla="*/ 35 h 87"/>
                <a:gd name="T44" fmla="*/ 63 w 64"/>
                <a:gd name="T45" fmla="*/ 34 h 87"/>
                <a:gd name="T46" fmla="*/ 59 w 64"/>
                <a:gd name="T47" fmla="*/ 25 h 87"/>
                <a:gd name="T48" fmla="*/ 52 w 64"/>
                <a:gd name="T49" fmla="*/ 8 h 87"/>
                <a:gd name="T50" fmla="*/ 49 w 64"/>
                <a:gd name="T5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87">
                  <a:moveTo>
                    <a:pt x="49" y="1"/>
                  </a:moveTo>
                  <a:cubicBezTo>
                    <a:pt x="45" y="1"/>
                    <a:pt x="42" y="0"/>
                    <a:pt x="38" y="0"/>
                  </a:cubicBezTo>
                  <a:cubicBezTo>
                    <a:pt x="35" y="0"/>
                    <a:pt x="34" y="1"/>
                    <a:pt x="32" y="2"/>
                  </a:cubicBezTo>
                  <a:cubicBezTo>
                    <a:pt x="28" y="4"/>
                    <a:pt x="26" y="7"/>
                    <a:pt x="24" y="10"/>
                  </a:cubicBezTo>
                  <a:cubicBezTo>
                    <a:pt x="22" y="12"/>
                    <a:pt x="21" y="13"/>
                    <a:pt x="19" y="15"/>
                  </a:cubicBezTo>
                  <a:cubicBezTo>
                    <a:pt x="14" y="21"/>
                    <a:pt x="9" y="28"/>
                    <a:pt x="3" y="34"/>
                  </a:cubicBezTo>
                  <a:cubicBezTo>
                    <a:pt x="1" y="36"/>
                    <a:pt x="1" y="39"/>
                    <a:pt x="0" y="41"/>
                  </a:cubicBezTo>
                  <a:cubicBezTo>
                    <a:pt x="0" y="46"/>
                    <a:pt x="2" y="51"/>
                    <a:pt x="5" y="56"/>
                  </a:cubicBezTo>
                  <a:cubicBezTo>
                    <a:pt x="7" y="59"/>
                    <a:pt x="9" y="62"/>
                    <a:pt x="11" y="65"/>
                  </a:cubicBezTo>
                  <a:cubicBezTo>
                    <a:pt x="13" y="69"/>
                    <a:pt x="15" y="72"/>
                    <a:pt x="17" y="75"/>
                  </a:cubicBezTo>
                  <a:cubicBezTo>
                    <a:pt x="19" y="79"/>
                    <a:pt x="22" y="82"/>
                    <a:pt x="26" y="84"/>
                  </a:cubicBezTo>
                  <a:cubicBezTo>
                    <a:pt x="27" y="85"/>
                    <a:pt x="29" y="86"/>
                    <a:pt x="30" y="86"/>
                  </a:cubicBezTo>
                  <a:cubicBezTo>
                    <a:pt x="37" y="87"/>
                    <a:pt x="43" y="87"/>
                    <a:pt x="50" y="87"/>
                  </a:cubicBezTo>
                  <a:cubicBezTo>
                    <a:pt x="51" y="87"/>
                    <a:pt x="51" y="86"/>
                    <a:pt x="50" y="86"/>
                  </a:cubicBezTo>
                  <a:cubicBezTo>
                    <a:pt x="47" y="77"/>
                    <a:pt x="43" y="69"/>
                    <a:pt x="39" y="60"/>
                  </a:cubicBezTo>
                  <a:cubicBezTo>
                    <a:pt x="39" y="60"/>
                    <a:pt x="38" y="59"/>
                    <a:pt x="37" y="58"/>
                  </a:cubicBezTo>
                  <a:cubicBezTo>
                    <a:pt x="35" y="58"/>
                    <a:pt x="32" y="57"/>
                    <a:pt x="30" y="56"/>
                  </a:cubicBezTo>
                  <a:cubicBezTo>
                    <a:pt x="22" y="51"/>
                    <a:pt x="20" y="43"/>
                    <a:pt x="26" y="38"/>
                  </a:cubicBezTo>
                  <a:cubicBezTo>
                    <a:pt x="32" y="31"/>
                    <a:pt x="44" y="29"/>
                    <a:pt x="54" y="33"/>
                  </a:cubicBezTo>
                  <a:cubicBezTo>
                    <a:pt x="55" y="33"/>
                    <a:pt x="56" y="34"/>
                    <a:pt x="57" y="34"/>
                  </a:cubicBezTo>
                  <a:cubicBezTo>
                    <a:pt x="58" y="34"/>
                    <a:pt x="60" y="34"/>
                    <a:pt x="60" y="35"/>
                  </a:cubicBezTo>
                  <a:cubicBezTo>
                    <a:pt x="61" y="35"/>
                    <a:pt x="62" y="36"/>
                    <a:pt x="63" y="35"/>
                  </a:cubicBezTo>
                  <a:cubicBezTo>
                    <a:pt x="64" y="35"/>
                    <a:pt x="63" y="34"/>
                    <a:pt x="63" y="34"/>
                  </a:cubicBezTo>
                  <a:cubicBezTo>
                    <a:pt x="62" y="31"/>
                    <a:pt x="61" y="28"/>
                    <a:pt x="59" y="25"/>
                  </a:cubicBezTo>
                  <a:cubicBezTo>
                    <a:pt x="57" y="20"/>
                    <a:pt x="54" y="14"/>
                    <a:pt x="52" y="8"/>
                  </a:cubicBezTo>
                  <a:cubicBezTo>
                    <a:pt x="51" y="6"/>
                    <a:pt x="50" y="4"/>
                    <a:pt x="49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AE9A1FB-9E6D-280D-7607-66AB241193E2}"/>
                </a:ext>
              </a:extLst>
            </p:cNvPr>
            <p:cNvSpPr/>
            <p:nvPr/>
          </p:nvSpPr>
          <p:spPr bwMode="auto">
            <a:xfrm>
              <a:off x="6142038" y="4195763"/>
              <a:ext cx="973138" cy="892175"/>
            </a:xfrm>
            <a:custGeom>
              <a:avLst/>
              <a:gdLst>
                <a:gd name="T0" fmla="*/ 102 w 102"/>
                <a:gd name="T1" fmla="*/ 10 h 70"/>
                <a:gd name="T2" fmla="*/ 86 w 102"/>
                <a:gd name="T3" fmla="*/ 4 h 70"/>
                <a:gd name="T4" fmla="*/ 43 w 102"/>
                <a:gd name="T5" fmla="*/ 1 h 70"/>
                <a:gd name="T6" fmla="*/ 10 w 102"/>
                <a:gd name="T7" fmla="*/ 17 h 70"/>
                <a:gd name="T8" fmla="*/ 3 w 102"/>
                <a:gd name="T9" fmla="*/ 46 h 70"/>
                <a:gd name="T10" fmla="*/ 25 w 102"/>
                <a:gd name="T11" fmla="*/ 69 h 70"/>
                <a:gd name="T12" fmla="*/ 29 w 102"/>
                <a:gd name="T13" fmla="*/ 70 h 70"/>
                <a:gd name="T14" fmla="*/ 29 w 102"/>
                <a:gd name="T15" fmla="*/ 69 h 70"/>
                <a:gd name="T16" fmla="*/ 28 w 102"/>
                <a:gd name="T17" fmla="*/ 53 h 70"/>
                <a:gd name="T18" fmla="*/ 35 w 102"/>
                <a:gd name="T19" fmla="*/ 27 h 70"/>
                <a:gd name="T20" fmla="*/ 41 w 102"/>
                <a:gd name="T21" fmla="*/ 18 h 70"/>
                <a:gd name="T22" fmla="*/ 47 w 102"/>
                <a:gd name="T23" fmla="*/ 13 h 70"/>
                <a:gd name="T24" fmla="*/ 75 w 102"/>
                <a:gd name="T25" fmla="*/ 8 h 70"/>
                <a:gd name="T26" fmla="*/ 85 w 102"/>
                <a:gd name="T27" fmla="*/ 9 h 70"/>
                <a:gd name="T28" fmla="*/ 99 w 102"/>
                <a:gd name="T29" fmla="*/ 10 h 70"/>
                <a:gd name="T30" fmla="*/ 102 w 102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70">
                  <a:moveTo>
                    <a:pt x="102" y="10"/>
                  </a:moveTo>
                  <a:cubicBezTo>
                    <a:pt x="98" y="6"/>
                    <a:pt x="92" y="4"/>
                    <a:pt x="86" y="4"/>
                  </a:cubicBezTo>
                  <a:cubicBezTo>
                    <a:pt x="71" y="3"/>
                    <a:pt x="57" y="2"/>
                    <a:pt x="43" y="1"/>
                  </a:cubicBezTo>
                  <a:cubicBezTo>
                    <a:pt x="27" y="0"/>
                    <a:pt x="13" y="7"/>
                    <a:pt x="10" y="17"/>
                  </a:cubicBezTo>
                  <a:cubicBezTo>
                    <a:pt x="8" y="27"/>
                    <a:pt x="5" y="36"/>
                    <a:pt x="3" y="46"/>
                  </a:cubicBezTo>
                  <a:cubicBezTo>
                    <a:pt x="0" y="57"/>
                    <a:pt x="9" y="66"/>
                    <a:pt x="25" y="69"/>
                  </a:cubicBezTo>
                  <a:cubicBezTo>
                    <a:pt x="26" y="69"/>
                    <a:pt x="27" y="70"/>
                    <a:pt x="29" y="70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63"/>
                    <a:pt x="26" y="58"/>
                    <a:pt x="28" y="53"/>
                  </a:cubicBezTo>
                  <a:cubicBezTo>
                    <a:pt x="30" y="44"/>
                    <a:pt x="32" y="36"/>
                    <a:pt x="35" y="27"/>
                  </a:cubicBezTo>
                  <a:cubicBezTo>
                    <a:pt x="36" y="24"/>
                    <a:pt x="37" y="21"/>
                    <a:pt x="41" y="18"/>
                  </a:cubicBezTo>
                  <a:cubicBezTo>
                    <a:pt x="43" y="16"/>
                    <a:pt x="45" y="15"/>
                    <a:pt x="47" y="13"/>
                  </a:cubicBezTo>
                  <a:cubicBezTo>
                    <a:pt x="55" y="9"/>
                    <a:pt x="65" y="7"/>
                    <a:pt x="75" y="8"/>
                  </a:cubicBezTo>
                  <a:cubicBezTo>
                    <a:pt x="78" y="8"/>
                    <a:pt x="81" y="9"/>
                    <a:pt x="85" y="9"/>
                  </a:cubicBezTo>
                  <a:cubicBezTo>
                    <a:pt x="90" y="9"/>
                    <a:pt x="94" y="10"/>
                    <a:pt x="99" y="10"/>
                  </a:cubicBezTo>
                  <a:cubicBezTo>
                    <a:pt x="100" y="10"/>
                    <a:pt x="102" y="10"/>
                    <a:pt x="102" y="10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BBC6A98-9D6A-CAD1-6C23-1DD44F081F8A}"/>
                </a:ext>
              </a:extLst>
            </p:cNvPr>
            <p:cNvSpPr/>
            <p:nvPr/>
          </p:nvSpPr>
          <p:spPr bwMode="auto">
            <a:xfrm>
              <a:off x="6896101" y="3060700"/>
              <a:ext cx="439738" cy="931863"/>
            </a:xfrm>
            <a:custGeom>
              <a:avLst/>
              <a:gdLst>
                <a:gd name="T0" fmla="*/ 43 w 46"/>
                <a:gd name="T1" fmla="*/ 57 h 73"/>
                <a:gd name="T2" fmla="*/ 44 w 46"/>
                <a:gd name="T3" fmla="*/ 52 h 73"/>
                <a:gd name="T4" fmla="*/ 40 w 46"/>
                <a:gd name="T5" fmla="*/ 47 h 73"/>
                <a:gd name="T6" fmla="*/ 44 w 46"/>
                <a:gd name="T7" fmla="*/ 27 h 73"/>
                <a:gd name="T8" fmla="*/ 20 w 46"/>
                <a:gd name="T9" fmla="*/ 4 h 73"/>
                <a:gd name="T10" fmla="*/ 1 w 46"/>
                <a:gd name="T11" fmla="*/ 0 h 73"/>
                <a:gd name="T12" fmla="*/ 0 w 46"/>
                <a:gd name="T13" fmla="*/ 1 h 73"/>
                <a:gd name="T14" fmla="*/ 0 w 46"/>
                <a:gd name="T15" fmla="*/ 3 h 73"/>
                <a:gd name="T16" fmla="*/ 31 w 46"/>
                <a:gd name="T17" fmla="*/ 71 h 73"/>
                <a:gd name="T18" fmla="*/ 33 w 46"/>
                <a:gd name="T19" fmla="*/ 73 h 73"/>
                <a:gd name="T20" fmla="*/ 36 w 46"/>
                <a:gd name="T21" fmla="*/ 64 h 73"/>
                <a:gd name="T22" fmla="*/ 37 w 46"/>
                <a:gd name="T23" fmla="*/ 61 h 73"/>
                <a:gd name="T24" fmla="*/ 43 w 46"/>
                <a:gd name="T25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73">
                  <a:moveTo>
                    <a:pt x="43" y="57"/>
                  </a:moveTo>
                  <a:cubicBezTo>
                    <a:pt x="43" y="55"/>
                    <a:pt x="44" y="54"/>
                    <a:pt x="44" y="52"/>
                  </a:cubicBezTo>
                  <a:cubicBezTo>
                    <a:pt x="40" y="51"/>
                    <a:pt x="39" y="50"/>
                    <a:pt x="40" y="47"/>
                  </a:cubicBezTo>
                  <a:cubicBezTo>
                    <a:pt x="41" y="40"/>
                    <a:pt x="42" y="34"/>
                    <a:pt x="44" y="27"/>
                  </a:cubicBezTo>
                  <a:cubicBezTo>
                    <a:pt x="46" y="16"/>
                    <a:pt x="37" y="7"/>
                    <a:pt x="20" y="4"/>
                  </a:cubicBezTo>
                  <a:cubicBezTo>
                    <a:pt x="14" y="3"/>
                    <a:pt x="7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0" y="26"/>
                    <a:pt x="20" y="48"/>
                    <a:pt x="31" y="71"/>
                  </a:cubicBezTo>
                  <a:cubicBezTo>
                    <a:pt x="31" y="72"/>
                    <a:pt x="31" y="73"/>
                    <a:pt x="33" y="73"/>
                  </a:cubicBezTo>
                  <a:cubicBezTo>
                    <a:pt x="35" y="70"/>
                    <a:pt x="35" y="67"/>
                    <a:pt x="36" y="64"/>
                  </a:cubicBezTo>
                  <a:cubicBezTo>
                    <a:pt x="36" y="63"/>
                    <a:pt x="36" y="62"/>
                    <a:pt x="37" y="61"/>
                  </a:cubicBezTo>
                  <a:cubicBezTo>
                    <a:pt x="37" y="58"/>
                    <a:pt x="38" y="58"/>
                    <a:pt x="43" y="5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696C192B-94D9-82FC-D8F2-0639D4E9DC9B}"/>
                </a:ext>
              </a:extLst>
            </p:cNvPr>
            <p:cNvSpPr/>
            <p:nvPr/>
          </p:nvSpPr>
          <p:spPr bwMode="auto">
            <a:xfrm>
              <a:off x="4995863" y="3954463"/>
              <a:ext cx="534988" cy="750888"/>
            </a:xfrm>
            <a:custGeom>
              <a:avLst/>
              <a:gdLst>
                <a:gd name="T0" fmla="*/ 7 w 56"/>
                <a:gd name="T1" fmla="*/ 42 h 59"/>
                <a:gd name="T2" fmla="*/ 32 w 56"/>
                <a:gd name="T3" fmla="*/ 51 h 59"/>
                <a:gd name="T4" fmla="*/ 55 w 56"/>
                <a:gd name="T5" fmla="*/ 59 h 59"/>
                <a:gd name="T6" fmla="*/ 56 w 56"/>
                <a:gd name="T7" fmla="*/ 58 h 59"/>
                <a:gd name="T8" fmla="*/ 55 w 56"/>
                <a:gd name="T9" fmla="*/ 57 h 59"/>
                <a:gd name="T10" fmla="*/ 31 w 56"/>
                <a:gd name="T11" fmla="*/ 3 h 59"/>
                <a:gd name="T12" fmla="*/ 28 w 56"/>
                <a:gd name="T13" fmla="*/ 1 h 59"/>
                <a:gd name="T14" fmla="*/ 20 w 56"/>
                <a:gd name="T15" fmla="*/ 7 h 59"/>
                <a:gd name="T16" fmla="*/ 9 w 56"/>
                <a:gd name="T17" fmla="*/ 17 h 59"/>
                <a:gd name="T18" fmla="*/ 5 w 56"/>
                <a:gd name="T19" fmla="*/ 40 h 59"/>
                <a:gd name="T20" fmla="*/ 7 w 56"/>
                <a:gd name="T21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9">
                  <a:moveTo>
                    <a:pt x="7" y="42"/>
                  </a:moveTo>
                  <a:cubicBezTo>
                    <a:pt x="15" y="45"/>
                    <a:pt x="23" y="48"/>
                    <a:pt x="32" y="51"/>
                  </a:cubicBezTo>
                  <a:cubicBezTo>
                    <a:pt x="40" y="54"/>
                    <a:pt x="47" y="57"/>
                    <a:pt x="55" y="59"/>
                  </a:cubicBezTo>
                  <a:cubicBezTo>
                    <a:pt x="56" y="59"/>
                    <a:pt x="56" y="59"/>
                    <a:pt x="56" y="58"/>
                  </a:cubicBezTo>
                  <a:cubicBezTo>
                    <a:pt x="56" y="58"/>
                    <a:pt x="55" y="57"/>
                    <a:pt x="55" y="57"/>
                  </a:cubicBezTo>
                  <a:cubicBezTo>
                    <a:pt x="47" y="39"/>
                    <a:pt x="39" y="21"/>
                    <a:pt x="31" y="3"/>
                  </a:cubicBezTo>
                  <a:cubicBezTo>
                    <a:pt x="31" y="2"/>
                    <a:pt x="31" y="0"/>
                    <a:pt x="28" y="1"/>
                  </a:cubicBezTo>
                  <a:cubicBezTo>
                    <a:pt x="25" y="2"/>
                    <a:pt x="23" y="5"/>
                    <a:pt x="20" y="7"/>
                  </a:cubicBezTo>
                  <a:cubicBezTo>
                    <a:pt x="16" y="10"/>
                    <a:pt x="12" y="13"/>
                    <a:pt x="9" y="17"/>
                  </a:cubicBezTo>
                  <a:cubicBezTo>
                    <a:pt x="1" y="24"/>
                    <a:pt x="0" y="32"/>
                    <a:pt x="5" y="40"/>
                  </a:cubicBezTo>
                  <a:cubicBezTo>
                    <a:pt x="5" y="41"/>
                    <a:pt x="6" y="41"/>
                    <a:pt x="7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2842380-E05D-2DA6-BCF8-1202E2844D50}"/>
                </a:ext>
              </a:extLst>
            </p:cNvPr>
            <p:cNvSpPr/>
            <p:nvPr/>
          </p:nvSpPr>
          <p:spPr bwMode="auto">
            <a:xfrm>
              <a:off x="4757738" y="3698875"/>
              <a:ext cx="525463" cy="790575"/>
            </a:xfrm>
            <a:custGeom>
              <a:avLst/>
              <a:gdLst>
                <a:gd name="T0" fmla="*/ 32 w 55"/>
                <a:gd name="T1" fmla="*/ 62 h 62"/>
                <a:gd name="T2" fmla="*/ 28 w 55"/>
                <a:gd name="T3" fmla="*/ 53 h 62"/>
                <a:gd name="T4" fmla="*/ 35 w 55"/>
                <a:gd name="T5" fmla="*/ 37 h 62"/>
                <a:gd name="T6" fmla="*/ 52 w 55"/>
                <a:gd name="T7" fmla="*/ 22 h 62"/>
                <a:gd name="T8" fmla="*/ 54 w 55"/>
                <a:gd name="T9" fmla="*/ 21 h 62"/>
                <a:gd name="T10" fmla="*/ 55 w 55"/>
                <a:gd name="T11" fmla="*/ 20 h 62"/>
                <a:gd name="T12" fmla="*/ 47 w 55"/>
                <a:gd name="T13" fmla="*/ 1 h 62"/>
                <a:gd name="T14" fmla="*/ 45 w 55"/>
                <a:gd name="T15" fmla="*/ 0 h 62"/>
                <a:gd name="T16" fmla="*/ 37 w 55"/>
                <a:gd name="T17" fmla="*/ 6 h 62"/>
                <a:gd name="T18" fmla="*/ 29 w 55"/>
                <a:gd name="T19" fmla="*/ 7 h 62"/>
                <a:gd name="T20" fmla="*/ 25 w 55"/>
                <a:gd name="T21" fmla="*/ 11 h 62"/>
                <a:gd name="T22" fmla="*/ 24 w 55"/>
                <a:gd name="T23" fmla="*/ 18 h 62"/>
                <a:gd name="T24" fmla="*/ 10 w 55"/>
                <a:gd name="T25" fmla="*/ 30 h 62"/>
                <a:gd name="T26" fmla="*/ 20 w 55"/>
                <a:gd name="T27" fmla="*/ 58 h 62"/>
                <a:gd name="T28" fmla="*/ 32 w 55"/>
                <a:gd name="T2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62">
                  <a:moveTo>
                    <a:pt x="32" y="62"/>
                  </a:moveTo>
                  <a:cubicBezTo>
                    <a:pt x="30" y="59"/>
                    <a:pt x="28" y="56"/>
                    <a:pt x="28" y="53"/>
                  </a:cubicBezTo>
                  <a:cubicBezTo>
                    <a:pt x="27" y="47"/>
                    <a:pt x="29" y="42"/>
                    <a:pt x="35" y="37"/>
                  </a:cubicBezTo>
                  <a:cubicBezTo>
                    <a:pt x="41" y="32"/>
                    <a:pt x="46" y="27"/>
                    <a:pt x="52" y="22"/>
                  </a:cubicBezTo>
                  <a:cubicBezTo>
                    <a:pt x="53" y="22"/>
                    <a:pt x="53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2" y="14"/>
                    <a:pt x="50" y="8"/>
                    <a:pt x="47" y="1"/>
                  </a:cubicBezTo>
                  <a:cubicBezTo>
                    <a:pt x="47" y="1"/>
                    <a:pt x="47" y="0"/>
                    <a:pt x="45" y="0"/>
                  </a:cubicBezTo>
                  <a:cubicBezTo>
                    <a:pt x="43" y="2"/>
                    <a:pt x="40" y="4"/>
                    <a:pt x="37" y="6"/>
                  </a:cubicBezTo>
                  <a:cubicBezTo>
                    <a:pt x="35" y="8"/>
                    <a:pt x="33" y="8"/>
                    <a:pt x="29" y="7"/>
                  </a:cubicBezTo>
                  <a:cubicBezTo>
                    <a:pt x="27" y="8"/>
                    <a:pt x="26" y="10"/>
                    <a:pt x="25" y="11"/>
                  </a:cubicBezTo>
                  <a:cubicBezTo>
                    <a:pt x="28" y="13"/>
                    <a:pt x="27" y="15"/>
                    <a:pt x="24" y="18"/>
                  </a:cubicBezTo>
                  <a:cubicBezTo>
                    <a:pt x="19" y="21"/>
                    <a:pt x="14" y="25"/>
                    <a:pt x="10" y="30"/>
                  </a:cubicBezTo>
                  <a:cubicBezTo>
                    <a:pt x="0" y="39"/>
                    <a:pt x="5" y="52"/>
                    <a:pt x="20" y="58"/>
                  </a:cubicBezTo>
                  <a:cubicBezTo>
                    <a:pt x="24" y="59"/>
                    <a:pt x="28" y="61"/>
                    <a:pt x="32" y="62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894BAA16-CF01-78D8-6716-86484988B1BC}"/>
                </a:ext>
              </a:extLst>
            </p:cNvPr>
            <p:cNvSpPr/>
            <p:nvPr/>
          </p:nvSpPr>
          <p:spPr bwMode="auto">
            <a:xfrm>
              <a:off x="5426076" y="4183063"/>
              <a:ext cx="506413" cy="650875"/>
            </a:xfrm>
            <a:custGeom>
              <a:avLst/>
              <a:gdLst>
                <a:gd name="T0" fmla="*/ 20 w 53"/>
                <a:gd name="T1" fmla="*/ 45 h 51"/>
                <a:gd name="T2" fmla="*/ 48 w 53"/>
                <a:gd name="T3" fmla="*/ 49 h 51"/>
                <a:gd name="T4" fmla="*/ 51 w 53"/>
                <a:gd name="T5" fmla="*/ 48 h 51"/>
                <a:gd name="T6" fmla="*/ 52 w 53"/>
                <a:gd name="T7" fmla="*/ 46 h 51"/>
                <a:gd name="T8" fmla="*/ 36 w 53"/>
                <a:gd name="T9" fmla="*/ 9 h 51"/>
                <a:gd name="T10" fmla="*/ 33 w 53"/>
                <a:gd name="T11" fmla="*/ 7 h 51"/>
                <a:gd name="T12" fmla="*/ 25 w 53"/>
                <a:gd name="T13" fmla="*/ 9 h 51"/>
                <a:gd name="T14" fmla="*/ 4 w 53"/>
                <a:gd name="T15" fmla="*/ 2 h 51"/>
                <a:gd name="T16" fmla="*/ 2 w 53"/>
                <a:gd name="T17" fmla="*/ 0 h 51"/>
                <a:gd name="T18" fmla="*/ 0 w 53"/>
                <a:gd name="T19" fmla="*/ 1 h 51"/>
                <a:gd name="T20" fmla="*/ 1 w 53"/>
                <a:gd name="T21" fmla="*/ 3 h 51"/>
                <a:gd name="T22" fmla="*/ 19 w 53"/>
                <a:gd name="T23" fmla="*/ 43 h 51"/>
                <a:gd name="T24" fmla="*/ 20 w 53"/>
                <a:gd name="T25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51">
                  <a:moveTo>
                    <a:pt x="20" y="45"/>
                  </a:moveTo>
                  <a:cubicBezTo>
                    <a:pt x="29" y="49"/>
                    <a:pt x="38" y="51"/>
                    <a:pt x="48" y="49"/>
                  </a:cubicBezTo>
                  <a:cubicBezTo>
                    <a:pt x="49" y="49"/>
                    <a:pt x="50" y="49"/>
                    <a:pt x="51" y="48"/>
                  </a:cubicBezTo>
                  <a:cubicBezTo>
                    <a:pt x="53" y="48"/>
                    <a:pt x="52" y="47"/>
                    <a:pt x="52" y="46"/>
                  </a:cubicBezTo>
                  <a:cubicBezTo>
                    <a:pt x="47" y="34"/>
                    <a:pt x="41" y="21"/>
                    <a:pt x="36" y="9"/>
                  </a:cubicBezTo>
                  <a:cubicBezTo>
                    <a:pt x="35" y="8"/>
                    <a:pt x="35" y="7"/>
                    <a:pt x="33" y="7"/>
                  </a:cubicBezTo>
                  <a:cubicBezTo>
                    <a:pt x="30" y="7"/>
                    <a:pt x="28" y="8"/>
                    <a:pt x="25" y="9"/>
                  </a:cubicBezTo>
                  <a:cubicBezTo>
                    <a:pt x="16" y="9"/>
                    <a:pt x="9" y="7"/>
                    <a:pt x="4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7" y="16"/>
                    <a:pt x="13" y="29"/>
                    <a:pt x="19" y="43"/>
                  </a:cubicBezTo>
                  <a:cubicBezTo>
                    <a:pt x="19" y="43"/>
                    <a:pt x="20" y="44"/>
                    <a:pt x="20" y="4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2D2C6B0B-F5F8-AD8E-43A3-8B10C8B4CB47}"/>
                </a:ext>
              </a:extLst>
            </p:cNvPr>
            <p:cNvSpPr/>
            <p:nvPr/>
          </p:nvSpPr>
          <p:spPr bwMode="auto">
            <a:xfrm>
              <a:off x="6380163" y="4425950"/>
              <a:ext cx="420688" cy="777875"/>
            </a:xfrm>
            <a:custGeom>
              <a:avLst/>
              <a:gdLst>
                <a:gd name="T0" fmla="*/ 15 w 44"/>
                <a:gd name="T1" fmla="*/ 0 h 61"/>
                <a:gd name="T2" fmla="*/ 9 w 44"/>
                <a:gd name="T3" fmla="*/ 8 h 61"/>
                <a:gd name="T4" fmla="*/ 1 w 44"/>
                <a:gd name="T5" fmla="*/ 40 h 61"/>
                <a:gd name="T6" fmla="*/ 3 w 44"/>
                <a:gd name="T7" fmla="*/ 50 h 61"/>
                <a:gd name="T8" fmla="*/ 4 w 44"/>
                <a:gd name="T9" fmla="*/ 52 h 61"/>
                <a:gd name="T10" fmla="*/ 22 w 44"/>
                <a:gd name="T11" fmla="*/ 56 h 61"/>
                <a:gd name="T12" fmla="*/ 43 w 44"/>
                <a:gd name="T13" fmla="*/ 61 h 61"/>
                <a:gd name="T14" fmla="*/ 43 w 44"/>
                <a:gd name="T15" fmla="*/ 59 h 61"/>
                <a:gd name="T16" fmla="*/ 32 w 44"/>
                <a:gd name="T17" fmla="*/ 34 h 61"/>
                <a:gd name="T18" fmla="*/ 22 w 44"/>
                <a:gd name="T19" fmla="*/ 27 h 61"/>
                <a:gd name="T20" fmla="*/ 22 w 44"/>
                <a:gd name="T21" fmla="*/ 17 h 61"/>
                <a:gd name="T22" fmla="*/ 23 w 44"/>
                <a:gd name="T23" fmla="*/ 14 h 61"/>
                <a:gd name="T24" fmla="*/ 17 w 44"/>
                <a:gd name="T25" fmla="*/ 1 h 61"/>
                <a:gd name="T26" fmla="*/ 15 w 44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1">
                  <a:moveTo>
                    <a:pt x="15" y="0"/>
                  </a:moveTo>
                  <a:cubicBezTo>
                    <a:pt x="12" y="2"/>
                    <a:pt x="10" y="5"/>
                    <a:pt x="9" y="8"/>
                  </a:cubicBezTo>
                  <a:cubicBezTo>
                    <a:pt x="6" y="19"/>
                    <a:pt x="4" y="29"/>
                    <a:pt x="1" y="40"/>
                  </a:cubicBezTo>
                  <a:cubicBezTo>
                    <a:pt x="0" y="43"/>
                    <a:pt x="1" y="47"/>
                    <a:pt x="3" y="50"/>
                  </a:cubicBezTo>
                  <a:cubicBezTo>
                    <a:pt x="4" y="51"/>
                    <a:pt x="4" y="51"/>
                    <a:pt x="4" y="52"/>
                  </a:cubicBezTo>
                  <a:cubicBezTo>
                    <a:pt x="10" y="54"/>
                    <a:pt x="16" y="55"/>
                    <a:pt x="22" y="56"/>
                  </a:cubicBezTo>
                  <a:cubicBezTo>
                    <a:pt x="29" y="58"/>
                    <a:pt x="36" y="59"/>
                    <a:pt x="43" y="61"/>
                  </a:cubicBezTo>
                  <a:cubicBezTo>
                    <a:pt x="44" y="60"/>
                    <a:pt x="43" y="60"/>
                    <a:pt x="43" y="59"/>
                  </a:cubicBezTo>
                  <a:cubicBezTo>
                    <a:pt x="39" y="51"/>
                    <a:pt x="36" y="43"/>
                    <a:pt x="32" y="34"/>
                  </a:cubicBezTo>
                  <a:cubicBezTo>
                    <a:pt x="28" y="32"/>
                    <a:pt x="24" y="30"/>
                    <a:pt x="22" y="27"/>
                  </a:cubicBezTo>
                  <a:cubicBezTo>
                    <a:pt x="20" y="24"/>
                    <a:pt x="20" y="20"/>
                    <a:pt x="22" y="17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1" y="10"/>
                    <a:pt x="19" y="5"/>
                    <a:pt x="17" y="1"/>
                  </a:cubicBezTo>
                  <a:cubicBezTo>
                    <a:pt x="17" y="1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15EA7B5-A4B7-F788-AF3B-1E3804035713}"/>
                </a:ext>
              </a:extLst>
            </p:cNvPr>
            <p:cNvSpPr/>
            <p:nvPr/>
          </p:nvSpPr>
          <p:spPr bwMode="auto">
            <a:xfrm>
              <a:off x="6762751" y="3035300"/>
              <a:ext cx="390525" cy="1122363"/>
            </a:xfrm>
            <a:custGeom>
              <a:avLst/>
              <a:gdLst>
                <a:gd name="T0" fmla="*/ 3 w 41"/>
                <a:gd name="T1" fmla="*/ 0 h 88"/>
                <a:gd name="T2" fmla="*/ 4 w 41"/>
                <a:gd name="T3" fmla="*/ 5 h 88"/>
                <a:gd name="T4" fmla="*/ 9 w 41"/>
                <a:gd name="T5" fmla="*/ 16 h 88"/>
                <a:gd name="T6" fmla="*/ 14 w 41"/>
                <a:gd name="T7" fmla="*/ 26 h 88"/>
                <a:gd name="T8" fmla="*/ 17 w 41"/>
                <a:gd name="T9" fmla="*/ 34 h 88"/>
                <a:gd name="T10" fmla="*/ 11 w 41"/>
                <a:gd name="T11" fmla="*/ 32 h 88"/>
                <a:gd name="T12" fmla="*/ 13 w 41"/>
                <a:gd name="T13" fmla="*/ 34 h 88"/>
                <a:gd name="T14" fmla="*/ 17 w 41"/>
                <a:gd name="T15" fmla="*/ 51 h 88"/>
                <a:gd name="T16" fmla="*/ 4 w 41"/>
                <a:gd name="T17" fmla="*/ 57 h 88"/>
                <a:gd name="T18" fmla="*/ 1 w 41"/>
                <a:gd name="T19" fmla="*/ 58 h 88"/>
                <a:gd name="T20" fmla="*/ 1 w 41"/>
                <a:gd name="T21" fmla="*/ 60 h 88"/>
                <a:gd name="T22" fmla="*/ 12 w 41"/>
                <a:gd name="T23" fmla="*/ 86 h 88"/>
                <a:gd name="T24" fmla="*/ 13 w 41"/>
                <a:gd name="T25" fmla="*/ 87 h 88"/>
                <a:gd name="T26" fmla="*/ 41 w 41"/>
                <a:gd name="T27" fmla="*/ 81 h 88"/>
                <a:gd name="T28" fmla="*/ 40 w 41"/>
                <a:gd name="T29" fmla="*/ 78 h 88"/>
                <a:gd name="T30" fmla="*/ 6 w 41"/>
                <a:gd name="T31" fmla="*/ 2 h 88"/>
                <a:gd name="T32" fmla="*/ 6 w 41"/>
                <a:gd name="T33" fmla="*/ 1 h 88"/>
                <a:gd name="T34" fmla="*/ 3 w 4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88">
                  <a:moveTo>
                    <a:pt x="3" y="0"/>
                  </a:moveTo>
                  <a:cubicBezTo>
                    <a:pt x="2" y="2"/>
                    <a:pt x="4" y="3"/>
                    <a:pt x="4" y="5"/>
                  </a:cubicBezTo>
                  <a:cubicBezTo>
                    <a:pt x="5" y="9"/>
                    <a:pt x="7" y="12"/>
                    <a:pt x="9" y="16"/>
                  </a:cubicBezTo>
                  <a:cubicBezTo>
                    <a:pt x="11" y="19"/>
                    <a:pt x="12" y="23"/>
                    <a:pt x="14" y="26"/>
                  </a:cubicBezTo>
                  <a:cubicBezTo>
                    <a:pt x="15" y="29"/>
                    <a:pt x="16" y="31"/>
                    <a:pt x="17" y="34"/>
                  </a:cubicBezTo>
                  <a:cubicBezTo>
                    <a:pt x="14" y="34"/>
                    <a:pt x="14" y="32"/>
                    <a:pt x="11" y="32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20" y="39"/>
                    <a:pt x="21" y="45"/>
                    <a:pt x="17" y="51"/>
                  </a:cubicBezTo>
                  <a:cubicBezTo>
                    <a:pt x="14" y="54"/>
                    <a:pt x="10" y="56"/>
                    <a:pt x="4" y="57"/>
                  </a:cubicBezTo>
                  <a:cubicBezTo>
                    <a:pt x="3" y="58"/>
                    <a:pt x="2" y="58"/>
                    <a:pt x="1" y="58"/>
                  </a:cubicBezTo>
                  <a:cubicBezTo>
                    <a:pt x="0" y="59"/>
                    <a:pt x="0" y="60"/>
                    <a:pt x="1" y="60"/>
                  </a:cubicBezTo>
                  <a:cubicBezTo>
                    <a:pt x="4" y="69"/>
                    <a:pt x="8" y="77"/>
                    <a:pt x="12" y="86"/>
                  </a:cubicBezTo>
                  <a:cubicBezTo>
                    <a:pt x="12" y="86"/>
                    <a:pt x="12" y="87"/>
                    <a:pt x="13" y="87"/>
                  </a:cubicBezTo>
                  <a:cubicBezTo>
                    <a:pt x="24" y="88"/>
                    <a:pt x="34" y="86"/>
                    <a:pt x="41" y="81"/>
                  </a:cubicBezTo>
                  <a:cubicBezTo>
                    <a:pt x="41" y="80"/>
                    <a:pt x="40" y="79"/>
                    <a:pt x="40" y="78"/>
                  </a:cubicBezTo>
                  <a:cubicBezTo>
                    <a:pt x="29" y="52"/>
                    <a:pt x="17" y="27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A9C12726-5954-177C-7F7F-2AE9CCDE9DEA}"/>
                </a:ext>
              </a:extLst>
            </p:cNvPr>
            <p:cNvSpPr/>
            <p:nvPr/>
          </p:nvSpPr>
          <p:spPr bwMode="auto">
            <a:xfrm>
              <a:off x="6046788" y="3328988"/>
              <a:ext cx="390525" cy="765175"/>
            </a:xfrm>
            <a:custGeom>
              <a:avLst/>
              <a:gdLst>
                <a:gd name="T0" fmla="*/ 4 w 41"/>
                <a:gd name="T1" fmla="*/ 10 h 60"/>
                <a:gd name="T2" fmla="*/ 3 w 41"/>
                <a:gd name="T3" fmla="*/ 25 h 60"/>
                <a:gd name="T4" fmla="*/ 18 w 41"/>
                <a:gd name="T5" fmla="*/ 49 h 60"/>
                <a:gd name="T6" fmla="*/ 40 w 41"/>
                <a:gd name="T7" fmla="*/ 60 h 60"/>
                <a:gd name="T8" fmla="*/ 40 w 41"/>
                <a:gd name="T9" fmla="*/ 58 h 60"/>
                <a:gd name="T10" fmla="*/ 15 w 41"/>
                <a:gd name="T11" fmla="*/ 2 h 60"/>
                <a:gd name="T12" fmla="*/ 14 w 41"/>
                <a:gd name="T13" fmla="*/ 0 h 60"/>
                <a:gd name="T14" fmla="*/ 12 w 41"/>
                <a:gd name="T15" fmla="*/ 0 h 60"/>
                <a:gd name="T16" fmla="*/ 4 w 41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0">
                  <a:moveTo>
                    <a:pt x="4" y="10"/>
                  </a:moveTo>
                  <a:cubicBezTo>
                    <a:pt x="0" y="15"/>
                    <a:pt x="0" y="20"/>
                    <a:pt x="3" y="25"/>
                  </a:cubicBezTo>
                  <a:cubicBezTo>
                    <a:pt x="8" y="33"/>
                    <a:pt x="13" y="41"/>
                    <a:pt x="18" y="49"/>
                  </a:cubicBezTo>
                  <a:cubicBezTo>
                    <a:pt x="22" y="55"/>
                    <a:pt x="29" y="59"/>
                    <a:pt x="40" y="60"/>
                  </a:cubicBezTo>
                  <a:cubicBezTo>
                    <a:pt x="41" y="60"/>
                    <a:pt x="40" y="59"/>
                    <a:pt x="40" y="58"/>
                  </a:cubicBezTo>
                  <a:cubicBezTo>
                    <a:pt x="31" y="39"/>
                    <a:pt x="23" y="21"/>
                    <a:pt x="15" y="2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9" y="4"/>
                    <a:pt x="6" y="7"/>
                    <a:pt x="4" y="10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50638F4-3E66-E39F-7B96-6B8DB6456162}"/>
                </a:ext>
              </a:extLst>
            </p:cNvPr>
            <p:cNvSpPr/>
            <p:nvPr/>
          </p:nvSpPr>
          <p:spPr bwMode="auto">
            <a:xfrm>
              <a:off x="6762751" y="4705350"/>
              <a:ext cx="390525" cy="549275"/>
            </a:xfrm>
            <a:custGeom>
              <a:avLst/>
              <a:gdLst>
                <a:gd name="T0" fmla="*/ 12 w 41"/>
                <a:gd name="T1" fmla="*/ 41 h 43"/>
                <a:gd name="T2" fmla="*/ 41 w 41"/>
                <a:gd name="T3" fmla="*/ 36 h 43"/>
                <a:gd name="T4" fmla="*/ 32 w 41"/>
                <a:gd name="T5" fmla="*/ 17 h 43"/>
                <a:gd name="T6" fmla="*/ 26 w 41"/>
                <a:gd name="T7" fmla="*/ 2 h 43"/>
                <a:gd name="T8" fmla="*/ 24 w 41"/>
                <a:gd name="T9" fmla="*/ 0 h 43"/>
                <a:gd name="T10" fmla="*/ 22 w 41"/>
                <a:gd name="T11" fmla="*/ 5 h 43"/>
                <a:gd name="T12" fmla="*/ 19 w 41"/>
                <a:gd name="T13" fmla="*/ 8 h 43"/>
                <a:gd name="T14" fmla="*/ 3 w 41"/>
                <a:gd name="T15" fmla="*/ 13 h 43"/>
                <a:gd name="T16" fmla="*/ 1 w 41"/>
                <a:gd name="T17" fmla="*/ 14 h 43"/>
                <a:gd name="T18" fmla="*/ 0 w 41"/>
                <a:gd name="T19" fmla="*/ 16 h 43"/>
                <a:gd name="T20" fmla="*/ 11 w 41"/>
                <a:gd name="T21" fmla="*/ 40 h 43"/>
                <a:gd name="T22" fmla="*/ 12 w 41"/>
                <a:gd name="T23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43">
                  <a:moveTo>
                    <a:pt x="12" y="41"/>
                  </a:moveTo>
                  <a:cubicBezTo>
                    <a:pt x="23" y="43"/>
                    <a:pt x="33" y="41"/>
                    <a:pt x="41" y="36"/>
                  </a:cubicBezTo>
                  <a:cubicBezTo>
                    <a:pt x="38" y="29"/>
                    <a:pt x="35" y="23"/>
                    <a:pt x="32" y="17"/>
                  </a:cubicBezTo>
                  <a:cubicBezTo>
                    <a:pt x="30" y="12"/>
                    <a:pt x="28" y="7"/>
                    <a:pt x="26" y="2"/>
                  </a:cubicBezTo>
                  <a:cubicBezTo>
                    <a:pt x="26" y="1"/>
                    <a:pt x="26" y="0"/>
                    <a:pt x="24" y="0"/>
                  </a:cubicBezTo>
                  <a:cubicBezTo>
                    <a:pt x="22" y="2"/>
                    <a:pt x="23" y="3"/>
                    <a:pt x="22" y="5"/>
                  </a:cubicBezTo>
                  <a:cubicBezTo>
                    <a:pt x="21" y="6"/>
                    <a:pt x="20" y="7"/>
                    <a:pt x="19" y="8"/>
                  </a:cubicBezTo>
                  <a:cubicBezTo>
                    <a:pt x="15" y="11"/>
                    <a:pt x="10" y="13"/>
                    <a:pt x="3" y="13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24"/>
                    <a:pt x="7" y="32"/>
                    <a:pt x="11" y="40"/>
                  </a:cubicBezTo>
                  <a:cubicBezTo>
                    <a:pt x="11" y="40"/>
                    <a:pt x="12" y="41"/>
                    <a:pt x="12" y="4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D81D2EC-B9D5-561C-3BEE-1D4B881158FF}"/>
                </a:ext>
              </a:extLst>
            </p:cNvPr>
            <p:cNvSpPr/>
            <p:nvPr/>
          </p:nvSpPr>
          <p:spPr bwMode="auto">
            <a:xfrm>
              <a:off x="6934201" y="4297363"/>
              <a:ext cx="306388" cy="803275"/>
            </a:xfrm>
            <a:custGeom>
              <a:avLst/>
              <a:gdLst>
                <a:gd name="T0" fmla="*/ 19 w 32"/>
                <a:gd name="T1" fmla="*/ 2 h 63"/>
                <a:gd name="T2" fmla="*/ 6 w 32"/>
                <a:gd name="T3" fmla="*/ 1 h 63"/>
                <a:gd name="T4" fmla="*/ 2 w 32"/>
                <a:gd name="T5" fmla="*/ 0 h 63"/>
                <a:gd name="T6" fmla="*/ 1 w 32"/>
                <a:gd name="T7" fmla="*/ 2 h 63"/>
                <a:gd name="T8" fmla="*/ 1 w 32"/>
                <a:gd name="T9" fmla="*/ 4 h 63"/>
                <a:gd name="T10" fmla="*/ 26 w 32"/>
                <a:gd name="T11" fmla="*/ 60 h 63"/>
                <a:gd name="T12" fmla="*/ 29 w 32"/>
                <a:gd name="T13" fmla="*/ 63 h 63"/>
                <a:gd name="T14" fmla="*/ 32 w 32"/>
                <a:gd name="T15" fmla="*/ 53 h 63"/>
                <a:gd name="T16" fmla="*/ 28 w 32"/>
                <a:gd name="T17" fmla="*/ 14 h 63"/>
                <a:gd name="T18" fmla="*/ 19 w 32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2">
                  <a:moveTo>
                    <a:pt x="19" y="2"/>
                  </a:moveTo>
                  <a:cubicBezTo>
                    <a:pt x="15" y="2"/>
                    <a:pt x="11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0" y="22"/>
                    <a:pt x="18" y="41"/>
                    <a:pt x="26" y="60"/>
                  </a:cubicBezTo>
                  <a:cubicBezTo>
                    <a:pt x="27" y="61"/>
                    <a:pt x="26" y="62"/>
                    <a:pt x="29" y="63"/>
                  </a:cubicBezTo>
                  <a:cubicBezTo>
                    <a:pt x="32" y="60"/>
                    <a:pt x="32" y="56"/>
                    <a:pt x="32" y="53"/>
                  </a:cubicBezTo>
                  <a:cubicBezTo>
                    <a:pt x="31" y="40"/>
                    <a:pt x="30" y="27"/>
                    <a:pt x="28" y="14"/>
                  </a:cubicBezTo>
                  <a:cubicBezTo>
                    <a:pt x="28" y="9"/>
                    <a:pt x="25" y="5"/>
                    <a:pt x="1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0F6C97B4-3744-DAA7-32EB-24B346DB05B6}"/>
                </a:ext>
              </a:extLst>
            </p:cNvPr>
            <p:cNvSpPr/>
            <p:nvPr/>
          </p:nvSpPr>
          <p:spPr bwMode="auto">
            <a:xfrm>
              <a:off x="6218238" y="3009900"/>
              <a:ext cx="295275" cy="549275"/>
            </a:xfrm>
            <a:custGeom>
              <a:avLst/>
              <a:gdLst>
                <a:gd name="T0" fmla="*/ 12 w 31"/>
                <a:gd name="T1" fmla="*/ 43 h 43"/>
                <a:gd name="T2" fmla="*/ 19 w 31"/>
                <a:gd name="T3" fmla="*/ 30 h 43"/>
                <a:gd name="T4" fmla="*/ 31 w 31"/>
                <a:gd name="T5" fmla="*/ 17 h 43"/>
                <a:gd name="T6" fmla="*/ 24 w 31"/>
                <a:gd name="T7" fmla="*/ 2 h 43"/>
                <a:gd name="T8" fmla="*/ 22 w 31"/>
                <a:gd name="T9" fmla="*/ 0 h 43"/>
                <a:gd name="T10" fmla="*/ 10 w 31"/>
                <a:gd name="T11" fmla="*/ 7 h 43"/>
                <a:gd name="T12" fmla="*/ 0 w 31"/>
                <a:gd name="T13" fmla="*/ 18 h 43"/>
                <a:gd name="T14" fmla="*/ 0 w 31"/>
                <a:gd name="T15" fmla="*/ 20 h 43"/>
                <a:gd name="T16" fmla="*/ 10 w 31"/>
                <a:gd name="T17" fmla="*/ 41 h 43"/>
                <a:gd name="T18" fmla="*/ 12 w 31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3">
                  <a:moveTo>
                    <a:pt x="12" y="43"/>
                  </a:moveTo>
                  <a:cubicBezTo>
                    <a:pt x="13" y="38"/>
                    <a:pt x="16" y="34"/>
                    <a:pt x="19" y="30"/>
                  </a:cubicBezTo>
                  <a:cubicBezTo>
                    <a:pt x="23" y="26"/>
                    <a:pt x="27" y="21"/>
                    <a:pt x="31" y="17"/>
                  </a:cubicBezTo>
                  <a:cubicBezTo>
                    <a:pt x="28" y="12"/>
                    <a:pt x="26" y="7"/>
                    <a:pt x="24" y="2"/>
                  </a:cubicBezTo>
                  <a:cubicBezTo>
                    <a:pt x="24" y="2"/>
                    <a:pt x="24" y="0"/>
                    <a:pt x="22" y="0"/>
                  </a:cubicBezTo>
                  <a:cubicBezTo>
                    <a:pt x="17" y="2"/>
                    <a:pt x="13" y="4"/>
                    <a:pt x="10" y="7"/>
                  </a:cubicBezTo>
                  <a:cubicBezTo>
                    <a:pt x="6" y="11"/>
                    <a:pt x="3" y="14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3" y="27"/>
                    <a:pt x="6" y="34"/>
                    <a:pt x="10" y="41"/>
                  </a:cubicBezTo>
                  <a:cubicBezTo>
                    <a:pt x="10" y="42"/>
                    <a:pt x="10" y="43"/>
                    <a:pt x="12" y="43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B5BBE307-2D72-89DA-681C-E2E383795286}"/>
                </a:ext>
              </a:extLst>
            </p:cNvPr>
            <p:cNvSpPr/>
            <p:nvPr/>
          </p:nvSpPr>
          <p:spPr bwMode="auto">
            <a:xfrm>
              <a:off x="6810376" y="3048000"/>
              <a:ext cx="400050" cy="1020763"/>
            </a:xfrm>
            <a:custGeom>
              <a:avLst/>
              <a:gdLst>
                <a:gd name="T0" fmla="*/ 1 w 42"/>
                <a:gd name="T1" fmla="*/ 0 h 80"/>
                <a:gd name="T2" fmla="*/ 1 w 42"/>
                <a:gd name="T3" fmla="*/ 2 h 80"/>
                <a:gd name="T4" fmla="*/ 35 w 42"/>
                <a:gd name="T5" fmla="*/ 78 h 80"/>
                <a:gd name="T6" fmla="*/ 36 w 42"/>
                <a:gd name="T7" fmla="*/ 80 h 80"/>
                <a:gd name="T8" fmla="*/ 42 w 42"/>
                <a:gd name="T9" fmla="*/ 74 h 80"/>
                <a:gd name="T10" fmla="*/ 40 w 42"/>
                <a:gd name="T11" fmla="*/ 72 h 80"/>
                <a:gd name="T12" fmla="*/ 10 w 42"/>
                <a:gd name="T13" fmla="*/ 3 h 80"/>
                <a:gd name="T14" fmla="*/ 10 w 42"/>
                <a:gd name="T15" fmla="*/ 1 h 80"/>
                <a:gd name="T16" fmla="*/ 1 w 4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80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2" y="27"/>
                    <a:pt x="24" y="53"/>
                    <a:pt x="35" y="78"/>
                  </a:cubicBezTo>
                  <a:cubicBezTo>
                    <a:pt x="35" y="79"/>
                    <a:pt x="35" y="79"/>
                    <a:pt x="36" y="80"/>
                  </a:cubicBezTo>
                  <a:cubicBezTo>
                    <a:pt x="39" y="78"/>
                    <a:pt x="41" y="76"/>
                    <a:pt x="42" y="74"/>
                  </a:cubicBezTo>
                  <a:cubicBezTo>
                    <a:pt x="41" y="74"/>
                    <a:pt x="41" y="73"/>
                    <a:pt x="40" y="72"/>
                  </a:cubicBezTo>
                  <a:cubicBezTo>
                    <a:pt x="30" y="49"/>
                    <a:pt x="20" y="26"/>
                    <a:pt x="10" y="3"/>
                  </a:cubicBezTo>
                  <a:cubicBezTo>
                    <a:pt x="10" y="3"/>
                    <a:pt x="9" y="2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35A1E3C6-15DA-0EE4-11B4-50BDCD2165E3}"/>
                </a:ext>
              </a:extLst>
            </p:cNvPr>
            <p:cNvSpPr/>
            <p:nvPr/>
          </p:nvSpPr>
          <p:spPr bwMode="auto">
            <a:xfrm>
              <a:off x="6858001" y="4297363"/>
              <a:ext cx="352425" cy="868363"/>
            </a:xfrm>
            <a:custGeom>
              <a:avLst/>
              <a:gdLst>
                <a:gd name="T0" fmla="*/ 37 w 37"/>
                <a:gd name="T1" fmla="*/ 63 h 68"/>
                <a:gd name="T2" fmla="*/ 35 w 37"/>
                <a:gd name="T3" fmla="*/ 61 h 68"/>
                <a:gd name="T4" fmla="*/ 10 w 37"/>
                <a:gd name="T5" fmla="*/ 3 h 68"/>
                <a:gd name="T6" fmla="*/ 10 w 37"/>
                <a:gd name="T7" fmla="*/ 0 h 68"/>
                <a:gd name="T8" fmla="*/ 0 w 37"/>
                <a:gd name="T9" fmla="*/ 0 h 68"/>
                <a:gd name="T10" fmla="*/ 1 w 37"/>
                <a:gd name="T11" fmla="*/ 2 h 68"/>
                <a:gd name="T12" fmla="*/ 8 w 37"/>
                <a:gd name="T13" fmla="*/ 20 h 68"/>
                <a:gd name="T14" fmla="*/ 9 w 37"/>
                <a:gd name="T15" fmla="*/ 23 h 68"/>
                <a:gd name="T16" fmla="*/ 14 w 37"/>
                <a:gd name="T17" fmla="*/ 32 h 68"/>
                <a:gd name="T18" fmla="*/ 15 w 37"/>
                <a:gd name="T19" fmla="*/ 34 h 68"/>
                <a:gd name="T20" fmla="*/ 29 w 37"/>
                <a:gd name="T21" fmla="*/ 66 h 68"/>
                <a:gd name="T22" fmla="*/ 31 w 37"/>
                <a:gd name="T23" fmla="*/ 68 h 68"/>
                <a:gd name="T24" fmla="*/ 37 w 37"/>
                <a:gd name="T25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8">
                  <a:moveTo>
                    <a:pt x="37" y="63"/>
                  </a:moveTo>
                  <a:cubicBezTo>
                    <a:pt x="36" y="62"/>
                    <a:pt x="36" y="61"/>
                    <a:pt x="35" y="61"/>
                  </a:cubicBezTo>
                  <a:cubicBezTo>
                    <a:pt x="27" y="41"/>
                    <a:pt x="18" y="22"/>
                    <a:pt x="10" y="3"/>
                  </a:cubicBezTo>
                  <a:cubicBezTo>
                    <a:pt x="9" y="2"/>
                    <a:pt x="9" y="1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3" y="8"/>
                    <a:pt x="6" y="14"/>
                    <a:pt x="8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12" y="26"/>
                    <a:pt x="12" y="29"/>
                    <a:pt x="14" y="32"/>
                  </a:cubicBezTo>
                  <a:cubicBezTo>
                    <a:pt x="15" y="33"/>
                    <a:pt x="15" y="34"/>
                    <a:pt x="15" y="34"/>
                  </a:cubicBezTo>
                  <a:cubicBezTo>
                    <a:pt x="20" y="45"/>
                    <a:pt x="25" y="55"/>
                    <a:pt x="29" y="66"/>
                  </a:cubicBezTo>
                  <a:cubicBezTo>
                    <a:pt x="30" y="67"/>
                    <a:pt x="30" y="67"/>
                    <a:pt x="31" y="68"/>
                  </a:cubicBezTo>
                  <a:cubicBezTo>
                    <a:pt x="34" y="66"/>
                    <a:pt x="35" y="65"/>
                    <a:pt x="37" y="63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8366F33C-F31D-A70F-63F2-C46C10BB3A1B}"/>
                </a:ext>
              </a:extLst>
            </p:cNvPr>
            <p:cNvSpPr/>
            <p:nvPr/>
          </p:nvSpPr>
          <p:spPr bwMode="auto">
            <a:xfrm>
              <a:off x="6084888" y="3100388"/>
              <a:ext cx="428625" cy="1006475"/>
            </a:xfrm>
            <a:custGeom>
              <a:avLst/>
              <a:gdLst>
                <a:gd name="T0" fmla="*/ 26 w 45"/>
                <a:gd name="T1" fmla="*/ 36 h 79"/>
                <a:gd name="T2" fmla="*/ 24 w 45"/>
                <a:gd name="T3" fmla="*/ 34 h 79"/>
                <a:gd name="T4" fmla="*/ 15 w 45"/>
                <a:gd name="T5" fmla="*/ 13 h 79"/>
                <a:gd name="T6" fmla="*/ 15 w 45"/>
                <a:gd name="T7" fmla="*/ 10 h 79"/>
                <a:gd name="T8" fmla="*/ 24 w 45"/>
                <a:gd name="T9" fmla="*/ 0 h 79"/>
                <a:gd name="T10" fmla="*/ 21 w 45"/>
                <a:gd name="T11" fmla="*/ 2 h 79"/>
                <a:gd name="T12" fmla="*/ 1 w 45"/>
                <a:gd name="T13" fmla="*/ 26 h 79"/>
                <a:gd name="T14" fmla="*/ 0 w 45"/>
                <a:gd name="T15" fmla="*/ 28 h 79"/>
                <a:gd name="T16" fmla="*/ 8 w 45"/>
                <a:gd name="T17" fmla="*/ 18 h 79"/>
                <a:gd name="T18" fmla="*/ 9 w 45"/>
                <a:gd name="T19" fmla="*/ 19 h 79"/>
                <a:gd name="T20" fmla="*/ 36 w 45"/>
                <a:gd name="T21" fmla="*/ 78 h 79"/>
                <a:gd name="T22" fmla="*/ 36 w 45"/>
                <a:gd name="T23" fmla="*/ 78 h 79"/>
                <a:gd name="T24" fmla="*/ 45 w 45"/>
                <a:gd name="T25" fmla="*/ 79 h 79"/>
                <a:gd name="T26" fmla="*/ 44 w 45"/>
                <a:gd name="T27" fmla="*/ 77 h 79"/>
                <a:gd name="T28" fmla="*/ 36 w 45"/>
                <a:gd name="T29" fmla="*/ 60 h 79"/>
                <a:gd name="T30" fmla="*/ 36 w 45"/>
                <a:gd name="T31" fmla="*/ 59 h 79"/>
                <a:gd name="T32" fmla="*/ 31 w 45"/>
                <a:gd name="T33" fmla="*/ 50 h 79"/>
                <a:gd name="T34" fmla="*/ 26 w 45"/>
                <a:gd name="T35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79">
                  <a:moveTo>
                    <a:pt x="26" y="36"/>
                  </a:moveTo>
                  <a:cubicBezTo>
                    <a:pt x="25" y="36"/>
                    <a:pt x="25" y="35"/>
                    <a:pt x="24" y="34"/>
                  </a:cubicBezTo>
                  <a:cubicBezTo>
                    <a:pt x="21" y="27"/>
                    <a:pt x="18" y="20"/>
                    <a:pt x="15" y="13"/>
                  </a:cubicBezTo>
                  <a:cubicBezTo>
                    <a:pt x="14" y="12"/>
                    <a:pt x="15" y="11"/>
                    <a:pt x="15" y="10"/>
                  </a:cubicBezTo>
                  <a:cubicBezTo>
                    <a:pt x="18" y="7"/>
                    <a:pt x="21" y="3"/>
                    <a:pt x="24" y="0"/>
                  </a:cubicBezTo>
                  <a:cubicBezTo>
                    <a:pt x="22" y="0"/>
                    <a:pt x="22" y="1"/>
                    <a:pt x="21" y="2"/>
                  </a:cubicBezTo>
                  <a:cubicBezTo>
                    <a:pt x="15" y="10"/>
                    <a:pt x="8" y="18"/>
                    <a:pt x="1" y="26"/>
                  </a:cubicBezTo>
                  <a:cubicBezTo>
                    <a:pt x="1" y="27"/>
                    <a:pt x="0" y="27"/>
                    <a:pt x="0" y="28"/>
                  </a:cubicBezTo>
                  <a:cubicBezTo>
                    <a:pt x="3" y="25"/>
                    <a:pt x="6" y="21"/>
                    <a:pt x="8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18" y="39"/>
                    <a:pt x="27" y="5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9" y="79"/>
                    <a:pt x="42" y="79"/>
                    <a:pt x="45" y="79"/>
                  </a:cubicBezTo>
                  <a:cubicBezTo>
                    <a:pt x="45" y="79"/>
                    <a:pt x="44" y="78"/>
                    <a:pt x="44" y="77"/>
                  </a:cubicBezTo>
                  <a:cubicBezTo>
                    <a:pt x="42" y="72"/>
                    <a:pt x="39" y="66"/>
                    <a:pt x="36" y="60"/>
                  </a:cubicBezTo>
                  <a:cubicBezTo>
                    <a:pt x="36" y="60"/>
                    <a:pt x="36" y="60"/>
                    <a:pt x="36" y="59"/>
                  </a:cubicBezTo>
                  <a:cubicBezTo>
                    <a:pt x="34" y="56"/>
                    <a:pt x="33" y="53"/>
                    <a:pt x="31" y="50"/>
                  </a:cubicBezTo>
                  <a:cubicBezTo>
                    <a:pt x="28" y="46"/>
                    <a:pt x="26" y="41"/>
                    <a:pt x="26" y="36"/>
                  </a:cubicBezTo>
                  <a:close/>
                </a:path>
              </a:pathLst>
            </a:custGeom>
            <a:solidFill>
              <a:srgbClr val="E29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12ABED55-8928-5E35-27C3-D1FDD803EA3D}"/>
                </a:ext>
              </a:extLst>
            </p:cNvPr>
            <p:cNvSpPr/>
            <p:nvPr/>
          </p:nvSpPr>
          <p:spPr bwMode="auto">
            <a:xfrm>
              <a:off x="5273676" y="3889375"/>
              <a:ext cx="342900" cy="868363"/>
            </a:xfrm>
            <a:custGeom>
              <a:avLst/>
              <a:gdLst>
                <a:gd name="T0" fmla="*/ 36 w 36"/>
                <a:gd name="T1" fmla="*/ 68 h 68"/>
                <a:gd name="T2" fmla="*/ 35 w 36"/>
                <a:gd name="T3" fmla="*/ 66 h 68"/>
                <a:gd name="T4" fmla="*/ 18 w 36"/>
                <a:gd name="T5" fmla="*/ 25 h 68"/>
                <a:gd name="T6" fmla="*/ 18 w 36"/>
                <a:gd name="T7" fmla="*/ 23 h 68"/>
                <a:gd name="T8" fmla="*/ 17 w 36"/>
                <a:gd name="T9" fmla="*/ 21 h 68"/>
                <a:gd name="T10" fmla="*/ 15 w 36"/>
                <a:gd name="T11" fmla="*/ 18 h 68"/>
                <a:gd name="T12" fmla="*/ 8 w 36"/>
                <a:gd name="T13" fmla="*/ 2 h 68"/>
                <a:gd name="T14" fmla="*/ 6 w 36"/>
                <a:gd name="T15" fmla="*/ 0 h 68"/>
                <a:gd name="T16" fmla="*/ 6 w 36"/>
                <a:gd name="T17" fmla="*/ 0 h 68"/>
                <a:gd name="T18" fmla="*/ 1 w 36"/>
                <a:gd name="T19" fmla="*/ 5 h 68"/>
                <a:gd name="T20" fmla="*/ 0 w 36"/>
                <a:gd name="T21" fmla="*/ 6 h 68"/>
                <a:gd name="T22" fmla="*/ 1 w 36"/>
                <a:gd name="T23" fmla="*/ 7 h 68"/>
                <a:gd name="T24" fmla="*/ 26 w 36"/>
                <a:gd name="T25" fmla="*/ 62 h 68"/>
                <a:gd name="T26" fmla="*/ 26 w 36"/>
                <a:gd name="T27" fmla="*/ 64 h 68"/>
                <a:gd name="T28" fmla="*/ 36 w 36"/>
                <a:gd name="T2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68">
                  <a:moveTo>
                    <a:pt x="36" y="68"/>
                  </a:moveTo>
                  <a:cubicBezTo>
                    <a:pt x="36" y="67"/>
                    <a:pt x="36" y="67"/>
                    <a:pt x="35" y="66"/>
                  </a:cubicBezTo>
                  <a:cubicBezTo>
                    <a:pt x="30" y="52"/>
                    <a:pt x="24" y="39"/>
                    <a:pt x="18" y="25"/>
                  </a:cubicBezTo>
                  <a:cubicBezTo>
                    <a:pt x="17" y="25"/>
                    <a:pt x="16" y="24"/>
                    <a:pt x="18" y="23"/>
                  </a:cubicBezTo>
                  <a:cubicBezTo>
                    <a:pt x="19" y="22"/>
                    <a:pt x="18" y="21"/>
                    <a:pt x="17" y="21"/>
                  </a:cubicBezTo>
                  <a:cubicBezTo>
                    <a:pt x="16" y="20"/>
                    <a:pt x="15" y="19"/>
                    <a:pt x="15" y="18"/>
                  </a:cubicBezTo>
                  <a:cubicBezTo>
                    <a:pt x="13" y="13"/>
                    <a:pt x="10" y="7"/>
                    <a:pt x="8" y="2"/>
                  </a:cubicBezTo>
                  <a:cubicBezTo>
                    <a:pt x="8" y="1"/>
                    <a:pt x="8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3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0" y="26"/>
                    <a:pt x="18" y="44"/>
                    <a:pt x="26" y="62"/>
                  </a:cubicBezTo>
                  <a:cubicBezTo>
                    <a:pt x="26" y="63"/>
                    <a:pt x="27" y="64"/>
                    <a:pt x="26" y="64"/>
                  </a:cubicBezTo>
                  <a:cubicBezTo>
                    <a:pt x="29" y="66"/>
                    <a:pt x="33" y="67"/>
                    <a:pt x="36" y="68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062B22AB-B08E-197F-C6BA-55F66AF57B4B}"/>
                </a:ext>
              </a:extLst>
            </p:cNvPr>
            <p:cNvSpPr/>
            <p:nvPr/>
          </p:nvSpPr>
          <p:spPr bwMode="auto">
            <a:xfrm>
              <a:off x="5245101" y="3533775"/>
              <a:ext cx="304800" cy="355600"/>
            </a:xfrm>
            <a:custGeom>
              <a:avLst/>
              <a:gdLst>
                <a:gd name="T0" fmla="*/ 9 w 32"/>
                <a:gd name="T1" fmla="*/ 28 h 28"/>
                <a:gd name="T2" fmla="*/ 10 w 32"/>
                <a:gd name="T3" fmla="*/ 28 h 28"/>
                <a:gd name="T4" fmla="*/ 12 w 32"/>
                <a:gd name="T5" fmla="*/ 27 h 28"/>
                <a:gd name="T6" fmla="*/ 22 w 32"/>
                <a:gd name="T7" fmla="*/ 18 h 28"/>
                <a:gd name="T8" fmla="*/ 32 w 32"/>
                <a:gd name="T9" fmla="*/ 12 h 28"/>
                <a:gd name="T10" fmla="*/ 32 w 32"/>
                <a:gd name="T11" fmla="*/ 11 h 28"/>
                <a:gd name="T12" fmla="*/ 28 w 32"/>
                <a:gd name="T13" fmla="*/ 1 h 28"/>
                <a:gd name="T14" fmla="*/ 27 w 32"/>
                <a:gd name="T15" fmla="*/ 0 h 28"/>
                <a:gd name="T16" fmla="*/ 1 w 32"/>
                <a:gd name="T17" fmla="*/ 7 h 28"/>
                <a:gd name="T18" fmla="*/ 0 w 32"/>
                <a:gd name="T19" fmla="*/ 9 h 28"/>
                <a:gd name="T20" fmla="*/ 8 w 32"/>
                <a:gd name="T21" fmla="*/ 27 h 28"/>
                <a:gd name="T22" fmla="*/ 9 w 32"/>
                <a:gd name="T2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8">
                  <a:moveTo>
                    <a:pt x="9" y="28"/>
                  </a:moveTo>
                  <a:cubicBezTo>
                    <a:pt x="9" y="28"/>
                    <a:pt x="9" y="28"/>
                    <a:pt x="10" y="28"/>
                  </a:cubicBezTo>
                  <a:cubicBezTo>
                    <a:pt x="11" y="28"/>
                    <a:pt x="11" y="27"/>
                    <a:pt x="12" y="27"/>
                  </a:cubicBezTo>
                  <a:cubicBezTo>
                    <a:pt x="15" y="24"/>
                    <a:pt x="19" y="21"/>
                    <a:pt x="22" y="18"/>
                  </a:cubicBezTo>
                  <a:cubicBezTo>
                    <a:pt x="25" y="16"/>
                    <a:pt x="28" y="13"/>
                    <a:pt x="32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8"/>
                    <a:pt x="30" y="5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16" y="0"/>
                    <a:pt x="8" y="2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3" y="15"/>
                    <a:pt x="6" y="21"/>
                    <a:pt x="8" y="27"/>
                  </a:cubicBezTo>
                  <a:cubicBezTo>
                    <a:pt x="8" y="27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A005C99E-D8F0-E22A-1027-8EAFDDAF4C68}"/>
                </a:ext>
              </a:extLst>
            </p:cNvPr>
            <p:cNvSpPr/>
            <p:nvPr/>
          </p:nvSpPr>
          <p:spPr bwMode="auto">
            <a:xfrm>
              <a:off x="5749926" y="4183063"/>
              <a:ext cx="239713" cy="612775"/>
            </a:xfrm>
            <a:custGeom>
              <a:avLst/>
              <a:gdLst>
                <a:gd name="T0" fmla="*/ 0 w 25"/>
                <a:gd name="T1" fmla="*/ 7 h 48"/>
                <a:gd name="T2" fmla="*/ 1 w 25"/>
                <a:gd name="T3" fmla="*/ 9 h 48"/>
                <a:gd name="T4" fmla="*/ 17 w 25"/>
                <a:gd name="T5" fmla="*/ 46 h 48"/>
                <a:gd name="T6" fmla="*/ 17 w 25"/>
                <a:gd name="T7" fmla="*/ 48 h 48"/>
                <a:gd name="T8" fmla="*/ 25 w 25"/>
                <a:gd name="T9" fmla="*/ 45 h 48"/>
                <a:gd name="T10" fmla="*/ 24 w 25"/>
                <a:gd name="T11" fmla="*/ 43 h 48"/>
                <a:gd name="T12" fmla="*/ 8 w 25"/>
                <a:gd name="T13" fmla="*/ 6 h 48"/>
                <a:gd name="T14" fmla="*/ 8 w 25"/>
                <a:gd name="T15" fmla="*/ 1 h 48"/>
                <a:gd name="T16" fmla="*/ 9 w 25"/>
                <a:gd name="T17" fmla="*/ 0 h 48"/>
                <a:gd name="T18" fmla="*/ 9 w 25"/>
                <a:gd name="T19" fmla="*/ 0 h 48"/>
                <a:gd name="T20" fmla="*/ 0 w 25"/>
                <a:gd name="T21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48">
                  <a:moveTo>
                    <a:pt x="0" y="7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6" y="21"/>
                    <a:pt x="12" y="34"/>
                    <a:pt x="17" y="46"/>
                  </a:cubicBezTo>
                  <a:cubicBezTo>
                    <a:pt x="18" y="47"/>
                    <a:pt x="18" y="47"/>
                    <a:pt x="17" y="48"/>
                  </a:cubicBezTo>
                  <a:cubicBezTo>
                    <a:pt x="20" y="48"/>
                    <a:pt x="23" y="47"/>
                    <a:pt x="25" y="45"/>
                  </a:cubicBezTo>
                  <a:cubicBezTo>
                    <a:pt x="25" y="45"/>
                    <a:pt x="24" y="44"/>
                    <a:pt x="24" y="43"/>
                  </a:cubicBezTo>
                  <a:cubicBezTo>
                    <a:pt x="19" y="31"/>
                    <a:pt x="13" y="19"/>
                    <a:pt x="8" y="6"/>
                  </a:cubicBezTo>
                  <a:cubicBezTo>
                    <a:pt x="7" y="5"/>
                    <a:pt x="6" y="3"/>
                    <a:pt x="8" y="1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3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id="{42C224B5-44CD-3995-FBDE-C7DBC1E86853}"/>
                </a:ext>
              </a:extLst>
            </p:cNvPr>
            <p:cNvSpPr/>
            <p:nvPr/>
          </p:nvSpPr>
          <p:spPr bwMode="auto">
            <a:xfrm>
              <a:off x="6677026" y="3775075"/>
              <a:ext cx="209550" cy="369888"/>
            </a:xfrm>
            <a:custGeom>
              <a:avLst/>
              <a:gdLst>
                <a:gd name="T0" fmla="*/ 22 w 22"/>
                <a:gd name="T1" fmla="*/ 29 h 29"/>
                <a:gd name="T2" fmla="*/ 16 w 22"/>
                <a:gd name="T3" fmla="*/ 16 h 29"/>
                <a:gd name="T4" fmla="*/ 10 w 22"/>
                <a:gd name="T5" fmla="*/ 3 h 29"/>
                <a:gd name="T6" fmla="*/ 10 w 22"/>
                <a:gd name="T7" fmla="*/ 1 h 29"/>
                <a:gd name="T8" fmla="*/ 0 w 22"/>
                <a:gd name="T9" fmla="*/ 0 h 29"/>
                <a:gd name="T10" fmla="*/ 2 w 22"/>
                <a:gd name="T11" fmla="*/ 2 h 29"/>
                <a:gd name="T12" fmla="*/ 13 w 22"/>
                <a:gd name="T13" fmla="*/ 27 h 29"/>
                <a:gd name="T14" fmla="*/ 13 w 22"/>
                <a:gd name="T15" fmla="*/ 28 h 29"/>
                <a:gd name="T16" fmla="*/ 22 w 2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8">
                  <a:moveTo>
                    <a:pt x="22" y="29"/>
                  </a:moveTo>
                  <a:cubicBezTo>
                    <a:pt x="20" y="25"/>
                    <a:pt x="18" y="20"/>
                    <a:pt x="16" y="16"/>
                  </a:cubicBezTo>
                  <a:cubicBezTo>
                    <a:pt x="14" y="11"/>
                    <a:pt x="12" y="7"/>
                    <a:pt x="10" y="3"/>
                  </a:cubicBezTo>
                  <a:cubicBezTo>
                    <a:pt x="10" y="2"/>
                    <a:pt x="9" y="1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5" y="10"/>
                    <a:pt x="9" y="18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6" y="29"/>
                    <a:pt x="19" y="29"/>
                    <a:pt x="22" y="29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id="{4171015E-9AA7-D650-2C6F-FA88282F55B1}"/>
                </a:ext>
              </a:extLst>
            </p:cNvPr>
            <p:cNvSpPr/>
            <p:nvPr/>
          </p:nvSpPr>
          <p:spPr bwMode="auto">
            <a:xfrm>
              <a:off x="6686551" y="4872038"/>
              <a:ext cx="190500" cy="357188"/>
            </a:xfrm>
            <a:custGeom>
              <a:avLst/>
              <a:gdLst>
                <a:gd name="T0" fmla="*/ 20 w 20"/>
                <a:gd name="T1" fmla="*/ 28 h 28"/>
                <a:gd name="T2" fmla="*/ 9 w 20"/>
                <a:gd name="T3" fmla="*/ 3 h 28"/>
                <a:gd name="T4" fmla="*/ 9 w 20"/>
                <a:gd name="T5" fmla="*/ 1 h 28"/>
                <a:gd name="T6" fmla="*/ 0 w 20"/>
                <a:gd name="T7" fmla="*/ 0 h 28"/>
                <a:gd name="T8" fmla="*/ 1 w 20"/>
                <a:gd name="T9" fmla="*/ 2 h 28"/>
                <a:gd name="T10" fmla="*/ 11 w 20"/>
                <a:gd name="T11" fmla="*/ 26 h 28"/>
                <a:gd name="T12" fmla="*/ 20 w 20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8">
                  <a:moveTo>
                    <a:pt x="20" y="28"/>
                  </a:moveTo>
                  <a:cubicBezTo>
                    <a:pt x="16" y="20"/>
                    <a:pt x="13" y="12"/>
                    <a:pt x="9" y="3"/>
                  </a:cubicBezTo>
                  <a:cubicBezTo>
                    <a:pt x="9" y="3"/>
                    <a:pt x="8" y="2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10"/>
                    <a:pt x="8" y="18"/>
                    <a:pt x="11" y="26"/>
                  </a:cubicBezTo>
                  <a:cubicBezTo>
                    <a:pt x="14" y="27"/>
                    <a:pt x="17" y="28"/>
                    <a:pt x="20" y="28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417F753E-5E17-00BF-4ABB-97A1E50ACA04}"/>
                </a:ext>
              </a:extLst>
            </p:cNvPr>
            <p:cNvSpPr/>
            <p:nvPr/>
          </p:nvSpPr>
          <p:spPr bwMode="auto">
            <a:xfrm>
              <a:off x="5187951" y="3622675"/>
              <a:ext cx="142875" cy="331788"/>
            </a:xfrm>
            <a:custGeom>
              <a:avLst/>
              <a:gdLst>
                <a:gd name="T0" fmla="*/ 15 w 15"/>
                <a:gd name="T1" fmla="*/ 21 h 26"/>
                <a:gd name="T2" fmla="*/ 7 w 15"/>
                <a:gd name="T3" fmla="*/ 3 h 26"/>
                <a:gd name="T4" fmla="*/ 7 w 15"/>
                <a:gd name="T5" fmla="*/ 0 h 26"/>
                <a:gd name="T6" fmla="*/ 0 w 15"/>
                <a:gd name="T7" fmla="*/ 6 h 26"/>
                <a:gd name="T8" fmla="*/ 8 w 15"/>
                <a:gd name="T9" fmla="*/ 24 h 26"/>
                <a:gd name="T10" fmla="*/ 10 w 15"/>
                <a:gd name="T11" fmla="*/ 26 h 26"/>
                <a:gd name="T12" fmla="*/ 15 w 15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15" y="21"/>
                  </a:moveTo>
                  <a:cubicBezTo>
                    <a:pt x="12" y="15"/>
                    <a:pt x="10" y="9"/>
                    <a:pt x="7" y="3"/>
                  </a:cubicBezTo>
                  <a:cubicBezTo>
                    <a:pt x="7" y="2"/>
                    <a:pt x="6" y="1"/>
                    <a:pt x="7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3" y="12"/>
                    <a:pt x="6" y="18"/>
                    <a:pt x="8" y="24"/>
                  </a:cubicBezTo>
                  <a:cubicBezTo>
                    <a:pt x="9" y="24"/>
                    <a:pt x="9" y="25"/>
                    <a:pt x="10" y="26"/>
                  </a:cubicBezTo>
                  <a:cubicBezTo>
                    <a:pt x="12" y="24"/>
                    <a:pt x="14" y="23"/>
                    <a:pt x="15" y="21"/>
                  </a:cubicBezTo>
                  <a:close/>
                </a:path>
              </a:pathLst>
            </a:custGeom>
            <a:solidFill>
              <a:srgbClr val="E29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F9137F86-153A-B168-DEA5-94ECF68825EF}"/>
                </a:ext>
              </a:extLst>
            </p:cNvPr>
            <p:cNvSpPr/>
            <p:nvPr/>
          </p:nvSpPr>
          <p:spPr bwMode="auto">
            <a:xfrm>
              <a:off x="5578476" y="3546475"/>
              <a:ext cx="363538" cy="101600"/>
            </a:xfrm>
            <a:custGeom>
              <a:avLst/>
              <a:gdLst>
                <a:gd name="T0" fmla="*/ 4 w 38"/>
                <a:gd name="T1" fmla="*/ 8 h 8"/>
                <a:gd name="T2" fmla="*/ 20 w 38"/>
                <a:gd name="T3" fmla="*/ 6 h 8"/>
                <a:gd name="T4" fmla="*/ 38 w 38"/>
                <a:gd name="T5" fmla="*/ 8 h 8"/>
                <a:gd name="T6" fmla="*/ 20 w 38"/>
                <a:gd name="T7" fmla="*/ 1 h 8"/>
                <a:gd name="T8" fmla="*/ 1 w 38"/>
                <a:gd name="T9" fmla="*/ 0 h 8"/>
                <a:gd name="T10" fmla="*/ 1 w 38"/>
                <a:gd name="T11" fmla="*/ 2 h 8"/>
                <a:gd name="T12" fmla="*/ 4 w 38"/>
                <a:gd name="T13" fmla="*/ 7 h 8"/>
                <a:gd name="T14" fmla="*/ 4 w 3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4" y="8"/>
                  </a:moveTo>
                  <a:cubicBezTo>
                    <a:pt x="9" y="6"/>
                    <a:pt x="15" y="6"/>
                    <a:pt x="20" y="6"/>
                  </a:cubicBezTo>
                  <a:cubicBezTo>
                    <a:pt x="26" y="7"/>
                    <a:pt x="32" y="7"/>
                    <a:pt x="38" y="8"/>
                  </a:cubicBezTo>
                  <a:cubicBezTo>
                    <a:pt x="33" y="4"/>
                    <a:pt x="27" y="2"/>
                    <a:pt x="20" y="1"/>
                  </a:cubicBezTo>
                  <a:cubicBezTo>
                    <a:pt x="14" y="1"/>
                    <a:pt x="8" y="1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2" y="4"/>
                    <a:pt x="2" y="6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BDE6D1B0-7DD1-5489-20E1-DFB3D31D90FA}"/>
                </a:ext>
              </a:extLst>
            </p:cNvPr>
            <p:cNvSpPr/>
            <p:nvPr/>
          </p:nvSpPr>
          <p:spPr bwMode="auto">
            <a:xfrm>
              <a:off x="6427788" y="2997200"/>
              <a:ext cx="134938" cy="230188"/>
            </a:xfrm>
            <a:custGeom>
              <a:avLst/>
              <a:gdLst>
                <a:gd name="T0" fmla="*/ 0 w 14"/>
                <a:gd name="T1" fmla="*/ 1 h 18"/>
                <a:gd name="T2" fmla="*/ 1 w 14"/>
                <a:gd name="T3" fmla="*/ 3 h 18"/>
                <a:gd name="T4" fmla="*/ 7 w 14"/>
                <a:gd name="T5" fmla="*/ 16 h 18"/>
                <a:gd name="T6" fmla="*/ 9 w 14"/>
                <a:gd name="T7" fmla="*/ 18 h 18"/>
                <a:gd name="T8" fmla="*/ 14 w 14"/>
                <a:gd name="T9" fmla="*/ 12 h 18"/>
                <a:gd name="T10" fmla="*/ 11 w 14"/>
                <a:gd name="T11" fmla="*/ 6 h 18"/>
                <a:gd name="T12" fmla="*/ 9 w 14"/>
                <a:gd name="T13" fmla="*/ 0 h 18"/>
                <a:gd name="T14" fmla="*/ 0 w 14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3" y="7"/>
                    <a:pt x="5" y="11"/>
                    <a:pt x="7" y="16"/>
                  </a:cubicBezTo>
                  <a:cubicBezTo>
                    <a:pt x="7" y="16"/>
                    <a:pt x="7" y="17"/>
                    <a:pt x="9" y="18"/>
                  </a:cubicBezTo>
                  <a:cubicBezTo>
                    <a:pt x="10" y="16"/>
                    <a:pt x="12" y="14"/>
                    <a:pt x="14" y="12"/>
                  </a:cubicBezTo>
                  <a:cubicBezTo>
                    <a:pt x="14" y="10"/>
                    <a:pt x="12" y="8"/>
                    <a:pt x="11" y="6"/>
                  </a:cubicBezTo>
                  <a:cubicBezTo>
                    <a:pt x="11" y="4"/>
                    <a:pt x="10" y="2"/>
                    <a:pt x="9" y="0"/>
                  </a:cubicBezTo>
                  <a:cubicBezTo>
                    <a:pt x="6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E29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id="{CF3144F6-33F9-FDB7-4A37-0A3A2A2659A3}"/>
                </a:ext>
              </a:extLst>
            </p:cNvPr>
            <p:cNvSpPr/>
            <p:nvPr/>
          </p:nvSpPr>
          <p:spPr bwMode="auto">
            <a:xfrm>
              <a:off x="6503988" y="2984500"/>
              <a:ext cx="182563" cy="166688"/>
            </a:xfrm>
            <a:custGeom>
              <a:avLst/>
              <a:gdLst>
                <a:gd name="T0" fmla="*/ 1 w 19"/>
                <a:gd name="T1" fmla="*/ 1 h 13"/>
                <a:gd name="T2" fmla="*/ 1 w 19"/>
                <a:gd name="T3" fmla="*/ 2 h 13"/>
                <a:gd name="T4" fmla="*/ 6 w 19"/>
                <a:gd name="T5" fmla="*/ 13 h 13"/>
                <a:gd name="T6" fmla="*/ 19 w 19"/>
                <a:gd name="T7" fmla="*/ 3 h 13"/>
                <a:gd name="T8" fmla="*/ 1 w 1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6"/>
                    <a:pt x="4" y="9"/>
                    <a:pt x="6" y="13"/>
                  </a:cubicBezTo>
                  <a:cubicBezTo>
                    <a:pt x="9" y="9"/>
                    <a:pt x="13" y="5"/>
                    <a:pt x="19" y="3"/>
                  </a:cubicBezTo>
                  <a:cubicBezTo>
                    <a:pt x="13" y="1"/>
                    <a:pt x="7" y="0"/>
                    <a:pt x="1" y="1"/>
                  </a:cubicBezTo>
                  <a:close/>
                </a:path>
              </a:pathLst>
            </a:custGeom>
            <a:solidFill>
              <a:srgbClr val="F0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5BAC3ED3-9057-2CCF-EF7B-E9757656F9C6}"/>
                </a:ext>
              </a:extLst>
            </p:cNvPr>
            <p:cNvSpPr/>
            <p:nvPr/>
          </p:nvSpPr>
          <p:spPr bwMode="auto">
            <a:xfrm>
              <a:off x="5502276" y="3533775"/>
              <a:ext cx="114300" cy="139700"/>
            </a:xfrm>
            <a:custGeom>
              <a:avLst/>
              <a:gdLst>
                <a:gd name="T0" fmla="*/ 12 w 12"/>
                <a:gd name="T1" fmla="*/ 8 h 11"/>
                <a:gd name="T2" fmla="*/ 10 w 12"/>
                <a:gd name="T3" fmla="*/ 3 h 11"/>
                <a:gd name="T4" fmla="*/ 9 w 12"/>
                <a:gd name="T5" fmla="*/ 1 h 11"/>
                <a:gd name="T6" fmla="*/ 0 w 12"/>
                <a:gd name="T7" fmla="*/ 0 h 11"/>
                <a:gd name="T8" fmla="*/ 1 w 12"/>
                <a:gd name="T9" fmla="*/ 2 h 11"/>
                <a:gd name="T10" fmla="*/ 5 w 12"/>
                <a:gd name="T11" fmla="*/ 11 h 11"/>
                <a:gd name="T12" fmla="*/ 12 w 12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8"/>
                  </a:moveTo>
                  <a:cubicBezTo>
                    <a:pt x="11" y="7"/>
                    <a:pt x="10" y="5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3" y="5"/>
                    <a:pt x="4" y="8"/>
                    <a:pt x="5" y="11"/>
                  </a:cubicBezTo>
                  <a:cubicBezTo>
                    <a:pt x="8" y="10"/>
                    <a:pt x="10" y="10"/>
                    <a:pt x="12" y="8"/>
                  </a:cubicBezTo>
                  <a:close/>
                </a:path>
              </a:pathLst>
            </a:custGeom>
            <a:solidFill>
              <a:srgbClr val="E29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2C6CB70E-7F63-A054-0941-67E81EA991C4}"/>
                </a:ext>
              </a:extLst>
            </p:cNvPr>
            <p:cNvSpPr/>
            <p:nvPr/>
          </p:nvSpPr>
          <p:spPr bwMode="auto">
            <a:xfrm>
              <a:off x="6427788" y="3851275"/>
              <a:ext cx="182563" cy="268288"/>
            </a:xfrm>
            <a:custGeom>
              <a:avLst/>
              <a:gdLst>
                <a:gd name="T0" fmla="*/ 0 w 19"/>
                <a:gd name="T1" fmla="*/ 0 h 21"/>
                <a:gd name="T2" fmla="*/ 0 w 19"/>
                <a:gd name="T3" fmla="*/ 1 h 21"/>
                <a:gd name="T4" fmla="*/ 9 w 19"/>
                <a:gd name="T5" fmla="*/ 20 h 21"/>
                <a:gd name="T6" fmla="*/ 19 w 19"/>
                <a:gd name="T7" fmla="*/ 21 h 21"/>
                <a:gd name="T8" fmla="*/ 6 w 19"/>
                <a:gd name="T9" fmla="*/ 10 h 21"/>
                <a:gd name="T10" fmla="*/ 0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7"/>
                    <a:pt x="5" y="14"/>
                    <a:pt x="9" y="20"/>
                  </a:cubicBezTo>
                  <a:cubicBezTo>
                    <a:pt x="12" y="21"/>
                    <a:pt x="16" y="21"/>
                    <a:pt x="19" y="21"/>
                  </a:cubicBezTo>
                  <a:cubicBezTo>
                    <a:pt x="13" y="18"/>
                    <a:pt x="9" y="14"/>
                    <a:pt x="6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EF9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3">
              <a:extLst>
                <a:ext uri="{FF2B5EF4-FFF2-40B4-BE49-F238E27FC236}">
                  <a16:creationId xmlns:a16="http://schemas.microsoft.com/office/drawing/2014/main" id="{C4ED241B-958E-9979-75A2-DE44B9F0E843}"/>
                </a:ext>
              </a:extLst>
            </p:cNvPr>
            <p:cNvSpPr/>
            <p:nvPr/>
          </p:nvSpPr>
          <p:spPr bwMode="auto">
            <a:xfrm>
              <a:off x="5407026" y="3929063"/>
              <a:ext cx="468313" cy="382588"/>
            </a:xfrm>
            <a:custGeom>
              <a:avLst/>
              <a:gdLst>
                <a:gd name="T0" fmla="*/ 36 w 49"/>
                <a:gd name="T1" fmla="*/ 27 h 30"/>
                <a:gd name="T2" fmla="*/ 45 w 49"/>
                <a:gd name="T3" fmla="*/ 20 h 30"/>
                <a:gd name="T4" fmla="*/ 32 w 49"/>
                <a:gd name="T5" fmla="*/ 1 h 30"/>
                <a:gd name="T6" fmla="*/ 24 w 49"/>
                <a:gd name="T7" fmla="*/ 0 h 30"/>
                <a:gd name="T8" fmla="*/ 5 w 49"/>
                <a:gd name="T9" fmla="*/ 7 h 30"/>
                <a:gd name="T10" fmla="*/ 3 w 49"/>
                <a:gd name="T11" fmla="*/ 18 h 30"/>
                <a:gd name="T12" fmla="*/ 4 w 49"/>
                <a:gd name="T13" fmla="*/ 20 h 30"/>
                <a:gd name="T14" fmla="*/ 21 w 49"/>
                <a:gd name="T15" fmla="*/ 29 h 30"/>
                <a:gd name="T16" fmla="*/ 36 w 49"/>
                <a:gd name="T1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0">
                  <a:moveTo>
                    <a:pt x="36" y="27"/>
                  </a:moveTo>
                  <a:cubicBezTo>
                    <a:pt x="40" y="26"/>
                    <a:pt x="43" y="23"/>
                    <a:pt x="45" y="20"/>
                  </a:cubicBezTo>
                  <a:cubicBezTo>
                    <a:pt x="49" y="14"/>
                    <a:pt x="46" y="5"/>
                    <a:pt x="32" y="1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16" y="0"/>
                    <a:pt x="9" y="2"/>
                    <a:pt x="5" y="7"/>
                  </a:cubicBezTo>
                  <a:cubicBezTo>
                    <a:pt x="2" y="10"/>
                    <a:pt x="0" y="14"/>
                    <a:pt x="3" y="18"/>
                  </a:cubicBezTo>
                  <a:cubicBezTo>
                    <a:pt x="3" y="18"/>
                    <a:pt x="3" y="19"/>
                    <a:pt x="4" y="20"/>
                  </a:cubicBezTo>
                  <a:cubicBezTo>
                    <a:pt x="7" y="25"/>
                    <a:pt x="13" y="28"/>
                    <a:pt x="21" y="29"/>
                  </a:cubicBezTo>
                  <a:cubicBezTo>
                    <a:pt x="26" y="30"/>
                    <a:pt x="31" y="29"/>
                    <a:pt x="36" y="27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4">
              <a:extLst>
                <a:ext uri="{FF2B5EF4-FFF2-40B4-BE49-F238E27FC236}">
                  <a16:creationId xmlns:a16="http://schemas.microsoft.com/office/drawing/2014/main" id="{ADCECD3C-8753-86A7-3A3E-D3E61401A07B}"/>
                </a:ext>
              </a:extLst>
            </p:cNvPr>
            <p:cNvSpPr/>
            <p:nvPr/>
          </p:nvSpPr>
          <p:spPr bwMode="auto">
            <a:xfrm>
              <a:off x="5549901" y="3635375"/>
              <a:ext cx="161925" cy="306388"/>
            </a:xfrm>
            <a:custGeom>
              <a:avLst/>
              <a:gdLst>
                <a:gd name="T0" fmla="*/ 9 w 17"/>
                <a:gd name="T1" fmla="*/ 23 h 24"/>
                <a:gd name="T2" fmla="*/ 17 w 17"/>
                <a:gd name="T3" fmla="*/ 24 h 24"/>
                <a:gd name="T4" fmla="*/ 14 w 17"/>
                <a:gd name="T5" fmla="*/ 16 h 24"/>
                <a:gd name="T6" fmla="*/ 7 w 17"/>
                <a:gd name="T7" fmla="*/ 1 h 24"/>
                <a:gd name="T8" fmla="*/ 7 w 17"/>
                <a:gd name="T9" fmla="*/ 0 h 24"/>
                <a:gd name="T10" fmla="*/ 0 w 17"/>
                <a:gd name="T11" fmla="*/ 3 h 24"/>
                <a:gd name="T12" fmla="*/ 0 w 17"/>
                <a:gd name="T13" fmla="*/ 3 h 24"/>
                <a:gd name="T14" fmla="*/ 0 w 17"/>
                <a:gd name="T15" fmla="*/ 5 h 24"/>
                <a:gd name="T16" fmla="*/ 8 w 17"/>
                <a:gd name="T17" fmla="*/ 22 h 24"/>
                <a:gd name="T18" fmla="*/ 9 w 17"/>
                <a:gd name="T1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4">
                  <a:moveTo>
                    <a:pt x="9" y="23"/>
                  </a:moveTo>
                  <a:cubicBezTo>
                    <a:pt x="12" y="23"/>
                    <a:pt x="15" y="24"/>
                    <a:pt x="17" y="24"/>
                  </a:cubicBezTo>
                  <a:cubicBezTo>
                    <a:pt x="17" y="21"/>
                    <a:pt x="15" y="19"/>
                    <a:pt x="14" y="16"/>
                  </a:cubicBezTo>
                  <a:cubicBezTo>
                    <a:pt x="12" y="11"/>
                    <a:pt x="10" y="6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3" y="10"/>
                    <a:pt x="5" y="16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rgbClr val="E7A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35">
              <a:extLst>
                <a:ext uri="{FF2B5EF4-FFF2-40B4-BE49-F238E27FC236}">
                  <a16:creationId xmlns:a16="http://schemas.microsoft.com/office/drawing/2014/main" id="{B5ADE66D-A9F3-7A8D-0280-887A2A340E5D}"/>
                </a:ext>
              </a:extLst>
            </p:cNvPr>
            <p:cNvSpPr/>
            <p:nvPr/>
          </p:nvSpPr>
          <p:spPr bwMode="auto">
            <a:xfrm>
              <a:off x="6494463" y="3405188"/>
              <a:ext cx="458788" cy="382588"/>
            </a:xfrm>
            <a:custGeom>
              <a:avLst/>
              <a:gdLst>
                <a:gd name="T0" fmla="*/ 19 w 48"/>
                <a:gd name="T1" fmla="*/ 29 h 30"/>
                <a:gd name="T2" fmla="*/ 29 w 48"/>
                <a:gd name="T3" fmla="*/ 30 h 30"/>
                <a:gd name="T4" fmla="*/ 44 w 48"/>
                <a:gd name="T5" fmla="*/ 24 h 30"/>
                <a:gd name="T6" fmla="*/ 48 w 48"/>
                <a:gd name="T7" fmla="*/ 14 h 30"/>
                <a:gd name="T8" fmla="*/ 39 w 48"/>
                <a:gd name="T9" fmla="*/ 3 h 30"/>
                <a:gd name="T10" fmla="*/ 14 w 48"/>
                <a:gd name="T11" fmla="*/ 3 h 30"/>
                <a:gd name="T12" fmla="*/ 15 w 48"/>
                <a:gd name="T13" fmla="*/ 28 h 30"/>
                <a:gd name="T14" fmla="*/ 19 w 48"/>
                <a:gd name="T1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0">
                  <a:moveTo>
                    <a:pt x="19" y="29"/>
                  </a:moveTo>
                  <a:cubicBezTo>
                    <a:pt x="22" y="29"/>
                    <a:pt x="26" y="30"/>
                    <a:pt x="29" y="30"/>
                  </a:cubicBezTo>
                  <a:cubicBezTo>
                    <a:pt x="35" y="29"/>
                    <a:pt x="40" y="27"/>
                    <a:pt x="44" y="24"/>
                  </a:cubicBezTo>
                  <a:cubicBezTo>
                    <a:pt x="48" y="21"/>
                    <a:pt x="48" y="17"/>
                    <a:pt x="48" y="14"/>
                  </a:cubicBezTo>
                  <a:cubicBezTo>
                    <a:pt x="48" y="9"/>
                    <a:pt x="44" y="6"/>
                    <a:pt x="39" y="3"/>
                  </a:cubicBezTo>
                  <a:cubicBezTo>
                    <a:pt x="31" y="0"/>
                    <a:pt x="22" y="0"/>
                    <a:pt x="14" y="3"/>
                  </a:cubicBezTo>
                  <a:cubicBezTo>
                    <a:pt x="0" y="9"/>
                    <a:pt x="1" y="22"/>
                    <a:pt x="15" y="28"/>
                  </a:cubicBezTo>
                  <a:cubicBezTo>
                    <a:pt x="16" y="28"/>
                    <a:pt x="18" y="28"/>
                    <a:pt x="19" y="29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66CBA064-D28B-3BA7-9C65-263EB3240A5D}"/>
                </a:ext>
              </a:extLst>
            </p:cNvPr>
            <p:cNvSpPr/>
            <p:nvPr/>
          </p:nvSpPr>
          <p:spPr bwMode="auto">
            <a:xfrm>
              <a:off x="6591301" y="4284663"/>
              <a:ext cx="361950" cy="306388"/>
            </a:xfrm>
            <a:custGeom>
              <a:avLst/>
              <a:gdLst>
                <a:gd name="T0" fmla="*/ 37 w 38"/>
                <a:gd name="T1" fmla="*/ 24 h 24"/>
                <a:gd name="T2" fmla="*/ 38 w 38"/>
                <a:gd name="T3" fmla="*/ 23 h 24"/>
                <a:gd name="T4" fmla="*/ 28 w 38"/>
                <a:gd name="T5" fmla="*/ 1 h 24"/>
                <a:gd name="T6" fmla="*/ 0 w 38"/>
                <a:gd name="T7" fmla="*/ 6 h 24"/>
                <a:gd name="T8" fmla="*/ 0 w 38"/>
                <a:gd name="T9" fmla="*/ 8 h 24"/>
                <a:gd name="T10" fmla="*/ 5 w 38"/>
                <a:gd name="T11" fmla="*/ 19 h 24"/>
                <a:gd name="T12" fmla="*/ 8 w 38"/>
                <a:gd name="T13" fmla="*/ 21 h 24"/>
                <a:gd name="T14" fmla="*/ 10 w 38"/>
                <a:gd name="T15" fmla="*/ 20 h 24"/>
                <a:gd name="T16" fmla="*/ 35 w 38"/>
                <a:gd name="T17" fmla="*/ 23 h 24"/>
                <a:gd name="T18" fmla="*/ 37 w 38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4">
                  <a:moveTo>
                    <a:pt x="37" y="24"/>
                  </a:moveTo>
                  <a:cubicBezTo>
                    <a:pt x="38" y="24"/>
                    <a:pt x="38" y="23"/>
                    <a:pt x="38" y="23"/>
                  </a:cubicBezTo>
                  <a:cubicBezTo>
                    <a:pt x="35" y="16"/>
                    <a:pt x="31" y="8"/>
                    <a:pt x="28" y="1"/>
                  </a:cubicBezTo>
                  <a:cubicBezTo>
                    <a:pt x="17" y="0"/>
                    <a:pt x="8" y="2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11"/>
                    <a:pt x="3" y="15"/>
                    <a:pt x="5" y="19"/>
                  </a:cubicBezTo>
                  <a:cubicBezTo>
                    <a:pt x="5" y="20"/>
                    <a:pt x="6" y="21"/>
                    <a:pt x="8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9" y="17"/>
                    <a:pt x="28" y="19"/>
                    <a:pt x="35" y="23"/>
                  </a:cubicBezTo>
                  <a:cubicBezTo>
                    <a:pt x="36" y="23"/>
                    <a:pt x="36" y="24"/>
                    <a:pt x="37" y="2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E993F224-AED5-DF7A-5AD5-8F7ACDECD243}"/>
                </a:ext>
              </a:extLst>
            </p:cNvPr>
            <p:cNvSpPr/>
            <p:nvPr/>
          </p:nvSpPr>
          <p:spPr bwMode="auto">
            <a:xfrm>
              <a:off x="6523038" y="4362450"/>
              <a:ext cx="134938" cy="241300"/>
            </a:xfrm>
            <a:custGeom>
              <a:avLst/>
              <a:gdLst>
                <a:gd name="T0" fmla="*/ 14 w 14"/>
                <a:gd name="T1" fmla="*/ 14 h 19"/>
                <a:gd name="T2" fmla="*/ 13 w 14"/>
                <a:gd name="T3" fmla="*/ 12 h 19"/>
                <a:gd name="T4" fmla="*/ 7 w 14"/>
                <a:gd name="T5" fmla="*/ 0 h 19"/>
                <a:gd name="T6" fmla="*/ 0 w 14"/>
                <a:gd name="T7" fmla="*/ 5 h 19"/>
                <a:gd name="T8" fmla="*/ 2 w 14"/>
                <a:gd name="T9" fmla="*/ 6 h 19"/>
                <a:gd name="T10" fmla="*/ 6 w 14"/>
                <a:gd name="T11" fmla="*/ 17 h 19"/>
                <a:gd name="T12" fmla="*/ 8 w 14"/>
                <a:gd name="T13" fmla="*/ 19 h 19"/>
                <a:gd name="T14" fmla="*/ 14 w 14"/>
                <a:gd name="T1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9">
                  <a:moveTo>
                    <a:pt x="14" y="14"/>
                  </a:moveTo>
                  <a:cubicBezTo>
                    <a:pt x="13" y="14"/>
                    <a:pt x="13" y="13"/>
                    <a:pt x="13" y="12"/>
                  </a:cubicBezTo>
                  <a:cubicBezTo>
                    <a:pt x="11" y="8"/>
                    <a:pt x="9" y="4"/>
                    <a:pt x="7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10"/>
                    <a:pt x="5" y="13"/>
                    <a:pt x="6" y="17"/>
                  </a:cubicBezTo>
                  <a:cubicBezTo>
                    <a:pt x="7" y="18"/>
                    <a:pt x="7" y="18"/>
                    <a:pt x="8" y="19"/>
                  </a:cubicBezTo>
                  <a:cubicBezTo>
                    <a:pt x="11" y="18"/>
                    <a:pt x="13" y="16"/>
                    <a:pt x="14" y="14"/>
                  </a:cubicBezTo>
                  <a:close/>
                </a:path>
              </a:pathLst>
            </a:custGeom>
            <a:solidFill>
              <a:srgbClr val="E8A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012A91C0-9CD3-1ED3-67AF-8826DBFD47B9}"/>
                </a:ext>
              </a:extLst>
            </p:cNvPr>
            <p:cNvSpPr/>
            <p:nvPr/>
          </p:nvSpPr>
          <p:spPr bwMode="auto">
            <a:xfrm>
              <a:off x="6553201" y="4489450"/>
              <a:ext cx="438150" cy="395288"/>
            </a:xfrm>
            <a:custGeom>
              <a:avLst/>
              <a:gdLst>
                <a:gd name="T0" fmla="*/ 11 w 46"/>
                <a:gd name="T1" fmla="*/ 4 h 31"/>
                <a:gd name="T2" fmla="*/ 5 w 46"/>
                <a:gd name="T3" fmla="*/ 9 h 31"/>
                <a:gd name="T4" fmla="*/ 6 w 46"/>
                <a:gd name="T5" fmla="*/ 25 h 31"/>
                <a:gd name="T6" fmla="*/ 14 w 46"/>
                <a:gd name="T7" fmla="*/ 30 h 31"/>
                <a:gd name="T8" fmla="*/ 23 w 46"/>
                <a:gd name="T9" fmla="*/ 31 h 31"/>
                <a:gd name="T10" fmla="*/ 41 w 46"/>
                <a:gd name="T11" fmla="*/ 25 h 31"/>
                <a:gd name="T12" fmla="*/ 44 w 46"/>
                <a:gd name="T13" fmla="*/ 22 h 31"/>
                <a:gd name="T14" fmla="*/ 46 w 46"/>
                <a:gd name="T15" fmla="*/ 17 h 31"/>
                <a:gd name="T16" fmla="*/ 41 w 46"/>
                <a:gd name="T17" fmla="*/ 8 h 31"/>
                <a:gd name="T18" fmla="*/ 11 w 46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31">
                  <a:moveTo>
                    <a:pt x="11" y="4"/>
                  </a:moveTo>
                  <a:cubicBezTo>
                    <a:pt x="9" y="6"/>
                    <a:pt x="7" y="7"/>
                    <a:pt x="5" y="9"/>
                  </a:cubicBezTo>
                  <a:cubicBezTo>
                    <a:pt x="0" y="14"/>
                    <a:pt x="0" y="20"/>
                    <a:pt x="6" y="25"/>
                  </a:cubicBezTo>
                  <a:cubicBezTo>
                    <a:pt x="8" y="27"/>
                    <a:pt x="11" y="29"/>
                    <a:pt x="14" y="30"/>
                  </a:cubicBezTo>
                  <a:cubicBezTo>
                    <a:pt x="17" y="30"/>
                    <a:pt x="20" y="31"/>
                    <a:pt x="23" y="31"/>
                  </a:cubicBezTo>
                  <a:cubicBezTo>
                    <a:pt x="30" y="31"/>
                    <a:pt x="37" y="29"/>
                    <a:pt x="41" y="25"/>
                  </a:cubicBezTo>
                  <a:cubicBezTo>
                    <a:pt x="42" y="24"/>
                    <a:pt x="43" y="23"/>
                    <a:pt x="44" y="22"/>
                  </a:cubicBezTo>
                  <a:cubicBezTo>
                    <a:pt x="45" y="20"/>
                    <a:pt x="46" y="19"/>
                    <a:pt x="46" y="17"/>
                  </a:cubicBezTo>
                  <a:cubicBezTo>
                    <a:pt x="46" y="14"/>
                    <a:pt x="44" y="11"/>
                    <a:pt x="41" y="8"/>
                  </a:cubicBezTo>
                  <a:cubicBezTo>
                    <a:pt x="34" y="2"/>
                    <a:pt x="22" y="0"/>
                    <a:pt x="11" y="4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3894E6F2-51BC-9E97-FCF4-4A1E7436B5CD}"/>
                </a:ext>
              </a:extLst>
            </p:cNvPr>
            <p:cNvSpPr/>
            <p:nvPr/>
          </p:nvSpPr>
          <p:spPr bwMode="auto">
            <a:xfrm>
              <a:off x="6943726" y="4770438"/>
              <a:ext cx="28575" cy="381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E7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B3C772F4-D0F8-53C2-F568-DF14E598D555}"/>
                </a:ext>
              </a:extLst>
            </p:cNvPr>
            <p:cNvSpPr/>
            <p:nvPr/>
          </p:nvSpPr>
          <p:spPr bwMode="auto">
            <a:xfrm>
              <a:off x="5340351" y="3673475"/>
              <a:ext cx="295275" cy="484188"/>
            </a:xfrm>
            <a:custGeom>
              <a:avLst/>
              <a:gdLst>
                <a:gd name="T0" fmla="*/ 31 w 31"/>
                <a:gd name="T1" fmla="*/ 20 h 38"/>
                <a:gd name="T2" fmla="*/ 25 w 31"/>
                <a:gd name="T3" fmla="*/ 7 h 38"/>
                <a:gd name="T4" fmla="*/ 22 w 31"/>
                <a:gd name="T5" fmla="*/ 0 h 38"/>
                <a:gd name="T6" fmla="*/ 13 w 31"/>
                <a:gd name="T7" fmla="*/ 5 h 38"/>
                <a:gd name="T8" fmla="*/ 0 w 31"/>
                <a:gd name="T9" fmla="*/ 17 h 38"/>
                <a:gd name="T10" fmla="*/ 8 w 31"/>
                <a:gd name="T11" fmla="*/ 37 h 38"/>
                <a:gd name="T12" fmla="*/ 10 w 31"/>
                <a:gd name="T13" fmla="*/ 38 h 38"/>
                <a:gd name="T14" fmla="*/ 11 w 31"/>
                <a:gd name="T15" fmla="*/ 30 h 38"/>
                <a:gd name="T16" fmla="*/ 30 w 31"/>
                <a:gd name="T17" fmla="*/ 20 h 38"/>
                <a:gd name="T18" fmla="*/ 31 w 31"/>
                <a:gd name="T1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8">
                  <a:moveTo>
                    <a:pt x="31" y="20"/>
                  </a:moveTo>
                  <a:cubicBezTo>
                    <a:pt x="29" y="16"/>
                    <a:pt x="27" y="11"/>
                    <a:pt x="25" y="7"/>
                  </a:cubicBezTo>
                  <a:cubicBezTo>
                    <a:pt x="24" y="5"/>
                    <a:pt x="23" y="2"/>
                    <a:pt x="22" y="0"/>
                  </a:cubicBezTo>
                  <a:cubicBezTo>
                    <a:pt x="18" y="1"/>
                    <a:pt x="16" y="3"/>
                    <a:pt x="13" y="5"/>
                  </a:cubicBezTo>
                  <a:cubicBezTo>
                    <a:pt x="9" y="9"/>
                    <a:pt x="4" y="13"/>
                    <a:pt x="0" y="17"/>
                  </a:cubicBezTo>
                  <a:cubicBezTo>
                    <a:pt x="2" y="24"/>
                    <a:pt x="5" y="30"/>
                    <a:pt x="8" y="37"/>
                  </a:cubicBezTo>
                  <a:cubicBezTo>
                    <a:pt x="8" y="37"/>
                    <a:pt x="8" y="38"/>
                    <a:pt x="10" y="38"/>
                  </a:cubicBezTo>
                  <a:cubicBezTo>
                    <a:pt x="9" y="35"/>
                    <a:pt x="9" y="32"/>
                    <a:pt x="11" y="30"/>
                  </a:cubicBezTo>
                  <a:cubicBezTo>
                    <a:pt x="15" y="24"/>
                    <a:pt x="21" y="21"/>
                    <a:pt x="30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1">
              <a:extLst>
                <a:ext uri="{FF2B5EF4-FFF2-40B4-BE49-F238E27FC236}">
                  <a16:creationId xmlns:a16="http://schemas.microsoft.com/office/drawing/2014/main" id="{48D523A5-158A-3620-F2FE-AF5B28695ABA}"/>
                </a:ext>
              </a:extLst>
            </p:cNvPr>
            <p:cNvSpPr/>
            <p:nvPr/>
          </p:nvSpPr>
          <p:spPr bwMode="auto">
            <a:xfrm>
              <a:off x="5521326" y="4005263"/>
              <a:ext cx="238125" cy="215900"/>
            </a:xfrm>
            <a:custGeom>
              <a:avLst/>
              <a:gdLst>
                <a:gd name="T0" fmla="*/ 18 w 25"/>
                <a:gd name="T1" fmla="*/ 2 h 17"/>
                <a:gd name="T2" fmla="*/ 3 w 25"/>
                <a:gd name="T3" fmla="*/ 5 h 17"/>
                <a:gd name="T4" fmla="*/ 7 w 25"/>
                <a:gd name="T5" fmla="*/ 15 h 17"/>
                <a:gd name="T6" fmla="*/ 22 w 25"/>
                <a:gd name="T7" fmla="*/ 12 h 17"/>
                <a:gd name="T8" fmla="*/ 18 w 25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18" y="2"/>
                  </a:moveTo>
                  <a:cubicBezTo>
                    <a:pt x="12" y="0"/>
                    <a:pt x="6" y="2"/>
                    <a:pt x="3" y="5"/>
                  </a:cubicBezTo>
                  <a:cubicBezTo>
                    <a:pt x="0" y="9"/>
                    <a:pt x="2" y="13"/>
                    <a:pt x="7" y="15"/>
                  </a:cubicBezTo>
                  <a:cubicBezTo>
                    <a:pt x="12" y="17"/>
                    <a:pt x="19" y="16"/>
                    <a:pt x="22" y="12"/>
                  </a:cubicBezTo>
                  <a:cubicBezTo>
                    <a:pt x="25" y="9"/>
                    <a:pt x="23" y="4"/>
                    <a:pt x="18" y="2"/>
                  </a:cubicBezTo>
                  <a:close/>
                </a:path>
              </a:pathLst>
            </a:custGeom>
            <a:solidFill>
              <a:srgbClr val="E0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653845EF-154A-94FF-D124-A8E2DB0A2930}"/>
                </a:ext>
              </a:extLst>
            </p:cNvPr>
            <p:cNvSpPr/>
            <p:nvPr/>
          </p:nvSpPr>
          <p:spPr bwMode="auto">
            <a:xfrm>
              <a:off x="6677026" y="3495675"/>
              <a:ext cx="180975" cy="190500"/>
            </a:xfrm>
            <a:custGeom>
              <a:avLst/>
              <a:gdLst>
                <a:gd name="T0" fmla="*/ 7 w 19"/>
                <a:gd name="T1" fmla="*/ 15 h 15"/>
                <a:gd name="T2" fmla="*/ 18 w 19"/>
                <a:gd name="T3" fmla="*/ 11 h 15"/>
                <a:gd name="T4" fmla="*/ 14 w 19"/>
                <a:gd name="T5" fmla="*/ 2 h 15"/>
                <a:gd name="T6" fmla="*/ 1 w 19"/>
                <a:gd name="T7" fmla="*/ 2 h 15"/>
                <a:gd name="T8" fmla="*/ 1 w 19"/>
                <a:gd name="T9" fmla="*/ 4 h 15"/>
                <a:gd name="T10" fmla="*/ 5 w 19"/>
                <a:gd name="T11" fmla="*/ 14 h 15"/>
                <a:gd name="T12" fmla="*/ 7 w 19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7" y="15"/>
                  </a:moveTo>
                  <a:cubicBezTo>
                    <a:pt x="12" y="15"/>
                    <a:pt x="16" y="14"/>
                    <a:pt x="18" y="11"/>
                  </a:cubicBezTo>
                  <a:cubicBezTo>
                    <a:pt x="19" y="8"/>
                    <a:pt x="18" y="4"/>
                    <a:pt x="14" y="2"/>
                  </a:cubicBezTo>
                  <a:cubicBezTo>
                    <a:pt x="10" y="0"/>
                    <a:pt x="5" y="0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7"/>
                    <a:pt x="3" y="10"/>
                    <a:pt x="5" y="14"/>
                  </a:cubicBezTo>
                  <a:cubicBezTo>
                    <a:pt x="5" y="14"/>
                    <a:pt x="5" y="15"/>
                    <a:pt x="7" y="15"/>
                  </a:cubicBezTo>
                  <a:close/>
                </a:path>
              </a:pathLst>
            </a:custGeom>
            <a:solidFill>
              <a:srgbClr val="E0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3">
              <a:extLst>
                <a:ext uri="{FF2B5EF4-FFF2-40B4-BE49-F238E27FC236}">
                  <a16:creationId xmlns:a16="http://schemas.microsoft.com/office/drawing/2014/main" id="{C5B54811-E389-E560-EEE0-D32F3BC24FE3}"/>
                </a:ext>
              </a:extLst>
            </p:cNvPr>
            <p:cNvSpPr/>
            <p:nvPr/>
          </p:nvSpPr>
          <p:spPr bwMode="auto">
            <a:xfrm>
              <a:off x="6629401" y="3521075"/>
              <a:ext cx="114300" cy="165100"/>
            </a:xfrm>
            <a:custGeom>
              <a:avLst/>
              <a:gdLst>
                <a:gd name="T0" fmla="*/ 12 w 12"/>
                <a:gd name="T1" fmla="*/ 13 h 13"/>
                <a:gd name="T2" fmla="*/ 11 w 12"/>
                <a:gd name="T3" fmla="*/ 13 h 13"/>
                <a:gd name="T4" fmla="*/ 6 w 12"/>
                <a:gd name="T5" fmla="*/ 0 h 13"/>
                <a:gd name="T6" fmla="*/ 1 w 12"/>
                <a:gd name="T7" fmla="*/ 8 h 13"/>
                <a:gd name="T8" fmla="*/ 12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2" y="13"/>
                  </a:moveTo>
                  <a:cubicBezTo>
                    <a:pt x="12" y="13"/>
                    <a:pt x="11" y="13"/>
                    <a:pt x="11" y="13"/>
                  </a:cubicBezTo>
                  <a:cubicBezTo>
                    <a:pt x="9" y="9"/>
                    <a:pt x="7" y="4"/>
                    <a:pt x="6" y="0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3" y="11"/>
                    <a:pt x="7" y="13"/>
                    <a:pt x="12" y="13"/>
                  </a:cubicBezTo>
                  <a:close/>
                </a:path>
              </a:pathLst>
            </a:custGeom>
            <a:solidFill>
              <a:srgbClr val="D5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44">
              <a:extLst>
                <a:ext uri="{FF2B5EF4-FFF2-40B4-BE49-F238E27FC236}">
                  <a16:creationId xmlns:a16="http://schemas.microsoft.com/office/drawing/2014/main" id="{AD90D21B-C6C6-ECB2-CB2B-02703D6A7A66}"/>
                </a:ext>
              </a:extLst>
            </p:cNvPr>
            <p:cNvSpPr/>
            <p:nvPr/>
          </p:nvSpPr>
          <p:spPr bwMode="auto">
            <a:xfrm>
              <a:off x="6657976" y="4591050"/>
              <a:ext cx="238125" cy="217488"/>
            </a:xfrm>
            <a:custGeom>
              <a:avLst/>
              <a:gdLst>
                <a:gd name="T0" fmla="*/ 7 w 25"/>
                <a:gd name="T1" fmla="*/ 15 h 17"/>
                <a:gd name="T2" fmla="*/ 23 w 25"/>
                <a:gd name="T3" fmla="*/ 12 h 17"/>
                <a:gd name="T4" fmla="*/ 18 w 25"/>
                <a:gd name="T5" fmla="*/ 2 h 17"/>
                <a:gd name="T6" fmla="*/ 3 w 25"/>
                <a:gd name="T7" fmla="*/ 5 h 17"/>
                <a:gd name="T8" fmla="*/ 7 w 2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7" y="15"/>
                  </a:moveTo>
                  <a:cubicBezTo>
                    <a:pt x="13" y="17"/>
                    <a:pt x="20" y="16"/>
                    <a:pt x="23" y="12"/>
                  </a:cubicBezTo>
                  <a:cubicBezTo>
                    <a:pt x="25" y="8"/>
                    <a:pt x="23" y="4"/>
                    <a:pt x="18" y="2"/>
                  </a:cubicBezTo>
                  <a:cubicBezTo>
                    <a:pt x="12" y="0"/>
                    <a:pt x="6" y="1"/>
                    <a:pt x="3" y="5"/>
                  </a:cubicBezTo>
                  <a:cubicBezTo>
                    <a:pt x="0" y="9"/>
                    <a:pt x="2" y="13"/>
                    <a:pt x="7" y="15"/>
                  </a:cubicBezTo>
                  <a:close/>
                </a:path>
              </a:pathLst>
            </a:custGeom>
            <a:solidFill>
              <a:srgbClr val="E04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Grupo 88">
            <a:extLst>
              <a:ext uri="{FF2B5EF4-FFF2-40B4-BE49-F238E27FC236}">
                <a16:creationId xmlns:a16="http://schemas.microsoft.com/office/drawing/2014/main" id="{C6AFD65F-9B79-9FC2-74D3-7012DE5F0EFD}"/>
              </a:ext>
            </a:extLst>
          </p:cNvPr>
          <p:cNvGrpSpPr/>
          <p:nvPr/>
        </p:nvGrpSpPr>
        <p:grpSpPr>
          <a:xfrm>
            <a:off x="10075863" y="2401888"/>
            <a:ext cx="1022349" cy="965200"/>
            <a:chOff x="10075863" y="2401888"/>
            <a:chExt cx="1022349" cy="965200"/>
          </a:xfrm>
        </p:grpSpPr>
        <p:sp>
          <p:nvSpPr>
            <p:cNvPr id="74" name="Freeform 48">
              <a:extLst>
                <a:ext uri="{FF2B5EF4-FFF2-40B4-BE49-F238E27FC236}">
                  <a16:creationId xmlns:a16="http://schemas.microsoft.com/office/drawing/2014/main" id="{7199EE5A-C344-8F67-EDF2-0317D8EBA6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5863" y="2514600"/>
              <a:ext cx="533400" cy="519113"/>
            </a:xfrm>
            <a:custGeom>
              <a:avLst/>
              <a:gdLst>
                <a:gd name="T0" fmla="*/ 0 w 331"/>
                <a:gd name="T1" fmla="*/ 143 h 321"/>
                <a:gd name="T2" fmla="*/ 8 w 331"/>
                <a:gd name="T3" fmla="*/ 112 h 321"/>
                <a:gd name="T4" fmla="*/ 115 w 331"/>
                <a:gd name="T5" fmla="*/ 17 h 321"/>
                <a:gd name="T6" fmla="*/ 287 w 331"/>
                <a:gd name="T7" fmla="*/ 78 h 321"/>
                <a:gd name="T8" fmla="*/ 255 w 331"/>
                <a:gd name="T9" fmla="*/ 269 h 321"/>
                <a:gd name="T10" fmla="*/ 33 w 331"/>
                <a:gd name="T11" fmla="*/ 245 h 321"/>
                <a:gd name="T12" fmla="*/ 2 w 331"/>
                <a:gd name="T13" fmla="*/ 175 h 321"/>
                <a:gd name="T14" fmla="*/ 0 w 331"/>
                <a:gd name="T15" fmla="*/ 172 h 321"/>
                <a:gd name="T16" fmla="*/ 0 w 331"/>
                <a:gd name="T17" fmla="*/ 143 h 321"/>
                <a:gd name="T18" fmla="*/ 163 w 331"/>
                <a:gd name="T19" fmla="*/ 33 h 321"/>
                <a:gd name="T20" fmla="*/ 72 w 331"/>
                <a:gd name="T21" fmla="*/ 60 h 321"/>
                <a:gd name="T22" fmla="*/ 60 w 331"/>
                <a:gd name="T23" fmla="*/ 243 h 321"/>
                <a:gd name="T24" fmla="*/ 252 w 331"/>
                <a:gd name="T25" fmla="*/ 245 h 321"/>
                <a:gd name="T26" fmla="*/ 268 w 331"/>
                <a:gd name="T27" fmla="*/ 88 h 321"/>
                <a:gd name="T28" fmla="*/ 163 w 331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321">
                  <a:moveTo>
                    <a:pt x="0" y="143"/>
                  </a:moveTo>
                  <a:cubicBezTo>
                    <a:pt x="3" y="132"/>
                    <a:pt x="5" y="122"/>
                    <a:pt x="8" y="112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80" y="0"/>
                    <a:pt x="251" y="25"/>
                    <a:pt x="287" y="78"/>
                  </a:cubicBezTo>
                  <a:cubicBezTo>
                    <a:pt x="331" y="141"/>
                    <a:pt x="317" y="222"/>
                    <a:pt x="255" y="269"/>
                  </a:cubicBezTo>
                  <a:cubicBezTo>
                    <a:pt x="187" y="321"/>
                    <a:pt x="88" y="310"/>
                    <a:pt x="33" y="245"/>
                  </a:cubicBezTo>
                  <a:cubicBezTo>
                    <a:pt x="15" y="225"/>
                    <a:pt x="5" y="201"/>
                    <a:pt x="2" y="175"/>
                  </a:cubicBezTo>
                  <a:cubicBezTo>
                    <a:pt x="1" y="174"/>
                    <a:pt x="1" y="173"/>
                    <a:pt x="0" y="172"/>
                  </a:cubicBezTo>
                  <a:cubicBezTo>
                    <a:pt x="0" y="162"/>
                    <a:pt x="0" y="152"/>
                    <a:pt x="0" y="143"/>
                  </a:cubicBezTo>
                  <a:close/>
                  <a:moveTo>
                    <a:pt x="163" y="33"/>
                  </a:moveTo>
                  <a:cubicBezTo>
                    <a:pt x="126" y="33"/>
                    <a:pt x="97" y="42"/>
                    <a:pt x="72" y="60"/>
                  </a:cubicBezTo>
                  <a:cubicBezTo>
                    <a:pt x="9" y="106"/>
                    <a:pt x="4" y="190"/>
                    <a:pt x="60" y="243"/>
                  </a:cubicBezTo>
                  <a:cubicBezTo>
                    <a:pt x="111" y="293"/>
                    <a:pt x="199" y="293"/>
                    <a:pt x="252" y="245"/>
                  </a:cubicBezTo>
                  <a:cubicBezTo>
                    <a:pt x="298" y="202"/>
                    <a:pt x="305" y="137"/>
                    <a:pt x="268" y="88"/>
                  </a:cubicBezTo>
                  <a:cubicBezTo>
                    <a:pt x="241" y="51"/>
                    <a:pt x="202" y="34"/>
                    <a:pt x="16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5723C764-FB59-B45E-ABF2-170EFDC3ED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1300" y="2546350"/>
              <a:ext cx="696912" cy="820738"/>
            </a:xfrm>
            <a:custGeom>
              <a:avLst/>
              <a:gdLst>
                <a:gd name="T0" fmla="*/ 153 w 432"/>
                <a:gd name="T1" fmla="*/ 220 h 508"/>
                <a:gd name="T2" fmla="*/ 227 w 432"/>
                <a:gd name="T3" fmla="*/ 27 h 508"/>
                <a:gd name="T4" fmla="*/ 405 w 432"/>
                <a:gd name="T5" fmla="*/ 111 h 508"/>
                <a:gd name="T6" fmla="*/ 303 w 432"/>
                <a:gd name="T7" fmla="*/ 292 h 508"/>
                <a:gd name="T8" fmla="*/ 303 w 432"/>
                <a:gd name="T9" fmla="*/ 294 h 508"/>
                <a:gd name="T10" fmla="*/ 257 w 432"/>
                <a:gd name="T11" fmla="*/ 470 h 508"/>
                <a:gd name="T12" fmla="*/ 69 w 432"/>
                <a:gd name="T13" fmla="*/ 457 h 508"/>
                <a:gd name="T14" fmla="*/ 86 w 432"/>
                <a:gd name="T15" fmla="*/ 244 h 508"/>
                <a:gd name="T16" fmla="*/ 149 w 432"/>
                <a:gd name="T17" fmla="*/ 221 h 508"/>
                <a:gd name="T18" fmla="*/ 153 w 432"/>
                <a:gd name="T19" fmla="*/ 220 h 508"/>
                <a:gd name="T20" fmla="*/ 168 w 432"/>
                <a:gd name="T21" fmla="*/ 474 h 508"/>
                <a:gd name="T22" fmla="*/ 254 w 432"/>
                <a:gd name="T23" fmla="*/ 446 h 508"/>
                <a:gd name="T24" fmla="*/ 282 w 432"/>
                <a:gd name="T25" fmla="*/ 299 h 508"/>
                <a:gd name="T26" fmla="*/ 273 w 432"/>
                <a:gd name="T27" fmla="*/ 294 h 508"/>
                <a:gd name="T28" fmla="*/ 255 w 432"/>
                <a:gd name="T29" fmla="*/ 293 h 508"/>
                <a:gd name="T30" fmla="*/ 168 w 432"/>
                <a:gd name="T31" fmla="*/ 243 h 508"/>
                <a:gd name="T32" fmla="*/ 161 w 432"/>
                <a:gd name="T33" fmla="*/ 240 h 508"/>
                <a:gd name="T34" fmla="*/ 97 w 432"/>
                <a:gd name="T35" fmla="*/ 262 h 508"/>
                <a:gd name="T36" fmla="*/ 62 w 432"/>
                <a:gd name="T37" fmla="*/ 418 h 508"/>
                <a:gd name="T38" fmla="*/ 168 w 432"/>
                <a:gd name="T39" fmla="*/ 474 h 508"/>
                <a:gd name="T40" fmla="*/ 275 w 432"/>
                <a:gd name="T41" fmla="*/ 39 h 508"/>
                <a:gd name="T42" fmla="*/ 158 w 432"/>
                <a:gd name="T43" fmla="*/ 154 h 508"/>
                <a:gd name="T44" fmla="*/ 274 w 432"/>
                <a:gd name="T45" fmla="*/ 273 h 508"/>
                <a:gd name="T46" fmla="*/ 392 w 432"/>
                <a:gd name="T47" fmla="*/ 157 h 508"/>
                <a:gd name="T48" fmla="*/ 275 w 432"/>
                <a:gd name="T49" fmla="*/ 3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2" h="508">
                  <a:moveTo>
                    <a:pt x="153" y="220"/>
                  </a:moveTo>
                  <a:cubicBezTo>
                    <a:pt x="113" y="140"/>
                    <a:pt x="155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2" y="187"/>
                    <a:pt x="387" y="273"/>
                    <a:pt x="303" y="292"/>
                  </a:cubicBezTo>
                  <a:cubicBezTo>
                    <a:pt x="303" y="293"/>
                    <a:pt x="303" y="294"/>
                    <a:pt x="303" y="294"/>
                  </a:cubicBezTo>
                  <a:cubicBezTo>
                    <a:pt x="338" y="356"/>
                    <a:pt x="316" y="431"/>
                    <a:pt x="257" y="470"/>
                  </a:cubicBezTo>
                  <a:cubicBezTo>
                    <a:pt x="199" y="508"/>
                    <a:pt x="119" y="502"/>
                    <a:pt x="69" y="457"/>
                  </a:cubicBezTo>
                  <a:cubicBezTo>
                    <a:pt x="0" y="395"/>
                    <a:pt x="9" y="293"/>
                    <a:pt x="86" y="244"/>
                  </a:cubicBezTo>
                  <a:cubicBezTo>
                    <a:pt x="105" y="232"/>
                    <a:pt x="126" y="224"/>
                    <a:pt x="149" y="221"/>
                  </a:cubicBezTo>
                  <a:cubicBezTo>
                    <a:pt x="150" y="221"/>
                    <a:pt x="151" y="220"/>
                    <a:pt x="153" y="220"/>
                  </a:cubicBezTo>
                  <a:close/>
                  <a:moveTo>
                    <a:pt x="168" y="474"/>
                  </a:moveTo>
                  <a:cubicBezTo>
                    <a:pt x="202" y="474"/>
                    <a:pt x="230" y="465"/>
                    <a:pt x="254" y="446"/>
                  </a:cubicBezTo>
                  <a:cubicBezTo>
                    <a:pt x="300" y="410"/>
                    <a:pt x="312" y="347"/>
                    <a:pt x="282" y="299"/>
                  </a:cubicBezTo>
                  <a:cubicBezTo>
                    <a:pt x="280" y="296"/>
                    <a:pt x="277" y="294"/>
                    <a:pt x="273" y="294"/>
                  </a:cubicBezTo>
                  <a:cubicBezTo>
                    <a:pt x="267" y="294"/>
                    <a:pt x="261" y="293"/>
                    <a:pt x="255" y="293"/>
                  </a:cubicBezTo>
                  <a:cubicBezTo>
                    <a:pt x="220" y="287"/>
                    <a:pt x="191" y="270"/>
                    <a:pt x="168" y="243"/>
                  </a:cubicBezTo>
                  <a:cubicBezTo>
                    <a:pt x="167" y="242"/>
                    <a:pt x="163" y="240"/>
                    <a:pt x="161" y="240"/>
                  </a:cubicBezTo>
                  <a:cubicBezTo>
                    <a:pt x="138" y="242"/>
                    <a:pt x="117" y="249"/>
                    <a:pt x="97" y="262"/>
                  </a:cubicBezTo>
                  <a:cubicBezTo>
                    <a:pt x="42" y="297"/>
                    <a:pt x="27" y="366"/>
                    <a:pt x="62" y="418"/>
                  </a:cubicBezTo>
                  <a:cubicBezTo>
                    <a:pt x="88" y="456"/>
                    <a:pt x="125" y="473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60" y="90"/>
                    <a:pt x="158" y="154"/>
                  </a:cubicBezTo>
                  <a:cubicBezTo>
                    <a:pt x="156" y="215"/>
                    <a:pt x="207" y="272"/>
                    <a:pt x="274" y="273"/>
                  </a:cubicBezTo>
                  <a:cubicBezTo>
                    <a:pt x="338" y="274"/>
                    <a:pt x="392" y="222"/>
                    <a:pt x="392" y="157"/>
                  </a:cubicBezTo>
                  <a:cubicBezTo>
                    <a:pt x="393" y="92"/>
                    <a:pt x="341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0">
              <a:extLst>
                <a:ext uri="{FF2B5EF4-FFF2-40B4-BE49-F238E27FC236}">
                  <a16:creationId xmlns:a16="http://schemas.microsoft.com/office/drawing/2014/main" id="{BB7C9E71-466F-C889-E78E-CFF20115B7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39363" y="3067050"/>
              <a:ext cx="249237" cy="247650"/>
            </a:xfrm>
            <a:custGeom>
              <a:avLst/>
              <a:gdLst>
                <a:gd name="T0" fmla="*/ 155 w 155"/>
                <a:gd name="T1" fmla="*/ 77 h 154"/>
                <a:gd name="T2" fmla="*/ 78 w 155"/>
                <a:gd name="T3" fmla="*/ 154 h 154"/>
                <a:gd name="T4" fmla="*/ 0 w 155"/>
                <a:gd name="T5" fmla="*/ 77 h 154"/>
                <a:gd name="T6" fmla="*/ 78 w 155"/>
                <a:gd name="T7" fmla="*/ 0 h 154"/>
                <a:gd name="T8" fmla="*/ 155 w 155"/>
                <a:gd name="T9" fmla="*/ 77 h 154"/>
                <a:gd name="T10" fmla="*/ 78 w 155"/>
                <a:gd name="T11" fmla="*/ 21 h 154"/>
                <a:gd name="T12" fmla="*/ 21 w 155"/>
                <a:gd name="T13" fmla="*/ 74 h 154"/>
                <a:gd name="T14" fmla="*/ 75 w 155"/>
                <a:gd name="T15" fmla="*/ 133 h 154"/>
                <a:gd name="T16" fmla="*/ 134 w 155"/>
                <a:gd name="T17" fmla="*/ 78 h 154"/>
                <a:gd name="T18" fmla="*/ 78 w 155"/>
                <a:gd name="T19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4">
                  <a:moveTo>
                    <a:pt x="155" y="77"/>
                  </a:moveTo>
                  <a:cubicBezTo>
                    <a:pt x="155" y="120"/>
                    <a:pt x="120" y="154"/>
                    <a:pt x="78" y="154"/>
                  </a:cubicBezTo>
                  <a:cubicBezTo>
                    <a:pt x="35" y="154"/>
                    <a:pt x="1" y="120"/>
                    <a:pt x="0" y="77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1" y="0"/>
                    <a:pt x="155" y="35"/>
                    <a:pt x="155" y="77"/>
                  </a:cubicBezTo>
                  <a:close/>
                  <a:moveTo>
                    <a:pt x="78" y="21"/>
                  </a:moveTo>
                  <a:cubicBezTo>
                    <a:pt x="48" y="20"/>
                    <a:pt x="22" y="45"/>
                    <a:pt x="21" y="74"/>
                  </a:cubicBezTo>
                  <a:cubicBezTo>
                    <a:pt x="21" y="106"/>
                    <a:pt x="44" y="132"/>
                    <a:pt x="75" y="133"/>
                  </a:cubicBezTo>
                  <a:cubicBezTo>
                    <a:pt x="108" y="134"/>
                    <a:pt x="133" y="110"/>
                    <a:pt x="134" y="78"/>
                  </a:cubicBezTo>
                  <a:cubicBezTo>
                    <a:pt x="135" y="47"/>
                    <a:pt x="110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51">
              <a:extLst>
                <a:ext uri="{FF2B5EF4-FFF2-40B4-BE49-F238E27FC236}">
                  <a16:creationId xmlns:a16="http://schemas.microsoft.com/office/drawing/2014/main" id="{DB9A6B56-0876-2D62-C5C7-4012F01D36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0363" y="2401888"/>
              <a:ext cx="182562" cy="182563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7 h 113"/>
                <a:gd name="T4" fmla="*/ 57 w 114"/>
                <a:gd name="T5" fmla="*/ 113 h 113"/>
                <a:gd name="T6" fmla="*/ 1 w 114"/>
                <a:gd name="T7" fmla="*/ 56 h 113"/>
                <a:gd name="T8" fmla="*/ 57 w 114"/>
                <a:gd name="T9" fmla="*/ 0 h 113"/>
                <a:gd name="T10" fmla="*/ 93 w 114"/>
                <a:gd name="T11" fmla="*/ 56 h 113"/>
                <a:gd name="T12" fmla="*/ 57 w 114"/>
                <a:gd name="T13" fmla="*/ 21 h 113"/>
                <a:gd name="T14" fmla="*/ 22 w 114"/>
                <a:gd name="T15" fmla="*/ 57 h 113"/>
                <a:gd name="T16" fmla="*/ 57 w 114"/>
                <a:gd name="T17" fmla="*/ 92 h 113"/>
                <a:gd name="T18" fmla="*/ 93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9" y="0"/>
                    <a:pt x="114" y="26"/>
                    <a:pt x="114" y="57"/>
                  </a:cubicBezTo>
                  <a:cubicBezTo>
                    <a:pt x="114" y="88"/>
                    <a:pt x="88" y="113"/>
                    <a:pt x="57" y="113"/>
                  </a:cubicBezTo>
                  <a:cubicBezTo>
                    <a:pt x="26" y="113"/>
                    <a:pt x="0" y="87"/>
                    <a:pt x="1" y="56"/>
                  </a:cubicBezTo>
                  <a:cubicBezTo>
                    <a:pt x="1" y="25"/>
                    <a:pt x="26" y="0"/>
                    <a:pt x="57" y="0"/>
                  </a:cubicBezTo>
                  <a:close/>
                  <a:moveTo>
                    <a:pt x="93" y="56"/>
                  </a:moveTo>
                  <a:cubicBezTo>
                    <a:pt x="93" y="37"/>
                    <a:pt x="77" y="21"/>
                    <a:pt x="57" y="21"/>
                  </a:cubicBezTo>
                  <a:cubicBezTo>
                    <a:pt x="38" y="21"/>
                    <a:pt x="22" y="37"/>
                    <a:pt x="22" y="57"/>
                  </a:cubicBezTo>
                  <a:cubicBezTo>
                    <a:pt x="22" y="76"/>
                    <a:pt x="38" y="92"/>
                    <a:pt x="57" y="92"/>
                  </a:cubicBezTo>
                  <a:cubicBezTo>
                    <a:pt x="77" y="92"/>
                    <a:pt x="93" y="76"/>
                    <a:pt x="93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52">
              <a:extLst>
                <a:ext uri="{FF2B5EF4-FFF2-40B4-BE49-F238E27FC236}">
                  <a16:creationId xmlns:a16="http://schemas.microsoft.com/office/drawing/2014/main" id="{255F6381-C163-C3BF-D07F-5808D4C17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18825" y="3232150"/>
              <a:ext cx="133350" cy="133350"/>
            </a:xfrm>
            <a:custGeom>
              <a:avLst/>
              <a:gdLst>
                <a:gd name="T0" fmla="*/ 42 w 83"/>
                <a:gd name="T1" fmla="*/ 82 h 82"/>
                <a:gd name="T2" fmla="*/ 0 w 83"/>
                <a:gd name="T3" fmla="*/ 42 h 82"/>
                <a:gd name="T4" fmla="*/ 41 w 83"/>
                <a:gd name="T5" fmla="*/ 0 h 82"/>
                <a:gd name="T6" fmla="*/ 83 w 83"/>
                <a:gd name="T7" fmla="*/ 40 h 82"/>
                <a:gd name="T8" fmla="*/ 42 w 83"/>
                <a:gd name="T9" fmla="*/ 82 h 82"/>
                <a:gd name="T10" fmla="*/ 62 w 83"/>
                <a:gd name="T11" fmla="*/ 41 h 82"/>
                <a:gd name="T12" fmla="*/ 42 w 83"/>
                <a:gd name="T13" fmla="*/ 20 h 82"/>
                <a:gd name="T14" fmla="*/ 21 w 83"/>
                <a:gd name="T15" fmla="*/ 41 h 82"/>
                <a:gd name="T16" fmla="*/ 41 w 83"/>
                <a:gd name="T17" fmla="*/ 61 h 82"/>
                <a:gd name="T18" fmla="*/ 62 w 83"/>
                <a:gd name="T19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2" y="82"/>
                  </a:moveTo>
                  <a:cubicBezTo>
                    <a:pt x="19" y="82"/>
                    <a:pt x="1" y="64"/>
                    <a:pt x="0" y="42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3" y="40"/>
                  </a:cubicBezTo>
                  <a:cubicBezTo>
                    <a:pt x="83" y="63"/>
                    <a:pt x="65" y="82"/>
                    <a:pt x="42" y="82"/>
                  </a:cubicBezTo>
                  <a:close/>
                  <a:moveTo>
                    <a:pt x="62" y="41"/>
                  </a:moveTo>
                  <a:cubicBezTo>
                    <a:pt x="62" y="30"/>
                    <a:pt x="53" y="21"/>
                    <a:pt x="42" y="20"/>
                  </a:cubicBezTo>
                  <a:cubicBezTo>
                    <a:pt x="31" y="20"/>
                    <a:pt x="21" y="29"/>
                    <a:pt x="21" y="41"/>
                  </a:cubicBezTo>
                  <a:cubicBezTo>
                    <a:pt x="21" y="51"/>
                    <a:pt x="30" y="61"/>
                    <a:pt x="41" y="61"/>
                  </a:cubicBezTo>
                  <a:cubicBezTo>
                    <a:pt x="52" y="61"/>
                    <a:pt x="62" y="52"/>
                    <a:pt x="62" y="4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53">
              <a:extLst>
                <a:ext uri="{FF2B5EF4-FFF2-40B4-BE49-F238E27FC236}">
                  <a16:creationId xmlns:a16="http://schemas.microsoft.com/office/drawing/2014/main" id="{FAE5D9EE-2680-B729-AFC7-682D4DF74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1913" y="2643188"/>
              <a:ext cx="249237" cy="252413"/>
            </a:xfrm>
            <a:custGeom>
              <a:avLst/>
              <a:gdLst>
                <a:gd name="T0" fmla="*/ 0 w 155"/>
                <a:gd name="T1" fmla="*/ 78 h 156"/>
                <a:gd name="T2" fmla="*/ 77 w 155"/>
                <a:gd name="T3" fmla="*/ 0 h 156"/>
                <a:gd name="T4" fmla="*/ 155 w 155"/>
                <a:gd name="T5" fmla="*/ 77 h 156"/>
                <a:gd name="T6" fmla="*/ 78 w 155"/>
                <a:gd name="T7" fmla="*/ 156 h 156"/>
                <a:gd name="T8" fmla="*/ 0 w 155"/>
                <a:gd name="T9" fmla="*/ 78 h 156"/>
                <a:gd name="T10" fmla="*/ 77 w 155"/>
                <a:gd name="T11" fmla="*/ 21 h 156"/>
                <a:gd name="T12" fmla="*/ 21 w 155"/>
                <a:gd name="T13" fmla="*/ 78 h 156"/>
                <a:gd name="T14" fmla="*/ 78 w 155"/>
                <a:gd name="T15" fmla="*/ 135 h 156"/>
                <a:gd name="T16" fmla="*/ 134 w 155"/>
                <a:gd name="T17" fmla="*/ 78 h 156"/>
                <a:gd name="T18" fmla="*/ 77 w 155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6">
                  <a:moveTo>
                    <a:pt x="0" y="78"/>
                  </a:moveTo>
                  <a:cubicBezTo>
                    <a:pt x="0" y="36"/>
                    <a:pt x="34" y="0"/>
                    <a:pt x="77" y="0"/>
                  </a:cubicBezTo>
                  <a:cubicBezTo>
                    <a:pt x="120" y="0"/>
                    <a:pt x="155" y="35"/>
                    <a:pt x="155" y="77"/>
                  </a:cubicBezTo>
                  <a:cubicBezTo>
                    <a:pt x="155" y="120"/>
                    <a:pt x="121" y="155"/>
                    <a:pt x="78" y="156"/>
                  </a:cubicBezTo>
                  <a:cubicBezTo>
                    <a:pt x="36" y="156"/>
                    <a:pt x="0" y="121"/>
                    <a:pt x="0" y="78"/>
                  </a:cubicBezTo>
                  <a:close/>
                  <a:moveTo>
                    <a:pt x="77" y="21"/>
                  </a:moveTo>
                  <a:cubicBezTo>
                    <a:pt x="46" y="21"/>
                    <a:pt x="21" y="47"/>
                    <a:pt x="21" y="78"/>
                  </a:cubicBezTo>
                  <a:cubicBezTo>
                    <a:pt x="21" y="109"/>
                    <a:pt x="46" y="135"/>
                    <a:pt x="78" y="135"/>
                  </a:cubicBezTo>
                  <a:cubicBezTo>
                    <a:pt x="109" y="135"/>
                    <a:pt x="134" y="109"/>
                    <a:pt x="134" y="78"/>
                  </a:cubicBezTo>
                  <a:cubicBezTo>
                    <a:pt x="134" y="46"/>
                    <a:pt x="109" y="21"/>
                    <a:pt x="77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id="{34D7F22B-528E-6ABD-294D-B273D3D3724A}"/>
                </a:ext>
              </a:extLst>
            </p:cNvPr>
            <p:cNvSpPr/>
            <p:nvPr/>
          </p:nvSpPr>
          <p:spPr bwMode="auto">
            <a:xfrm>
              <a:off x="10166350" y="2697163"/>
              <a:ext cx="34925" cy="333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55">
              <a:extLst>
                <a:ext uri="{FF2B5EF4-FFF2-40B4-BE49-F238E27FC236}">
                  <a16:creationId xmlns:a16="http://schemas.microsoft.com/office/drawing/2014/main" id="{44678D88-A834-3CF0-BC1B-16E3B5BDAF6E}"/>
                </a:ext>
              </a:extLst>
            </p:cNvPr>
            <p:cNvSpPr/>
            <p:nvPr/>
          </p:nvSpPr>
          <p:spPr bwMode="auto">
            <a:xfrm>
              <a:off x="10166350" y="2806700"/>
              <a:ext cx="34925" cy="33338"/>
            </a:xfrm>
            <a:custGeom>
              <a:avLst/>
              <a:gdLst>
                <a:gd name="T0" fmla="*/ 0 w 22"/>
                <a:gd name="T1" fmla="*/ 0 h 21"/>
                <a:gd name="T2" fmla="*/ 22 w 22"/>
                <a:gd name="T3" fmla="*/ 0 h 21"/>
                <a:gd name="T4" fmla="*/ 22 w 22"/>
                <a:gd name="T5" fmla="*/ 21 h 21"/>
                <a:gd name="T6" fmla="*/ 0 w 22"/>
                <a:gd name="T7" fmla="*/ 21 h 21"/>
                <a:gd name="T8" fmla="*/ 0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4"/>
                    <a:pt x="22" y="21"/>
                  </a:cubicBezTo>
                  <a:cubicBezTo>
                    <a:pt x="15" y="21"/>
                    <a:pt x="7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56">
              <a:extLst>
                <a:ext uri="{FF2B5EF4-FFF2-40B4-BE49-F238E27FC236}">
                  <a16:creationId xmlns:a16="http://schemas.microsoft.com/office/drawing/2014/main" id="{ECFCFC46-C8E4-7F9C-09DD-26F9CE4D6049}"/>
                </a:ext>
              </a:extLst>
            </p:cNvPr>
            <p:cNvSpPr/>
            <p:nvPr/>
          </p:nvSpPr>
          <p:spPr bwMode="auto">
            <a:xfrm>
              <a:off x="10147300" y="2752725"/>
              <a:ext cx="34925" cy="33338"/>
            </a:xfrm>
            <a:custGeom>
              <a:avLst/>
              <a:gdLst>
                <a:gd name="T0" fmla="*/ 22 w 22"/>
                <a:gd name="T1" fmla="*/ 0 h 21"/>
                <a:gd name="T2" fmla="*/ 22 w 22"/>
                <a:gd name="T3" fmla="*/ 20 h 21"/>
                <a:gd name="T4" fmla="*/ 2 w 22"/>
                <a:gd name="T5" fmla="*/ 20 h 21"/>
                <a:gd name="T6" fmla="*/ 0 w 22"/>
                <a:gd name="T7" fmla="*/ 18 h 21"/>
                <a:gd name="T8" fmla="*/ 0 w 22"/>
                <a:gd name="T9" fmla="*/ 0 h 21"/>
                <a:gd name="T10" fmla="*/ 22 w 2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0"/>
                  </a:moveTo>
                  <a:cubicBezTo>
                    <a:pt x="22" y="6"/>
                    <a:pt x="22" y="13"/>
                    <a:pt x="22" y="20"/>
                  </a:cubicBezTo>
                  <a:cubicBezTo>
                    <a:pt x="16" y="20"/>
                    <a:pt x="9" y="21"/>
                    <a:pt x="2" y="20"/>
                  </a:cubicBezTo>
                  <a:cubicBezTo>
                    <a:pt x="2" y="20"/>
                    <a:pt x="0" y="19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9AAB611B-4642-E59E-7D66-C8997A9D7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4338" y="3036888"/>
              <a:ext cx="222250" cy="223838"/>
            </a:xfrm>
            <a:custGeom>
              <a:avLst/>
              <a:gdLst>
                <a:gd name="T0" fmla="*/ 138 w 138"/>
                <a:gd name="T1" fmla="*/ 69 h 138"/>
                <a:gd name="T2" fmla="*/ 69 w 138"/>
                <a:gd name="T3" fmla="*/ 138 h 138"/>
                <a:gd name="T4" fmla="*/ 0 w 138"/>
                <a:gd name="T5" fmla="*/ 69 h 138"/>
                <a:gd name="T6" fmla="*/ 69 w 138"/>
                <a:gd name="T7" fmla="*/ 0 h 138"/>
                <a:gd name="T8" fmla="*/ 138 w 138"/>
                <a:gd name="T9" fmla="*/ 69 h 138"/>
                <a:gd name="T10" fmla="*/ 69 w 138"/>
                <a:gd name="T11" fmla="*/ 21 h 138"/>
                <a:gd name="T12" fmla="*/ 21 w 138"/>
                <a:gd name="T13" fmla="*/ 69 h 138"/>
                <a:gd name="T14" fmla="*/ 69 w 138"/>
                <a:gd name="T15" fmla="*/ 117 h 138"/>
                <a:gd name="T16" fmla="*/ 117 w 138"/>
                <a:gd name="T17" fmla="*/ 69 h 138"/>
                <a:gd name="T18" fmla="*/ 69 w 138"/>
                <a:gd name="T19" fmla="*/ 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138" y="69"/>
                  </a:moveTo>
                  <a:cubicBezTo>
                    <a:pt x="138" y="108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2"/>
                    <a:pt x="32" y="0"/>
                    <a:pt x="69" y="0"/>
                  </a:cubicBezTo>
                  <a:cubicBezTo>
                    <a:pt x="107" y="0"/>
                    <a:pt x="138" y="31"/>
                    <a:pt x="138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6"/>
                    <a:pt x="43" y="117"/>
                    <a:pt x="69" y="117"/>
                  </a:cubicBezTo>
                  <a:cubicBezTo>
                    <a:pt x="96" y="117"/>
                    <a:pt x="118" y="95"/>
                    <a:pt x="117" y="69"/>
                  </a:cubicBezTo>
                  <a:cubicBezTo>
                    <a:pt x="117" y="42"/>
                    <a:pt x="96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9EBC566E-643C-0902-D0BD-2CD4C8705569}"/>
                </a:ext>
              </a:extLst>
            </p:cNvPr>
            <p:cNvSpPr/>
            <p:nvPr/>
          </p:nvSpPr>
          <p:spPr bwMode="auto">
            <a:xfrm>
              <a:off x="10506075" y="3054350"/>
              <a:ext cx="34925" cy="33338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7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59">
              <a:extLst>
                <a:ext uri="{FF2B5EF4-FFF2-40B4-BE49-F238E27FC236}">
                  <a16:creationId xmlns:a16="http://schemas.microsoft.com/office/drawing/2014/main" id="{7F7EBC22-05AB-FF28-EE77-A72DD65D83CB}"/>
                </a:ext>
              </a:extLst>
            </p:cNvPr>
            <p:cNvSpPr/>
            <p:nvPr/>
          </p:nvSpPr>
          <p:spPr bwMode="auto">
            <a:xfrm>
              <a:off x="10833100" y="3124200"/>
              <a:ext cx="33337" cy="33338"/>
            </a:xfrm>
            <a:custGeom>
              <a:avLst/>
              <a:gdLst>
                <a:gd name="T0" fmla="*/ 0 w 21"/>
                <a:gd name="T1" fmla="*/ 0 h 20"/>
                <a:gd name="T2" fmla="*/ 21 w 21"/>
                <a:gd name="T3" fmla="*/ 0 h 20"/>
                <a:gd name="T4" fmla="*/ 21 w 21"/>
                <a:gd name="T5" fmla="*/ 20 h 20"/>
                <a:gd name="T6" fmla="*/ 0 w 21"/>
                <a:gd name="T7" fmla="*/ 20 h 20"/>
                <a:gd name="T8" fmla="*/ 0 w 2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ubicBezTo>
                    <a:pt x="14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60">
              <a:extLst>
                <a:ext uri="{FF2B5EF4-FFF2-40B4-BE49-F238E27FC236}">
                  <a16:creationId xmlns:a16="http://schemas.microsoft.com/office/drawing/2014/main" id="{68F00D54-A23C-27F2-8649-AD0DCC9008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21975" y="2638425"/>
              <a:ext cx="269875" cy="238125"/>
            </a:xfrm>
            <a:custGeom>
              <a:avLst/>
              <a:gdLst>
                <a:gd name="T0" fmla="*/ 79 w 168"/>
                <a:gd name="T1" fmla="*/ 148 h 148"/>
                <a:gd name="T2" fmla="*/ 4 w 168"/>
                <a:gd name="T3" fmla="*/ 86 h 148"/>
                <a:gd name="T4" fmla="*/ 39 w 168"/>
                <a:gd name="T5" fmla="*/ 19 h 148"/>
                <a:gd name="T6" fmla="*/ 137 w 168"/>
                <a:gd name="T7" fmla="*/ 38 h 148"/>
                <a:gd name="T8" fmla="*/ 100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1 h 148"/>
                <a:gd name="T16" fmla="*/ 34 w 168"/>
                <a:gd name="T17" fmla="*/ 105 h 148"/>
                <a:gd name="T18" fmla="*/ 112 w 168"/>
                <a:gd name="T19" fmla="*/ 116 h 148"/>
                <a:gd name="T20" fmla="*/ 122 w 168"/>
                <a:gd name="T21" fmla="*/ 52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1" y="147"/>
                    <a:pt x="11" y="122"/>
                    <a:pt x="4" y="86"/>
                  </a:cubicBezTo>
                  <a:cubicBezTo>
                    <a:pt x="0" y="60"/>
                    <a:pt x="14" y="33"/>
                    <a:pt x="39" y="19"/>
                  </a:cubicBezTo>
                  <a:cubicBezTo>
                    <a:pt x="71" y="0"/>
                    <a:pt x="114" y="8"/>
                    <a:pt x="137" y="38"/>
                  </a:cubicBezTo>
                  <a:cubicBezTo>
                    <a:pt x="168" y="76"/>
                    <a:pt x="148" y="132"/>
                    <a:pt x="100" y="144"/>
                  </a:cubicBezTo>
                  <a:cubicBezTo>
                    <a:pt x="93" y="146"/>
                    <a:pt x="86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30"/>
                    <a:pt x="69" y="30"/>
                    <a:pt x="65" y="31"/>
                  </a:cubicBezTo>
                  <a:cubicBezTo>
                    <a:pt x="29" y="37"/>
                    <a:pt x="13" y="77"/>
                    <a:pt x="34" y="105"/>
                  </a:cubicBezTo>
                  <a:cubicBezTo>
                    <a:pt x="52" y="128"/>
                    <a:pt x="88" y="134"/>
                    <a:pt x="112" y="116"/>
                  </a:cubicBezTo>
                  <a:cubicBezTo>
                    <a:pt x="133" y="100"/>
                    <a:pt x="137" y="73"/>
                    <a:pt x="122" y="52"/>
                  </a:cubicBezTo>
                  <a:cubicBezTo>
                    <a:pt x="110" y="37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61">
              <a:extLst>
                <a:ext uri="{FF2B5EF4-FFF2-40B4-BE49-F238E27FC236}">
                  <a16:creationId xmlns:a16="http://schemas.microsoft.com/office/drawing/2014/main" id="{9AA0DF7E-6377-0256-03D4-8A8AB3E868F7}"/>
                </a:ext>
              </a:extLst>
            </p:cNvPr>
            <p:cNvSpPr/>
            <p:nvPr/>
          </p:nvSpPr>
          <p:spPr bwMode="auto">
            <a:xfrm>
              <a:off x="10942638" y="2843213"/>
              <a:ext cx="34925" cy="317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62">
              <a:extLst>
                <a:ext uri="{FF2B5EF4-FFF2-40B4-BE49-F238E27FC236}">
                  <a16:creationId xmlns:a16="http://schemas.microsoft.com/office/drawing/2014/main" id="{DF429E56-EA32-0D31-7287-059C9CCC8BE2}"/>
                </a:ext>
              </a:extLst>
            </p:cNvPr>
            <p:cNvSpPr/>
            <p:nvPr/>
          </p:nvSpPr>
          <p:spPr bwMode="auto">
            <a:xfrm>
              <a:off x="10906125" y="2898775"/>
              <a:ext cx="36512" cy="30163"/>
            </a:xfrm>
            <a:custGeom>
              <a:avLst/>
              <a:gdLst>
                <a:gd name="T0" fmla="*/ 0 w 22"/>
                <a:gd name="T1" fmla="*/ 19 h 19"/>
                <a:gd name="T2" fmla="*/ 0 w 22"/>
                <a:gd name="T3" fmla="*/ 0 h 19"/>
                <a:gd name="T4" fmla="*/ 22 w 22"/>
                <a:gd name="T5" fmla="*/ 0 h 19"/>
                <a:gd name="T6" fmla="*/ 22 w 22"/>
                <a:gd name="T7" fmla="*/ 19 h 19"/>
                <a:gd name="T8" fmla="*/ 0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0" y="19"/>
                  </a:moveTo>
                  <a:cubicBezTo>
                    <a:pt x="0" y="13"/>
                    <a:pt x="0" y="6"/>
                    <a:pt x="0" y="0"/>
                  </a:cubicBezTo>
                  <a:cubicBezTo>
                    <a:pt x="7" y="0"/>
                    <a:pt x="15" y="0"/>
                    <a:pt x="22" y="0"/>
                  </a:cubicBezTo>
                  <a:cubicBezTo>
                    <a:pt x="22" y="6"/>
                    <a:pt x="22" y="12"/>
                    <a:pt x="22" y="19"/>
                  </a:cubicBezTo>
                  <a:cubicBezTo>
                    <a:pt x="15" y="19"/>
                    <a:pt x="8" y="19"/>
                    <a:pt x="0" y="1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07" name="Grupo 106">
            <a:extLst>
              <a:ext uri="{FF2B5EF4-FFF2-40B4-BE49-F238E27FC236}">
                <a16:creationId xmlns:a16="http://schemas.microsoft.com/office/drawing/2014/main" id="{46D07940-A2E4-3C1A-EDF1-C7F231E07CCE}"/>
              </a:ext>
            </a:extLst>
          </p:cNvPr>
          <p:cNvGrpSpPr/>
          <p:nvPr/>
        </p:nvGrpSpPr>
        <p:grpSpPr>
          <a:xfrm>
            <a:off x="1674813" y="5024438"/>
            <a:ext cx="1016000" cy="957263"/>
            <a:chOff x="1674813" y="5024438"/>
            <a:chExt cx="1016000" cy="957263"/>
          </a:xfrm>
        </p:grpSpPr>
        <p:sp>
          <p:nvSpPr>
            <p:cNvPr id="92" name="Freeform 66">
              <a:extLst>
                <a:ext uri="{FF2B5EF4-FFF2-40B4-BE49-F238E27FC236}">
                  <a16:creationId xmlns:a16="http://schemas.microsoft.com/office/drawing/2014/main" id="{1938FEE9-E4A0-37A5-F6BB-E239D6851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4813" y="5137150"/>
              <a:ext cx="530225" cy="514350"/>
            </a:xfrm>
            <a:custGeom>
              <a:avLst/>
              <a:gdLst>
                <a:gd name="T0" fmla="*/ 0 w 331"/>
                <a:gd name="T1" fmla="*/ 143 h 321"/>
                <a:gd name="T2" fmla="*/ 8 w 331"/>
                <a:gd name="T3" fmla="*/ 112 h 321"/>
                <a:gd name="T4" fmla="*/ 115 w 331"/>
                <a:gd name="T5" fmla="*/ 17 h 321"/>
                <a:gd name="T6" fmla="*/ 287 w 331"/>
                <a:gd name="T7" fmla="*/ 78 h 321"/>
                <a:gd name="T8" fmla="*/ 255 w 331"/>
                <a:gd name="T9" fmla="*/ 269 h 321"/>
                <a:gd name="T10" fmla="*/ 33 w 331"/>
                <a:gd name="T11" fmla="*/ 245 h 321"/>
                <a:gd name="T12" fmla="*/ 2 w 331"/>
                <a:gd name="T13" fmla="*/ 175 h 321"/>
                <a:gd name="T14" fmla="*/ 0 w 331"/>
                <a:gd name="T15" fmla="*/ 172 h 321"/>
                <a:gd name="T16" fmla="*/ 0 w 331"/>
                <a:gd name="T17" fmla="*/ 143 h 321"/>
                <a:gd name="T18" fmla="*/ 163 w 331"/>
                <a:gd name="T19" fmla="*/ 33 h 321"/>
                <a:gd name="T20" fmla="*/ 72 w 331"/>
                <a:gd name="T21" fmla="*/ 60 h 321"/>
                <a:gd name="T22" fmla="*/ 60 w 331"/>
                <a:gd name="T23" fmla="*/ 243 h 321"/>
                <a:gd name="T24" fmla="*/ 252 w 331"/>
                <a:gd name="T25" fmla="*/ 245 h 321"/>
                <a:gd name="T26" fmla="*/ 268 w 331"/>
                <a:gd name="T27" fmla="*/ 88 h 321"/>
                <a:gd name="T28" fmla="*/ 163 w 331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321">
                  <a:moveTo>
                    <a:pt x="0" y="143"/>
                  </a:moveTo>
                  <a:cubicBezTo>
                    <a:pt x="3" y="132"/>
                    <a:pt x="5" y="122"/>
                    <a:pt x="8" y="112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80" y="0"/>
                    <a:pt x="251" y="25"/>
                    <a:pt x="287" y="78"/>
                  </a:cubicBezTo>
                  <a:cubicBezTo>
                    <a:pt x="331" y="141"/>
                    <a:pt x="317" y="222"/>
                    <a:pt x="255" y="269"/>
                  </a:cubicBezTo>
                  <a:cubicBezTo>
                    <a:pt x="187" y="321"/>
                    <a:pt x="88" y="310"/>
                    <a:pt x="33" y="245"/>
                  </a:cubicBezTo>
                  <a:cubicBezTo>
                    <a:pt x="15" y="225"/>
                    <a:pt x="5" y="201"/>
                    <a:pt x="2" y="175"/>
                  </a:cubicBezTo>
                  <a:cubicBezTo>
                    <a:pt x="1" y="174"/>
                    <a:pt x="1" y="173"/>
                    <a:pt x="0" y="172"/>
                  </a:cubicBezTo>
                  <a:cubicBezTo>
                    <a:pt x="0" y="162"/>
                    <a:pt x="0" y="152"/>
                    <a:pt x="0" y="143"/>
                  </a:cubicBezTo>
                  <a:close/>
                  <a:moveTo>
                    <a:pt x="163" y="33"/>
                  </a:moveTo>
                  <a:cubicBezTo>
                    <a:pt x="126" y="33"/>
                    <a:pt x="97" y="42"/>
                    <a:pt x="72" y="60"/>
                  </a:cubicBezTo>
                  <a:cubicBezTo>
                    <a:pt x="9" y="106"/>
                    <a:pt x="4" y="190"/>
                    <a:pt x="60" y="243"/>
                  </a:cubicBezTo>
                  <a:cubicBezTo>
                    <a:pt x="111" y="293"/>
                    <a:pt x="199" y="293"/>
                    <a:pt x="252" y="245"/>
                  </a:cubicBezTo>
                  <a:cubicBezTo>
                    <a:pt x="298" y="202"/>
                    <a:pt x="305" y="137"/>
                    <a:pt x="268" y="88"/>
                  </a:cubicBezTo>
                  <a:cubicBezTo>
                    <a:pt x="241" y="51"/>
                    <a:pt x="202" y="34"/>
                    <a:pt x="163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67">
              <a:extLst>
                <a:ext uri="{FF2B5EF4-FFF2-40B4-BE49-F238E27FC236}">
                  <a16:creationId xmlns:a16="http://schemas.microsoft.com/office/drawing/2014/main" id="{2A5867FC-FFFA-10B9-C001-B8FA62C85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167313"/>
              <a:ext cx="692150" cy="814388"/>
            </a:xfrm>
            <a:custGeom>
              <a:avLst/>
              <a:gdLst>
                <a:gd name="T0" fmla="*/ 153 w 432"/>
                <a:gd name="T1" fmla="*/ 220 h 508"/>
                <a:gd name="T2" fmla="*/ 227 w 432"/>
                <a:gd name="T3" fmla="*/ 27 h 508"/>
                <a:gd name="T4" fmla="*/ 405 w 432"/>
                <a:gd name="T5" fmla="*/ 111 h 508"/>
                <a:gd name="T6" fmla="*/ 303 w 432"/>
                <a:gd name="T7" fmla="*/ 292 h 508"/>
                <a:gd name="T8" fmla="*/ 303 w 432"/>
                <a:gd name="T9" fmla="*/ 294 h 508"/>
                <a:gd name="T10" fmla="*/ 257 w 432"/>
                <a:gd name="T11" fmla="*/ 470 h 508"/>
                <a:gd name="T12" fmla="*/ 69 w 432"/>
                <a:gd name="T13" fmla="*/ 457 h 508"/>
                <a:gd name="T14" fmla="*/ 86 w 432"/>
                <a:gd name="T15" fmla="*/ 244 h 508"/>
                <a:gd name="T16" fmla="*/ 149 w 432"/>
                <a:gd name="T17" fmla="*/ 221 h 508"/>
                <a:gd name="T18" fmla="*/ 153 w 432"/>
                <a:gd name="T19" fmla="*/ 220 h 508"/>
                <a:gd name="T20" fmla="*/ 168 w 432"/>
                <a:gd name="T21" fmla="*/ 474 h 508"/>
                <a:gd name="T22" fmla="*/ 254 w 432"/>
                <a:gd name="T23" fmla="*/ 446 h 508"/>
                <a:gd name="T24" fmla="*/ 282 w 432"/>
                <a:gd name="T25" fmla="*/ 299 h 508"/>
                <a:gd name="T26" fmla="*/ 273 w 432"/>
                <a:gd name="T27" fmla="*/ 294 h 508"/>
                <a:gd name="T28" fmla="*/ 255 w 432"/>
                <a:gd name="T29" fmla="*/ 293 h 508"/>
                <a:gd name="T30" fmla="*/ 168 w 432"/>
                <a:gd name="T31" fmla="*/ 243 h 508"/>
                <a:gd name="T32" fmla="*/ 161 w 432"/>
                <a:gd name="T33" fmla="*/ 240 h 508"/>
                <a:gd name="T34" fmla="*/ 97 w 432"/>
                <a:gd name="T35" fmla="*/ 262 h 508"/>
                <a:gd name="T36" fmla="*/ 62 w 432"/>
                <a:gd name="T37" fmla="*/ 418 h 508"/>
                <a:gd name="T38" fmla="*/ 168 w 432"/>
                <a:gd name="T39" fmla="*/ 474 h 508"/>
                <a:gd name="T40" fmla="*/ 275 w 432"/>
                <a:gd name="T41" fmla="*/ 39 h 508"/>
                <a:gd name="T42" fmla="*/ 158 w 432"/>
                <a:gd name="T43" fmla="*/ 154 h 508"/>
                <a:gd name="T44" fmla="*/ 274 w 432"/>
                <a:gd name="T45" fmla="*/ 273 h 508"/>
                <a:gd name="T46" fmla="*/ 392 w 432"/>
                <a:gd name="T47" fmla="*/ 157 h 508"/>
                <a:gd name="T48" fmla="*/ 275 w 432"/>
                <a:gd name="T49" fmla="*/ 3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2" h="508">
                  <a:moveTo>
                    <a:pt x="153" y="220"/>
                  </a:moveTo>
                  <a:cubicBezTo>
                    <a:pt x="113" y="140"/>
                    <a:pt x="155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2" y="187"/>
                    <a:pt x="387" y="273"/>
                    <a:pt x="303" y="292"/>
                  </a:cubicBezTo>
                  <a:cubicBezTo>
                    <a:pt x="303" y="293"/>
                    <a:pt x="303" y="294"/>
                    <a:pt x="303" y="294"/>
                  </a:cubicBezTo>
                  <a:cubicBezTo>
                    <a:pt x="338" y="356"/>
                    <a:pt x="316" y="431"/>
                    <a:pt x="257" y="470"/>
                  </a:cubicBezTo>
                  <a:cubicBezTo>
                    <a:pt x="199" y="508"/>
                    <a:pt x="119" y="502"/>
                    <a:pt x="69" y="457"/>
                  </a:cubicBezTo>
                  <a:cubicBezTo>
                    <a:pt x="0" y="395"/>
                    <a:pt x="9" y="293"/>
                    <a:pt x="86" y="244"/>
                  </a:cubicBezTo>
                  <a:cubicBezTo>
                    <a:pt x="105" y="232"/>
                    <a:pt x="126" y="224"/>
                    <a:pt x="149" y="221"/>
                  </a:cubicBezTo>
                  <a:cubicBezTo>
                    <a:pt x="150" y="221"/>
                    <a:pt x="151" y="220"/>
                    <a:pt x="153" y="220"/>
                  </a:cubicBezTo>
                  <a:close/>
                  <a:moveTo>
                    <a:pt x="168" y="474"/>
                  </a:moveTo>
                  <a:cubicBezTo>
                    <a:pt x="202" y="474"/>
                    <a:pt x="230" y="465"/>
                    <a:pt x="254" y="446"/>
                  </a:cubicBezTo>
                  <a:cubicBezTo>
                    <a:pt x="300" y="410"/>
                    <a:pt x="312" y="347"/>
                    <a:pt x="282" y="299"/>
                  </a:cubicBezTo>
                  <a:cubicBezTo>
                    <a:pt x="280" y="296"/>
                    <a:pt x="277" y="294"/>
                    <a:pt x="273" y="294"/>
                  </a:cubicBezTo>
                  <a:cubicBezTo>
                    <a:pt x="267" y="294"/>
                    <a:pt x="261" y="293"/>
                    <a:pt x="255" y="293"/>
                  </a:cubicBezTo>
                  <a:cubicBezTo>
                    <a:pt x="220" y="287"/>
                    <a:pt x="191" y="270"/>
                    <a:pt x="168" y="243"/>
                  </a:cubicBezTo>
                  <a:cubicBezTo>
                    <a:pt x="167" y="242"/>
                    <a:pt x="163" y="240"/>
                    <a:pt x="161" y="240"/>
                  </a:cubicBezTo>
                  <a:cubicBezTo>
                    <a:pt x="138" y="242"/>
                    <a:pt x="117" y="249"/>
                    <a:pt x="97" y="262"/>
                  </a:cubicBezTo>
                  <a:cubicBezTo>
                    <a:pt x="42" y="297"/>
                    <a:pt x="27" y="366"/>
                    <a:pt x="62" y="418"/>
                  </a:cubicBezTo>
                  <a:cubicBezTo>
                    <a:pt x="88" y="456"/>
                    <a:pt x="125" y="473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60" y="90"/>
                    <a:pt x="158" y="154"/>
                  </a:cubicBezTo>
                  <a:cubicBezTo>
                    <a:pt x="156" y="215"/>
                    <a:pt x="207" y="272"/>
                    <a:pt x="274" y="273"/>
                  </a:cubicBezTo>
                  <a:cubicBezTo>
                    <a:pt x="338" y="274"/>
                    <a:pt x="392" y="222"/>
                    <a:pt x="392" y="157"/>
                  </a:cubicBezTo>
                  <a:cubicBezTo>
                    <a:pt x="393" y="92"/>
                    <a:pt x="341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id="{890F9F33-AC40-EDF8-BFEE-B3228E781A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6725" y="5683250"/>
              <a:ext cx="249237" cy="247650"/>
            </a:xfrm>
            <a:custGeom>
              <a:avLst/>
              <a:gdLst>
                <a:gd name="T0" fmla="*/ 155 w 155"/>
                <a:gd name="T1" fmla="*/ 77 h 154"/>
                <a:gd name="T2" fmla="*/ 78 w 155"/>
                <a:gd name="T3" fmla="*/ 154 h 154"/>
                <a:gd name="T4" fmla="*/ 0 w 155"/>
                <a:gd name="T5" fmla="*/ 77 h 154"/>
                <a:gd name="T6" fmla="*/ 78 w 155"/>
                <a:gd name="T7" fmla="*/ 0 h 154"/>
                <a:gd name="T8" fmla="*/ 155 w 155"/>
                <a:gd name="T9" fmla="*/ 77 h 154"/>
                <a:gd name="T10" fmla="*/ 78 w 155"/>
                <a:gd name="T11" fmla="*/ 21 h 154"/>
                <a:gd name="T12" fmla="*/ 21 w 155"/>
                <a:gd name="T13" fmla="*/ 74 h 154"/>
                <a:gd name="T14" fmla="*/ 75 w 155"/>
                <a:gd name="T15" fmla="*/ 133 h 154"/>
                <a:gd name="T16" fmla="*/ 134 w 155"/>
                <a:gd name="T17" fmla="*/ 78 h 154"/>
                <a:gd name="T18" fmla="*/ 78 w 155"/>
                <a:gd name="T19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4">
                  <a:moveTo>
                    <a:pt x="155" y="77"/>
                  </a:moveTo>
                  <a:cubicBezTo>
                    <a:pt x="155" y="120"/>
                    <a:pt x="120" y="154"/>
                    <a:pt x="78" y="154"/>
                  </a:cubicBezTo>
                  <a:cubicBezTo>
                    <a:pt x="35" y="154"/>
                    <a:pt x="1" y="120"/>
                    <a:pt x="0" y="77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1" y="0"/>
                    <a:pt x="155" y="35"/>
                    <a:pt x="155" y="77"/>
                  </a:cubicBezTo>
                  <a:close/>
                  <a:moveTo>
                    <a:pt x="78" y="21"/>
                  </a:moveTo>
                  <a:cubicBezTo>
                    <a:pt x="48" y="20"/>
                    <a:pt x="22" y="45"/>
                    <a:pt x="21" y="74"/>
                  </a:cubicBezTo>
                  <a:cubicBezTo>
                    <a:pt x="21" y="106"/>
                    <a:pt x="44" y="132"/>
                    <a:pt x="75" y="133"/>
                  </a:cubicBezTo>
                  <a:cubicBezTo>
                    <a:pt x="108" y="134"/>
                    <a:pt x="133" y="110"/>
                    <a:pt x="134" y="78"/>
                  </a:cubicBezTo>
                  <a:cubicBezTo>
                    <a:pt x="135" y="47"/>
                    <a:pt x="110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id="{6169C441-64DE-C2FA-6250-5B514FB528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6138" y="5024438"/>
              <a:ext cx="182562" cy="180975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7 h 113"/>
                <a:gd name="T4" fmla="*/ 57 w 114"/>
                <a:gd name="T5" fmla="*/ 113 h 113"/>
                <a:gd name="T6" fmla="*/ 1 w 114"/>
                <a:gd name="T7" fmla="*/ 56 h 113"/>
                <a:gd name="T8" fmla="*/ 57 w 114"/>
                <a:gd name="T9" fmla="*/ 0 h 113"/>
                <a:gd name="T10" fmla="*/ 93 w 114"/>
                <a:gd name="T11" fmla="*/ 56 h 113"/>
                <a:gd name="T12" fmla="*/ 57 w 114"/>
                <a:gd name="T13" fmla="*/ 21 h 113"/>
                <a:gd name="T14" fmla="*/ 22 w 114"/>
                <a:gd name="T15" fmla="*/ 57 h 113"/>
                <a:gd name="T16" fmla="*/ 57 w 114"/>
                <a:gd name="T17" fmla="*/ 92 h 113"/>
                <a:gd name="T18" fmla="*/ 93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9" y="0"/>
                    <a:pt x="114" y="26"/>
                    <a:pt x="114" y="57"/>
                  </a:cubicBezTo>
                  <a:cubicBezTo>
                    <a:pt x="114" y="88"/>
                    <a:pt x="88" y="113"/>
                    <a:pt x="57" y="113"/>
                  </a:cubicBezTo>
                  <a:cubicBezTo>
                    <a:pt x="26" y="113"/>
                    <a:pt x="0" y="87"/>
                    <a:pt x="1" y="56"/>
                  </a:cubicBezTo>
                  <a:cubicBezTo>
                    <a:pt x="1" y="25"/>
                    <a:pt x="26" y="0"/>
                    <a:pt x="57" y="0"/>
                  </a:cubicBezTo>
                  <a:close/>
                  <a:moveTo>
                    <a:pt x="93" y="56"/>
                  </a:moveTo>
                  <a:cubicBezTo>
                    <a:pt x="93" y="37"/>
                    <a:pt x="77" y="21"/>
                    <a:pt x="57" y="21"/>
                  </a:cubicBezTo>
                  <a:cubicBezTo>
                    <a:pt x="38" y="21"/>
                    <a:pt x="22" y="37"/>
                    <a:pt x="22" y="57"/>
                  </a:cubicBezTo>
                  <a:cubicBezTo>
                    <a:pt x="22" y="76"/>
                    <a:pt x="38" y="92"/>
                    <a:pt x="57" y="92"/>
                  </a:cubicBezTo>
                  <a:cubicBezTo>
                    <a:pt x="77" y="92"/>
                    <a:pt x="93" y="76"/>
                    <a:pt x="93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0">
              <a:extLst>
                <a:ext uri="{FF2B5EF4-FFF2-40B4-BE49-F238E27FC236}">
                  <a16:creationId xmlns:a16="http://schemas.microsoft.com/office/drawing/2014/main" id="{1AEB6DD2-B69C-E291-CBC7-966B26A07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1425" y="5848350"/>
              <a:ext cx="133350" cy="131763"/>
            </a:xfrm>
            <a:custGeom>
              <a:avLst/>
              <a:gdLst>
                <a:gd name="T0" fmla="*/ 42 w 83"/>
                <a:gd name="T1" fmla="*/ 82 h 82"/>
                <a:gd name="T2" fmla="*/ 0 w 83"/>
                <a:gd name="T3" fmla="*/ 42 h 82"/>
                <a:gd name="T4" fmla="*/ 41 w 83"/>
                <a:gd name="T5" fmla="*/ 0 h 82"/>
                <a:gd name="T6" fmla="*/ 83 w 83"/>
                <a:gd name="T7" fmla="*/ 40 h 82"/>
                <a:gd name="T8" fmla="*/ 42 w 83"/>
                <a:gd name="T9" fmla="*/ 82 h 82"/>
                <a:gd name="T10" fmla="*/ 62 w 83"/>
                <a:gd name="T11" fmla="*/ 41 h 82"/>
                <a:gd name="T12" fmla="*/ 42 w 83"/>
                <a:gd name="T13" fmla="*/ 20 h 82"/>
                <a:gd name="T14" fmla="*/ 21 w 83"/>
                <a:gd name="T15" fmla="*/ 41 h 82"/>
                <a:gd name="T16" fmla="*/ 41 w 83"/>
                <a:gd name="T17" fmla="*/ 61 h 82"/>
                <a:gd name="T18" fmla="*/ 62 w 83"/>
                <a:gd name="T19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2" y="82"/>
                  </a:moveTo>
                  <a:cubicBezTo>
                    <a:pt x="19" y="82"/>
                    <a:pt x="1" y="64"/>
                    <a:pt x="0" y="42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4" y="0"/>
                    <a:pt x="82" y="18"/>
                    <a:pt x="83" y="40"/>
                  </a:cubicBezTo>
                  <a:cubicBezTo>
                    <a:pt x="83" y="63"/>
                    <a:pt x="65" y="82"/>
                    <a:pt x="42" y="82"/>
                  </a:cubicBezTo>
                  <a:close/>
                  <a:moveTo>
                    <a:pt x="62" y="41"/>
                  </a:moveTo>
                  <a:cubicBezTo>
                    <a:pt x="62" y="30"/>
                    <a:pt x="53" y="21"/>
                    <a:pt x="42" y="20"/>
                  </a:cubicBezTo>
                  <a:cubicBezTo>
                    <a:pt x="31" y="20"/>
                    <a:pt x="21" y="29"/>
                    <a:pt x="21" y="41"/>
                  </a:cubicBezTo>
                  <a:cubicBezTo>
                    <a:pt x="21" y="51"/>
                    <a:pt x="30" y="61"/>
                    <a:pt x="41" y="61"/>
                  </a:cubicBezTo>
                  <a:cubicBezTo>
                    <a:pt x="52" y="61"/>
                    <a:pt x="62" y="52"/>
                    <a:pt x="62" y="4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71">
              <a:extLst>
                <a:ext uri="{FF2B5EF4-FFF2-40B4-BE49-F238E27FC236}">
                  <a16:creationId xmlns:a16="http://schemas.microsoft.com/office/drawing/2014/main" id="{9B82B646-9ACC-A39B-E996-0A11B6A632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275" y="5264150"/>
              <a:ext cx="247650" cy="249238"/>
            </a:xfrm>
            <a:custGeom>
              <a:avLst/>
              <a:gdLst>
                <a:gd name="T0" fmla="*/ 0 w 155"/>
                <a:gd name="T1" fmla="*/ 78 h 156"/>
                <a:gd name="T2" fmla="*/ 77 w 155"/>
                <a:gd name="T3" fmla="*/ 0 h 156"/>
                <a:gd name="T4" fmla="*/ 155 w 155"/>
                <a:gd name="T5" fmla="*/ 77 h 156"/>
                <a:gd name="T6" fmla="*/ 78 w 155"/>
                <a:gd name="T7" fmla="*/ 156 h 156"/>
                <a:gd name="T8" fmla="*/ 0 w 155"/>
                <a:gd name="T9" fmla="*/ 78 h 156"/>
                <a:gd name="T10" fmla="*/ 77 w 155"/>
                <a:gd name="T11" fmla="*/ 21 h 156"/>
                <a:gd name="T12" fmla="*/ 21 w 155"/>
                <a:gd name="T13" fmla="*/ 78 h 156"/>
                <a:gd name="T14" fmla="*/ 78 w 155"/>
                <a:gd name="T15" fmla="*/ 135 h 156"/>
                <a:gd name="T16" fmla="*/ 134 w 155"/>
                <a:gd name="T17" fmla="*/ 78 h 156"/>
                <a:gd name="T18" fmla="*/ 77 w 155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6">
                  <a:moveTo>
                    <a:pt x="0" y="78"/>
                  </a:moveTo>
                  <a:cubicBezTo>
                    <a:pt x="0" y="36"/>
                    <a:pt x="34" y="0"/>
                    <a:pt x="77" y="0"/>
                  </a:cubicBezTo>
                  <a:cubicBezTo>
                    <a:pt x="120" y="0"/>
                    <a:pt x="155" y="35"/>
                    <a:pt x="155" y="77"/>
                  </a:cubicBezTo>
                  <a:cubicBezTo>
                    <a:pt x="155" y="120"/>
                    <a:pt x="121" y="155"/>
                    <a:pt x="78" y="156"/>
                  </a:cubicBezTo>
                  <a:cubicBezTo>
                    <a:pt x="36" y="156"/>
                    <a:pt x="0" y="121"/>
                    <a:pt x="0" y="78"/>
                  </a:cubicBezTo>
                  <a:close/>
                  <a:moveTo>
                    <a:pt x="77" y="21"/>
                  </a:moveTo>
                  <a:cubicBezTo>
                    <a:pt x="46" y="21"/>
                    <a:pt x="21" y="47"/>
                    <a:pt x="21" y="78"/>
                  </a:cubicBezTo>
                  <a:cubicBezTo>
                    <a:pt x="21" y="109"/>
                    <a:pt x="46" y="135"/>
                    <a:pt x="78" y="135"/>
                  </a:cubicBezTo>
                  <a:cubicBezTo>
                    <a:pt x="109" y="135"/>
                    <a:pt x="134" y="109"/>
                    <a:pt x="134" y="78"/>
                  </a:cubicBezTo>
                  <a:cubicBezTo>
                    <a:pt x="134" y="46"/>
                    <a:pt x="109" y="21"/>
                    <a:pt x="77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2">
              <a:extLst>
                <a:ext uri="{FF2B5EF4-FFF2-40B4-BE49-F238E27FC236}">
                  <a16:creationId xmlns:a16="http://schemas.microsoft.com/office/drawing/2014/main" id="{B7B266B8-A04A-63EF-09F4-8E03626E9864}"/>
                </a:ext>
              </a:extLst>
            </p:cNvPr>
            <p:cNvSpPr/>
            <p:nvPr/>
          </p:nvSpPr>
          <p:spPr bwMode="auto">
            <a:xfrm>
              <a:off x="1765300" y="5318125"/>
              <a:ext cx="34925" cy="317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73">
              <a:extLst>
                <a:ext uri="{FF2B5EF4-FFF2-40B4-BE49-F238E27FC236}">
                  <a16:creationId xmlns:a16="http://schemas.microsoft.com/office/drawing/2014/main" id="{8E873DA8-E0C4-C65E-08B4-19D13DB715C5}"/>
                </a:ext>
              </a:extLst>
            </p:cNvPr>
            <p:cNvSpPr/>
            <p:nvPr/>
          </p:nvSpPr>
          <p:spPr bwMode="auto">
            <a:xfrm>
              <a:off x="1765300" y="5426075"/>
              <a:ext cx="34925" cy="33338"/>
            </a:xfrm>
            <a:custGeom>
              <a:avLst/>
              <a:gdLst>
                <a:gd name="T0" fmla="*/ 0 w 22"/>
                <a:gd name="T1" fmla="*/ 0 h 21"/>
                <a:gd name="T2" fmla="*/ 22 w 22"/>
                <a:gd name="T3" fmla="*/ 0 h 21"/>
                <a:gd name="T4" fmla="*/ 22 w 22"/>
                <a:gd name="T5" fmla="*/ 21 h 21"/>
                <a:gd name="T6" fmla="*/ 0 w 22"/>
                <a:gd name="T7" fmla="*/ 21 h 21"/>
                <a:gd name="T8" fmla="*/ 0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0"/>
                  </a:move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4"/>
                    <a:pt x="22" y="21"/>
                  </a:cubicBezTo>
                  <a:cubicBezTo>
                    <a:pt x="15" y="21"/>
                    <a:pt x="7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74">
              <a:extLst>
                <a:ext uri="{FF2B5EF4-FFF2-40B4-BE49-F238E27FC236}">
                  <a16:creationId xmlns:a16="http://schemas.microsoft.com/office/drawing/2014/main" id="{4530770A-B121-E03C-3516-78749BCFB188}"/>
                </a:ext>
              </a:extLst>
            </p:cNvPr>
            <p:cNvSpPr/>
            <p:nvPr/>
          </p:nvSpPr>
          <p:spPr bwMode="auto">
            <a:xfrm>
              <a:off x="1746250" y="5372100"/>
              <a:ext cx="34925" cy="33338"/>
            </a:xfrm>
            <a:custGeom>
              <a:avLst/>
              <a:gdLst>
                <a:gd name="T0" fmla="*/ 22 w 22"/>
                <a:gd name="T1" fmla="*/ 0 h 21"/>
                <a:gd name="T2" fmla="*/ 22 w 22"/>
                <a:gd name="T3" fmla="*/ 20 h 21"/>
                <a:gd name="T4" fmla="*/ 2 w 22"/>
                <a:gd name="T5" fmla="*/ 20 h 21"/>
                <a:gd name="T6" fmla="*/ 0 w 22"/>
                <a:gd name="T7" fmla="*/ 18 h 21"/>
                <a:gd name="T8" fmla="*/ 0 w 22"/>
                <a:gd name="T9" fmla="*/ 0 h 21"/>
                <a:gd name="T10" fmla="*/ 22 w 2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0"/>
                  </a:moveTo>
                  <a:cubicBezTo>
                    <a:pt x="22" y="6"/>
                    <a:pt x="22" y="13"/>
                    <a:pt x="22" y="20"/>
                  </a:cubicBezTo>
                  <a:cubicBezTo>
                    <a:pt x="16" y="20"/>
                    <a:pt x="9" y="21"/>
                    <a:pt x="2" y="20"/>
                  </a:cubicBezTo>
                  <a:cubicBezTo>
                    <a:pt x="2" y="20"/>
                    <a:pt x="0" y="19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75">
              <a:extLst>
                <a:ext uri="{FF2B5EF4-FFF2-40B4-BE49-F238E27FC236}">
                  <a16:creationId xmlns:a16="http://schemas.microsoft.com/office/drawing/2014/main" id="{7480AA43-4114-F5E3-9417-CF0356DDD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0113" y="5654675"/>
              <a:ext cx="220662" cy="220663"/>
            </a:xfrm>
            <a:custGeom>
              <a:avLst/>
              <a:gdLst>
                <a:gd name="T0" fmla="*/ 138 w 138"/>
                <a:gd name="T1" fmla="*/ 69 h 138"/>
                <a:gd name="T2" fmla="*/ 69 w 138"/>
                <a:gd name="T3" fmla="*/ 138 h 138"/>
                <a:gd name="T4" fmla="*/ 0 w 138"/>
                <a:gd name="T5" fmla="*/ 69 h 138"/>
                <a:gd name="T6" fmla="*/ 69 w 138"/>
                <a:gd name="T7" fmla="*/ 0 h 138"/>
                <a:gd name="T8" fmla="*/ 138 w 138"/>
                <a:gd name="T9" fmla="*/ 69 h 138"/>
                <a:gd name="T10" fmla="*/ 69 w 138"/>
                <a:gd name="T11" fmla="*/ 21 h 138"/>
                <a:gd name="T12" fmla="*/ 21 w 138"/>
                <a:gd name="T13" fmla="*/ 69 h 138"/>
                <a:gd name="T14" fmla="*/ 69 w 138"/>
                <a:gd name="T15" fmla="*/ 117 h 138"/>
                <a:gd name="T16" fmla="*/ 117 w 138"/>
                <a:gd name="T17" fmla="*/ 69 h 138"/>
                <a:gd name="T18" fmla="*/ 69 w 138"/>
                <a:gd name="T19" fmla="*/ 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138" y="69"/>
                  </a:moveTo>
                  <a:cubicBezTo>
                    <a:pt x="138" y="108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2"/>
                    <a:pt x="32" y="0"/>
                    <a:pt x="69" y="0"/>
                  </a:cubicBezTo>
                  <a:cubicBezTo>
                    <a:pt x="107" y="0"/>
                    <a:pt x="138" y="31"/>
                    <a:pt x="138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6"/>
                    <a:pt x="43" y="117"/>
                    <a:pt x="69" y="117"/>
                  </a:cubicBezTo>
                  <a:cubicBezTo>
                    <a:pt x="96" y="117"/>
                    <a:pt x="118" y="95"/>
                    <a:pt x="117" y="69"/>
                  </a:cubicBezTo>
                  <a:cubicBezTo>
                    <a:pt x="117" y="42"/>
                    <a:pt x="96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76">
              <a:extLst>
                <a:ext uri="{FF2B5EF4-FFF2-40B4-BE49-F238E27FC236}">
                  <a16:creationId xmlns:a16="http://schemas.microsoft.com/office/drawing/2014/main" id="{9EF1D898-15C3-D530-74D0-1212D58E454B}"/>
                </a:ext>
              </a:extLst>
            </p:cNvPr>
            <p:cNvSpPr/>
            <p:nvPr/>
          </p:nvSpPr>
          <p:spPr bwMode="auto">
            <a:xfrm>
              <a:off x="2103438" y="5672138"/>
              <a:ext cx="33337" cy="3175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7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77">
              <a:extLst>
                <a:ext uri="{FF2B5EF4-FFF2-40B4-BE49-F238E27FC236}">
                  <a16:creationId xmlns:a16="http://schemas.microsoft.com/office/drawing/2014/main" id="{D22D05D1-5636-EBCF-147C-F53033295DC9}"/>
                </a:ext>
              </a:extLst>
            </p:cNvPr>
            <p:cNvSpPr/>
            <p:nvPr/>
          </p:nvSpPr>
          <p:spPr bwMode="auto">
            <a:xfrm>
              <a:off x="2427288" y="5741988"/>
              <a:ext cx="33337" cy="31750"/>
            </a:xfrm>
            <a:custGeom>
              <a:avLst/>
              <a:gdLst>
                <a:gd name="T0" fmla="*/ 0 w 21"/>
                <a:gd name="T1" fmla="*/ 0 h 20"/>
                <a:gd name="T2" fmla="*/ 21 w 21"/>
                <a:gd name="T3" fmla="*/ 0 h 20"/>
                <a:gd name="T4" fmla="*/ 21 w 21"/>
                <a:gd name="T5" fmla="*/ 20 h 20"/>
                <a:gd name="T6" fmla="*/ 0 w 21"/>
                <a:gd name="T7" fmla="*/ 20 h 20"/>
                <a:gd name="T8" fmla="*/ 0 w 2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ubicBezTo>
                    <a:pt x="14" y="20"/>
                    <a:pt x="7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78">
              <a:extLst>
                <a:ext uri="{FF2B5EF4-FFF2-40B4-BE49-F238E27FC236}">
                  <a16:creationId xmlns:a16="http://schemas.microsoft.com/office/drawing/2014/main" id="{7C4D00A3-4ACD-AF18-247B-1BAD08341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163" y="5259388"/>
              <a:ext cx="269875" cy="236538"/>
            </a:xfrm>
            <a:custGeom>
              <a:avLst/>
              <a:gdLst>
                <a:gd name="T0" fmla="*/ 79 w 168"/>
                <a:gd name="T1" fmla="*/ 148 h 148"/>
                <a:gd name="T2" fmla="*/ 4 w 168"/>
                <a:gd name="T3" fmla="*/ 86 h 148"/>
                <a:gd name="T4" fmla="*/ 39 w 168"/>
                <a:gd name="T5" fmla="*/ 19 h 148"/>
                <a:gd name="T6" fmla="*/ 137 w 168"/>
                <a:gd name="T7" fmla="*/ 38 h 148"/>
                <a:gd name="T8" fmla="*/ 100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1 h 148"/>
                <a:gd name="T16" fmla="*/ 34 w 168"/>
                <a:gd name="T17" fmla="*/ 105 h 148"/>
                <a:gd name="T18" fmla="*/ 112 w 168"/>
                <a:gd name="T19" fmla="*/ 116 h 148"/>
                <a:gd name="T20" fmla="*/ 122 w 168"/>
                <a:gd name="T21" fmla="*/ 52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1" y="147"/>
                    <a:pt x="11" y="122"/>
                    <a:pt x="4" y="86"/>
                  </a:cubicBezTo>
                  <a:cubicBezTo>
                    <a:pt x="0" y="60"/>
                    <a:pt x="14" y="33"/>
                    <a:pt x="39" y="19"/>
                  </a:cubicBezTo>
                  <a:cubicBezTo>
                    <a:pt x="71" y="0"/>
                    <a:pt x="114" y="8"/>
                    <a:pt x="137" y="38"/>
                  </a:cubicBezTo>
                  <a:cubicBezTo>
                    <a:pt x="168" y="76"/>
                    <a:pt x="148" y="132"/>
                    <a:pt x="100" y="144"/>
                  </a:cubicBezTo>
                  <a:cubicBezTo>
                    <a:pt x="93" y="146"/>
                    <a:pt x="86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30"/>
                    <a:pt x="69" y="30"/>
                    <a:pt x="65" y="31"/>
                  </a:cubicBezTo>
                  <a:cubicBezTo>
                    <a:pt x="29" y="37"/>
                    <a:pt x="13" y="77"/>
                    <a:pt x="34" y="105"/>
                  </a:cubicBezTo>
                  <a:cubicBezTo>
                    <a:pt x="52" y="128"/>
                    <a:pt x="88" y="134"/>
                    <a:pt x="112" y="116"/>
                  </a:cubicBezTo>
                  <a:cubicBezTo>
                    <a:pt x="133" y="100"/>
                    <a:pt x="137" y="73"/>
                    <a:pt x="122" y="52"/>
                  </a:cubicBezTo>
                  <a:cubicBezTo>
                    <a:pt x="110" y="37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79">
              <a:extLst>
                <a:ext uri="{FF2B5EF4-FFF2-40B4-BE49-F238E27FC236}">
                  <a16:creationId xmlns:a16="http://schemas.microsoft.com/office/drawing/2014/main" id="{C2914375-BBC5-01A3-B095-AA6014D2EBA0}"/>
                </a:ext>
              </a:extLst>
            </p:cNvPr>
            <p:cNvSpPr/>
            <p:nvPr/>
          </p:nvSpPr>
          <p:spPr bwMode="auto">
            <a:xfrm>
              <a:off x="2535238" y="5462588"/>
              <a:ext cx="34925" cy="317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0">
              <a:extLst>
                <a:ext uri="{FF2B5EF4-FFF2-40B4-BE49-F238E27FC236}">
                  <a16:creationId xmlns:a16="http://schemas.microsoft.com/office/drawing/2014/main" id="{7CF6C5B1-B679-4063-FB30-FB981D1106F9}"/>
                </a:ext>
              </a:extLst>
            </p:cNvPr>
            <p:cNvSpPr/>
            <p:nvPr/>
          </p:nvSpPr>
          <p:spPr bwMode="auto">
            <a:xfrm>
              <a:off x="2500313" y="5516563"/>
              <a:ext cx="34925" cy="30163"/>
            </a:xfrm>
            <a:custGeom>
              <a:avLst/>
              <a:gdLst>
                <a:gd name="T0" fmla="*/ 0 w 22"/>
                <a:gd name="T1" fmla="*/ 19 h 19"/>
                <a:gd name="T2" fmla="*/ 0 w 22"/>
                <a:gd name="T3" fmla="*/ 0 h 19"/>
                <a:gd name="T4" fmla="*/ 22 w 22"/>
                <a:gd name="T5" fmla="*/ 0 h 19"/>
                <a:gd name="T6" fmla="*/ 22 w 22"/>
                <a:gd name="T7" fmla="*/ 19 h 19"/>
                <a:gd name="T8" fmla="*/ 0 w 2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0" y="19"/>
                  </a:moveTo>
                  <a:cubicBezTo>
                    <a:pt x="0" y="13"/>
                    <a:pt x="0" y="6"/>
                    <a:pt x="0" y="0"/>
                  </a:cubicBezTo>
                  <a:cubicBezTo>
                    <a:pt x="7" y="0"/>
                    <a:pt x="15" y="0"/>
                    <a:pt x="22" y="0"/>
                  </a:cubicBezTo>
                  <a:cubicBezTo>
                    <a:pt x="22" y="6"/>
                    <a:pt x="22" y="12"/>
                    <a:pt x="22" y="19"/>
                  </a:cubicBezTo>
                  <a:cubicBezTo>
                    <a:pt x="15" y="19"/>
                    <a:pt x="8" y="19"/>
                    <a:pt x="0" y="1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188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17" y="5216237"/>
            <a:ext cx="726049" cy="701377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205" y="5450593"/>
            <a:ext cx="483449" cy="4670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534695" y="4787004"/>
            <a:ext cx="6916142" cy="1754327"/>
            <a:chOff x="2590446" y="791723"/>
            <a:chExt cx="6916142" cy="1754327"/>
          </a:xfrm>
          <a:solidFill>
            <a:srgbClr val="6972B5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2590446" y="791723"/>
              <a:ext cx="6916142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6600" b="1" dirty="0">
                  <a:solidFill>
                    <a:schemeClr val="bg1"/>
                  </a:solidFill>
                  <a:latin typeface="Red Hat Display Black" panose="020B0604020202020204" charset="0"/>
                  <a:cs typeface="B Nazanin" panose="00000400000000000000" pitchFamily="2" charset="-78"/>
                </a:rPr>
                <a:t>شکستن بخش</a:t>
              </a:r>
              <a:endParaRPr lang="ko-KR" altLang="en-US" sz="6600" b="1" dirty="0">
                <a:solidFill>
                  <a:schemeClr val="bg1"/>
                </a:solidFill>
                <a:latin typeface="Red Hat Display Black" panose="020B0604020202020204" charset="0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2590446" y="2084385"/>
              <a:ext cx="6916142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2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C6368BAA-4552-0A90-CAAA-0793F0AC3DBC}"/>
              </a:ext>
            </a:extLst>
          </p:cNvPr>
          <p:cNvGrpSpPr/>
          <p:nvPr/>
        </p:nvGrpSpPr>
        <p:grpSpPr>
          <a:xfrm>
            <a:off x="528638" y="2308226"/>
            <a:ext cx="2187574" cy="2195513"/>
            <a:chOff x="528638" y="2308226"/>
            <a:chExt cx="2187574" cy="219551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34C065A-6EDD-6E2E-BF24-805A010EA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638" y="2308226"/>
              <a:ext cx="2187574" cy="2195513"/>
            </a:xfrm>
            <a:custGeom>
              <a:avLst/>
              <a:gdLst>
                <a:gd name="T0" fmla="*/ 1453 w 1454"/>
                <a:gd name="T1" fmla="*/ 730 h 1459"/>
                <a:gd name="T2" fmla="*/ 719 w 1454"/>
                <a:gd name="T3" fmla="*/ 1454 h 1459"/>
                <a:gd name="T4" fmla="*/ 5 w 1454"/>
                <a:gd name="T5" fmla="*/ 720 h 1459"/>
                <a:gd name="T6" fmla="*/ 740 w 1454"/>
                <a:gd name="T7" fmla="*/ 6 h 1459"/>
                <a:gd name="T8" fmla="*/ 1453 w 1454"/>
                <a:gd name="T9" fmla="*/ 730 h 1459"/>
                <a:gd name="T10" fmla="*/ 730 w 1454"/>
                <a:gd name="T11" fmla="*/ 113 h 1459"/>
                <a:gd name="T12" fmla="*/ 112 w 1454"/>
                <a:gd name="T13" fmla="*/ 721 h 1459"/>
                <a:gd name="T14" fmla="*/ 721 w 1454"/>
                <a:gd name="T15" fmla="*/ 1347 h 1459"/>
                <a:gd name="T16" fmla="*/ 1346 w 1454"/>
                <a:gd name="T17" fmla="*/ 737 h 1459"/>
                <a:gd name="T18" fmla="*/ 730 w 1454"/>
                <a:gd name="T19" fmla="*/ 113 h 1459"/>
                <a:gd name="T20" fmla="*/ 270 w 1454"/>
                <a:gd name="T21" fmla="*/ 220 h 1459"/>
                <a:gd name="T22" fmla="*/ 266 w 1454"/>
                <a:gd name="T23" fmla="*/ 223 h 1459"/>
                <a:gd name="T24" fmla="*/ 222 w 1454"/>
                <a:gd name="T25" fmla="*/ 266 h 1459"/>
                <a:gd name="T26" fmla="*/ 147 w 1454"/>
                <a:gd name="T27" fmla="*/ 369 h 1459"/>
                <a:gd name="T28" fmla="*/ 79 w 1454"/>
                <a:gd name="T29" fmla="*/ 530 h 1459"/>
                <a:gd name="T30" fmla="*/ 53 w 1454"/>
                <a:gd name="T31" fmla="*/ 693 h 1459"/>
                <a:gd name="T32" fmla="*/ 66 w 1454"/>
                <a:gd name="T33" fmla="*/ 873 h 1459"/>
                <a:gd name="T34" fmla="*/ 105 w 1454"/>
                <a:gd name="T35" fmla="*/ 1005 h 1459"/>
                <a:gd name="T36" fmla="*/ 188 w 1454"/>
                <a:gd name="T37" fmla="*/ 1152 h 1459"/>
                <a:gd name="T38" fmla="*/ 249 w 1454"/>
                <a:gd name="T39" fmla="*/ 1219 h 1459"/>
                <a:gd name="T40" fmla="*/ 329 w 1454"/>
                <a:gd name="T41" fmla="*/ 1281 h 1459"/>
                <a:gd name="T42" fmla="*/ 371 w 1454"/>
                <a:gd name="T43" fmla="*/ 1305 h 1459"/>
                <a:gd name="T44" fmla="*/ 372 w 1454"/>
                <a:gd name="T45" fmla="*/ 1304 h 1459"/>
                <a:gd name="T46" fmla="*/ 356 w 1454"/>
                <a:gd name="T47" fmla="*/ 1284 h 1459"/>
                <a:gd name="T48" fmla="*/ 334 w 1454"/>
                <a:gd name="T49" fmla="*/ 1263 h 1459"/>
                <a:gd name="T50" fmla="*/ 257 w 1454"/>
                <a:gd name="T51" fmla="*/ 1194 h 1459"/>
                <a:gd name="T52" fmla="*/ 149 w 1454"/>
                <a:gd name="T53" fmla="*/ 1029 h 1459"/>
                <a:gd name="T54" fmla="*/ 104 w 1454"/>
                <a:gd name="T55" fmla="*/ 898 h 1459"/>
                <a:gd name="T56" fmla="*/ 88 w 1454"/>
                <a:gd name="T57" fmla="*/ 783 h 1459"/>
                <a:gd name="T58" fmla="*/ 88 w 1454"/>
                <a:gd name="T59" fmla="*/ 664 h 1459"/>
                <a:gd name="T60" fmla="*/ 108 w 1454"/>
                <a:gd name="T61" fmla="*/ 548 h 1459"/>
                <a:gd name="T62" fmla="*/ 146 w 1454"/>
                <a:gd name="T63" fmla="*/ 435 h 1459"/>
                <a:gd name="T64" fmla="*/ 187 w 1454"/>
                <a:gd name="T65" fmla="*/ 354 h 1459"/>
                <a:gd name="T66" fmla="*/ 219 w 1454"/>
                <a:gd name="T67" fmla="*/ 297 h 1459"/>
                <a:gd name="T68" fmla="*/ 270 w 1454"/>
                <a:gd name="T69" fmla="*/ 220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54" h="1459">
                  <a:moveTo>
                    <a:pt x="1453" y="730"/>
                  </a:moveTo>
                  <a:cubicBezTo>
                    <a:pt x="1454" y="1128"/>
                    <a:pt x="1127" y="1459"/>
                    <a:pt x="719" y="1454"/>
                  </a:cubicBezTo>
                  <a:cubicBezTo>
                    <a:pt x="329" y="1449"/>
                    <a:pt x="0" y="1128"/>
                    <a:pt x="5" y="720"/>
                  </a:cubicBezTo>
                  <a:cubicBezTo>
                    <a:pt x="10" y="329"/>
                    <a:pt x="331" y="0"/>
                    <a:pt x="740" y="6"/>
                  </a:cubicBezTo>
                  <a:cubicBezTo>
                    <a:pt x="1130" y="11"/>
                    <a:pt x="1453" y="331"/>
                    <a:pt x="1453" y="730"/>
                  </a:cubicBezTo>
                  <a:close/>
                  <a:moveTo>
                    <a:pt x="730" y="113"/>
                  </a:moveTo>
                  <a:cubicBezTo>
                    <a:pt x="390" y="113"/>
                    <a:pt x="116" y="386"/>
                    <a:pt x="112" y="721"/>
                  </a:cubicBezTo>
                  <a:cubicBezTo>
                    <a:pt x="108" y="1068"/>
                    <a:pt x="386" y="1343"/>
                    <a:pt x="721" y="1347"/>
                  </a:cubicBezTo>
                  <a:cubicBezTo>
                    <a:pt x="1068" y="1351"/>
                    <a:pt x="1343" y="1073"/>
                    <a:pt x="1346" y="737"/>
                  </a:cubicBezTo>
                  <a:cubicBezTo>
                    <a:pt x="1350" y="391"/>
                    <a:pt x="1070" y="113"/>
                    <a:pt x="730" y="113"/>
                  </a:cubicBezTo>
                  <a:close/>
                  <a:moveTo>
                    <a:pt x="270" y="220"/>
                  </a:moveTo>
                  <a:cubicBezTo>
                    <a:pt x="269" y="221"/>
                    <a:pt x="267" y="222"/>
                    <a:pt x="266" y="223"/>
                  </a:cubicBezTo>
                  <a:cubicBezTo>
                    <a:pt x="251" y="238"/>
                    <a:pt x="236" y="251"/>
                    <a:pt x="222" y="266"/>
                  </a:cubicBezTo>
                  <a:cubicBezTo>
                    <a:pt x="193" y="298"/>
                    <a:pt x="168" y="332"/>
                    <a:pt x="147" y="369"/>
                  </a:cubicBezTo>
                  <a:cubicBezTo>
                    <a:pt x="117" y="419"/>
                    <a:pt x="94" y="473"/>
                    <a:pt x="79" y="530"/>
                  </a:cubicBezTo>
                  <a:cubicBezTo>
                    <a:pt x="64" y="583"/>
                    <a:pt x="55" y="638"/>
                    <a:pt x="53" y="693"/>
                  </a:cubicBezTo>
                  <a:cubicBezTo>
                    <a:pt x="50" y="753"/>
                    <a:pt x="54" y="813"/>
                    <a:pt x="66" y="873"/>
                  </a:cubicBezTo>
                  <a:cubicBezTo>
                    <a:pt x="74" y="918"/>
                    <a:pt x="87" y="962"/>
                    <a:pt x="105" y="1005"/>
                  </a:cubicBezTo>
                  <a:cubicBezTo>
                    <a:pt x="126" y="1058"/>
                    <a:pt x="153" y="1107"/>
                    <a:pt x="188" y="1152"/>
                  </a:cubicBezTo>
                  <a:cubicBezTo>
                    <a:pt x="207" y="1175"/>
                    <a:pt x="227" y="1198"/>
                    <a:pt x="249" y="1219"/>
                  </a:cubicBezTo>
                  <a:cubicBezTo>
                    <a:pt x="272" y="1243"/>
                    <a:pt x="300" y="1264"/>
                    <a:pt x="329" y="1281"/>
                  </a:cubicBezTo>
                  <a:cubicBezTo>
                    <a:pt x="343" y="1290"/>
                    <a:pt x="357" y="1297"/>
                    <a:pt x="371" y="1305"/>
                  </a:cubicBezTo>
                  <a:cubicBezTo>
                    <a:pt x="372" y="1305"/>
                    <a:pt x="372" y="1304"/>
                    <a:pt x="372" y="1304"/>
                  </a:cubicBezTo>
                  <a:cubicBezTo>
                    <a:pt x="367" y="1297"/>
                    <a:pt x="361" y="1290"/>
                    <a:pt x="356" y="1284"/>
                  </a:cubicBezTo>
                  <a:cubicBezTo>
                    <a:pt x="349" y="1277"/>
                    <a:pt x="342" y="1269"/>
                    <a:pt x="334" y="1263"/>
                  </a:cubicBezTo>
                  <a:cubicBezTo>
                    <a:pt x="306" y="1242"/>
                    <a:pt x="280" y="1219"/>
                    <a:pt x="257" y="1194"/>
                  </a:cubicBezTo>
                  <a:cubicBezTo>
                    <a:pt x="212" y="1145"/>
                    <a:pt x="176" y="1090"/>
                    <a:pt x="149" y="1029"/>
                  </a:cubicBezTo>
                  <a:cubicBezTo>
                    <a:pt x="129" y="987"/>
                    <a:pt x="115" y="943"/>
                    <a:pt x="104" y="898"/>
                  </a:cubicBezTo>
                  <a:cubicBezTo>
                    <a:pt x="96" y="860"/>
                    <a:pt x="90" y="822"/>
                    <a:pt x="88" y="783"/>
                  </a:cubicBezTo>
                  <a:cubicBezTo>
                    <a:pt x="85" y="744"/>
                    <a:pt x="85" y="704"/>
                    <a:pt x="88" y="664"/>
                  </a:cubicBezTo>
                  <a:cubicBezTo>
                    <a:pt x="92" y="625"/>
                    <a:pt x="98" y="586"/>
                    <a:pt x="108" y="548"/>
                  </a:cubicBezTo>
                  <a:cubicBezTo>
                    <a:pt x="117" y="509"/>
                    <a:pt x="130" y="472"/>
                    <a:pt x="146" y="435"/>
                  </a:cubicBezTo>
                  <a:cubicBezTo>
                    <a:pt x="159" y="408"/>
                    <a:pt x="173" y="381"/>
                    <a:pt x="187" y="354"/>
                  </a:cubicBezTo>
                  <a:cubicBezTo>
                    <a:pt x="197" y="335"/>
                    <a:pt x="207" y="316"/>
                    <a:pt x="219" y="297"/>
                  </a:cubicBezTo>
                  <a:cubicBezTo>
                    <a:pt x="236" y="271"/>
                    <a:pt x="253" y="246"/>
                    <a:pt x="270" y="2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4835BD-2E0F-84C1-6847-D10DB94D8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525" y="2566988"/>
              <a:ext cx="508000" cy="525463"/>
            </a:xfrm>
            <a:custGeom>
              <a:avLst/>
              <a:gdLst>
                <a:gd name="T0" fmla="*/ 80 w 338"/>
                <a:gd name="T1" fmla="*/ 349 h 349"/>
                <a:gd name="T2" fmla="*/ 42 w 338"/>
                <a:gd name="T3" fmla="*/ 343 h 349"/>
                <a:gd name="T4" fmla="*/ 2 w 338"/>
                <a:gd name="T5" fmla="*/ 278 h 349"/>
                <a:gd name="T6" fmla="*/ 51 w 338"/>
                <a:gd name="T7" fmla="*/ 226 h 349"/>
                <a:gd name="T8" fmla="*/ 92 w 338"/>
                <a:gd name="T9" fmla="*/ 225 h 349"/>
                <a:gd name="T10" fmla="*/ 171 w 338"/>
                <a:gd name="T11" fmla="*/ 195 h 349"/>
                <a:gd name="T12" fmla="*/ 204 w 338"/>
                <a:gd name="T13" fmla="*/ 144 h 349"/>
                <a:gd name="T14" fmla="*/ 217 w 338"/>
                <a:gd name="T15" fmla="*/ 71 h 349"/>
                <a:gd name="T16" fmla="*/ 298 w 338"/>
                <a:gd name="T17" fmla="*/ 13 h 349"/>
                <a:gd name="T18" fmla="*/ 338 w 338"/>
                <a:gd name="T19" fmla="*/ 71 h 349"/>
                <a:gd name="T20" fmla="*/ 317 w 338"/>
                <a:gd name="T21" fmla="*/ 189 h 349"/>
                <a:gd name="T22" fmla="*/ 200 w 338"/>
                <a:gd name="T23" fmla="*/ 320 h 349"/>
                <a:gd name="T24" fmla="*/ 80 w 338"/>
                <a:gd name="T25" fmla="*/ 349 h 349"/>
                <a:gd name="T26" fmla="*/ 276 w 338"/>
                <a:gd name="T27" fmla="*/ 84 h 349"/>
                <a:gd name="T28" fmla="*/ 297 w 338"/>
                <a:gd name="T29" fmla="*/ 61 h 349"/>
                <a:gd name="T30" fmla="*/ 276 w 338"/>
                <a:gd name="T31" fmla="*/ 37 h 349"/>
                <a:gd name="T32" fmla="*/ 254 w 338"/>
                <a:gd name="T33" fmla="*/ 61 h 349"/>
                <a:gd name="T34" fmla="*/ 276 w 338"/>
                <a:gd name="T35" fmla="*/ 8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8" h="349">
                  <a:moveTo>
                    <a:pt x="80" y="349"/>
                  </a:moveTo>
                  <a:cubicBezTo>
                    <a:pt x="67" y="347"/>
                    <a:pt x="54" y="346"/>
                    <a:pt x="42" y="343"/>
                  </a:cubicBezTo>
                  <a:cubicBezTo>
                    <a:pt x="16" y="335"/>
                    <a:pt x="0" y="308"/>
                    <a:pt x="2" y="278"/>
                  </a:cubicBezTo>
                  <a:cubicBezTo>
                    <a:pt x="4" y="253"/>
                    <a:pt x="25" y="230"/>
                    <a:pt x="51" y="226"/>
                  </a:cubicBezTo>
                  <a:cubicBezTo>
                    <a:pt x="64" y="225"/>
                    <a:pt x="78" y="226"/>
                    <a:pt x="92" y="225"/>
                  </a:cubicBezTo>
                  <a:cubicBezTo>
                    <a:pt x="121" y="223"/>
                    <a:pt x="148" y="215"/>
                    <a:pt x="171" y="195"/>
                  </a:cubicBezTo>
                  <a:cubicBezTo>
                    <a:pt x="187" y="181"/>
                    <a:pt x="197" y="164"/>
                    <a:pt x="204" y="144"/>
                  </a:cubicBezTo>
                  <a:cubicBezTo>
                    <a:pt x="213" y="120"/>
                    <a:pt x="216" y="96"/>
                    <a:pt x="217" y="71"/>
                  </a:cubicBezTo>
                  <a:cubicBezTo>
                    <a:pt x="217" y="28"/>
                    <a:pt x="258" y="0"/>
                    <a:pt x="298" y="13"/>
                  </a:cubicBezTo>
                  <a:cubicBezTo>
                    <a:pt x="322" y="21"/>
                    <a:pt x="338" y="45"/>
                    <a:pt x="338" y="71"/>
                  </a:cubicBezTo>
                  <a:cubicBezTo>
                    <a:pt x="338" y="111"/>
                    <a:pt x="332" y="151"/>
                    <a:pt x="317" y="189"/>
                  </a:cubicBezTo>
                  <a:cubicBezTo>
                    <a:pt x="295" y="247"/>
                    <a:pt x="257" y="292"/>
                    <a:pt x="200" y="320"/>
                  </a:cubicBezTo>
                  <a:cubicBezTo>
                    <a:pt x="165" y="337"/>
                    <a:pt x="125" y="346"/>
                    <a:pt x="80" y="349"/>
                  </a:cubicBezTo>
                  <a:close/>
                  <a:moveTo>
                    <a:pt x="276" y="84"/>
                  </a:moveTo>
                  <a:cubicBezTo>
                    <a:pt x="288" y="84"/>
                    <a:pt x="297" y="74"/>
                    <a:pt x="297" y="61"/>
                  </a:cubicBezTo>
                  <a:cubicBezTo>
                    <a:pt x="298" y="48"/>
                    <a:pt x="288" y="38"/>
                    <a:pt x="276" y="37"/>
                  </a:cubicBezTo>
                  <a:cubicBezTo>
                    <a:pt x="264" y="37"/>
                    <a:pt x="254" y="48"/>
                    <a:pt x="254" y="61"/>
                  </a:cubicBezTo>
                  <a:cubicBezTo>
                    <a:pt x="254" y="73"/>
                    <a:pt x="264" y="84"/>
                    <a:pt x="276" y="8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0E247842-5946-978D-BC36-88E0FE7C49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5125" y="2876551"/>
              <a:ext cx="376237" cy="617538"/>
            </a:xfrm>
            <a:custGeom>
              <a:avLst/>
              <a:gdLst>
                <a:gd name="T0" fmla="*/ 251 w 251"/>
                <a:gd name="T1" fmla="*/ 166 h 411"/>
                <a:gd name="T2" fmla="*/ 226 w 251"/>
                <a:gd name="T3" fmla="*/ 282 h 411"/>
                <a:gd name="T4" fmla="*/ 144 w 251"/>
                <a:gd name="T5" fmla="*/ 379 h 411"/>
                <a:gd name="T6" fmla="*/ 87 w 251"/>
                <a:gd name="T7" fmla="*/ 405 h 411"/>
                <a:gd name="T8" fmla="*/ 23 w 251"/>
                <a:gd name="T9" fmla="*/ 380 h 411"/>
                <a:gd name="T10" fmla="*/ 57 w 251"/>
                <a:gd name="T11" fmla="*/ 287 h 411"/>
                <a:gd name="T12" fmla="*/ 108 w 251"/>
                <a:gd name="T13" fmla="*/ 246 h 411"/>
                <a:gd name="T14" fmla="*/ 128 w 251"/>
                <a:gd name="T15" fmla="*/ 177 h 411"/>
                <a:gd name="T16" fmla="*/ 116 w 251"/>
                <a:gd name="T17" fmla="*/ 86 h 411"/>
                <a:gd name="T18" fmla="*/ 153 w 251"/>
                <a:gd name="T19" fmla="*/ 11 h 411"/>
                <a:gd name="T20" fmla="*/ 229 w 251"/>
                <a:gd name="T21" fmla="*/ 42 h 411"/>
                <a:gd name="T22" fmla="*/ 244 w 251"/>
                <a:gd name="T23" fmla="*/ 102 h 411"/>
                <a:gd name="T24" fmla="*/ 251 w 251"/>
                <a:gd name="T25" fmla="*/ 166 h 411"/>
                <a:gd name="T26" fmla="*/ 186 w 251"/>
                <a:gd name="T27" fmla="*/ 58 h 411"/>
                <a:gd name="T28" fmla="*/ 165 w 251"/>
                <a:gd name="T29" fmla="*/ 35 h 411"/>
                <a:gd name="T30" fmla="*/ 143 w 251"/>
                <a:gd name="T31" fmla="*/ 58 h 411"/>
                <a:gd name="T32" fmla="*/ 165 w 251"/>
                <a:gd name="T33" fmla="*/ 81 h 411"/>
                <a:gd name="T34" fmla="*/ 186 w 251"/>
                <a:gd name="T35" fmla="*/ 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411">
                  <a:moveTo>
                    <a:pt x="251" y="166"/>
                  </a:moveTo>
                  <a:cubicBezTo>
                    <a:pt x="250" y="207"/>
                    <a:pt x="243" y="246"/>
                    <a:pt x="226" y="282"/>
                  </a:cubicBezTo>
                  <a:cubicBezTo>
                    <a:pt x="208" y="322"/>
                    <a:pt x="181" y="355"/>
                    <a:pt x="144" y="379"/>
                  </a:cubicBezTo>
                  <a:cubicBezTo>
                    <a:pt x="126" y="390"/>
                    <a:pt x="108" y="400"/>
                    <a:pt x="87" y="405"/>
                  </a:cubicBezTo>
                  <a:cubicBezTo>
                    <a:pt x="63" y="411"/>
                    <a:pt x="37" y="401"/>
                    <a:pt x="23" y="380"/>
                  </a:cubicBezTo>
                  <a:cubicBezTo>
                    <a:pt x="0" y="348"/>
                    <a:pt x="17" y="299"/>
                    <a:pt x="57" y="287"/>
                  </a:cubicBezTo>
                  <a:cubicBezTo>
                    <a:pt x="79" y="281"/>
                    <a:pt x="95" y="266"/>
                    <a:pt x="108" y="246"/>
                  </a:cubicBezTo>
                  <a:cubicBezTo>
                    <a:pt x="121" y="225"/>
                    <a:pt x="126" y="201"/>
                    <a:pt x="128" y="177"/>
                  </a:cubicBezTo>
                  <a:cubicBezTo>
                    <a:pt x="129" y="146"/>
                    <a:pt x="124" y="115"/>
                    <a:pt x="116" y="86"/>
                  </a:cubicBezTo>
                  <a:cubicBezTo>
                    <a:pt x="107" y="53"/>
                    <a:pt x="124" y="22"/>
                    <a:pt x="153" y="11"/>
                  </a:cubicBezTo>
                  <a:cubicBezTo>
                    <a:pt x="182" y="0"/>
                    <a:pt x="218" y="13"/>
                    <a:pt x="229" y="42"/>
                  </a:cubicBezTo>
                  <a:cubicBezTo>
                    <a:pt x="236" y="61"/>
                    <a:pt x="240" y="82"/>
                    <a:pt x="244" y="102"/>
                  </a:cubicBezTo>
                  <a:cubicBezTo>
                    <a:pt x="247" y="123"/>
                    <a:pt x="248" y="145"/>
                    <a:pt x="251" y="166"/>
                  </a:cubicBezTo>
                  <a:close/>
                  <a:moveTo>
                    <a:pt x="186" y="58"/>
                  </a:moveTo>
                  <a:cubicBezTo>
                    <a:pt x="186" y="45"/>
                    <a:pt x="176" y="35"/>
                    <a:pt x="165" y="35"/>
                  </a:cubicBezTo>
                  <a:cubicBezTo>
                    <a:pt x="153" y="35"/>
                    <a:pt x="143" y="45"/>
                    <a:pt x="143" y="58"/>
                  </a:cubicBezTo>
                  <a:cubicBezTo>
                    <a:pt x="143" y="71"/>
                    <a:pt x="153" y="82"/>
                    <a:pt x="165" y="81"/>
                  </a:cubicBezTo>
                  <a:cubicBezTo>
                    <a:pt x="177" y="81"/>
                    <a:pt x="186" y="71"/>
                    <a:pt x="186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6CCF1BB8-3C71-F388-4181-32F48ABE2F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3363" y="3543301"/>
              <a:ext cx="563562" cy="400050"/>
            </a:xfrm>
            <a:custGeom>
              <a:avLst/>
              <a:gdLst>
                <a:gd name="T0" fmla="*/ 0 w 374"/>
                <a:gd name="T1" fmla="*/ 200 h 266"/>
                <a:gd name="T2" fmla="*/ 9 w 374"/>
                <a:gd name="T3" fmla="*/ 170 h 266"/>
                <a:gd name="T4" fmla="*/ 110 w 374"/>
                <a:gd name="T5" fmla="*/ 41 h 266"/>
                <a:gd name="T6" fmla="*/ 258 w 374"/>
                <a:gd name="T7" fmla="*/ 5 h 266"/>
                <a:gd name="T8" fmla="*/ 334 w 374"/>
                <a:gd name="T9" fmla="*/ 23 h 266"/>
                <a:gd name="T10" fmla="*/ 365 w 374"/>
                <a:gd name="T11" fmla="*/ 96 h 266"/>
                <a:gd name="T12" fmla="*/ 287 w 374"/>
                <a:gd name="T13" fmla="*/ 135 h 266"/>
                <a:gd name="T14" fmla="*/ 219 w 374"/>
                <a:gd name="T15" fmla="*/ 127 h 266"/>
                <a:gd name="T16" fmla="*/ 162 w 374"/>
                <a:gd name="T17" fmla="*/ 154 h 266"/>
                <a:gd name="T18" fmla="*/ 120 w 374"/>
                <a:gd name="T19" fmla="*/ 221 h 266"/>
                <a:gd name="T20" fmla="*/ 54 w 374"/>
                <a:gd name="T21" fmla="*/ 261 h 266"/>
                <a:gd name="T22" fmla="*/ 2 w 374"/>
                <a:gd name="T23" fmla="*/ 201 h 266"/>
                <a:gd name="T24" fmla="*/ 0 w 374"/>
                <a:gd name="T25" fmla="*/ 200 h 266"/>
                <a:gd name="T26" fmla="*/ 68 w 374"/>
                <a:gd name="T27" fmla="*/ 180 h 266"/>
                <a:gd name="T28" fmla="*/ 53 w 374"/>
                <a:gd name="T29" fmla="*/ 164 h 266"/>
                <a:gd name="T30" fmla="*/ 38 w 374"/>
                <a:gd name="T31" fmla="*/ 180 h 266"/>
                <a:gd name="T32" fmla="*/ 53 w 374"/>
                <a:gd name="T33" fmla="*/ 196 h 266"/>
                <a:gd name="T34" fmla="*/ 68 w 374"/>
                <a:gd name="T35" fmla="*/ 18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4" h="266">
                  <a:moveTo>
                    <a:pt x="0" y="200"/>
                  </a:moveTo>
                  <a:cubicBezTo>
                    <a:pt x="3" y="190"/>
                    <a:pt x="5" y="180"/>
                    <a:pt x="9" y="170"/>
                  </a:cubicBezTo>
                  <a:cubicBezTo>
                    <a:pt x="31" y="118"/>
                    <a:pt x="62" y="73"/>
                    <a:pt x="110" y="41"/>
                  </a:cubicBezTo>
                  <a:cubicBezTo>
                    <a:pt x="154" y="11"/>
                    <a:pt x="204" y="0"/>
                    <a:pt x="258" y="5"/>
                  </a:cubicBezTo>
                  <a:cubicBezTo>
                    <a:pt x="284" y="8"/>
                    <a:pt x="310" y="13"/>
                    <a:pt x="334" y="23"/>
                  </a:cubicBezTo>
                  <a:cubicBezTo>
                    <a:pt x="361" y="35"/>
                    <a:pt x="374" y="69"/>
                    <a:pt x="365" y="96"/>
                  </a:cubicBezTo>
                  <a:cubicBezTo>
                    <a:pt x="354" y="130"/>
                    <a:pt x="319" y="146"/>
                    <a:pt x="287" y="135"/>
                  </a:cubicBezTo>
                  <a:cubicBezTo>
                    <a:pt x="265" y="128"/>
                    <a:pt x="242" y="124"/>
                    <a:pt x="219" y="127"/>
                  </a:cubicBezTo>
                  <a:cubicBezTo>
                    <a:pt x="197" y="129"/>
                    <a:pt x="178" y="139"/>
                    <a:pt x="162" y="154"/>
                  </a:cubicBezTo>
                  <a:cubicBezTo>
                    <a:pt x="143" y="173"/>
                    <a:pt x="129" y="195"/>
                    <a:pt x="120" y="221"/>
                  </a:cubicBezTo>
                  <a:cubicBezTo>
                    <a:pt x="110" y="248"/>
                    <a:pt x="81" y="266"/>
                    <a:pt x="54" y="261"/>
                  </a:cubicBezTo>
                  <a:cubicBezTo>
                    <a:pt x="23" y="256"/>
                    <a:pt x="1" y="231"/>
                    <a:pt x="2" y="201"/>
                  </a:cubicBezTo>
                  <a:cubicBezTo>
                    <a:pt x="1" y="201"/>
                    <a:pt x="1" y="200"/>
                    <a:pt x="0" y="200"/>
                  </a:cubicBezTo>
                  <a:close/>
                  <a:moveTo>
                    <a:pt x="68" y="180"/>
                  </a:moveTo>
                  <a:cubicBezTo>
                    <a:pt x="68" y="171"/>
                    <a:pt x="62" y="164"/>
                    <a:pt x="53" y="164"/>
                  </a:cubicBezTo>
                  <a:cubicBezTo>
                    <a:pt x="45" y="164"/>
                    <a:pt x="38" y="171"/>
                    <a:pt x="38" y="180"/>
                  </a:cubicBezTo>
                  <a:cubicBezTo>
                    <a:pt x="38" y="189"/>
                    <a:pt x="45" y="196"/>
                    <a:pt x="53" y="196"/>
                  </a:cubicBezTo>
                  <a:cubicBezTo>
                    <a:pt x="61" y="196"/>
                    <a:pt x="68" y="189"/>
                    <a:pt x="68" y="18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E024B038-3395-C8A0-BB8D-C0665D73F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9288" y="3517901"/>
              <a:ext cx="487362" cy="466725"/>
            </a:xfrm>
            <a:custGeom>
              <a:avLst/>
              <a:gdLst>
                <a:gd name="T0" fmla="*/ 121 w 324"/>
                <a:gd name="T1" fmla="*/ 310 h 310"/>
                <a:gd name="T2" fmla="*/ 44 w 324"/>
                <a:gd name="T3" fmla="*/ 296 h 310"/>
                <a:gd name="T4" fmla="*/ 7 w 324"/>
                <a:gd name="T5" fmla="*/ 226 h 310"/>
                <a:gd name="T6" fmla="*/ 72 w 324"/>
                <a:gd name="T7" fmla="*/ 180 h 310"/>
                <a:gd name="T8" fmla="*/ 109 w 324"/>
                <a:gd name="T9" fmla="*/ 187 h 310"/>
                <a:gd name="T10" fmla="*/ 183 w 324"/>
                <a:gd name="T11" fmla="*/ 148 h 310"/>
                <a:gd name="T12" fmla="*/ 201 w 324"/>
                <a:gd name="T13" fmla="*/ 70 h 310"/>
                <a:gd name="T14" fmla="*/ 246 w 324"/>
                <a:gd name="T15" fmla="*/ 10 h 310"/>
                <a:gd name="T16" fmla="*/ 322 w 324"/>
                <a:gd name="T17" fmla="*/ 62 h 310"/>
                <a:gd name="T18" fmla="*/ 315 w 324"/>
                <a:gd name="T19" fmla="*/ 131 h 310"/>
                <a:gd name="T20" fmla="*/ 287 w 324"/>
                <a:gd name="T21" fmla="*/ 210 h 310"/>
                <a:gd name="T22" fmla="*/ 152 w 324"/>
                <a:gd name="T23" fmla="*/ 307 h 310"/>
                <a:gd name="T24" fmla="*/ 136 w 324"/>
                <a:gd name="T25" fmla="*/ 309 h 310"/>
                <a:gd name="T26" fmla="*/ 121 w 324"/>
                <a:gd name="T27" fmla="*/ 310 h 310"/>
                <a:gd name="T28" fmla="*/ 40 w 324"/>
                <a:gd name="T29" fmla="*/ 238 h 310"/>
                <a:gd name="T30" fmla="*/ 62 w 324"/>
                <a:gd name="T31" fmla="*/ 261 h 310"/>
                <a:gd name="T32" fmla="*/ 84 w 324"/>
                <a:gd name="T33" fmla="*/ 238 h 310"/>
                <a:gd name="T34" fmla="*/ 62 w 324"/>
                <a:gd name="T35" fmla="*/ 215 h 310"/>
                <a:gd name="T36" fmla="*/ 40 w 324"/>
                <a:gd name="T37" fmla="*/ 23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10">
                  <a:moveTo>
                    <a:pt x="121" y="310"/>
                  </a:moveTo>
                  <a:cubicBezTo>
                    <a:pt x="95" y="309"/>
                    <a:pt x="69" y="306"/>
                    <a:pt x="44" y="296"/>
                  </a:cubicBezTo>
                  <a:cubicBezTo>
                    <a:pt x="16" y="286"/>
                    <a:pt x="0" y="255"/>
                    <a:pt x="7" y="226"/>
                  </a:cubicBezTo>
                  <a:cubicBezTo>
                    <a:pt x="14" y="196"/>
                    <a:pt x="42" y="176"/>
                    <a:pt x="72" y="180"/>
                  </a:cubicBezTo>
                  <a:cubicBezTo>
                    <a:pt x="84" y="181"/>
                    <a:pt x="96" y="185"/>
                    <a:pt x="109" y="187"/>
                  </a:cubicBezTo>
                  <a:cubicBezTo>
                    <a:pt x="142" y="193"/>
                    <a:pt x="169" y="178"/>
                    <a:pt x="183" y="148"/>
                  </a:cubicBezTo>
                  <a:cubicBezTo>
                    <a:pt x="194" y="123"/>
                    <a:pt x="199" y="97"/>
                    <a:pt x="201" y="70"/>
                  </a:cubicBezTo>
                  <a:cubicBezTo>
                    <a:pt x="203" y="40"/>
                    <a:pt x="219" y="19"/>
                    <a:pt x="246" y="10"/>
                  </a:cubicBezTo>
                  <a:cubicBezTo>
                    <a:pt x="280" y="0"/>
                    <a:pt x="320" y="26"/>
                    <a:pt x="322" y="62"/>
                  </a:cubicBezTo>
                  <a:cubicBezTo>
                    <a:pt x="324" y="85"/>
                    <a:pt x="320" y="108"/>
                    <a:pt x="315" y="131"/>
                  </a:cubicBezTo>
                  <a:cubicBezTo>
                    <a:pt x="309" y="159"/>
                    <a:pt x="301" y="185"/>
                    <a:pt x="287" y="210"/>
                  </a:cubicBezTo>
                  <a:cubicBezTo>
                    <a:pt x="258" y="264"/>
                    <a:pt x="214" y="298"/>
                    <a:pt x="152" y="307"/>
                  </a:cubicBezTo>
                  <a:cubicBezTo>
                    <a:pt x="147" y="308"/>
                    <a:pt x="141" y="309"/>
                    <a:pt x="136" y="309"/>
                  </a:cubicBezTo>
                  <a:cubicBezTo>
                    <a:pt x="131" y="310"/>
                    <a:pt x="126" y="310"/>
                    <a:pt x="121" y="310"/>
                  </a:cubicBezTo>
                  <a:close/>
                  <a:moveTo>
                    <a:pt x="40" y="238"/>
                  </a:moveTo>
                  <a:cubicBezTo>
                    <a:pt x="40" y="251"/>
                    <a:pt x="50" y="262"/>
                    <a:pt x="62" y="261"/>
                  </a:cubicBezTo>
                  <a:cubicBezTo>
                    <a:pt x="74" y="261"/>
                    <a:pt x="84" y="251"/>
                    <a:pt x="84" y="238"/>
                  </a:cubicBezTo>
                  <a:cubicBezTo>
                    <a:pt x="84" y="225"/>
                    <a:pt x="74" y="215"/>
                    <a:pt x="62" y="215"/>
                  </a:cubicBezTo>
                  <a:cubicBezTo>
                    <a:pt x="50" y="214"/>
                    <a:pt x="40" y="225"/>
                    <a:pt x="40" y="23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F2DC245B-F220-FFF0-2B01-E3C65DA149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025" y="3498851"/>
              <a:ext cx="533400" cy="415925"/>
            </a:xfrm>
            <a:custGeom>
              <a:avLst/>
              <a:gdLst>
                <a:gd name="T0" fmla="*/ 114 w 355"/>
                <a:gd name="T1" fmla="*/ 277 h 277"/>
                <a:gd name="T2" fmla="*/ 51 w 355"/>
                <a:gd name="T3" fmla="*/ 269 h 277"/>
                <a:gd name="T4" fmla="*/ 6 w 355"/>
                <a:gd name="T5" fmla="*/ 224 h 277"/>
                <a:gd name="T6" fmla="*/ 29 w 355"/>
                <a:gd name="T7" fmla="*/ 162 h 277"/>
                <a:gd name="T8" fmla="*/ 80 w 355"/>
                <a:gd name="T9" fmla="*/ 151 h 277"/>
                <a:gd name="T10" fmla="*/ 168 w 355"/>
                <a:gd name="T11" fmla="*/ 146 h 277"/>
                <a:gd name="T12" fmla="*/ 225 w 355"/>
                <a:gd name="T13" fmla="*/ 87 h 277"/>
                <a:gd name="T14" fmla="*/ 232 w 355"/>
                <a:gd name="T15" fmla="*/ 57 h 277"/>
                <a:gd name="T16" fmla="*/ 277 w 355"/>
                <a:gd name="T17" fmla="*/ 6 h 277"/>
                <a:gd name="T18" fmla="*/ 341 w 355"/>
                <a:gd name="T19" fmla="*/ 28 h 277"/>
                <a:gd name="T20" fmla="*/ 352 w 355"/>
                <a:gd name="T21" fmla="*/ 80 h 277"/>
                <a:gd name="T22" fmla="*/ 328 w 355"/>
                <a:gd name="T23" fmla="*/ 158 h 277"/>
                <a:gd name="T24" fmla="*/ 243 w 355"/>
                <a:gd name="T25" fmla="*/ 245 h 277"/>
                <a:gd name="T26" fmla="*/ 114 w 355"/>
                <a:gd name="T27" fmla="*/ 276 h 277"/>
                <a:gd name="T28" fmla="*/ 114 w 355"/>
                <a:gd name="T29" fmla="*/ 277 h 277"/>
                <a:gd name="T30" fmla="*/ 280 w 355"/>
                <a:gd name="T31" fmla="*/ 78 h 277"/>
                <a:gd name="T32" fmla="*/ 302 w 355"/>
                <a:gd name="T33" fmla="*/ 55 h 277"/>
                <a:gd name="T34" fmla="*/ 280 w 355"/>
                <a:gd name="T35" fmla="*/ 31 h 277"/>
                <a:gd name="T36" fmla="*/ 258 w 355"/>
                <a:gd name="T37" fmla="*/ 55 h 277"/>
                <a:gd name="T38" fmla="*/ 280 w 355"/>
                <a:gd name="T39" fmla="*/ 7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5" h="277">
                  <a:moveTo>
                    <a:pt x="114" y="277"/>
                  </a:moveTo>
                  <a:cubicBezTo>
                    <a:pt x="93" y="275"/>
                    <a:pt x="72" y="273"/>
                    <a:pt x="51" y="269"/>
                  </a:cubicBezTo>
                  <a:cubicBezTo>
                    <a:pt x="27" y="265"/>
                    <a:pt x="11" y="248"/>
                    <a:pt x="6" y="224"/>
                  </a:cubicBezTo>
                  <a:cubicBezTo>
                    <a:pt x="0" y="199"/>
                    <a:pt x="8" y="178"/>
                    <a:pt x="29" y="162"/>
                  </a:cubicBezTo>
                  <a:cubicBezTo>
                    <a:pt x="44" y="150"/>
                    <a:pt x="61" y="148"/>
                    <a:pt x="80" y="151"/>
                  </a:cubicBezTo>
                  <a:cubicBezTo>
                    <a:pt x="109" y="157"/>
                    <a:pt x="139" y="156"/>
                    <a:pt x="168" y="146"/>
                  </a:cubicBezTo>
                  <a:cubicBezTo>
                    <a:pt x="197" y="136"/>
                    <a:pt x="216" y="116"/>
                    <a:pt x="225" y="87"/>
                  </a:cubicBezTo>
                  <a:cubicBezTo>
                    <a:pt x="228" y="77"/>
                    <a:pt x="230" y="67"/>
                    <a:pt x="232" y="57"/>
                  </a:cubicBezTo>
                  <a:cubicBezTo>
                    <a:pt x="236" y="33"/>
                    <a:pt x="254" y="12"/>
                    <a:pt x="277" y="6"/>
                  </a:cubicBezTo>
                  <a:cubicBezTo>
                    <a:pt x="303" y="0"/>
                    <a:pt x="324" y="7"/>
                    <a:pt x="341" y="28"/>
                  </a:cubicBezTo>
                  <a:cubicBezTo>
                    <a:pt x="353" y="44"/>
                    <a:pt x="355" y="61"/>
                    <a:pt x="352" y="80"/>
                  </a:cubicBezTo>
                  <a:cubicBezTo>
                    <a:pt x="347" y="107"/>
                    <a:pt x="340" y="133"/>
                    <a:pt x="328" y="158"/>
                  </a:cubicBezTo>
                  <a:cubicBezTo>
                    <a:pt x="308" y="195"/>
                    <a:pt x="281" y="225"/>
                    <a:pt x="243" y="245"/>
                  </a:cubicBezTo>
                  <a:cubicBezTo>
                    <a:pt x="203" y="267"/>
                    <a:pt x="161" y="276"/>
                    <a:pt x="114" y="276"/>
                  </a:cubicBezTo>
                  <a:cubicBezTo>
                    <a:pt x="114" y="276"/>
                    <a:pt x="114" y="277"/>
                    <a:pt x="114" y="277"/>
                  </a:cubicBezTo>
                  <a:close/>
                  <a:moveTo>
                    <a:pt x="280" y="78"/>
                  </a:moveTo>
                  <a:cubicBezTo>
                    <a:pt x="292" y="78"/>
                    <a:pt x="302" y="67"/>
                    <a:pt x="302" y="55"/>
                  </a:cubicBezTo>
                  <a:cubicBezTo>
                    <a:pt x="302" y="42"/>
                    <a:pt x="292" y="31"/>
                    <a:pt x="280" y="31"/>
                  </a:cubicBezTo>
                  <a:cubicBezTo>
                    <a:pt x="268" y="32"/>
                    <a:pt x="258" y="42"/>
                    <a:pt x="258" y="55"/>
                  </a:cubicBezTo>
                  <a:cubicBezTo>
                    <a:pt x="258" y="68"/>
                    <a:pt x="269" y="78"/>
                    <a:pt x="280" y="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9DC50698-7DE3-CD56-6407-9EFC9831F0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938" y="2932113"/>
              <a:ext cx="482600" cy="487363"/>
            </a:xfrm>
            <a:custGeom>
              <a:avLst/>
              <a:gdLst>
                <a:gd name="T0" fmla="*/ 239 w 320"/>
                <a:gd name="T1" fmla="*/ 324 h 324"/>
                <a:gd name="T2" fmla="*/ 109 w 320"/>
                <a:gd name="T3" fmla="*/ 282 h 324"/>
                <a:gd name="T4" fmla="*/ 41 w 320"/>
                <a:gd name="T5" fmla="*/ 200 h 324"/>
                <a:gd name="T6" fmla="*/ 4 w 320"/>
                <a:gd name="T7" fmla="*/ 80 h 324"/>
                <a:gd name="T8" fmla="*/ 29 w 320"/>
                <a:gd name="T9" fmla="*/ 15 h 324"/>
                <a:gd name="T10" fmla="*/ 89 w 320"/>
                <a:gd name="T11" fmla="*/ 9 h 324"/>
                <a:gd name="T12" fmla="*/ 124 w 320"/>
                <a:gd name="T13" fmla="*/ 58 h 324"/>
                <a:gd name="T14" fmla="*/ 152 w 320"/>
                <a:gd name="T15" fmla="*/ 151 h 324"/>
                <a:gd name="T16" fmla="*/ 248 w 320"/>
                <a:gd name="T17" fmla="*/ 200 h 324"/>
                <a:gd name="T18" fmla="*/ 313 w 320"/>
                <a:gd name="T19" fmla="*/ 247 h 324"/>
                <a:gd name="T20" fmla="*/ 275 w 320"/>
                <a:gd name="T21" fmla="*/ 317 h 324"/>
                <a:gd name="T22" fmla="*/ 239 w 320"/>
                <a:gd name="T23" fmla="*/ 324 h 324"/>
                <a:gd name="T24" fmla="*/ 94 w 320"/>
                <a:gd name="T25" fmla="*/ 62 h 324"/>
                <a:gd name="T26" fmla="*/ 72 w 320"/>
                <a:gd name="T27" fmla="*/ 39 h 324"/>
                <a:gd name="T28" fmla="*/ 51 w 320"/>
                <a:gd name="T29" fmla="*/ 62 h 324"/>
                <a:gd name="T30" fmla="*/ 72 w 320"/>
                <a:gd name="T31" fmla="*/ 85 h 324"/>
                <a:gd name="T32" fmla="*/ 94 w 320"/>
                <a:gd name="T33" fmla="*/ 6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0" h="324">
                  <a:moveTo>
                    <a:pt x="239" y="324"/>
                  </a:moveTo>
                  <a:cubicBezTo>
                    <a:pt x="192" y="322"/>
                    <a:pt x="148" y="310"/>
                    <a:pt x="109" y="282"/>
                  </a:cubicBezTo>
                  <a:cubicBezTo>
                    <a:pt x="80" y="260"/>
                    <a:pt x="58" y="232"/>
                    <a:pt x="41" y="200"/>
                  </a:cubicBezTo>
                  <a:cubicBezTo>
                    <a:pt x="21" y="162"/>
                    <a:pt x="10" y="122"/>
                    <a:pt x="4" y="80"/>
                  </a:cubicBezTo>
                  <a:cubicBezTo>
                    <a:pt x="0" y="53"/>
                    <a:pt x="7" y="31"/>
                    <a:pt x="29" y="15"/>
                  </a:cubicBezTo>
                  <a:cubicBezTo>
                    <a:pt x="48" y="2"/>
                    <a:pt x="68" y="0"/>
                    <a:pt x="89" y="9"/>
                  </a:cubicBezTo>
                  <a:cubicBezTo>
                    <a:pt x="110" y="19"/>
                    <a:pt x="121" y="35"/>
                    <a:pt x="124" y="58"/>
                  </a:cubicBezTo>
                  <a:cubicBezTo>
                    <a:pt x="128" y="91"/>
                    <a:pt x="135" y="122"/>
                    <a:pt x="152" y="151"/>
                  </a:cubicBezTo>
                  <a:cubicBezTo>
                    <a:pt x="174" y="187"/>
                    <a:pt x="206" y="203"/>
                    <a:pt x="248" y="200"/>
                  </a:cubicBezTo>
                  <a:cubicBezTo>
                    <a:pt x="278" y="198"/>
                    <a:pt x="306" y="217"/>
                    <a:pt x="313" y="247"/>
                  </a:cubicBezTo>
                  <a:cubicBezTo>
                    <a:pt x="320" y="276"/>
                    <a:pt x="304" y="307"/>
                    <a:pt x="275" y="317"/>
                  </a:cubicBezTo>
                  <a:cubicBezTo>
                    <a:pt x="264" y="321"/>
                    <a:pt x="251" y="321"/>
                    <a:pt x="239" y="324"/>
                  </a:cubicBezTo>
                  <a:close/>
                  <a:moveTo>
                    <a:pt x="94" y="62"/>
                  </a:moveTo>
                  <a:cubicBezTo>
                    <a:pt x="94" y="49"/>
                    <a:pt x="84" y="39"/>
                    <a:pt x="72" y="39"/>
                  </a:cubicBezTo>
                  <a:cubicBezTo>
                    <a:pt x="60" y="39"/>
                    <a:pt x="51" y="49"/>
                    <a:pt x="51" y="62"/>
                  </a:cubicBezTo>
                  <a:cubicBezTo>
                    <a:pt x="51" y="75"/>
                    <a:pt x="60" y="85"/>
                    <a:pt x="72" y="85"/>
                  </a:cubicBezTo>
                  <a:cubicBezTo>
                    <a:pt x="84" y="86"/>
                    <a:pt x="94" y="75"/>
                    <a:pt x="94" y="6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F42E47F0-C4A3-D271-2F35-52EF3B9608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9450" y="2679701"/>
              <a:ext cx="206375" cy="209550"/>
            </a:xfrm>
            <a:custGeom>
              <a:avLst/>
              <a:gdLst>
                <a:gd name="T0" fmla="*/ 67 w 138"/>
                <a:gd name="T1" fmla="*/ 137 h 139"/>
                <a:gd name="T2" fmla="*/ 2 w 138"/>
                <a:gd name="T3" fmla="*/ 67 h 139"/>
                <a:gd name="T4" fmla="*/ 74 w 138"/>
                <a:gd name="T5" fmla="*/ 3 h 139"/>
                <a:gd name="T6" fmla="*/ 136 w 138"/>
                <a:gd name="T7" fmla="*/ 73 h 139"/>
                <a:gd name="T8" fmla="*/ 67 w 138"/>
                <a:gd name="T9" fmla="*/ 137 h 139"/>
                <a:gd name="T10" fmla="*/ 68 w 138"/>
                <a:gd name="T11" fmla="*/ 37 h 139"/>
                <a:gd name="T12" fmla="*/ 52 w 138"/>
                <a:gd name="T13" fmla="*/ 26 h 139"/>
                <a:gd name="T14" fmla="*/ 22 w 138"/>
                <a:gd name="T15" fmla="*/ 58 h 139"/>
                <a:gd name="T16" fmla="*/ 34 w 138"/>
                <a:gd name="T17" fmla="*/ 70 h 139"/>
                <a:gd name="T18" fmla="*/ 48 w 138"/>
                <a:gd name="T19" fmla="*/ 63 h 139"/>
                <a:gd name="T20" fmla="*/ 68 w 138"/>
                <a:gd name="T21" fmla="*/ 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39">
                  <a:moveTo>
                    <a:pt x="67" y="137"/>
                  </a:moveTo>
                  <a:cubicBezTo>
                    <a:pt x="29" y="136"/>
                    <a:pt x="0" y="104"/>
                    <a:pt x="2" y="67"/>
                  </a:cubicBezTo>
                  <a:cubicBezTo>
                    <a:pt x="4" y="29"/>
                    <a:pt x="37" y="0"/>
                    <a:pt x="74" y="3"/>
                  </a:cubicBezTo>
                  <a:cubicBezTo>
                    <a:pt x="112" y="6"/>
                    <a:pt x="138" y="38"/>
                    <a:pt x="136" y="73"/>
                  </a:cubicBezTo>
                  <a:cubicBezTo>
                    <a:pt x="134" y="110"/>
                    <a:pt x="102" y="139"/>
                    <a:pt x="67" y="137"/>
                  </a:cubicBezTo>
                  <a:close/>
                  <a:moveTo>
                    <a:pt x="68" y="37"/>
                  </a:moveTo>
                  <a:cubicBezTo>
                    <a:pt x="68" y="26"/>
                    <a:pt x="62" y="22"/>
                    <a:pt x="52" y="26"/>
                  </a:cubicBezTo>
                  <a:cubicBezTo>
                    <a:pt x="37" y="32"/>
                    <a:pt x="27" y="42"/>
                    <a:pt x="22" y="58"/>
                  </a:cubicBezTo>
                  <a:cubicBezTo>
                    <a:pt x="20" y="66"/>
                    <a:pt x="26" y="72"/>
                    <a:pt x="34" y="70"/>
                  </a:cubicBezTo>
                  <a:cubicBezTo>
                    <a:pt x="39" y="69"/>
                    <a:pt x="44" y="66"/>
                    <a:pt x="48" y="63"/>
                  </a:cubicBezTo>
                  <a:cubicBezTo>
                    <a:pt x="58" y="56"/>
                    <a:pt x="66" y="47"/>
                    <a:pt x="68" y="3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8D908195-69E9-EE96-2E15-F248120BE9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3449638"/>
              <a:ext cx="203200" cy="201613"/>
            </a:xfrm>
            <a:custGeom>
              <a:avLst/>
              <a:gdLst>
                <a:gd name="T0" fmla="*/ 0 w 135"/>
                <a:gd name="T1" fmla="*/ 68 h 134"/>
                <a:gd name="T2" fmla="*/ 67 w 135"/>
                <a:gd name="T3" fmla="*/ 1 h 134"/>
                <a:gd name="T4" fmla="*/ 135 w 135"/>
                <a:gd name="T5" fmla="*/ 67 h 134"/>
                <a:gd name="T6" fmla="*/ 68 w 135"/>
                <a:gd name="T7" fmla="*/ 134 h 134"/>
                <a:gd name="T8" fmla="*/ 0 w 135"/>
                <a:gd name="T9" fmla="*/ 68 h 134"/>
                <a:gd name="T10" fmla="*/ 19 w 135"/>
                <a:gd name="T11" fmla="*/ 58 h 134"/>
                <a:gd name="T12" fmla="*/ 31 w 135"/>
                <a:gd name="T13" fmla="*/ 69 h 134"/>
                <a:gd name="T14" fmla="*/ 66 w 135"/>
                <a:gd name="T15" fmla="*/ 33 h 134"/>
                <a:gd name="T16" fmla="*/ 54 w 135"/>
                <a:gd name="T17" fmla="*/ 23 h 134"/>
                <a:gd name="T18" fmla="*/ 29 w 135"/>
                <a:gd name="T19" fmla="*/ 40 h 134"/>
                <a:gd name="T20" fmla="*/ 19 w 135"/>
                <a:gd name="T21" fmla="*/ 5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34">
                  <a:moveTo>
                    <a:pt x="0" y="68"/>
                  </a:moveTo>
                  <a:cubicBezTo>
                    <a:pt x="0" y="31"/>
                    <a:pt x="30" y="1"/>
                    <a:pt x="67" y="1"/>
                  </a:cubicBezTo>
                  <a:cubicBezTo>
                    <a:pt x="105" y="0"/>
                    <a:pt x="135" y="30"/>
                    <a:pt x="135" y="67"/>
                  </a:cubicBezTo>
                  <a:cubicBezTo>
                    <a:pt x="135" y="104"/>
                    <a:pt x="105" y="134"/>
                    <a:pt x="68" y="134"/>
                  </a:cubicBezTo>
                  <a:cubicBezTo>
                    <a:pt x="31" y="134"/>
                    <a:pt x="1" y="104"/>
                    <a:pt x="0" y="68"/>
                  </a:cubicBezTo>
                  <a:close/>
                  <a:moveTo>
                    <a:pt x="19" y="58"/>
                  </a:moveTo>
                  <a:cubicBezTo>
                    <a:pt x="20" y="65"/>
                    <a:pt x="24" y="69"/>
                    <a:pt x="31" y="69"/>
                  </a:cubicBezTo>
                  <a:cubicBezTo>
                    <a:pt x="45" y="67"/>
                    <a:pt x="65" y="48"/>
                    <a:pt x="66" y="33"/>
                  </a:cubicBezTo>
                  <a:cubicBezTo>
                    <a:pt x="67" y="25"/>
                    <a:pt x="62" y="21"/>
                    <a:pt x="54" y="23"/>
                  </a:cubicBezTo>
                  <a:cubicBezTo>
                    <a:pt x="43" y="25"/>
                    <a:pt x="35" y="32"/>
                    <a:pt x="29" y="40"/>
                  </a:cubicBezTo>
                  <a:cubicBezTo>
                    <a:pt x="25" y="46"/>
                    <a:pt x="22" y="52"/>
                    <a:pt x="19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2D1DEB65-2A56-08D5-1C84-8520AC589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5500" y="3005138"/>
              <a:ext cx="203200" cy="203200"/>
            </a:xfrm>
            <a:custGeom>
              <a:avLst/>
              <a:gdLst>
                <a:gd name="T0" fmla="*/ 68 w 135"/>
                <a:gd name="T1" fmla="*/ 0 h 135"/>
                <a:gd name="T2" fmla="*/ 135 w 135"/>
                <a:gd name="T3" fmla="*/ 67 h 135"/>
                <a:gd name="T4" fmla="*/ 67 w 135"/>
                <a:gd name="T5" fmla="*/ 135 h 135"/>
                <a:gd name="T6" fmla="*/ 0 w 135"/>
                <a:gd name="T7" fmla="*/ 66 h 135"/>
                <a:gd name="T8" fmla="*/ 68 w 135"/>
                <a:gd name="T9" fmla="*/ 0 h 135"/>
                <a:gd name="T10" fmla="*/ 25 w 135"/>
                <a:gd name="T11" fmla="*/ 58 h 135"/>
                <a:gd name="T12" fmla="*/ 40 w 135"/>
                <a:gd name="T13" fmla="*/ 67 h 135"/>
                <a:gd name="T14" fmla="*/ 69 w 135"/>
                <a:gd name="T15" fmla="*/ 37 h 135"/>
                <a:gd name="T16" fmla="*/ 68 w 135"/>
                <a:gd name="T17" fmla="*/ 26 h 135"/>
                <a:gd name="T18" fmla="*/ 57 w 135"/>
                <a:gd name="T19" fmla="*/ 23 h 135"/>
                <a:gd name="T20" fmla="*/ 25 w 135"/>
                <a:gd name="T21" fmla="*/ 54 h 135"/>
                <a:gd name="T22" fmla="*/ 25 w 135"/>
                <a:gd name="T23" fmla="*/ 5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5">
                  <a:moveTo>
                    <a:pt x="68" y="0"/>
                  </a:moveTo>
                  <a:cubicBezTo>
                    <a:pt x="105" y="1"/>
                    <a:pt x="135" y="31"/>
                    <a:pt x="135" y="67"/>
                  </a:cubicBezTo>
                  <a:cubicBezTo>
                    <a:pt x="135" y="104"/>
                    <a:pt x="104" y="135"/>
                    <a:pt x="67" y="135"/>
                  </a:cubicBezTo>
                  <a:cubicBezTo>
                    <a:pt x="30" y="134"/>
                    <a:pt x="0" y="103"/>
                    <a:pt x="0" y="66"/>
                  </a:cubicBezTo>
                  <a:cubicBezTo>
                    <a:pt x="1" y="30"/>
                    <a:pt x="31" y="0"/>
                    <a:pt x="68" y="0"/>
                  </a:cubicBezTo>
                  <a:close/>
                  <a:moveTo>
                    <a:pt x="25" y="58"/>
                  </a:moveTo>
                  <a:cubicBezTo>
                    <a:pt x="25" y="67"/>
                    <a:pt x="31" y="71"/>
                    <a:pt x="40" y="67"/>
                  </a:cubicBezTo>
                  <a:cubicBezTo>
                    <a:pt x="54" y="62"/>
                    <a:pt x="65" y="52"/>
                    <a:pt x="69" y="37"/>
                  </a:cubicBezTo>
                  <a:cubicBezTo>
                    <a:pt x="70" y="33"/>
                    <a:pt x="70" y="28"/>
                    <a:pt x="68" y="26"/>
                  </a:cubicBezTo>
                  <a:cubicBezTo>
                    <a:pt x="66" y="23"/>
                    <a:pt x="60" y="22"/>
                    <a:pt x="57" y="23"/>
                  </a:cubicBezTo>
                  <a:cubicBezTo>
                    <a:pt x="41" y="28"/>
                    <a:pt x="31" y="39"/>
                    <a:pt x="25" y="54"/>
                  </a:cubicBezTo>
                  <a:cubicBezTo>
                    <a:pt x="25" y="56"/>
                    <a:pt x="25" y="57"/>
                    <a:pt x="25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E7DF80B3-F182-E6A8-FABD-46CEA9F600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043363"/>
              <a:ext cx="203200" cy="203200"/>
            </a:xfrm>
            <a:custGeom>
              <a:avLst/>
              <a:gdLst>
                <a:gd name="T0" fmla="*/ 67 w 135"/>
                <a:gd name="T1" fmla="*/ 134 h 135"/>
                <a:gd name="T2" fmla="*/ 0 w 135"/>
                <a:gd name="T3" fmla="*/ 67 h 135"/>
                <a:gd name="T4" fmla="*/ 67 w 135"/>
                <a:gd name="T5" fmla="*/ 0 h 135"/>
                <a:gd name="T6" fmla="*/ 134 w 135"/>
                <a:gd name="T7" fmla="*/ 68 h 135"/>
                <a:gd name="T8" fmla="*/ 67 w 135"/>
                <a:gd name="T9" fmla="*/ 134 h 135"/>
                <a:gd name="T10" fmla="*/ 25 w 135"/>
                <a:gd name="T11" fmla="*/ 61 h 135"/>
                <a:gd name="T12" fmla="*/ 39 w 135"/>
                <a:gd name="T13" fmla="*/ 73 h 135"/>
                <a:gd name="T14" fmla="*/ 70 w 135"/>
                <a:gd name="T15" fmla="*/ 43 h 135"/>
                <a:gd name="T16" fmla="*/ 69 w 135"/>
                <a:gd name="T17" fmla="*/ 30 h 135"/>
                <a:gd name="T18" fmla="*/ 56 w 135"/>
                <a:gd name="T19" fmla="*/ 29 h 135"/>
                <a:gd name="T20" fmla="*/ 31 w 135"/>
                <a:gd name="T21" fmla="*/ 49 h 135"/>
                <a:gd name="T22" fmla="*/ 25 w 135"/>
                <a:gd name="T23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5">
                  <a:moveTo>
                    <a:pt x="67" y="134"/>
                  </a:move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1"/>
                    <a:pt x="134" y="68"/>
                  </a:cubicBezTo>
                  <a:cubicBezTo>
                    <a:pt x="134" y="108"/>
                    <a:pt x="100" y="135"/>
                    <a:pt x="67" y="134"/>
                  </a:cubicBezTo>
                  <a:close/>
                  <a:moveTo>
                    <a:pt x="25" y="61"/>
                  </a:moveTo>
                  <a:cubicBezTo>
                    <a:pt x="26" y="72"/>
                    <a:pt x="31" y="75"/>
                    <a:pt x="39" y="73"/>
                  </a:cubicBezTo>
                  <a:cubicBezTo>
                    <a:pt x="54" y="68"/>
                    <a:pt x="64" y="57"/>
                    <a:pt x="70" y="43"/>
                  </a:cubicBezTo>
                  <a:cubicBezTo>
                    <a:pt x="72" y="38"/>
                    <a:pt x="73" y="33"/>
                    <a:pt x="69" y="30"/>
                  </a:cubicBezTo>
                  <a:cubicBezTo>
                    <a:pt x="65" y="28"/>
                    <a:pt x="60" y="28"/>
                    <a:pt x="56" y="29"/>
                  </a:cubicBezTo>
                  <a:cubicBezTo>
                    <a:pt x="45" y="32"/>
                    <a:pt x="37" y="40"/>
                    <a:pt x="31" y="49"/>
                  </a:cubicBezTo>
                  <a:cubicBezTo>
                    <a:pt x="28" y="53"/>
                    <a:pt x="27" y="59"/>
                    <a:pt x="25" y="6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F45233A1-7511-DA7F-2AD7-A714E4AD5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3290888"/>
              <a:ext cx="201612" cy="201613"/>
            </a:xfrm>
            <a:custGeom>
              <a:avLst/>
              <a:gdLst>
                <a:gd name="T0" fmla="*/ 67 w 134"/>
                <a:gd name="T1" fmla="*/ 0 h 134"/>
                <a:gd name="T2" fmla="*/ 134 w 134"/>
                <a:gd name="T3" fmla="*/ 66 h 134"/>
                <a:gd name="T4" fmla="*/ 67 w 134"/>
                <a:gd name="T5" fmla="*/ 134 h 134"/>
                <a:gd name="T6" fmla="*/ 0 w 134"/>
                <a:gd name="T7" fmla="*/ 67 h 134"/>
                <a:gd name="T8" fmla="*/ 67 w 134"/>
                <a:gd name="T9" fmla="*/ 0 h 134"/>
                <a:gd name="T10" fmla="*/ 72 w 134"/>
                <a:gd name="T11" fmla="*/ 35 h 134"/>
                <a:gd name="T12" fmla="*/ 61 w 134"/>
                <a:gd name="T13" fmla="*/ 25 h 134"/>
                <a:gd name="T14" fmla="*/ 47 w 134"/>
                <a:gd name="T15" fmla="*/ 31 h 134"/>
                <a:gd name="T16" fmla="*/ 26 w 134"/>
                <a:gd name="T17" fmla="*/ 58 h 134"/>
                <a:gd name="T18" fmla="*/ 38 w 134"/>
                <a:gd name="T19" fmla="*/ 70 h 134"/>
                <a:gd name="T20" fmla="*/ 56 w 134"/>
                <a:gd name="T21" fmla="*/ 60 h 134"/>
                <a:gd name="T22" fmla="*/ 72 w 134"/>
                <a:gd name="T23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34">
                  <a:moveTo>
                    <a:pt x="67" y="0"/>
                  </a:moveTo>
                  <a:cubicBezTo>
                    <a:pt x="103" y="0"/>
                    <a:pt x="134" y="30"/>
                    <a:pt x="134" y="66"/>
                  </a:cubicBezTo>
                  <a:cubicBezTo>
                    <a:pt x="134" y="104"/>
                    <a:pt x="104" y="134"/>
                    <a:pt x="67" y="134"/>
                  </a:cubicBezTo>
                  <a:cubicBezTo>
                    <a:pt x="30" y="134"/>
                    <a:pt x="0" y="105"/>
                    <a:pt x="0" y="67"/>
                  </a:cubicBezTo>
                  <a:cubicBezTo>
                    <a:pt x="0" y="30"/>
                    <a:pt x="29" y="0"/>
                    <a:pt x="67" y="0"/>
                  </a:cubicBezTo>
                  <a:close/>
                  <a:moveTo>
                    <a:pt x="72" y="35"/>
                  </a:moveTo>
                  <a:cubicBezTo>
                    <a:pt x="72" y="27"/>
                    <a:pt x="67" y="23"/>
                    <a:pt x="61" y="25"/>
                  </a:cubicBezTo>
                  <a:cubicBezTo>
                    <a:pt x="56" y="26"/>
                    <a:pt x="51" y="28"/>
                    <a:pt x="47" y="31"/>
                  </a:cubicBezTo>
                  <a:cubicBezTo>
                    <a:pt x="37" y="37"/>
                    <a:pt x="29" y="46"/>
                    <a:pt x="26" y="58"/>
                  </a:cubicBezTo>
                  <a:cubicBezTo>
                    <a:pt x="25" y="67"/>
                    <a:pt x="30" y="72"/>
                    <a:pt x="38" y="70"/>
                  </a:cubicBezTo>
                  <a:cubicBezTo>
                    <a:pt x="44" y="68"/>
                    <a:pt x="51" y="64"/>
                    <a:pt x="56" y="60"/>
                  </a:cubicBezTo>
                  <a:cubicBezTo>
                    <a:pt x="65" y="54"/>
                    <a:pt x="71" y="45"/>
                    <a:pt x="72" y="3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0D6FC208-98FB-C6E5-FCDE-9A0FB080A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3038" y="3171826"/>
              <a:ext cx="203200" cy="201613"/>
            </a:xfrm>
            <a:custGeom>
              <a:avLst/>
              <a:gdLst>
                <a:gd name="T0" fmla="*/ 67 w 135"/>
                <a:gd name="T1" fmla="*/ 134 h 134"/>
                <a:gd name="T2" fmla="*/ 0 w 135"/>
                <a:gd name="T3" fmla="*/ 67 h 134"/>
                <a:gd name="T4" fmla="*/ 67 w 135"/>
                <a:gd name="T5" fmla="*/ 0 h 134"/>
                <a:gd name="T6" fmla="*/ 135 w 135"/>
                <a:gd name="T7" fmla="*/ 67 h 134"/>
                <a:gd name="T8" fmla="*/ 67 w 135"/>
                <a:gd name="T9" fmla="*/ 134 h 134"/>
                <a:gd name="T10" fmla="*/ 26 w 135"/>
                <a:gd name="T11" fmla="*/ 59 h 134"/>
                <a:gd name="T12" fmla="*/ 39 w 135"/>
                <a:gd name="T13" fmla="*/ 72 h 134"/>
                <a:gd name="T14" fmla="*/ 72 w 135"/>
                <a:gd name="T15" fmla="*/ 41 h 134"/>
                <a:gd name="T16" fmla="*/ 70 w 135"/>
                <a:gd name="T17" fmla="*/ 28 h 134"/>
                <a:gd name="T18" fmla="*/ 57 w 135"/>
                <a:gd name="T19" fmla="*/ 27 h 134"/>
                <a:gd name="T20" fmla="*/ 32 w 135"/>
                <a:gd name="T21" fmla="*/ 48 h 134"/>
                <a:gd name="T22" fmla="*/ 26 w 135"/>
                <a:gd name="T23" fmla="*/ 5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  <a:cubicBezTo>
                    <a:pt x="134" y="104"/>
                    <a:pt x="105" y="134"/>
                    <a:pt x="67" y="134"/>
                  </a:cubicBezTo>
                  <a:close/>
                  <a:moveTo>
                    <a:pt x="26" y="59"/>
                  </a:moveTo>
                  <a:cubicBezTo>
                    <a:pt x="26" y="69"/>
                    <a:pt x="32" y="74"/>
                    <a:pt x="39" y="72"/>
                  </a:cubicBezTo>
                  <a:cubicBezTo>
                    <a:pt x="55" y="66"/>
                    <a:pt x="66" y="56"/>
                    <a:pt x="72" y="41"/>
                  </a:cubicBezTo>
                  <a:cubicBezTo>
                    <a:pt x="73" y="36"/>
                    <a:pt x="74" y="31"/>
                    <a:pt x="70" y="28"/>
                  </a:cubicBezTo>
                  <a:cubicBezTo>
                    <a:pt x="67" y="26"/>
                    <a:pt x="61" y="26"/>
                    <a:pt x="57" y="27"/>
                  </a:cubicBezTo>
                  <a:cubicBezTo>
                    <a:pt x="46" y="30"/>
                    <a:pt x="38" y="38"/>
                    <a:pt x="32" y="48"/>
                  </a:cubicBezTo>
                  <a:cubicBezTo>
                    <a:pt x="29" y="52"/>
                    <a:pt x="28" y="57"/>
                    <a:pt x="26" y="5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8AF11E70-C9C1-2F43-701B-30745E4CD2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9675" y="2663826"/>
              <a:ext cx="203200" cy="201613"/>
            </a:xfrm>
            <a:custGeom>
              <a:avLst/>
              <a:gdLst>
                <a:gd name="T0" fmla="*/ 134 w 135"/>
                <a:gd name="T1" fmla="*/ 66 h 134"/>
                <a:gd name="T2" fmla="*/ 68 w 135"/>
                <a:gd name="T3" fmla="*/ 134 h 134"/>
                <a:gd name="T4" fmla="*/ 0 w 135"/>
                <a:gd name="T5" fmla="*/ 67 h 134"/>
                <a:gd name="T6" fmla="*/ 67 w 135"/>
                <a:gd name="T7" fmla="*/ 0 h 134"/>
                <a:gd name="T8" fmla="*/ 134 w 135"/>
                <a:gd name="T9" fmla="*/ 66 h 134"/>
                <a:gd name="T10" fmla="*/ 34 w 135"/>
                <a:gd name="T11" fmla="*/ 70 h 134"/>
                <a:gd name="T12" fmla="*/ 37 w 135"/>
                <a:gd name="T13" fmla="*/ 69 h 134"/>
                <a:gd name="T14" fmla="*/ 68 w 135"/>
                <a:gd name="T15" fmla="*/ 38 h 134"/>
                <a:gd name="T16" fmla="*/ 55 w 135"/>
                <a:gd name="T17" fmla="*/ 25 h 134"/>
                <a:gd name="T18" fmla="*/ 24 w 135"/>
                <a:gd name="T19" fmla="*/ 55 h 134"/>
                <a:gd name="T20" fmla="*/ 23 w 135"/>
                <a:gd name="T21" fmla="*/ 61 h 134"/>
                <a:gd name="T22" fmla="*/ 34 w 135"/>
                <a:gd name="T23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4">
                  <a:moveTo>
                    <a:pt x="134" y="66"/>
                  </a:moveTo>
                  <a:cubicBezTo>
                    <a:pt x="135" y="103"/>
                    <a:pt x="105" y="134"/>
                    <a:pt x="68" y="134"/>
                  </a:cubicBezTo>
                  <a:cubicBezTo>
                    <a:pt x="31" y="134"/>
                    <a:pt x="1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29"/>
                    <a:pt x="134" y="66"/>
                  </a:cubicBezTo>
                  <a:close/>
                  <a:moveTo>
                    <a:pt x="34" y="70"/>
                  </a:moveTo>
                  <a:cubicBezTo>
                    <a:pt x="34" y="69"/>
                    <a:pt x="36" y="69"/>
                    <a:pt x="37" y="69"/>
                  </a:cubicBezTo>
                  <a:cubicBezTo>
                    <a:pt x="53" y="63"/>
                    <a:pt x="63" y="53"/>
                    <a:pt x="68" y="38"/>
                  </a:cubicBezTo>
                  <a:cubicBezTo>
                    <a:pt x="72" y="27"/>
                    <a:pt x="66" y="21"/>
                    <a:pt x="55" y="25"/>
                  </a:cubicBezTo>
                  <a:cubicBezTo>
                    <a:pt x="40" y="29"/>
                    <a:pt x="30" y="40"/>
                    <a:pt x="24" y="55"/>
                  </a:cubicBezTo>
                  <a:cubicBezTo>
                    <a:pt x="24" y="57"/>
                    <a:pt x="23" y="59"/>
                    <a:pt x="23" y="61"/>
                  </a:cubicBezTo>
                  <a:cubicBezTo>
                    <a:pt x="23" y="67"/>
                    <a:pt x="26" y="69"/>
                    <a:pt x="34" y="7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32DDF841-00D8-FAC0-31F1-E4DF523C7C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8900" y="3998913"/>
              <a:ext cx="201612" cy="203200"/>
            </a:xfrm>
            <a:custGeom>
              <a:avLst/>
              <a:gdLst>
                <a:gd name="T0" fmla="*/ 0 w 134"/>
                <a:gd name="T1" fmla="*/ 67 h 135"/>
                <a:gd name="T2" fmla="*/ 67 w 134"/>
                <a:gd name="T3" fmla="*/ 0 h 135"/>
                <a:gd name="T4" fmla="*/ 134 w 134"/>
                <a:gd name="T5" fmla="*/ 67 h 135"/>
                <a:gd name="T6" fmla="*/ 67 w 134"/>
                <a:gd name="T7" fmla="*/ 134 h 135"/>
                <a:gd name="T8" fmla="*/ 0 w 134"/>
                <a:gd name="T9" fmla="*/ 67 h 135"/>
                <a:gd name="T10" fmla="*/ 32 w 134"/>
                <a:gd name="T11" fmla="*/ 67 h 135"/>
                <a:gd name="T12" fmla="*/ 40 w 134"/>
                <a:gd name="T13" fmla="*/ 64 h 135"/>
                <a:gd name="T14" fmla="*/ 64 w 134"/>
                <a:gd name="T15" fmla="*/ 41 h 135"/>
                <a:gd name="T16" fmla="*/ 65 w 134"/>
                <a:gd name="T17" fmla="*/ 24 h 135"/>
                <a:gd name="T18" fmla="*/ 47 w 134"/>
                <a:gd name="T19" fmla="*/ 24 h 135"/>
                <a:gd name="T20" fmla="*/ 46 w 134"/>
                <a:gd name="T21" fmla="*/ 25 h 135"/>
                <a:gd name="T22" fmla="*/ 22 w 134"/>
                <a:gd name="T23" fmla="*/ 54 h 135"/>
                <a:gd name="T24" fmla="*/ 32 w 134"/>
                <a:gd name="T2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35">
                  <a:moveTo>
                    <a:pt x="0" y="67"/>
                  </a:move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ubicBezTo>
                    <a:pt x="30" y="135"/>
                    <a:pt x="0" y="104"/>
                    <a:pt x="0" y="67"/>
                  </a:cubicBezTo>
                  <a:close/>
                  <a:moveTo>
                    <a:pt x="32" y="67"/>
                  </a:moveTo>
                  <a:cubicBezTo>
                    <a:pt x="34" y="66"/>
                    <a:pt x="37" y="66"/>
                    <a:pt x="40" y="64"/>
                  </a:cubicBezTo>
                  <a:cubicBezTo>
                    <a:pt x="50" y="59"/>
                    <a:pt x="59" y="52"/>
                    <a:pt x="64" y="41"/>
                  </a:cubicBezTo>
                  <a:cubicBezTo>
                    <a:pt x="67" y="36"/>
                    <a:pt x="70" y="29"/>
                    <a:pt x="65" y="24"/>
                  </a:cubicBezTo>
                  <a:cubicBezTo>
                    <a:pt x="59" y="18"/>
                    <a:pt x="53" y="22"/>
                    <a:pt x="47" y="24"/>
                  </a:cubicBezTo>
                  <a:cubicBezTo>
                    <a:pt x="47" y="24"/>
                    <a:pt x="46" y="24"/>
                    <a:pt x="46" y="25"/>
                  </a:cubicBezTo>
                  <a:cubicBezTo>
                    <a:pt x="34" y="31"/>
                    <a:pt x="25" y="41"/>
                    <a:pt x="22" y="54"/>
                  </a:cubicBezTo>
                  <a:cubicBezTo>
                    <a:pt x="19" y="62"/>
                    <a:pt x="23" y="67"/>
                    <a:pt x="32" y="6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B42B2E06-8F26-FA89-5E9E-463641D4FFA2}"/>
                </a:ext>
              </a:extLst>
            </p:cNvPr>
            <p:cNvSpPr/>
            <p:nvPr/>
          </p:nvSpPr>
          <p:spPr bwMode="auto">
            <a:xfrm>
              <a:off x="1662113" y="2622551"/>
              <a:ext cx="65087" cy="71438"/>
            </a:xfrm>
            <a:custGeom>
              <a:avLst/>
              <a:gdLst>
                <a:gd name="T0" fmla="*/ 22 w 44"/>
                <a:gd name="T1" fmla="*/ 47 h 47"/>
                <a:gd name="T2" fmla="*/ 0 w 44"/>
                <a:gd name="T3" fmla="*/ 24 h 47"/>
                <a:gd name="T4" fmla="*/ 22 w 44"/>
                <a:gd name="T5" fmla="*/ 0 h 47"/>
                <a:gd name="T6" fmla="*/ 43 w 44"/>
                <a:gd name="T7" fmla="*/ 24 h 47"/>
                <a:gd name="T8" fmla="*/ 22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22" y="47"/>
                  </a:moveTo>
                  <a:cubicBezTo>
                    <a:pt x="10" y="47"/>
                    <a:pt x="0" y="36"/>
                    <a:pt x="0" y="24"/>
                  </a:cubicBezTo>
                  <a:cubicBezTo>
                    <a:pt x="0" y="11"/>
                    <a:pt x="10" y="0"/>
                    <a:pt x="22" y="0"/>
                  </a:cubicBezTo>
                  <a:cubicBezTo>
                    <a:pt x="34" y="1"/>
                    <a:pt x="44" y="11"/>
                    <a:pt x="43" y="24"/>
                  </a:cubicBezTo>
                  <a:cubicBezTo>
                    <a:pt x="43" y="37"/>
                    <a:pt x="34" y="47"/>
                    <a:pt x="2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AC29DD44-5AD2-83E0-DABB-B10C846B7ACE}"/>
                </a:ext>
              </a:extLst>
            </p:cNvPr>
            <p:cNvSpPr/>
            <p:nvPr/>
          </p:nvSpPr>
          <p:spPr bwMode="auto">
            <a:xfrm>
              <a:off x="1849438" y="2928938"/>
              <a:ext cx="65087" cy="69850"/>
            </a:xfrm>
            <a:custGeom>
              <a:avLst/>
              <a:gdLst>
                <a:gd name="T0" fmla="*/ 43 w 43"/>
                <a:gd name="T1" fmla="*/ 23 h 47"/>
                <a:gd name="T2" fmla="*/ 22 w 43"/>
                <a:gd name="T3" fmla="*/ 46 h 47"/>
                <a:gd name="T4" fmla="*/ 0 w 43"/>
                <a:gd name="T5" fmla="*/ 23 h 47"/>
                <a:gd name="T6" fmla="*/ 22 w 43"/>
                <a:gd name="T7" fmla="*/ 0 h 47"/>
                <a:gd name="T8" fmla="*/ 43 w 43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23"/>
                  </a:moveTo>
                  <a:cubicBezTo>
                    <a:pt x="43" y="36"/>
                    <a:pt x="34" y="46"/>
                    <a:pt x="22" y="46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3" y="0"/>
                    <a:pt x="43" y="10"/>
                    <a:pt x="4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D564C0DE-BFF2-9F3B-CBD8-D59ED8A803CB}"/>
                </a:ext>
              </a:extLst>
            </p:cNvPr>
            <p:cNvSpPr/>
            <p:nvPr/>
          </p:nvSpPr>
          <p:spPr bwMode="auto">
            <a:xfrm>
              <a:off x="1560513" y="3790951"/>
              <a:ext cx="46037" cy="47625"/>
            </a:xfrm>
            <a:custGeom>
              <a:avLst/>
              <a:gdLst>
                <a:gd name="T0" fmla="*/ 30 w 30"/>
                <a:gd name="T1" fmla="*/ 16 h 32"/>
                <a:gd name="T2" fmla="*/ 15 w 30"/>
                <a:gd name="T3" fmla="*/ 32 h 32"/>
                <a:gd name="T4" fmla="*/ 0 w 30"/>
                <a:gd name="T5" fmla="*/ 16 h 32"/>
                <a:gd name="T6" fmla="*/ 15 w 30"/>
                <a:gd name="T7" fmla="*/ 0 h 32"/>
                <a:gd name="T8" fmla="*/ 30 w 3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30" y="16"/>
                  </a:moveTo>
                  <a:cubicBezTo>
                    <a:pt x="30" y="25"/>
                    <a:pt x="23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0" y="7"/>
                    <a:pt x="3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024C8AB9-8C19-66D1-EBBB-BAAD63B448D4}"/>
                </a:ext>
              </a:extLst>
            </p:cNvPr>
            <p:cNvSpPr/>
            <p:nvPr/>
          </p:nvSpPr>
          <p:spPr bwMode="auto">
            <a:xfrm>
              <a:off x="1979613" y="3840163"/>
              <a:ext cx="65087" cy="71438"/>
            </a:xfrm>
            <a:custGeom>
              <a:avLst/>
              <a:gdLst>
                <a:gd name="T0" fmla="*/ 0 w 44"/>
                <a:gd name="T1" fmla="*/ 24 h 48"/>
                <a:gd name="T2" fmla="*/ 22 w 44"/>
                <a:gd name="T3" fmla="*/ 1 h 48"/>
                <a:gd name="T4" fmla="*/ 44 w 44"/>
                <a:gd name="T5" fmla="*/ 24 h 48"/>
                <a:gd name="T6" fmla="*/ 22 w 44"/>
                <a:gd name="T7" fmla="*/ 47 h 48"/>
                <a:gd name="T8" fmla="*/ 0 w 44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0" y="24"/>
                  </a:moveTo>
                  <a:cubicBezTo>
                    <a:pt x="0" y="11"/>
                    <a:pt x="10" y="0"/>
                    <a:pt x="22" y="1"/>
                  </a:cubicBezTo>
                  <a:cubicBezTo>
                    <a:pt x="34" y="1"/>
                    <a:pt x="44" y="11"/>
                    <a:pt x="44" y="24"/>
                  </a:cubicBezTo>
                  <a:cubicBezTo>
                    <a:pt x="44" y="37"/>
                    <a:pt x="34" y="47"/>
                    <a:pt x="22" y="47"/>
                  </a:cubicBezTo>
                  <a:cubicBezTo>
                    <a:pt x="10" y="48"/>
                    <a:pt x="0" y="37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F7D69982-AC80-72A8-568E-0A7F12C68D4B}"/>
                </a:ext>
              </a:extLst>
            </p:cNvPr>
            <p:cNvSpPr/>
            <p:nvPr/>
          </p:nvSpPr>
          <p:spPr bwMode="auto">
            <a:xfrm>
              <a:off x="1350963" y="3544888"/>
              <a:ext cx="65087" cy="71438"/>
            </a:xfrm>
            <a:custGeom>
              <a:avLst/>
              <a:gdLst>
                <a:gd name="T0" fmla="*/ 22 w 44"/>
                <a:gd name="T1" fmla="*/ 47 h 47"/>
                <a:gd name="T2" fmla="*/ 0 w 44"/>
                <a:gd name="T3" fmla="*/ 24 h 47"/>
                <a:gd name="T4" fmla="*/ 22 w 44"/>
                <a:gd name="T5" fmla="*/ 0 h 47"/>
                <a:gd name="T6" fmla="*/ 44 w 44"/>
                <a:gd name="T7" fmla="*/ 24 h 47"/>
                <a:gd name="T8" fmla="*/ 22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22" y="47"/>
                  </a:moveTo>
                  <a:cubicBezTo>
                    <a:pt x="11" y="47"/>
                    <a:pt x="0" y="37"/>
                    <a:pt x="0" y="24"/>
                  </a:cubicBezTo>
                  <a:cubicBezTo>
                    <a:pt x="0" y="11"/>
                    <a:pt x="10" y="1"/>
                    <a:pt x="22" y="0"/>
                  </a:cubicBezTo>
                  <a:cubicBezTo>
                    <a:pt x="34" y="0"/>
                    <a:pt x="44" y="11"/>
                    <a:pt x="44" y="24"/>
                  </a:cubicBezTo>
                  <a:cubicBezTo>
                    <a:pt x="44" y="36"/>
                    <a:pt x="34" y="47"/>
                    <a:pt x="2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21EA33C3-4DD5-32F0-C03D-037792C38288}"/>
                </a:ext>
              </a:extLst>
            </p:cNvPr>
            <p:cNvSpPr/>
            <p:nvPr/>
          </p:nvSpPr>
          <p:spPr bwMode="auto">
            <a:xfrm>
              <a:off x="974725" y="2990851"/>
              <a:ext cx="63500" cy="69850"/>
            </a:xfrm>
            <a:custGeom>
              <a:avLst/>
              <a:gdLst>
                <a:gd name="T0" fmla="*/ 43 w 43"/>
                <a:gd name="T1" fmla="*/ 23 h 47"/>
                <a:gd name="T2" fmla="*/ 21 w 43"/>
                <a:gd name="T3" fmla="*/ 46 h 47"/>
                <a:gd name="T4" fmla="*/ 0 w 43"/>
                <a:gd name="T5" fmla="*/ 23 h 47"/>
                <a:gd name="T6" fmla="*/ 21 w 43"/>
                <a:gd name="T7" fmla="*/ 0 h 47"/>
                <a:gd name="T8" fmla="*/ 43 w 43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23"/>
                  </a:moveTo>
                  <a:cubicBezTo>
                    <a:pt x="43" y="36"/>
                    <a:pt x="33" y="47"/>
                    <a:pt x="21" y="46"/>
                  </a:cubicBezTo>
                  <a:cubicBezTo>
                    <a:pt x="9" y="46"/>
                    <a:pt x="0" y="36"/>
                    <a:pt x="0" y="23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3" y="10"/>
                    <a:pt x="4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A9E6417F-504A-D530-09C6-159714E63DCF}"/>
                </a:ext>
              </a:extLst>
            </p:cNvPr>
            <p:cNvSpPr/>
            <p:nvPr/>
          </p:nvSpPr>
          <p:spPr bwMode="auto">
            <a:xfrm>
              <a:off x="1979613" y="2713038"/>
              <a:ext cx="71437" cy="76200"/>
            </a:xfrm>
            <a:custGeom>
              <a:avLst/>
              <a:gdLst>
                <a:gd name="T0" fmla="*/ 48 w 48"/>
                <a:gd name="T1" fmla="*/ 15 h 50"/>
                <a:gd name="T2" fmla="*/ 28 w 48"/>
                <a:gd name="T3" fmla="*/ 41 h 50"/>
                <a:gd name="T4" fmla="*/ 14 w 48"/>
                <a:gd name="T5" fmla="*/ 48 h 50"/>
                <a:gd name="T6" fmla="*/ 2 w 48"/>
                <a:gd name="T7" fmla="*/ 36 h 50"/>
                <a:gd name="T8" fmla="*/ 32 w 48"/>
                <a:gd name="T9" fmla="*/ 4 h 50"/>
                <a:gd name="T10" fmla="*/ 48 w 48"/>
                <a:gd name="T1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0">
                  <a:moveTo>
                    <a:pt x="48" y="15"/>
                  </a:moveTo>
                  <a:cubicBezTo>
                    <a:pt x="46" y="25"/>
                    <a:pt x="38" y="34"/>
                    <a:pt x="28" y="41"/>
                  </a:cubicBezTo>
                  <a:cubicBezTo>
                    <a:pt x="24" y="44"/>
                    <a:pt x="19" y="47"/>
                    <a:pt x="14" y="48"/>
                  </a:cubicBezTo>
                  <a:cubicBezTo>
                    <a:pt x="6" y="50"/>
                    <a:pt x="0" y="44"/>
                    <a:pt x="2" y="36"/>
                  </a:cubicBezTo>
                  <a:cubicBezTo>
                    <a:pt x="7" y="20"/>
                    <a:pt x="17" y="10"/>
                    <a:pt x="32" y="4"/>
                  </a:cubicBezTo>
                  <a:cubicBezTo>
                    <a:pt x="42" y="0"/>
                    <a:pt x="48" y="4"/>
                    <a:pt x="4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47B67BCE-76CE-A2FE-7CC9-1199C5A15A65}"/>
                </a:ext>
              </a:extLst>
            </p:cNvPr>
            <p:cNvSpPr/>
            <p:nvPr/>
          </p:nvSpPr>
          <p:spPr bwMode="auto">
            <a:xfrm>
              <a:off x="917575" y="3481388"/>
              <a:ext cx="71437" cy="73025"/>
            </a:xfrm>
            <a:custGeom>
              <a:avLst/>
              <a:gdLst>
                <a:gd name="T0" fmla="*/ 0 w 48"/>
                <a:gd name="T1" fmla="*/ 37 h 48"/>
                <a:gd name="T2" fmla="*/ 10 w 48"/>
                <a:gd name="T3" fmla="*/ 19 h 48"/>
                <a:gd name="T4" fmla="*/ 35 w 48"/>
                <a:gd name="T5" fmla="*/ 2 h 48"/>
                <a:gd name="T6" fmla="*/ 47 w 48"/>
                <a:gd name="T7" fmla="*/ 12 h 48"/>
                <a:gd name="T8" fmla="*/ 12 w 48"/>
                <a:gd name="T9" fmla="*/ 48 h 48"/>
                <a:gd name="T10" fmla="*/ 0 w 48"/>
                <a:gd name="T11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8">
                  <a:moveTo>
                    <a:pt x="0" y="37"/>
                  </a:moveTo>
                  <a:cubicBezTo>
                    <a:pt x="3" y="31"/>
                    <a:pt x="6" y="25"/>
                    <a:pt x="10" y="19"/>
                  </a:cubicBezTo>
                  <a:cubicBezTo>
                    <a:pt x="16" y="11"/>
                    <a:pt x="24" y="4"/>
                    <a:pt x="35" y="2"/>
                  </a:cubicBezTo>
                  <a:cubicBezTo>
                    <a:pt x="43" y="0"/>
                    <a:pt x="48" y="4"/>
                    <a:pt x="47" y="12"/>
                  </a:cubicBezTo>
                  <a:cubicBezTo>
                    <a:pt x="46" y="27"/>
                    <a:pt x="26" y="46"/>
                    <a:pt x="12" y="48"/>
                  </a:cubicBezTo>
                  <a:cubicBezTo>
                    <a:pt x="5" y="48"/>
                    <a:pt x="1" y="44"/>
                    <a:pt x="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73E5528B-86DF-6DA2-4365-5139FDEAB81A}"/>
                </a:ext>
              </a:extLst>
            </p:cNvPr>
            <p:cNvSpPr/>
            <p:nvPr/>
          </p:nvSpPr>
          <p:spPr bwMode="auto">
            <a:xfrm>
              <a:off x="2132013" y="3038476"/>
              <a:ext cx="68262" cy="73025"/>
            </a:xfrm>
            <a:custGeom>
              <a:avLst/>
              <a:gdLst>
                <a:gd name="T0" fmla="*/ 0 w 45"/>
                <a:gd name="T1" fmla="*/ 36 h 49"/>
                <a:gd name="T2" fmla="*/ 0 w 45"/>
                <a:gd name="T3" fmla="*/ 32 h 49"/>
                <a:gd name="T4" fmla="*/ 32 w 45"/>
                <a:gd name="T5" fmla="*/ 1 h 49"/>
                <a:gd name="T6" fmla="*/ 43 w 45"/>
                <a:gd name="T7" fmla="*/ 4 h 49"/>
                <a:gd name="T8" fmla="*/ 44 w 45"/>
                <a:gd name="T9" fmla="*/ 15 h 49"/>
                <a:gd name="T10" fmla="*/ 15 w 45"/>
                <a:gd name="T11" fmla="*/ 45 h 49"/>
                <a:gd name="T12" fmla="*/ 0 w 45"/>
                <a:gd name="T13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0" y="36"/>
                  </a:moveTo>
                  <a:cubicBezTo>
                    <a:pt x="0" y="35"/>
                    <a:pt x="0" y="34"/>
                    <a:pt x="0" y="32"/>
                  </a:cubicBezTo>
                  <a:cubicBezTo>
                    <a:pt x="6" y="17"/>
                    <a:pt x="16" y="6"/>
                    <a:pt x="32" y="1"/>
                  </a:cubicBezTo>
                  <a:cubicBezTo>
                    <a:pt x="35" y="0"/>
                    <a:pt x="41" y="1"/>
                    <a:pt x="43" y="4"/>
                  </a:cubicBezTo>
                  <a:cubicBezTo>
                    <a:pt x="45" y="6"/>
                    <a:pt x="45" y="11"/>
                    <a:pt x="44" y="15"/>
                  </a:cubicBezTo>
                  <a:cubicBezTo>
                    <a:pt x="40" y="30"/>
                    <a:pt x="29" y="40"/>
                    <a:pt x="15" y="45"/>
                  </a:cubicBezTo>
                  <a:cubicBezTo>
                    <a:pt x="6" y="49"/>
                    <a:pt x="0" y="45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01D290EC-A35C-D26A-2FC0-B3605D2394FE}"/>
                </a:ext>
              </a:extLst>
            </p:cNvPr>
            <p:cNvSpPr/>
            <p:nvPr/>
          </p:nvSpPr>
          <p:spPr bwMode="auto">
            <a:xfrm>
              <a:off x="1747838" y="4084638"/>
              <a:ext cx="71437" cy="71438"/>
            </a:xfrm>
            <a:custGeom>
              <a:avLst/>
              <a:gdLst>
                <a:gd name="T0" fmla="*/ 0 w 48"/>
                <a:gd name="T1" fmla="*/ 33 h 47"/>
                <a:gd name="T2" fmla="*/ 6 w 48"/>
                <a:gd name="T3" fmla="*/ 21 h 47"/>
                <a:gd name="T4" fmla="*/ 31 w 48"/>
                <a:gd name="T5" fmla="*/ 1 h 47"/>
                <a:gd name="T6" fmla="*/ 44 w 48"/>
                <a:gd name="T7" fmla="*/ 2 h 47"/>
                <a:gd name="T8" fmla="*/ 45 w 48"/>
                <a:gd name="T9" fmla="*/ 15 h 47"/>
                <a:gd name="T10" fmla="*/ 14 w 48"/>
                <a:gd name="T11" fmla="*/ 45 h 47"/>
                <a:gd name="T12" fmla="*/ 0 w 48"/>
                <a:gd name="T13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0" y="33"/>
                  </a:moveTo>
                  <a:cubicBezTo>
                    <a:pt x="2" y="31"/>
                    <a:pt x="3" y="25"/>
                    <a:pt x="6" y="21"/>
                  </a:cubicBezTo>
                  <a:cubicBezTo>
                    <a:pt x="12" y="12"/>
                    <a:pt x="20" y="4"/>
                    <a:pt x="31" y="1"/>
                  </a:cubicBezTo>
                  <a:cubicBezTo>
                    <a:pt x="35" y="0"/>
                    <a:pt x="40" y="0"/>
                    <a:pt x="44" y="2"/>
                  </a:cubicBezTo>
                  <a:cubicBezTo>
                    <a:pt x="48" y="5"/>
                    <a:pt x="47" y="10"/>
                    <a:pt x="45" y="15"/>
                  </a:cubicBezTo>
                  <a:cubicBezTo>
                    <a:pt x="39" y="29"/>
                    <a:pt x="29" y="40"/>
                    <a:pt x="14" y="45"/>
                  </a:cubicBezTo>
                  <a:cubicBezTo>
                    <a:pt x="6" y="47"/>
                    <a:pt x="1" y="44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id="{7E0C957B-866E-163F-7771-EC5B991DF3E5}"/>
                </a:ext>
              </a:extLst>
            </p:cNvPr>
            <p:cNvSpPr/>
            <p:nvPr/>
          </p:nvSpPr>
          <p:spPr bwMode="auto">
            <a:xfrm>
              <a:off x="2047875" y="3325813"/>
              <a:ext cx="71437" cy="73025"/>
            </a:xfrm>
            <a:custGeom>
              <a:avLst/>
              <a:gdLst>
                <a:gd name="T0" fmla="*/ 47 w 47"/>
                <a:gd name="T1" fmla="*/ 12 h 49"/>
                <a:gd name="T2" fmla="*/ 31 w 47"/>
                <a:gd name="T3" fmla="*/ 37 h 49"/>
                <a:gd name="T4" fmla="*/ 13 w 47"/>
                <a:gd name="T5" fmla="*/ 47 h 49"/>
                <a:gd name="T6" fmla="*/ 1 w 47"/>
                <a:gd name="T7" fmla="*/ 35 h 49"/>
                <a:gd name="T8" fmla="*/ 22 w 47"/>
                <a:gd name="T9" fmla="*/ 8 h 49"/>
                <a:gd name="T10" fmla="*/ 36 w 47"/>
                <a:gd name="T11" fmla="*/ 2 h 49"/>
                <a:gd name="T12" fmla="*/ 47 w 47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9">
                  <a:moveTo>
                    <a:pt x="47" y="12"/>
                  </a:moveTo>
                  <a:cubicBezTo>
                    <a:pt x="46" y="22"/>
                    <a:pt x="40" y="31"/>
                    <a:pt x="31" y="37"/>
                  </a:cubicBezTo>
                  <a:cubicBezTo>
                    <a:pt x="26" y="41"/>
                    <a:pt x="19" y="45"/>
                    <a:pt x="13" y="47"/>
                  </a:cubicBezTo>
                  <a:cubicBezTo>
                    <a:pt x="5" y="49"/>
                    <a:pt x="0" y="44"/>
                    <a:pt x="1" y="35"/>
                  </a:cubicBezTo>
                  <a:cubicBezTo>
                    <a:pt x="4" y="23"/>
                    <a:pt x="12" y="14"/>
                    <a:pt x="22" y="8"/>
                  </a:cubicBezTo>
                  <a:cubicBezTo>
                    <a:pt x="26" y="5"/>
                    <a:pt x="31" y="3"/>
                    <a:pt x="36" y="2"/>
                  </a:cubicBezTo>
                  <a:cubicBezTo>
                    <a:pt x="42" y="0"/>
                    <a:pt x="47" y="4"/>
                    <a:pt x="4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CFA002C9-1E23-E1EA-5063-76A7520CFC51}"/>
                </a:ext>
              </a:extLst>
            </p:cNvPr>
            <p:cNvSpPr/>
            <p:nvPr/>
          </p:nvSpPr>
          <p:spPr bwMode="auto">
            <a:xfrm>
              <a:off x="1482725" y="3211513"/>
              <a:ext cx="71437" cy="71438"/>
            </a:xfrm>
            <a:custGeom>
              <a:avLst/>
              <a:gdLst>
                <a:gd name="T0" fmla="*/ 0 w 48"/>
                <a:gd name="T1" fmla="*/ 33 h 48"/>
                <a:gd name="T2" fmla="*/ 6 w 48"/>
                <a:gd name="T3" fmla="*/ 22 h 48"/>
                <a:gd name="T4" fmla="*/ 31 w 48"/>
                <a:gd name="T5" fmla="*/ 1 h 48"/>
                <a:gd name="T6" fmla="*/ 44 w 48"/>
                <a:gd name="T7" fmla="*/ 2 h 48"/>
                <a:gd name="T8" fmla="*/ 46 w 48"/>
                <a:gd name="T9" fmla="*/ 15 h 48"/>
                <a:gd name="T10" fmla="*/ 13 w 48"/>
                <a:gd name="T11" fmla="*/ 46 h 48"/>
                <a:gd name="T12" fmla="*/ 0 w 48"/>
                <a:gd name="T13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0" y="33"/>
                  </a:moveTo>
                  <a:cubicBezTo>
                    <a:pt x="2" y="31"/>
                    <a:pt x="3" y="26"/>
                    <a:pt x="6" y="22"/>
                  </a:cubicBezTo>
                  <a:cubicBezTo>
                    <a:pt x="12" y="12"/>
                    <a:pt x="20" y="4"/>
                    <a:pt x="31" y="1"/>
                  </a:cubicBezTo>
                  <a:cubicBezTo>
                    <a:pt x="35" y="0"/>
                    <a:pt x="41" y="0"/>
                    <a:pt x="44" y="2"/>
                  </a:cubicBezTo>
                  <a:cubicBezTo>
                    <a:pt x="48" y="5"/>
                    <a:pt x="47" y="10"/>
                    <a:pt x="46" y="15"/>
                  </a:cubicBezTo>
                  <a:cubicBezTo>
                    <a:pt x="40" y="30"/>
                    <a:pt x="29" y="40"/>
                    <a:pt x="13" y="46"/>
                  </a:cubicBezTo>
                  <a:cubicBezTo>
                    <a:pt x="6" y="48"/>
                    <a:pt x="0" y="43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13779FC6-4518-CC95-0D6B-2120A0AC561E}"/>
                </a:ext>
              </a:extLst>
            </p:cNvPr>
            <p:cNvSpPr/>
            <p:nvPr/>
          </p:nvSpPr>
          <p:spPr bwMode="auto">
            <a:xfrm>
              <a:off x="1244600" y="2695576"/>
              <a:ext cx="74612" cy="73025"/>
            </a:xfrm>
            <a:custGeom>
              <a:avLst/>
              <a:gdLst>
                <a:gd name="T0" fmla="*/ 11 w 49"/>
                <a:gd name="T1" fmla="*/ 49 h 49"/>
                <a:gd name="T2" fmla="*/ 0 w 49"/>
                <a:gd name="T3" fmla="*/ 40 h 49"/>
                <a:gd name="T4" fmla="*/ 1 w 49"/>
                <a:gd name="T5" fmla="*/ 34 h 49"/>
                <a:gd name="T6" fmla="*/ 32 w 49"/>
                <a:gd name="T7" fmla="*/ 4 h 49"/>
                <a:gd name="T8" fmla="*/ 45 w 49"/>
                <a:gd name="T9" fmla="*/ 17 h 49"/>
                <a:gd name="T10" fmla="*/ 14 w 49"/>
                <a:gd name="T11" fmla="*/ 48 h 49"/>
                <a:gd name="T12" fmla="*/ 11 w 49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9">
                  <a:moveTo>
                    <a:pt x="11" y="49"/>
                  </a:moveTo>
                  <a:cubicBezTo>
                    <a:pt x="3" y="48"/>
                    <a:pt x="0" y="46"/>
                    <a:pt x="0" y="40"/>
                  </a:cubicBezTo>
                  <a:cubicBezTo>
                    <a:pt x="0" y="38"/>
                    <a:pt x="1" y="36"/>
                    <a:pt x="1" y="34"/>
                  </a:cubicBezTo>
                  <a:cubicBezTo>
                    <a:pt x="7" y="19"/>
                    <a:pt x="17" y="8"/>
                    <a:pt x="32" y="4"/>
                  </a:cubicBezTo>
                  <a:cubicBezTo>
                    <a:pt x="43" y="0"/>
                    <a:pt x="49" y="6"/>
                    <a:pt x="45" y="17"/>
                  </a:cubicBezTo>
                  <a:cubicBezTo>
                    <a:pt x="40" y="32"/>
                    <a:pt x="30" y="42"/>
                    <a:pt x="14" y="48"/>
                  </a:cubicBezTo>
                  <a:cubicBezTo>
                    <a:pt x="13" y="48"/>
                    <a:pt x="11" y="48"/>
                    <a:pt x="1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id="{12E57815-2517-7C45-DD2D-4A355B9497BC}"/>
                </a:ext>
              </a:extLst>
            </p:cNvPr>
            <p:cNvSpPr/>
            <p:nvPr/>
          </p:nvSpPr>
          <p:spPr bwMode="auto">
            <a:xfrm>
              <a:off x="1387475" y="4025901"/>
              <a:ext cx="77787" cy="74613"/>
            </a:xfrm>
            <a:custGeom>
              <a:avLst/>
              <a:gdLst>
                <a:gd name="T0" fmla="*/ 13 w 51"/>
                <a:gd name="T1" fmla="*/ 49 h 49"/>
                <a:gd name="T2" fmla="*/ 3 w 51"/>
                <a:gd name="T3" fmla="*/ 36 h 49"/>
                <a:gd name="T4" fmla="*/ 27 w 51"/>
                <a:gd name="T5" fmla="*/ 7 h 49"/>
                <a:gd name="T6" fmla="*/ 28 w 51"/>
                <a:gd name="T7" fmla="*/ 6 h 49"/>
                <a:gd name="T8" fmla="*/ 46 w 51"/>
                <a:gd name="T9" fmla="*/ 6 h 49"/>
                <a:gd name="T10" fmla="*/ 45 w 51"/>
                <a:gd name="T11" fmla="*/ 23 h 49"/>
                <a:gd name="T12" fmla="*/ 21 w 51"/>
                <a:gd name="T13" fmla="*/ 46 h 49"/>
                <a:gd name="T14" fmla="*/ 13 w 51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9">
                  <a:moveTo>
                    <a:pt x="13" y="49"/>
                  </a:moveTo>
                  <a:cubicBezTo>
                    <a:pt x="4" y="49"/>
                    <a:pt x="0" y="44"/>
                    <a:pt x="3" y="36"/>
                  </a:cubicBezTo>
                  <a:cubicBezTo>
                    <a:pt x="6" y="23"/>
                    <a:pt x="15" y="13"/>
                    <a:pt x="27" y="7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34" y="4"/>
                    <a:pt x="40" y="0"/>
                    <a:pt x="46" y="6"/>
                  </a:cubicBezTo>
                  <a:cubicBezTo>
                    <a:pt x="51" y="11"/>
                    <a:pt x="48" y="18"/>
                    <a:pt x="45" y="23"/>
                  </a:cubicBezTo>
                  <a:cubicBezTo>
                    <a:pt x="40" y="34"/>
                    <a:pt x="31" y="41"/>
                    <a:pt x="21" y="46"/>
                  </a:cubicBezTo>
                  <a:cubicBezTo>
                    <a:pt x="18" y="48"/>
                    <a:pt x="15" y="48"/>
                    <a:pt x="13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87C7844F-D618-8253-D183-CCBF188E56B7}"/>
              </a:ext>
            </a:extLst>
          </p:cNvPr>
          <p:cNvGrpSpPr/>
          <p:nvPr/>
        </p:nvGrpSpPr>
        <p:grpSpPr>
          <a:xfrm>
            <a:off x="2214563" y="1547812"/>
            <a:ext cx="611188" cy="576264"/>
            <a:chOff x="2214563" y="1547812"/>
            <a:chExt cx="611188" cy="576264"/>
          </a:xfrm>
        </p:grpSpPr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40421A1B-F92B-2BA0-72E1-C3D91A84E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4563" y="1616075"/>
              <a:ext cx="319088" cy="309563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4C780719-98C2-FC18-9156-76FC388EED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09826" y="1633538"/>
              <a:ext cx="415925" cy="490538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F8C9611B-3782-CCA3-0E66-E817124E3F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2663" y="1944688"/>
              <a:ext cx="147638" cy="149225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BBF3086D-B38D-F5CE-33E0-C9EDE3E7D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9676" y="1547812"/>
              <a:ext cx="111125" cy="109538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D6707530-1B5B-BB54-05AC-DBADF554F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7801" y="2043113"/>
              <a:ext cx="80963" cy="80963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C175D686-19C2-0D63-725F-DCB22885F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692275"/>
              <a:ext cx="150813" cy="150813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B6A23813-6A78-2DD8-AB2B-C4E289C366F1}"/>
                </a:ext>
              </a:extLst>
            </p:cNvPr>
            <p:cNvSpPr/>
            <p:nvPr/>
          </p:nvSpPr>
          <p:spPr bwMode="auto">
            <a:xfrm>
              <a:off x="2266951" y="1725613"/>
              <a:ext cx="22225" cy="190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1017EC55-391E-1BD9-EAA5-4E378169234B}"/>
                </a:ext>
              </a:extLst>
            </p:cNvPr>
            <p:cNvSpPr/>
            <p:nvPr/>
          </p:nvSpPr>
          <p:spPr bwMode="auto">
            <a:xfrm>
              <a:off x="2266951" y="1789113"/>
              <a:ext cx="22225" cy="190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C95E02A6-627A-2ED7-5251-80ACE386EE2A}"/>
                </a:ext>
              </a:extLst>
            </p:cNvPr>
            <p:cNvSpPr/>
            <p:nvPr/>
          </p:nvSpPr>
          <p:spPr bwMode="auto">
            <a:xfrm>
              <a:off x="2255838" y="1757363"/>
              <a:ext cx="22225" cy="19050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68DAB836-6B17-CEDD-30CD-59EE5BF48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013" y="1927225"/>
              <a:ext cx="133350" cy="13335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5F53C579-6499-CD69-ACBE-C2FF21AAB7CC}"/>
                </a:ext>
              </a:extLst>
            </p:cNvPr>
            <p:cNvSpPr/>
            <p:nvPr/>
          </p:nvSpPr>
          <p:spPr bwMode="auto">
            <a:xfrm>
              <a:off x="2471738" y="1938338"/>
              <a:ext cx="20638" cy="1905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1C920D87-9C19-1C86-D7BA-56951F0B9F0B}"/>
                </a:ext>
              </a:extLst>
            </p:cNvPr>
            <p:cNvSpPr/>
            <p:nvPr/>
          </p:nvSpPr>
          <p:spPr bwMode="auto">
            <a:xfrm>
              <a:off x="2667001" y="1978025"/>
              <a:ext cx="19050" cy="20638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FD135344-93EC-2CFB-CB27-5C9E1CD912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0326" y="1689100"/>
              <a:ext cx="161925" cy="142875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45FD38E7-FABD-E0E9-78E7-15362930C5E0}"/>
                </a:ext>
              </a:extLst>
            </p:cNvPr>
            <p:cNvSpPr/>
            <p:nvPr/>
          </p:nvSpPr>
          <p:spPr bwMode="auto">
            <a:xfrm>
              <a:off x="2733676" y="1811338"/>
              <a:ext cx="20638" cy="190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2A6045A0-5498-799D-3B32-05A4D5E0DDD2}"/>
                </a:ext>
              </a:extLst>
            </p:cNvPr>
            <p:cNvSpPr/>
            <p:nvPr/>
          </p:nvSpPr>
          <p:spPr bwMode="auto">
            <a:xfrm>
              <a:off x="2711451" y="1843088"/>
              <a:ext cx="22225" cy="206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upo 82">
            <a:extLst>
              <a:ext uri="{FF2B5EF4-FFF2-40B4-BE49-F238E27FC236}">
                <a16:creationId xmlns:a16="http://schemas.microsoft.com/office/drawing/2014/main" id="{36ED92A1-DD14-8549-35E4-111733D88313}"/>
              </a:ext>
            </a:extLst>
          </p:cNvPr>
          <p:cNvGrpSpPr/>
          <p:nvPr/>
        </p:nvGrpSpPr>
        <p:grpSpPr>
          <a:xfrm>
            <a:off x="3992563" y="2025651"/>
            <a:ext cx="1052513" cy="990600"/>
            <a:chOff x="3992563" y="2025651"/>
            <a:chExt cx="1052513" cy="990600"/>
          </a:xfrm>
        </p:grpSpPr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35D71C25-7586-C206-16BA-90A2BDFC9F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563" y="2141538"/>
              <a:ext cx="549275" cy="533400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B517014A-5AD2-39B5-0567-D1A928BDC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9113" y="2173288"/>
              <a:ext cx="715963" cy="842963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id="{0B8CAB97-FCCE-D65D-BCFC-0412F09235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1" y="2706688"/>
              <a:ext cx="255588" cy="258763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2644E21E-FFD8-9FDA-F770-07B3B58E3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9763" y="2025651"/>
              <a:ext cx="188913" cy="187325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45C83A89-745E-81DE-CFE4-A422D977AB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0926" y="2878138"/>
              <a:ext cx="138113" cy="138113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0">
              <a:extLst>
                <a:ext uri="{FF2B5EF4-FFF2-40B4-BE49-F238E27FC236}">
                  <a16:creationId xmlns:a16="http://schemas.microsoft.com/office/drawing/2014/main" id="{91EB6D15-EDB7-DDD7-1F2B-36332409C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0201" y="2273301"/>
              <a:ext cx="260350" cy="258763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id="{2B0B271B-9838-3143-35F2-0DCB40B4AECC}"/>
                </a:ext>
              </a:extLst>
            </p:cNvPr>
            <p:cNvSpPr/>
            <p:nvPr/>
          </p:nvSpPr>
          <p:spPr bwMode="auto">
            <a:xfrm>
              <a:off x="4084638" y="2330451"/>
              <a:ext cx="36513" cy="333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2">
              <a:extLst>
                <a:ext uri="{FF2B5EF4-FFF2-40B4-BE49-F238E27FC236}">
                  <a16:creationId xmlns:a16="http://schemas.microsoft.com/office/drawing/2014/main" id="{885A0552-BC22-C24C-8A4D-2645915D0C17}"/>
                </a:ext>
              </a:extLst>
            </p:cNvPr>
            <p:cNvSpPr/>
            <p:nvPr/>
          </p:nvSpPr>
          <p:spPr bwMode="auto">
            <a:xfrm>
              <a:off x="4084638" y="2441576"/>
              <a:ext cx="36513" cy="33338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E3C4BBA5-7230-AE47-0ACE-1E9E87A90F36}"/>
                </a:ext>
              </a:extLst>
            </p:cNvPr>
            <p:cNvSpPr/>
            <p:nvPr/>
          </p:nvSpPr>
          <p:spPr bwMode="auto">
            <a:xfrm>
              <a:off x="4064001" y="2384426"/>
              <a:ext cx="38100" cy="34925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31F52286-4B55-C0F9-6A98-DC70B7359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6913" y="2678113"/>
              <a:ext cx="228600" cy="22860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id="{4821D1EE-9425-81CB-FE46-40B87FF56E66}"/>
                </a:ext>
              </a:extLst>
            </p:cNvPr>
            <p:cNvSpPr/>
            <p:nvPr/>
          </p:nvSpPr>
          <p:spPr bwMode="auto">
            <a:xfrm>
              <a:off x="4435476" y="2697163"/>
              <a:ext cx="34925" cy="33338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1E363EF4-9727-38D9-FFFE-2ADE59CB3879}"/>
                </a:ext>
              </a:extLst>
            </p:cNvPr>
            <p:cNvSpPr/>
            <p:nvPr/>
          </p:nvSpPr>
          <p:spPr bwMode="auto">
            <a:xfrm>
              <a:off x="4770438" y="2767013"/>
              <a:ext cx="34925" cy="34925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id="{E6925D63-07DA-1ADE-FF93-8B215BDD5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6138" y="2268538"/>
              <a:ext cx="279400" cy="246063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id="{C436117C-ADC9-4909-F097-DF304826D803}"/>
                </a:ext>
              </a:extLst>
            </p:cNvPr>
            <p:cNvSpPr/>
            <p:nvPr/>
          </p:nvSpPr>
          <p:spPr bwMode="auto">
            <a:xfrm>
              <a:off x="4884738" y="2478088"/>
              <a:ext cx="36513" cy="33338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id="{C2B229BE-327A-E1EE-7D5A-6B1181E82A12}"/>
                </a:ext>
              </a:extLst>
            </p:cNvPr>
            <p:cNvSpPr/>
            <p:nvPr/>
          </p:nvSpPr>
          <p:spPr bwMode="auto">
            <a:xfrm>
              <a:off x="4848226" y="2533651"/>
              <a:ext cx="36513" cy="333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rupo 100">
            <a:extLst>
              <a:ext uri="{FF2B5EF4-FFF2-40B4-BE49-F238E27FC236}">
                <a16:creationId xmlns:a16="http://schemas.microsoft.com/office/drawing/2014/main" id="{4840C453-44A8-EC4B-A81B-FE9DA3B04D45}"/>
              </a:ext>
            </a:extLst>
          </p:cNvPr>
          <p:cNvGrpSpPr/>
          <p:nvPr/>
        </p:nvGrpSpPr>
        <p:grpSpPr>
          <a:xfrm>
            <a:off x="5654675" y="2311401"/>
            <a:ext cx="747713" cy="704850"/>
            <a:chOff x="5654675" y="2311401"/>
            <a:chExt cx="747713" cy="704850"/>
          </a:xfrm>
        </p:grpSpPr>
        <p:sp>
          <p:nvSpPr>
            <p:cNvPr id="86" name="Freeform 73">
              <a:extLst>
                <a:ext uri="{FF2B5EF4-FFF2-40B4-BE49-F238E27FC236}">
                  <a16:creationId xmlns:a16="http://schemas.microsoft.com/office/drawing/2014/main" id="{92B7F26B-C0FD-63C9-A63B-D17C8B53F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4675" y="2393951"/>
              <a:ext cx="390525" cy="379413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4">
              <a:extLst>
                <a:ext uri="{FF2B5EF4-FFF2-40B4-BE49-F238E27FC236}">
                  <a16:creationId xmlns:a16="http://schemas.microsoft.com/office/drawing/2014/main" id="{55CA3294-75D1-7C6D-89E9-FB882B365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4388" y="2417763"/>
              <a:ext cx="508000" cy="598488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75">
              <a:extLst>
                <a:ext uri="{FF2B5EF4-FFF2-40B4-BE49-F238E27FC236}">
                  <a16:creationId xmlns:a16="http://schemas.microsoft.com/office/drawing/2014/main" id="{BF72A8E4-DABB-C9A9-3D74-E91FE15C3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0713" y="2795588"/>
              <a:ext cx="182563" cy="184150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id="{51D8F55A-4DFF-2C7F-1B53-4A69410D5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0113" y="2311401"/>
              <a:ext cx="134938" cy="133350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id="{9F7AF2A1-9DC5-D0AE-6338-2BEF6F2927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2213" y="2917826"/>
              <a:ext cx="98425" cy="98425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78">
              <a:extLst>
                <a:ext uri="{FF2B5EF4-FFF2-40B4-BE49-F238E27FC236}">
                  <a16:creationId xmlns:a16="http://schemas.microsoft.com/office/drawing/2014/main" id="{F065A92A-6480-BFF8-7326-00556EFC86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450" y="2487613"/>
              <a:ext cx="185738" cy="184150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79">
              <a:extLst>
                <a:ext uri="{FF2B5EF4-FFF2-40B4-BE49-F238E27FC236}">
                  <a16:creationId xmlns:a16="http://schemas.microsoft.com/office/drawing/2014/main" id="{2444BA37-1B23-8EC4-CC68-EFF11AE153DA}"/>
                </a:ext>
              </a:extLst>
            </p:cNvPr>
            <p:cNvSpPr/>
            <p:nvPr/>
          </p:nvSpPr>
          <p:spPr bwMode="auto">
            <a:xfrm>
              <a:off x="5719763" y="2527301"/>
              <a:ext cx="25400" cy="23813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0">
              <a:extLst>
                <a:ext uri="{FF2B5EF4-FFF2-40B4-BE49-F238E27FC236}">
                  <a16:creationId xmlns:a16="http://schemas.microsoft.com/office/drawing/2014/main" id="{8E31A2E7-48EA-88C5-4159-BDD9378B5AFE}"/>
                </a:ext>
              </a:extLst>
            </p:cNvPr>
            <p:cNvSpPr/>
            <p:nvPr/>
          </p:nvSpPr>
          <p:spPr bwMode="auto">
            <a:xfrm>
              <a:off x="5719763" y="2606676"/>
              <a:ext cx="25400" cy="238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1">
              <a:extLst>
                <a:ext uri="{FF2B5EF4-FFF2-40B4-BE49-F238E27FC236}">
                  <a16:creationId xmlns:a16="http://schemas.microsoft.com/office/drawing/2014/main" id="{0B806A42-6A3B-F5A2-B6FE-54386E605C1D}"/>
                </a:ext>
              </a:extLst>
            </p:cNvPr>
            <p:cNvSpPr/>
            <p:nvPr/>
          </p:nvSpPr>
          <p:spPr bwMode="auto">
            <a:xfrm>
              <a:off x="5705475" y="2566988"/>
              <a:ext cx="26988" cy="25400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82">
              <a:extLst>
                <a:ext uri="{FF2B5EF4-FFF2-40B4-BE49-F238E27FC236}">
                  <a16:creationId xmlns:a16="http://schemas.microsoft.com/office/drawing/2014/main" id="{82FEEDC1-CDA4-2AE3-767E-CDAA41F38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9800" y="2776538"/>
              <a:ext cx="163513" cy="161925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83">
              <a:extLst>
                <a:ext uri="{FF2B5EF4-FFF2-40B4-BE49-F238E27FC236}">
                  <a16:creationId xmlns:a16="http://schemas.microsoft.com/office/drawing/2014/main" id="{A71BD46A-B21A-04D9-428B-668DCDBEEEFC}"/>
                </a:ext>
              </a:extLst>
            </p:cNvPr>
            <p:cNvSpPr/>
            <p:nvPr/>
          </p:nvSpPr>
          <p:spPr bwMode="auto">
            <a:xfrm>
              <a:off x="5969000" y="2789238"/>
              <a:ext cx="25400" cy="23813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84">
              <a:extLst>
                <a:ext uri="{FF2B5EF4-FFF2-40B4-BE49-F238E27FC236}">
                  <a16:creationId xmlns:a16="http://schemas.microsoft.com/office/drawing/2014/main" id="{83E04900-84D7-6A0E-03E0-F68D7C1639B6}"/>
                </a:ext>
              </a:extLst>
            </p:cNvPr>
            <p:cNvSpPr/>
            <p:nvPr/>
          </p:nvSpPr>
          <p:spPr bwMode="auto">
            <a:xfrm>
              <a:off x="6208713" y="2838451"/>
              <a:ext cx="23813" cy="25400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85">
              <a:extLst>
                <a:ext uri="{FF2B5EF4-FFF2-40B4-BE49-F238E27FC236}">
                  <a16:creationId xmlns:a16="http://schemas.microsoft.com/office/drawing/2014/main" id="{86B218A7-53F6-F8D6-0DD5-9138BE31FF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6163" y="2484438"/>
              <a:ext cx="198438" cy="174625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86">
              <a:extLst>
                <a:ext uri="{FF2B5EF4-FFF2-40B4-BE49-F238E27FC236}">
                  <a16:creationId xmlns:a16="http://schemas.microsoft.com/office/drawing/2014/main" id="{F152AB2A-287F-9673-FC84-6E8E2BA8BC94}"/>
                </a:ext>
              </a:extLst>
            </p:cNvPr>
            <p:cNvSpPr/>
            <p:nvPr/>
          </p:nvSpPr>
          <p:spPr bwMode="auto">
            <a:xfrm>
              <a:off x="6289675" y="2633663"/>
              <a:ext cx="25400" cy="238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87">
              <a:extLst>
                <a:ext uri="{FF2B5EF4-FFF2-40B4-BE49-F238E27FC236}">
                  <a16:creationId xmlns:a16="http://schemas.microsoft.com/office/drawing/2014/main" id="{593DAFCC-85BB-1B3A-29D5-8DA44E4E0FBA}"/>
                </a:ext>
              </a:extLst>
            </p:cNvPr>
            <p:cNvSpPr/>
            <p:nvPr/>
          </p:nvSpPr>
          <p:spPr bwMode="auto">
            <a:xfrm>
              <a:off x="6264275" y="2673351"/>
              <a:ext cx="25400" cy="23813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upo 118">
            <a:extLst>
              <a:ext uri="{FF2B5EF4-FFF2-40B4-BE49-F238E27FC236}">
                <a16:creationId xmlns:a16="http://schemas.microsoft.com/office/drawing/2014/main" id="{6D536601-64AD-A05B-53B5-E57A5AE045C8}"/>
              </a:ext>
            </a:extLst>
          </p:cNvPr>
          <p:cNvGrpSpPr/>
          <p:nvPr/>
        </p:nvGrpSpPr>
        <p:grpSpPr>
          <a:xfrm>
            <a:off x="6229350" y="261938"/>
            <a:ext cx="498475" cy="468313"/>
            <a:chOff x="6229350" y="261938"/>
            <a:chExt cx="498475" cy="468313"/>
          </a:xfrm>
        </p:grpSpPr>
        <p:sp>
          <p:nvSpPr>
            <p:cNvPr id="104" name="Freeform 91">
              <a:extLst>
                <a:ext uri="{FF2B5EF4-FFF2-40B4-BE49-F238E27FC236}">
                  <a16:creationId xmlns:a16="http://schemas.microsoft.com/office/drawing/2014/main" id="{CE0B58C4-C4C4-5644-0741-D057ECED0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9350" y="315913"/>
              <a:ext cx="260350" cy="252413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92">
              <a:extLst>
                <a:ext uri="{FF2B5EF4-FFF2-40B4-BE49-F238E27FC236}">
                  <a16:creationId xmlns:a16="http://schemas.microsoft.com/office/drawing/2014/main" id="{8768FAF4-152F-D76F-BB5C-C011DD8412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8100" y="331788"/>
              <a:ext cx="339725" cy="398463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93">
              <a:extLst>
                <a:ext uri="{FF2B5EF4-FFF2-40B4-BE49-F238E27FC236}">
                  <a16:creationId xmlns:a16="http://schemas.microsoft.com/office/drawing/2014/main" id="{0F527744-34FC-E609-F229-595CDE94E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9513" y="582613"/>
              <a:ext cx="122238" cy="122238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94">
              <a:extLst>
                <a:ext uri="{FF2B5EF4-FFF2-40B4-BE49-F238E27FC236}">
                  <a16:creationId xmlns:a16="http://schemas.microsoft.com/office/drawing/2014/main" id="{500812D5-D935-465C-6288-4B1D87BA7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0" y="261938"/>
              <a:ext cx="90488" cy="87313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95">
              <a:extLst>
                <a:ext uri="{FF2B5EF4-FFF2-40B4-BE49-F238E27FC236}">
                  <a16:creationId xmlns:a16="http://schemas.microsoft.com/office/drawing/2014/main" id="{6286645E-6D48-3D6A-6BFB-8E720782D7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13" y="663576"/>
              <a:ext cx="65088" cy="66675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96">
              <a:extLst>
                <a:ext uri="{FF2B5EF4-FFF2-40B4-BE49-F238E27FC236}">
                  <a16:creationId xmlns:a16="http://schemas.microsoft.com/office/drawing/2014/main" id="{77C33DDF-B56E-8E7C-D838-A139116DF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9200" y="377826"/>
              <a:ext cx="123825" cy="122238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97">
              <a:extLst>
                <a:ext uri="{FF2B5EF4-FFF2-40B4-BE49-F238E27FC236}">
                  <a16:creationId xmlns:a16="http://schemas.microsoft.com/office/drawing/2014/main" id="{86D6639F-09FB-7E49-5C25-6CF09705F7D3}"/>
                </a:ext>
              </a:extLst>
            </p:cNvPr>
            <p:cNvSpPr/>
            <p:nvPr/>
          </p:nvSpPr>
          <p:spPr bwMode="auto">
            <a:xfrm>
              <a:off x="6272213" y="404813"/>
              <a:ext cx="17463" cy="15875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8">
              <a:extLst>
                <a:ext uri="{FF2B5EF4-FFF2-40B4-BE49-F238E27FC236}">
                  <a16:creationId xmlns:a16="http://schemas.microsoft.com/office/drawing/2014/main" id="{4173B317-D577-5E2E-2C76-C354945C490E}"/>
                </a:ext>
              </a:extLst>
            </p:cNvPr>
            <p:cNvSpPr/>
            <p:nvPr/>
          </p:nvSpPr>
          <p:spPr bwMode="auto">
            <a:xfrm>
              <a:off x="6272213" y="457201"/>
              <a:ext cx="17463" cy="15875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9">
              <a:extLst>
                <a:ext uri="{FF2B5EF4-FFF2-40B4-BE49-F238E27FC236}">
                  <a16:creationId xmlns:a16="http://schemas.microsoft.com/office/drawing/2014/main" id="{B9DC715A-B57E-9CBB-D734-532C454C9177}"/>
                </a:ext>
              </a:extLst>
            </p:cNvPr>
            <p:cNvSpPr/>
            <p:nvPr/>
          </p:nvSpPr>
          <p:spPr bwMode="auto">
            <a:xfrm>
              <a:off x="6262688" y="430213"/>
              <a:ext cx="19050" cy="17463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100">
              <a:extLst>
                <a:ext uri="{FF2B5EF4-FFF2-40B4-BE49-F238E27FC236}">
                  <a16:creationId xmlns:a16="http://schemas.microsoft.com/office/drawing/2014/main" id="{E5350C7C-1B23-6AAF-B21E-FD6E4DA02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238" y="569913"/>
              <a:ext cx="109538" cy="10795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101">
              <a:extLst>
                <a:ext uri="{FF2B5EF4-FFF2-40B4-BE49-F238E27FC236}">
                  <a16:creationId xmlns:a16="http://schemas.microsoft.com/office/drawing/2014/main" id="{41C35D2D-9E80-5C68-2EC0-A2F6C2366E5B}"/>
                </a:ext>
              </a:extLst>
            </p:cNvPr>
            <p:cNvSpPr/>
            <p:nvPr/>
          </p:nvSpPr>
          <p:spPr bwMode="auto">
            <a:xfrm>
              <a:off x="6438900" y="577851"/>
              <a:ext cx="15875" cy="15875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102">
              <a:extLst>
                <a:ext uri="{FF2B5EF4-FFF2-40B4-BE49-F238E27FC236}">
                  <a16:creationId xmlns:a16="http://schemas.microsoft.com/office/drawing/2014/main" id="{D66DD894-2D17-E388-F60C-F62603F40DC7}"/>
                </a:ext>
              </a:extLst>
            </p:cNvPr>
            <p:cNvSpPr/>
            <p:nvPr/>
          </p:nvSpPr>
          <p:spPr bwMode="auto">
            <a:xfrm>
              <a:off x="6597650" y="611188"/>
              <a:ext cx="17463" cy="17463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103">
              <a:extLst>
                <a:ext uri="{FF2B5EF4-FFF2-40B4-BE49-F238E27FC236}">
                  <a16:creationId xmlns:a16="http://schemas.microsoft.com/office/drawing/2014/main" id="{C3D0A93D-2DEA-D4F1-A3D1-D26D858332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376238"/>
              <a:ext cx="131763" cy="115888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04">
              <a:extLst>
                <a:ext uri="{FF2B5EF4-FFF2-40B4-BE49-F238E27FC236}">
                  <a16:creationId xmlns:a16="http://schemas.microsoft.com/office/drawing/2014/main" id="{30B2D4E1-F38A-1D5F-ACB7-CAFD7627237E}"/>
                </a:ext>
              </a:extLst>
            </p:cNvPr>
            <p:cNvSpPr/>
            <p:nvPr/>
          </p:nvSpPr>
          <p:spPr bwMode="auto">
            <a:xfrm>
              <a:off x="6651625" y="474663"/>
              <a:ext cx="17463" cy="15875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05">
              <a:extLst>
                <a:ext uri="{FF2B5EF4-FFF2-40B4-BE49-F238E27FC236}">
                  <a16:creationId xmlns:a16="http://schemas.microsoft.com/office/drawing/2014/main" id="{2258066A-CFAC-AB00-360E-4EE3E2A9345F}"/>
                </a:ext>
              </a:extLst>
            </p:cNvPr>
            <p:cNvSpPr/>
            <p:nvPr/>
          </p:nvSpPr>
          <p:spPr bwMode="auto">
            <a:xfrm>
              <a:off x="6634163" y="501651"/>
              <a:ext cx="17463" cy="15875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37" name="Grupo 136">
            <a:extLst>
              <a:ext uri="{FF2B5EF4-FFF2-40B4-BE49-F238E27FC236}">
                <a16:creationId xmlns:a16="http://schemas.microsoft.com/office/drawing/2014/main" id="{9E5F7942-4F1A-7109-68CB-EAAA321ECF16}"/>
              </a:ext>
            </a:extLst>
          </p:cNvPr>
          <p:cNvGrpSpPr/>
          <p:nvPr/>
        </p:nvGrpSpPr>
        <p:grpSpPr>
          <a:xfrm>
            <a:off x="8702675" y="879476"/>
            <a:ext cx="746125" cy="704850"/>
            <a:chOff x="8702675" y="879476"/>
            <a:chExt cx="746125" cy="704850"/>
          </a:xfrm>
        </p:grpSpPr>
        <p:sp>
          <p:nvSpPr>
            <p:cNvPr id="122" name="Freeform 109">
              <a:extLst>
                <a:ext uri="{FF2B5EF4-FFF2-40B4-BE49-F238E27FC236}">
                  <a16:creationId xmlns:a16="http://schemas.microsoft.com/office/drawing/2014/main" id="{02A19537-D959-2D48-BEAD-AA4A23D19A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2675" y="962026"/>
              <a:ext cx="388938" cy="379413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10">
              <a:extLst>
                <a:ext uri="{FF2B5EF4-FFF2-40B4-BE49-F238E27FC236}">
                  <a16:creationId xmlns:a16="http://schemas.microsoft.com/office/drawing/2014/main" id="{F81BE048-64E5-8DEA-9AE0-262BF9264E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0800" y="985838"/>
              <a:ext cx="508000" cy="598488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11">
              <a:extLst>
                <a:ext uri="{FF2B5EF4-FFF2-40B4-BE49-F238E27FC236}">
                  <a16:creationId xmlns:a16="http://schemas.microsoft.com/office/drawing/2014/main" id="{F5826912-4D9C-D5A6-9827-7DE866220F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8713" y="1363663"/>
              <a:ext cx="180975" cy="184150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id="{8438A0F5-E79A-5C4B-6CE2-4A29EAB55B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6525" y="879476"/>
              <a:ext cx="134938" cy="133350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13">
              <a:extLst>
                <a:ext uri="{FF2B5EF4-FFF2-40B4-BE49-F238E27FC236}">
                  <a16:creationId xmlns:a16="http://schemas.microsoft.com/office/drawing/2014/main" id="{9BB6CB2E-5C41-5296-9BC8-FA0663BD5C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5" y="1485901"/>
              <a:ext cx="98425" cy="98425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id="{949FE5C4-242C-2BE5-6173-A9C47457D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450" y="1055688"/>
              <a:ext cx="184150" cy="184150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15">
              <a:extLst>
                <a:ext uri="{FF2B5EF4-FFF2-40B4-BE49-F238E27FC236}">
                  <a16:creationId xmlns:a16="http://schemas.microsoft.com/office/drawing/2014/main" id="{C48AB937-D1AD-4CDB-ED45-95092BB769BC}"/>
                </a:ext>
              </a:extLst>
            </p:cNvPr>
            <p:cNvSpPr/>
            <p:nvPr/>
          </p:nvSpPr>
          <p:spPr bwMode="auto">
            <a:xfrm>
              <a:off x="8767763" y="1095376"/>
              <a:ext cx="25400" cy="23813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id="{05B244AF-ECCD-EDE0-8EB8-462BF6FB72F7}"/>
                </a:ext>
              </a:extLst>
            </p:cNvPr>
            <p:cNvSpPr/>
            <p:nvPr/>
          </p:nvSpPr>
          <p:spPr bwMode="auto">
            <a:xfrm>
              <a:off x="8767763" y="1174751"/>
              <a:ext cx="25400" cy="238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id="{CD48990C-6316-F30E-D6FA-C6AEC1C5928A}"/>
                </a:ext>
              </a:extLst>
            </p:cNvPr>
            <p:cNvSpPr/>
            <p:nvPr/>
          </p:nvSpPr>
          <p:spPr bwMode="auto">
            <a:xfrm>
              <a:off x="8753475" y="1135063"/>
              <a:ext cx="26988" cy="25400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id="{43BF5FDB-EC7A-CB22-653E-395EB89EE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7800" y="1344613"/>
              <a:ext cx="161925" cy="161925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id="{C5892268-7B8D-14C2-335B-5DE9A4100E97}"/>
                </a:ext>
              </a:extLst>
            </p:cNvPr>
            <p:cNvSpPr/>
            <p:nvPr/>
          </p:nvSpPr>
          <p:spPr bwMode="auto">
            <a:xfrm>
              <a:off x="9017000" y="1357313"/>
              <a:ext cx="23813" cy="23813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id="{8ADDB30B-DED3-1AC1-3879-E8660BD106FD}"/>
                </a:ext>
              </a:extLst>
            </p:cNvPr>
            <p:cNvSpPr/>
            <p:nvPr/>
          </p:nvSpPr>
          <p:spPr bwMode="auto">
            <a:xfrm>
              <a:off x="9255125" y="1406526"/>
              <a:ext cx="23813" cy="25400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21">
              <a:extLst>
                <a:ext uri="{FF2B5EF4-FFF2-40B4-BE49-F238E27FC236}">
                  <a16:creationId xmlns:a16="http://schemas.microsoft.com/office/drawing/2014/main" id="{5E5F489C-BB0A-3B22-A7DB-600A01DF6E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4163" y="1052513"/>
              <a:ext cx="196850" cy="174625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22">
              <a:extLst>
                <a:ext uri="{FF2B5EF4-FFF2-40B4-BE49-F238E27FC236}">
                  <a16:creationId xmlns:a16="http://schemas.microsoft.com/office/drawing/2014/main" id="{3F1B4546-518F-885D-296B-CE6E98066B0B}"/>
                </a:ext>
              </a:extLst>
            </p:cNvPr>
            <p:cNvSpPr/>
            <p:nvPr/>
          </p:nvSpPr>
          <p:spPr bwMode="auto">
            <a:xfrm>
              <a:off x="9336088" y="1201738"/>
              <a:ext cx="25400" cy="238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23">
              <a:extLst>
                <a:ext uri="{FF2B5EF4-FFF2-40B4-BE49-F238E27FC236}">
                  <a16:creationId xmlns:a16="http://schemas.microsoft.com/office/drawing/2014/main" id="{5CA485F6-2525-5A38-4497-B3CFA16BB856}"/>
                </a:ext>
              </a:extLst>
            </p:cNvPr>
            <p:cNvSpPr/>
            <p:nvPr/>
          </p:nvSpPr>
          <p:spPr bwMode="auto">
            <a:xfrm>
              <a:off x="9310688" y="1241426"/>
              <a:ext cx="25400" cy="23813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Grupo 154">
            <a:extLst>
              <a:ext uri="{FF2B5EF4-FFF2-40B4-BE49-F238E27FC236}">
                <a16:creationId xmlns:a16="http://schemas.microsoft.com/office/drawing/2014/main" id="{363C9113-F0E3-794F-7EF1-F87092711DEA}"/>
              </a:ext>
            </a:extLst>
          </p:cNvPr>
          <p:cNvGrpSpPr/>
          <p:nvPr/>
        </p:nvGrpSpPr>
        <p:grpSpPr>
          <a:xfrm>
            <a:off x="8702675" y="3998913"/>
            <a:ext cx="1050926" cy="990600"/>
            <a:chOff x="8702675" y="3998913"/>
            <a:chExt cx="1050926" cy="990600"/>
          </a:xfrm>
        </p:grpSpPr>
        <p:sp>
          <p:nvSpPr>
            <p:cNvPr id="140" name="Freeform 127">
              <a:extLst>
                <a:ext uri="{FF2B5EF4-FFF2-40B4-BE49-F238E27FC236}">
                  <a16:creationId xmlns:a16="http://schemas.microsoft.com/office/drawing/2014/main" id="{B27E55F5-C9D9-D5EA-CDCF-C8638ABE69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2675" y="4114800"/>
              <a:ext cx="547688" cy="533400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28">
              <a:extLst>
                <a:ext uri="{FF2B5EF4-FFF2-40B4-BE49-F238E27FC236}">
                  <a16:creationId xmlns:a16="http://schemas.microsoft.com/office/drawing/2014/main" id="{62CA0A32-830D-8D5C-C612-269939655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7638" y="4146550"/>
              <a:ext cx="715963" cy="842963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9">
              <a:extLst>
                <a:ext uri="{FF2B5EF4-FFF2-40B4-BE49-F238E27FC236}">
                  <a16:creationId xmlns:a16="http://schemas.microsoft.com/office/drawing/2014/main" id="{36CDCE57-8B9A-7CE0-6D32-2F7D23A8D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7763" y="4679950"/>
              <a:ext cx="255588" cy="258763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30">
              <a:extLst>
                <a:ext uri="{FF2B5EF4-FFF2-40B4-BE49-F238E27FC236}">
                  <a16:creationId xmlns:a16="http://schemas.microsoft.com/office/drawing/2014/main" id="{3974AD14-6296-04C3-7DF9-4600EAB5D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9875" y="3998913"/>
              <a:ext cx="188913" cy="187325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31">
              <a:extLst>
                <a:ext uri="{FF2B5EF4-FFF2-40B4-BE49-F238E27FC236}">
                  <a16:creationId xmlns:a16="http://schemas.microsoft.com/office/drawing/2014/main" id="{9710A339-4F93-852D-5E73-6E266F318E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9450" y="4851400"/>
              <a:ext cx="138113" cy="138113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32">
              <a:extLst>
                <a:ext uri="{FF2B5EF4-FFF2-40B4-BE49-F238E27FC236}">
                  <a16:creationId xmlns:a16="http://schemas.microsoft.com/office/drawing/2014/main" id="{4FE74A39-86FD-7133-0D7D-0CD8626B5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0313" y="4246563"/>
              <a:ext cx="258763" cy="258763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33">
              <a:extLst>
                <a:ext uri="{FF2B5EF4-FFF2-40B4-BE49-F238E27FC236}">
                  <a16:creationId xmlns:a16="http://schemas.microsoft.com/office/drawing/2014/main" id="{D9A24DC3-97ED-7B93-2D36-C72F42933D4C}"/>
                </a:ext>
              </a:extLst>
            </p:cNvPr>
            <p:cNvSpPr/>
            <p:nvPr/>
          </p:nvSpPr>
          <p:spPr bwMode="auto">
            <a:xfrm>
              <a:off x="8794750" y="4303713"/>
              <a:ext cx="36513" cy="333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34">
              <a:extLst>
                <a:ext uri="{FF2B5EF4-FFF2-40B4-BE49-F238E27FC236}">
                  <a16:creationId xmlns:a16="http://schemas.microsoft.com/office/drawing/2014/main" id="{E53D887D-3C82-87F5-E930-07FB68150B04}"/>
                </a:ext>
              </a:extLst>
            </p:cNvPr>
            <p:cNvSpPr/>
            <p:nvPr/>
          </p:nvSpPr>
          <p:spPr bwMode="auto">
            <a:xfrm>
              <a:off x="8794750" y="4414838"/>
              <a:ext cx="36513" cy="33338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35">
              <a:extLst>
                <a:ext uri="{FF2B5EF4-FFF2-40B4-BE49-F238E27FC236}">
                  <a16:creationId xmlns:a16="http://schemas.microsoft.com/office/drawing/2014/main" id="{B6C39EC2-47FF-BDB3-3968-F49339E572AF}"/>
                </a:ext>
              </a:extLst>
            </p:cNvPr>
            <p:cNvSpPr/>
            <p:nvPr/>
          </p:nvSpPr>
          <p:spPr bwMode="auto">
            <a:xfrm>
              <a:off x="8774113" y="4357688"/>
              <a:ext cx="38100" cy="34925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36">
              <a:extLst>
                <a:ext uri="{FF2B5EF4-FFF2-40B4-BE49-F238E27FC236}">
                  <a16:creationId xmlns:a16="http://schemas.microsoft.com/office/drawing/2014/main" id="{671C1686-3246-36D0-8836-34C5B36EC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5438" y="4651375"/>
              <a:ext cx="228600" cy="22860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37">
              <a:extLst>
                <a:ext uri="{FF2B5EF4-FFF2-40B4-BE49-F238E27FC236}">
                  <a16:creationId xmlns:a16="http://schemas.microsoft.com/office/drawing/2014/main" id="{81325D80-CD92-3608-5598-BE1E3207197D}"/>
                </a:ext>
              </a:extLst>
            </p:cNvPr>
            <p:cNvSpPr/>
            <p:nvPr/>
          </p:nvSpPr>
          <p:spPr bwMode="auto">
            <a:xfrm>
              <a:off x="9144000" y="4670425"/>
              <a:ext cx="34925" cy="33338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38">
              <a:extLst>
                <a:ext uri="{FF2B5EF4-FFF2-40B4-BE49-F238E27FC236}">
                  <a16:creationId xmlns:a16="http://schemas.microsoft.com/office/drawing/2014/main" id="{0FDE669A-1292-EC6C-7E1A-521C27572853}"/>
                </a:ext>
              </a:extLst>
            </p:cNvPr>
            <p:cNvSpPr/>
            <p:nvPr/>
          </p:nvSpPr>
          <p:spPr bwMode="auto">
            <a:xfrm>
              <a:off x="9478963" y="4740275"/>
              <a:ext cx="34925" cy="34925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39">
              <a:extLst>
                <a:ext uri="{FF2B5EF4-FFF2-40B4-BE49-F238E27FC236}">
                  <a16:creationId xmlns:a16="http://schemas.microsoft.com/office/drawing/2014/main" id="{4496F728-F785-6B16-AF54-A2325D777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4663" y="4241800"/>
              <a:ext cx="279400" cy="246063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40">
              <a:extLst>
                <a:ext uri="{FF2B5EF4-FFF2-40B4-BE49-F238E27FC236}">
                  <a16:creationId xmlns:a16="http://schemas.microsoft.com/office/drawing/2014/main" id="{D794030F-DB34-28D4-D3F8-751F406C7216}"/>
                </a:ext>
              </a:extLst>
            </p:cNvPr>
            <p:cNvSpPr/>
            <p:nvPr/>
          </p:nvSpPr>
          <p:spPr bwMode="auto">
            <a:xfrm>
              <a:off x="9593263" y="4451350"/>
              <a:ext cx="36513" cy="33338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41">
              <a:extLst>
                <a:ext uri="{FF2B5EF4-FFF2-40B4-BE49-F238E27FC236}">
                  <a16:creationId xmlns:a16="http://schemas.microsoft.com/office/drawing/2014/main" id="{0C2535B7-68A1-E34A-0E17-43408F4106F5}"/>
                </a:ext>
              </a:extLst>
            </p:cNvPr>
            <p:cNvSpPr/>
            <p:nvPr/>
          </p:nvSpPr>
          <p:spPr bwMode="auto">
            <a:xfrm>
              <a:off x="9556750" y="4506913"/>
              <a:ext cx="36513" cy="33338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73" name="Grupo 172">
            <a:extLst>
              <a:ext uri="{FF2B5EF4-FFF2-40B4-BE49-F238E27FC236}">
                <a16:creationId xmlns:a16="http://schemas.microsoft.com/office/drawing/2014/main" id="{35D6DD93-2A8C-08B5-31BF-4380F4E97426}"/>
              </a:ext>
            </a:extLst>
          </p:cNvPr>
          <p:cNvGrpSpPr/>
          <p:nvPr/>
        </p:nvGrpSpPr>
        <p:grpSpPr>
          <a:xfrm>
            <a:off x="10787063" y="4279901"/>
            <a:ext cx="823913" cy="774700"/>
            <a:chOff x="10787063" y="4279901"/>
            <a:chExt cx="823913" cy="774700"/>
          </a:xfrm>
        </p:grpSpPr>
        <p:sp>
          <p:nvSpPr>
            <p:cNvPr id="158" name="Freeform 145">
              <a:extLst>
                <a:ext uri="{FF2B5EF4-FFF2-40B4-BE49-F238E27FC236}">
                  <a16:creationId xmlns:a16="http://schemas.microsoft.com/office/drawing/2014/main" id="{360085C6-BCA3-3CFB-1665-CB0D69F24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7063" y="4370388"/>
              <a:ext cx="428625" cy="417513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46">
              <a:extLst>
                <a:ext uri="{FF2B5EF4-FFF2-40B4-BE49-F238E27FC236}">
                  <a16:creationId xmlns:a16="http://schemas.microsoft.com/office/drawing/2014/main" id="{7E1E7CE9-5E65-9DBD-5DF4-2657F090F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50588" y="4395788"/>
              <a:ext cx="560388" cy="658813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47">
              <a:extLst>
                <a:ext uri="{FF2B5EF4-FFF2-40B4-BE49-F238E27FC236}">
                  <a16:creationId xmlns:a16="http://schemas.microsoft.com/office/drawing/2014/main" id="{1D015C63-1B5E-D69D-68CD-F0A839DC0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37863" y="4813301"/>
              <a:ext cx="200025" cy="200025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48">
              <a:extLst>
                <a:ext uri="{FF2B5EF4-FFF2-40B4-BE49-F238E27FC236}">
                  <a16:creationId xmlns:a16="http://schemas.microsoft.com/office/drawing/2014/main" id="{C21D748F-605D-F705-A465-CC3BBCCC8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4251" y="4279901"/>
              <a:ext cx="149225" cy="147638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49">
              <a:extLst>
                <a:ext uri="{FF2B5EF4-FFF2-40B4-BE49-F238E27FC236}">
                  <a16:creationId xmlns:a16="http://schemas.microsoft.com/office/drawing/2014/main" id="{6CB25A19-AA02-F641-E6E5-F1BFCE0AEA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66513" y="4946651"/>
              <a:ext cx="107950" cy="107950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50">
              <a:extLst>
                <a:ext uri="{FF2B5EF4-FFF2-40B4-BE49-F238E27FC236}">
                  <a16:creationId xmlns:a16="http://schemas.microsoft.com/office/drawing/2014/main" id="{6766CD6E-C506-C7BF-75C0-ACE91A13A4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2951" y="4473576"/>
              <a:ext cx="203200" cy="203200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51">
              <a:extLst>
                <a:ext uri="{FF2B5EF4-FFF2-40B4-BE49-F238E27FC236}">
                  <a16:creationId xmlns:a16="http://schemas.microsoft.com/office/drawing/2014/main" id="{F72E50F1-924D-3A48-608D-0932E26067EA}"/>
                </a:ext>
              </a:extLst>
            </p:cNvPr>
            <p:cNvSpPr/>
            <p:nvPr/>
          </p:nvSpPr>
          <p:spPr bwMode="auto">
            <a:xfrm>
              <a:off x="10858501" y="4518026"/>
              <a:ext cx="28575" cy="2540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52">
              <a:extLst>
                <a:ext uri="{FF2B5EF4-FFF2-40B4-BE49-F238E27FC236}">
                  <a16:creationId xmlns:a16="http://schemas.microsoft.com/office/drawing/2014/main" id="{6E72ADDE-BDDC-0685-C7D1-DE61CC511AE0}"/>
                </a:ext>
              </a:extLst>
            </p:cNvPr>
            <p:cNvSpPr/>
            <p:nvPr/>
          </p:nvSpPr>
          <p:spPr bwMode="auto">
            <a:xfrm>
              <a:off x="10858501" y="4605338"/>
              <a:ext cx="28575" cy="2540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53">
              <a:extLst>
                <a:ext uri="{FF2B5EF4-FFF2-40B4-BE49-F238E27FC236}">
                  <a16:creationId xmlns:a16="http://schemas.microsoft.com/office/drawing/2014/main" id="{02F505F0-A665-0E48-16E3-EA7235C9F970}"/>
                </a:ext>
              </a:extLst>
            </p:cNvPr>
            <p:cNvSpPr/>
            <p:nvPr/>
          </p:nvSpPr>
          <p:spPr bwMode="auto">
            <a:xfrm>
              <a:off x="10842626" y="4560888"/>
              <a:ext cx="30163" cy="26988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54">
              <a:extLst>
                <a:ext uri="{FF2B5EF4-FFF2-40B4-BE49-F238E27FC236}">
                  <a16:creationId xmlns:a16="http://schemas.microsoft.com/office/drawing/2014/main" id="{99858BE9-C822-E1AF-ABA9-061E5EB3E1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88701" y="4791076"/>
              <a:ext cx="179388" cy="17780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55">
              <a:extLst>
                <a:ext uri="{FF2B5EF4-FFF2-40B4-BE49-F238E27FC236}">
                  <a16:creationId xmlns:a16="http://schemas.microsoft.com/office/drawing/2014/main" id="{F188DAE4-598B-B399-8D6E-6356CEF4F79C}"/>
                </a:ext>
              </a:extLst>
            </p:cNvPr>
            <p:cNvSpPr/>
            <p:nvPr/>
          </p:nvSpPr>
          <p:spPr bwMode="auto">
            <a:xfrm>
              <a:off x="11133138" y="4805363"/>
              <a:ext cx="26988" cy="2540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56">
              <a:extLst>
                <a:ext uri="{FF2B5EF4-FFF2-40B4-BE49-F238E27FC236}">
                  <a16:creationId xmlns:a16="http://schemas.microsoft.com/office/drawing/2014/main" id="{0CB630B9-714E-A0BB-DE2E-67E1DE54AE45}"/>
                </a:ext>
              </a:extLst>
            </p:cNvPr>
            <p:cNvSpPr/>
            <p:nvPr/>
          </p:nvSpPr>
          <p:spPr bwMode="auto">
            <a:xfrm>
              <a:off x="11396663" y="4859338"/>
              <a:ext cx="26988" cy="26988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57">
              <a:extLst>
                <a:ext uri="{FF2B5EF4-FFF2-40B4-BE49-F238E27FC236}">
                  <a16:creationId xmlns:a16="http://schemas.microsoft.com/office/drawing/2014/main" id="{E339FA79-D213-6B09-CEF1-8D9F589D2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6176" y="4470401"/>
              <a:ext cx="219075" cy="192088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58">
              <a:extLst>
                <a:ext uri="{FF2B5EF4-FFF2-40B4-BE49-F238E27FC236}">
                  <a16:creationId xmlns:a16="http://schemas.microsoft.com/office/drawing/2014/main" id="{5A0FF8E3-575D-FD4F-6F1D-167F6DA75FAF}"/>
                </a:ext>
              </a:extLst>
            </p:cNvPr>
            <p:cNvSpPr/>
            <p:nvPr/>
          </p:nvSpPr>
          <p:spPr bwMode="auto">
            <a:xfrm>
              <a:off x="11485563" y="4633913"/>
              <a:ext cx="28575" cy="2540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59">
              <a:extLst>
                <a:ext uri="{FF2B5EF4-FFF2-40B4-BE49-F238E27FC236}">
                  <a16:creationId xmlns:a16="http://schemas.microsoft.com/office/drawing/2014/main" id="{B6BA639F-91EF-820C-D488-D711B73003B7}"/>
                </a:ext>
              </a:extLst>
            </p:cNvPr>
            <p:cNvSpPr/>
            <p:nvPr/>
          </p:nvSpPr>
          <p:spPr bwMode="auto">
            <a:xfrm>
              <a:off x="11456988" y="4678363"/>
              <a:ext cx="28575" cy="2540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91" name="Grupo 190">
            <a:extLst>
              <a:ext uri="{FF2B5EF4-FFF2-40B4-BE49-F238E27FC236}">
                <a16:creationId xmlns:a16="http://schemas.microsoft.com/office/drawing/2014/main" id="{06434030-2B0C-3B2E-3E2D-CE171FD096F2}"/>
              </a:ext>
            </a:extLst>
          </p:cNvPr>
          <p:cNvGrpSpPr/>
          <p:nvPr/>
        </p:nvGrpSpPr>
        <p:grpSpPr>
          <a:xfrm>
            <a:off x="10002838" y="5214938"/>
            <a:ext cx="1177924" cy="1108075"/>
            <a:chOff x="10002838" y="5214938"/>
            <a:chExt cx="1177924" cy="1108075"/>
          </a:xfrm>
        </p:grpSpPr>
        <p:sp>
          <p:nvSpPr>
            <p:cNvPr id="176" name="Freeform 163">
              <a:extLst>
                <a:ext uri="{FF2B5EF4-FFF2-40B4-BE49-F238E27FC236}">
                  <a16:creationId xmlns:a16="http://schemas.microsoft.com/office/drawing/2014/main" id="{9FF0978D-4EE7-AD75-E25E-F4F1E0A05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2838" y="5345113"/>
              <a:ext cx="614362" cy="596900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64">
              <a:extLst>
                <a:ext uri="{FF2B5EF4-FFF2-40B4-BE49-F238E27FC236}">
                  <a16:creationId xmlns:a16="http://schemas.microsoft.com/office/drawing/2014/main" id="{CB4C22CE-BA55-587D-C3BC-140820980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9075" y="5380038"/>
              <a:ext cx="801687" cy="942975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65">
              <a:extLst>
                <a:ext uri="{FF2B5EF4-FFF2-40B4-BE49-F238E27FC236}">
                  <a16:creationId xmlns:a16="http://schemas.microsoft.com/office/drawing/2014/main" id="{BBBFF689-CA13-5882-4B36-74AC325BA7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5863" y="5976938"/>
              <a:ext cx="285750" cy="288925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66">
              <a:extLst>
                <a:ext uri="{FF2B5EF4-FFF2-40B4-BE49-F238E27FC236}">
                  <a16:creationId xmlns:a16="http://schemas.microsoft.com/office/drawing/2014/main" id="{E702101E-8089-1A62-5E38-CFC882799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4013" y="5214938"/>
              <a:ext cx="212725" cy="209550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67">
              <a:extLst>
                <a:ext uri="{FF2B5EF4-FFF2-40B4-BE49-F238E27FC236}">
                  <a16:creationId xmlns:a16="http://schemas.microsoft.com/office/drawing/2014/main" id="{BF9CAE89-A0E0-044D-9292-A7570680B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4388" y="6169025"/>
              <a:ext cx="153987" cy="153988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68">
              <a:extLst>
                <a:ext uri="{FF2B5EF4-FFF2-40B4-BE49-F238E27FC236}">
                  <a16:creationId xmlns:a16="http://schemas.microsoft.com/office/drawing/2014/main" id="{D89117FE-45CF-50BE-483D-F2233164C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67938" y="5491163"/>
              <a:ext cx="290512" cy="290513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69">
              <a:extLst>
                <a:ext uri="{FF2B5EF4-FFF2-40B4-BE49-F238E27FC236}">
                  <a16:creationId xmlns:a16="http://schemas.microsoft.com/office/drawing/2014/main" id="{F9EAEE00-C5F9-41FE-BB81-B1AF03E357C2}"/>
                </a:ext>
              </a:extLst>
            </p:cNvPr>
            <p:cNvSpPr/>
            <p:nvPr/>
          </p:nvSpPr>
          <p:spPr bwMode="auto">
            <a:xfrm>
              <a:off x="10106025" y="5554663"/>
              <a:ext cx="39687" cy="3810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70">
              <a:extLst>
                <a:ext uri="{FF2B5EF4-FFF2-40B4-BE49-F238E27FC236}">
                  <a16:creationId xmlns:a16="http://schemas.microsoft.com/office/drawing/2014/main" id="{4D10A1DF-4BBC-ECE0-DC29-52DF526E76CD}"/>
                </a:ext>
              </a:extLst>
            </p:cNvPr>
            <p:cNvSpPr/>
            <p:nvPr/>
          </p:nvSpPr>
          <p:spPr bwMode="auto">
            <a:xfrm>
              <a:off x="10106025" y="5680075"/>
              <a:ext cx="39687" cy="365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71">
              <a:extLst>
                <a:ext uri="{FF2B5EF4-FFF2-40B4-BE49-F238E27FC236}">
                  <a16:creationId xmlns:a16="http://schemas.microsoft.com/office/drawing/2014/main" id="{8B3889FC-C1D3-085A-1BB0-CA5BCA7CB3E1}"/>
                </a:ext>
              </a:extLst>
            </p:cNvPr>
            <p:cNvSpPr/>
            <p:nvPr/>
          </p:nvSpPr>
          <p:spPr bwMode="auto">
            <a:xfrm>
              <a:off x="10082213" y="5616575"/>
              <a:ext cx="42862" cy="39688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72">
              <a:extLst>
                <a:ext uri="{FF2B5EF4-FFF2-40B4-BE49-F238E27FC236}">
                  <a16:creationId xmlns:a16="http://schemas.microsoft.com/office/drawing/2014/main" id="{462EC53B-D345-A8B1-D100-09E42D4D7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7513" y="5945188"/>
              <a:ext cx="257175" cy="255588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73">
              <a:extLst>
                <a:ext uri="{FF2B5EF4-FFF2-40B4-BE49-F238E27FC236}">
                  <a16:creationId xmlns:a16="http://schemas.microsoft.com/office/drawing/2014/main" id="{3BD1737A-618C-5C9A-86DC-BB8214D19C63}"/>
                </a:ext>
              </a:extLst>
            </p:cNvPr>
            <p:cNvSpPr/>
            <p:nvPr/>
          </p:nvSpPr>
          <p:spPr bwMode="auto">
            <a:xfrm>
              <a:off x="10498138" y="5965825"/>
              <a:ext cx="39687" cy="3810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74">
              <a:extLst>
                <a:ext uri="{FF2B5EF4-FFF2-40B4-BE49-F238E27FC236}">
                  <a16:creationId xmlns:a16="http://schemas.microsoft.com/office/drawing/2014/main" id="{0F978D41-D8EB-CA17-2B65-9834E22780BE}"/>
                </a:ext>
              </a:extLst>
            </p:cNvPr>
            <p:cNvSpPr/>
            <p:nvPr/>
          </p:nvSpPr>
          <p:spPr bwMode="auto">
            <a:xfrm>
              <a:off x="10874375" y="6043613"/>
              <a:ext cx="38100" cy="39688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75">
              <a:extLst>
                <a:ext uri="{FF2B5EF4-FFF2-40B4-BE49-F238E27FC236}">
                  <a16:creationId xmlns:a16="http://schemas.microsoft.com/office/drawing/2014/main" id="{EE9FC6E1-D6CD-04D4-7F47-0C46B628F0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5788" y="5486400"/>
              <a:ext cx="312737" cy="274638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76">
              <a:extLst>
                <a:ext uri="{FF2B5EF4-FFF2-40B4-BE49-F238E27FC236}">
                  <a16:creationId xmlns:a16="http://schemas.microsoft.com/office/drawing/2014/main" id="{330C3F66-D6F8-0DDB-31A5-DBEE74F4DE4A}"/>
                </a:ext>
              </a:extLst>
            </p:cNvPr>
            <p:cNvSpPr/>
            <p:nvPr/>
          </p:nvSpPr>
          <p:spPr bwMode="auto">
            <a:xfrm>
              <a:off x="11002963" y="5721350"/>
              <a:ext cx="39687" cy="36513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77">
              <a:extLst>
                <a:ext uri="{FF2B5EF4-FFF2-40B4-BE49-F238E27FC236}">
                  <a16:creationId xmlns:a16="http://schemas.microsoft.com/office/drawing/2014/main" id="{49890C42-D1BD-6219-DDB5-E6E6398F40A5}"/>
                </a:ext>
              </a:extLst>
            </p:cNvPr>
            <p:cNvSpPr/>
            <p:nvPr/>
          </p:nvSpPr>
          <p:spPr bwMode="auto">
            <a:xfrm>
              <a:off x="10961688" y="5783263"/>
              <a:ext cx="41275" cy="3810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220340" y="3673978"/>
            <a:ext cx="33937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خواننده هنگام تماشای طرح بندی آن، با محتوای قابل خواندن یک صفحه، حواسش پرت می شود. نکته استفاده از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Lorem Ipsum </a:t>
            </a:r>
            <a:r>
              <a:rPr lang="fa-IR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است که در مقایسه با استفاده از «محتوا در اینجا»، دارای توزیع کم و بیش عادی حروف است.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379782" y="559153"/>
            <a:ext cx="3342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>
                <a:solidFill>
                  <a:schemeClr val="bg1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سلامتی زندگی</a:t>
            </a:r>
            <a:endParaRPr lang="es-PE" sz="3600" dirty="0">
              <a:solidFill>
                <a:schemeClr val="bg1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220340" y="1403218"/>
            <a:ext cx="33937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خواننده در هنگام توزیع عادی حروف، در مقابل استفاده از «محتوا در اینجا»، با محتوای قابل خواندن یک صفحه، حواسش پرت می شود.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17A0402-D549-45C9-A09E-72B871EE6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582" y="253071"/>
            <a:ext cx="5142176" cy="5142176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Rectángulo 1"/>
          <p:cNvSpPr/>
          <p:nvPr/>
        </p:nvSpPr>
        <p:spPr>
          <a:xfrm>
            <a:off x="5434012" y="252412"/>
            <a:ext cx="5141912" cy="51435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19657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431088" y="207698"/>
            <a:ext cx="11573197" cy="72424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dirty="0">
                <a:solidFill>
                  <a:srgbClr val="6972B5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1FCDA8-2AE6-4CC0-85DF-CBBF8EAF17F8}"/>
              </a:ext>
            </a:extLst>
          </p:cNvPr>
          <p:cNvSpPr txBox="1"/>
          <p:nvPr/>
        </p:nvSpPr>
        <p:spPr>
          <a:xfrm>
            <a:off x="877015" y="5027165"/>
            <a:ext cx="207057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08389E-A4AA-4AE3-82EA-0F378E0E5494}"/>
              </a:ext>
            </a:extLst>
          </p:cNvPr>
          <p:cNvSpPr txBox="1"/>
          <p:nvPr/>
        </p:nvSpPr>
        <p:spPr>
          <a:xfrm>
            <a:off x="847505" y="4780944"/>
            <a:ext cx="2085196" cy="338554"/>
          </a:xfrm>
          <a:prstGeom prst="rect">
            <a:avLst/>
          </a:prstGeom>
          <a:solidFill>
            <a:schemeClr val="accent1"/>
          </a:solidFill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7E9468-9910-4057-85FE-3AF6992122B6}"/>
              </a:ext>
            </a:extLst>
          </p:cNvPr>
          <p:cNvSpPr txBox="1"/>
          <p:nvPr/>
        </p:nvSpPr>
        <p:spPr>
          <a:xfrm>
            <a:off x="3669780" y="5027165"/>
            <a:ext cx="207057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538B6A-E686-42CF-B407-0C5D57818239}"/>
              </a:ext>
            </a:extLst>
          </p:cNvPr>
          <p:cNvSpPr txBox="1"/>
          <p:nvPr/>
        </p:nvSpPr>
        <p:spPr>
          <a:xfrm>
            <a:off x="3640270" y="4780944"/>
            <a:ext cx="2085196" cy="338554"/>
          </a:xfrm>
          <a:prstGeom prst="rect">
            <a:avLst/>
          </a:prstGeom>
          <a:solidFill>
            <a:schemeClr val="accent2"/>
          </a:solidFill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DA791C-0FA4-4B47-AD79-A41F06E8DB37}"/>
              </a:ext>
            </a:extLst>
          </p:cNvPr>
          <p:cNvSpPr txBox="1"/>
          <p:nvPr/>
        </p:nvSpPr>
        <p:spPr>
          <a:xfrm>
            <a:off x="6462545" y="5027165"/>
            <a:ext cx="207057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BD887B-472D-4B88-B04D-3BA414BB2BAE}"/>
              </a:ext>
            </a:extLst>
          </p:cNvPr>
          <p:cNvSpPr txBox="1"/>
          <p:nvPr/>
        </p:nvSpPr>
        <p:spPr>
          <a:xfrm>
            <a:off x="6433035" y="4780944"/>
            <a:ext cx="2085196" cy="338554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D1CFF9-D36E-4CFA-9875-590040B6AA07}"/>
              </a:ext>
            </a:extLst>
          </p:cNvPr>
          <p:cNvSpPr txBox="1"/>
          <p:nvPr/>
        </p:nvSpPr>
        <p:spPr>
          <a:xfrm>
            <a:off x="9255309" y="5027165"/>
            <a:ext cx="207057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5224A7-A838-41CA-B951-1A7F512EF72A}"/>
              </a:ext>
            </a:extLst>
          </p:cNvPr>
          <p:cNvSpPr txBox="1"/>
          <p:nvPr/>
        </p:nvSpPr>
        <p:spPr>
          <a:xfrm>
            <a:off x="9225799" y="4780944"/>
            <a:ext cx="2085196" cy="338554"/>
          </a:xfrm>
          <a:prstGeom prst="rect">
            <a:avLst/>
          </a:prstGeom>
          <a:solidFill>
            <a:schemeClr val="accent4"/>
          </a:solidFill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03" name="Grupo 402"/>
          <p:cNvGrpSpPr/>
          <p:nvPr/>
        </p:nvGrpSpPr>
        <p:grpSpPr>
          <a:xfrm>
            <a:off x="3908425" y="3207838"/>
            <a:ext cx="2137336" cy="915793"/>
            <a:chOff x="3359345" y="2352605"/>
            <a:chExt cx="2137336" cy="915793"/>
          </a:xfrm>
        </p:grpSpPr>
        <p:sp>
          <p:nvSpPr>
            <p:cNvPr id="397" name="TextBox 12">
              <a:extLst>
                <a:ext uri="{FF2B5EF4-FFF2-40B4-BE49-F238E27FC236}">
                  <a16:creationId xmlns:a16="http://schemas.microsoft.com/office/drawing/2014/main" id="{0ACD7AB7-D579-4608-83DB-B0C1F2BF5DC3}"/>
                </a:ext>
              </a:extLst>
            </p:cNvPr>
            <p:cNvSpPr txBox="1"/>
            <p:nvPr/>
          </p:nvSpPr>
          <p:spPr>
            <a:xfrm>
              <a:off x="3359345" y="2645150"/>
              <a:ext cx="213733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8" name="TextBox 13">
              <a:extLst>
                <a:ext uri="{FF2B5EF4-FFF2-40B4-BE49-F238E27FC236}">
                  <a16:creationId xmlns:a16="http://schemas.microsoft.com/office/drawing/2014/main" id="{CC44BABA-DC62-4A59-A0A0-E7EE0050195E}"/>
                </a:ext>
              </a:extLst>
            </p:cNvPr>
            <p:cNvSpPr txBox="1"/>
            <p:nvPr/>
          </p:nvSpPr>
          <p:spPr>
            <a:xfrm>
              <a:off x="3521182" y="2352605"/>
              <a:ext cx="19424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2" name="Grupo 401"/>
          <p:cNvGrpSpPr/>
          <p:nvPr/>
        </p:nvGrpSpPr>
        <p:grpSpPr>
          <a:xfrm>
            <a:off x="9302846" y="3249520"/>
            <a:ext cx="2241453" cy="915793"/>
            <a:chOff x="5858768" y="2770898"/>
            <a:chExt cx="2241453" cy="915793"/>
          </a:xfrm>
        </p:grpSpPr>
        <p:sp>
          <p:nvSpPr>
            <p:cNvPr id="400" name="TextBox 21">
              <a:extLst>
                <a:ext uri="{FF2B5EF4-FFF2-40B4-BE49-F238E27FC236}">
                  <a16:creationId xmlns:a16="http://schemas.microsoft.com/office/drawing/2014/main" id="{90F2FD28-4246-4131-B1C7-E9D0FFD8490E}"/>
                </a:ext>
              </a:extLst>
            </p:cNvPr>
            <p:cNvSpPr txBox="1"/>
            <p:nvPr/>
          </p:nvSpPr>
          <p:spPr>
            <a:xfrm>
              <a:off x="5898736" y="3063443"/>
              <a:ext cx="220148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1" name="TextBox 22">
              <a:extLst>
                <a:ext uri="{FF2B5EF4-FFF2-40B4-BE49-F238E27FC236}">
                  <a16:creationId xmlns:a16="http://schemas.microsoft.com/office/drawing/2014/main" id="{6D825F14-65E8-4F10-951A-2F120F7F5366}"/>
                </a:ext>
              </a:extLst>
            </p:cNvPr>
            <p:cNvSpPr txBox="1"/>
            <p:nvPr/>
          </p:nvSpPr>
          <p:spPr>
            <a:xfrm>
              <a:off x="5858768" y="2770898"/>
              <a:ext cx="19424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7" name="Grupo 476">
            <a:extLst>
              <a:ext uri="{FF2B5EF4-FFF2-40B4-BE49-F238E27FC236}">
                <a16:creationId xmlns:a16="http://schemas.microsoft.com/office/drawing/2014/main" id="{86A5B7F0-6A06-D777-A2E4-50339E80BC00}"/>
              </a:ext>
            </a:extLst>
          </p:cNvPr>
          <p:cNvGrpSpPr/>
          <p:nvPr/>
        </p:nvGrpSpPr>
        <p:grpSpPr>
          <a:xfrm>
            <a:off x="939801" y="1835151"/>
            <a:ext cx="2746374" cy="2747961"/>
            <a:chOff x="939801" y="1835151"/>
            <a:chExt cx="2746374" cy="274796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83CF1EC-1B1A-B195-2ACC-CE67AC436DB2}"/>
                </a:ext>
              </a:extLst>
            </p:cNvPr>
            <p:cNvSpPr/>
            <p:nvPr/>
          </p:nvSpPr>
          <p:spPr bwMode="auto">
            <a:xfrm>
              <a:off x="1858963" y="3443288"/>
              <a:ext cx="1676400" cy="790575"/>
            </a:xfrm>
            <a:custGeom>
              <a:avLst/>
              <a:gdLst>
                <a:gd name="T0" fmla="*/ 396 w 445"/>
                <a:gd name="T1" fmla="*/ 172 h 210"/>
                <a:gd name="T2" fmla="*/ 384 w 445"/>
                <a:gd name="T3" fmla="*/ 185 h 210"/>
                <a:gd name="T4" fmla="*/ 382 w 445"/>
                <a:gd name="T5" fmla="*/ 184 h 210"/>
                <a:gd name="T6" fmla="*/ 301 w 445"/>
                <a:gd name="T7" fmla="*/ 189 h 210"/>
                <a:gd name="T8" fmla="*/ 294 w 445"/>
                <a:gd name="T9" fmla="*/ 196 h 210"/>
                <a:gd name="T10" fmla="*/ 277 w 445"/>
                <a:gd name="T11" fmla="*/ 207 h 210"/>
                <a:gd name="T12" fmla="*/ 271 w 445"/>
                <a:gd name="T13" fmla="*/ 185 h 210"/>
                <a:gd name="T14" fmla="*/ 179 w 445"/>
                <a:gd name="T15" fmla="*/ 134 h 210"/>
                <a:gd name="T16" fmla="*/ 144 w 445"/>
                <a:gd name="T17" fmla="*/ 151 h 210"/>
                <a:gd name="T18" fmla="*/ 136 w 445"/>
                <a:gd name="T19" fmla="*/ 161 h 210"/>
                <a:gd name="T20" fmla="*/ 129 w 445"/>
                <a:gd name="T21" fmla="*/ 165 h 210"/>
                <a:gd name="T22" fmla="*/ 113 w 445"/>
                <a:gd name="T23" fmla="*/ 171 h 210"/>
                <a:gd name="T24" fmla="*/ 79 w 445"/>
                <a:gd name="T25" fmla="*/ 180 h 210"/>
                <a:gd name="T26" fmla="*/ 27 w 445"/>
                <a:gd name="T27" fmla="*/ 169 h 210"/>
                <a:gd name="T28" fmla="*/ 21 w 445"/>
                <a:gd name="T29" fmla="*/ 168 h 210"/>
                <a:gd name="T30" fmla="*/ 2 w 445"/>
                <a:gd name="T31" fmla="*/ 142 h 210"/>
                <a:gd name="T32" fmla="*/ 27 w 445"/>
                <a:gd name="T33" fmla="*/ 132 h 210"/>
                <a:gd name="T34" fmla="*/ 51 w 445"/>
                <a:gd name="T35" fmla="*/ 134 h 210"/>
                <a:gd name="T36" fmla="*/ 73 w 445"/>
                <a:gd name="T37" fmla="*/ 138 h 210"/>
                <a:gd name="T38" fmla="*/ 74 w 445"/>
                <a:gd name="T39" fmla="*/ 136 h 210"/>
                <a:gd name="T40" fmla="*/ 70 w 445"/>
                <a:gd name="T41" fmla="*/ 134 h 210"/>
                <a:gd name="T42" fmla="*/ 61 w 445"/>
                <a:gd name="T43" fmla="*/ 123 h 210"/>
                <a:gd name="T44" fmla="*/ 81 w 445"/>
                <a:gd name="T45" fmla="*/ 122 h 210"/>
                <a:gd name="T46" fmla="*/ 101 w 445"/>
                <a:gd name="T47" fmla="*/ 129 h 210"/>
                <a:gd name="T48" fmla="*/ 124 w 445"/>
                <a:gd name="T49" fmla="*/ 134 h 210"/>
                <a:gd name="T50" fmla="*/ 105 w 445"/>
                <a:gd name="T51" fmla="*/ 125 h 210"/>
                <a:gd name="T52" fmla="*/ 108 w 445"/>
                <a:gd name="T53" fmla="*/ 114 h 210"/>
                <a:gd name="T54" fmla="*/ 114 w 445"/>
                <a:gd name="T55" fmla="*/ 105 h 210"/>
                <a:gd name="T56" fmla="*/ 138 w 445"/>
                <a:gd name="T57" fmla="*/ 101 h 210"/>
                <a:gd name="T58" fmla="*/ 162 w 445"/>
                <a:gd name="T59" fmla="*/ 117 h 210"/>
                <a:gd name="T60" fmla="*/ 206 w 445"/>
                <a:gd name="T61" fmla="*/ 110 h 210"/>
                <a:gd name="T62" fmla="*/ 210 w 445"/>
                <a:gd name="T63" fmla="*/ 107 h 210"/>
                <a:gd name="T64" fmla="*/ 227 w 445"/>
                <a:gd name="T65" fmla="*/ 81 h 210"/>
                <a:gd name="T66" fmla="*/ 233 w 445"/>
                <a:gd name="T67" fmla="*/ 27 h 210"/>
                <a:gd name="T68" fmla="*/ 265 w 445"/>
                <a:gd name="T69" fmla="*/ 1 h 210"/>
                <a:gd name="T70" fmla="*/ 269 w 445"/>
                <a:gd name="T71" fmla="*/ 0 h 210"/>
                <a:gd name="T72" fmla="*/ 276 w 445"/>
                <a:gd name="T73" fmla="*/ 10 h 210"/>
                <a:gd name="T74" fmla="*/ 282 w 445"/>
                <a:gd name="T75" fmla="*/ 4 h 210"/>
                <a:gd name="T76" fmla="*/ 295 w 445"/>
                <a:gd name="T77" fmla="*/ 10 h 210"/>
                <a:gd name="T78" fmla="*/ 305 w 445"/>
                <a:gd name="T79" fmla="*/ 29 h 210"/>
                <a:gd name="T80" fmla="*/ 298 w 445"/>
                <a:gd name="T81" fmla="*/ 35 h 210"/>
                <a:gd name="T82" fmla="*/ 269 w 445"/>
                <a:gd name="T83" fmla="*/ 76 h 210"/>
                <a:gd name="T84" fmla="*/ 303 w 445"/>
                <a:gd name="T85" fmla="*/ 135 h 210"/>
                <a:gd name="T86" fmla="*/ 347 w 445"/>
                <a:gd name="T87" fmla="*/ 103 h 210"/>
                <a:gd name="T88" fmla="*/ 347 w 445"/>
                <a:gd name="T89" fmla="*/ 87 h 210"/>
                <a:gd name="T90" fmla="*/ 338 w 445"/>
                <a:gd name="T91" fmla="*/ 63 h 210"/>
                <a:gd name="T92" fmla="*/ 334 w 445"/>
                <a:gd name="T93" fmla="*/ 44 h 210"/>
                <a:gd name="T94" fmla="*/ 366 w 445"/>
                <a:gd name="T95" fmla="*/ 30 h 210"/>
                <a:gd name="T96" fmla="*/ 429 w 445"/>
                <a:gd name="T97" fmla="*/ 87 h 210"/>
                <a:gd name="T98" fmla="*/ 443 w 445"/>
                <a:gd name="T99" fmla="*/ 96 h 210"/>
                <a:gd name="T100" fmla="*/ 441 w 445"/>
                <a:gd name="T101" fmla="*/ 105 h 210"/>
                <a:gd name="T102" fmla="*/ 438 w 445"/>
                <a:gd name="T103" fmla="*/ 104 h 210"/>
                <a:gd name="T104" fmla="*/ 390 w 445"/>
                <a:gd name="T105" fmla="*/ 147 h 210"/>
                <a:gd name="T106" fmla="*/ 396 w 445"/>
                <a:gd name="T107" fmla="*/ 17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5" h="210">
                  <a:moveTo>
                    <a:pt x="396" y="172"/>
                  </a:moveTo>
                  <a:cubicBezTo>
                    <a:pt x="392" y="177"/>
                    <a:pt x="388" y="181"/>
                    <a:pt x="384" y="185"/>
                  </a:cubicBezTo>
                  <a:cubicBezTo>
                    <a:pt x="383" y="185"/>
                    <a:pt x="382" y="184"/>
                    <a:pt x="382" y="184"/>
                  </a:cubicBezTo>
                  <a:cubicBezTo>
                    <a:pt x="363" y="159"/>
                    <a:pt x="333" y="169"/>
                    <a:pt x="301" y="189"/>
                  </a:cubicBezTo>
                  <a:cubicBezTo>
                    <a:pt x="298" y="191"/>
                    <a:pt x="296" y="194"/>
                    <a:pt x="294" y="196"/>
                  </a:cubicBezTo>
                  <a:cubicBezTo>
                    <a:pt x="288" y="200"/>
                    <a:pt x="285" y="210"/>
                    <a:pt x="277" y="207"/>
                  </a:cubicBezTo>
                  <a:cubicBezTo>
                    <a:pt x="269" y="204"/>
                    <a:pt x="272" y="193"/>
                    <a:pt x="271" y="185"/>
                  </a:cubicBezTo>
                  <a:cubicBezTo>
                    <a:pt x="260" y="146"/>
                    <a:pt x="217" y="122"/>
                    <a:pt x="179" y="134"/>
                  </a:cubicBezTo>
                  <a:cubicBezTo>
                    <a:pt x="173" y="151"/>
                    <a:pt x="158" y="149"/>
                    <a:pt x="144" y="151"/>
                  </a:cubicBezTo>
                  <a:cubicBezTo>
                    <a:pt x="140" y="151"/>
                    <a:pt x="138" y="157"/>
                    <a:pt x="136" y="161"/>
                  </a:cubicBezTo>
                  <a:cubicBezTo>
                    <a:pt x="134" y="164"/>
                    <a:pt x="132" y="165"/>
                    <a:pt x="129" y="165"/>
                  </a:cubicBezTo>
                  <a:cubicBezTo>
                    <a:pt x="121" y="161"/>
                    <a:pt x="117" y="165"/>
                    <a:pt x="113" y="171"/>
                  </a:cubicBezTo>
                  <a:cubicBezTo>
                    <a:pt x="105" y="185"/>
                    <a:pt x="92" y="187"/>
                    <a:pt x="79" y="180"/>
                  </a:cubicBezTo>
                  <a:cubicBezTo>
                    <a:pt x="62" y="172"/>
                    <a:pt x="45" y="168"/>
                    <a:pt x="27" y="169"/>
                  </a:cubicBezTo>
                  <a:cubicBezTo>
                    <a:pt x="25" y="169"/>
                    <a:pt x="23" y="169"/>
                    <a:pt x="21" y="168"/>
                  </a:cubicBezTo>
                  <a:cubicBezTo>
                    <a:pt x="10" y="166"/>
                    <a:pt x="0" y="152"/>
                    <a:pt x="2" y="142"/>
                  </a:cubicBezTo>
                  <a:cubicBezTo>
                    <a:pt x="6" y="128"/>
                    <a:pt x="17" y="131"/>
                    <a:pt x="27" y="132"/>
                  </a:cubicBezTo>
                  <a:cubicBezTo>
                    <a:pt x="35" y="133"/>
                    <a:pt x="42" y="140"/>
                    <a:pt x="51" y="134"/>
                  </a:cubicBezTo>
                  <a:cubicBezTo>
                    <a:pt x="59" y="133"/>
                    <a:pt x="65" y="139"/>
                    <a:pt x="73" y="138"/>
                  </a:cubicBezTo>
                  <a:cubicBezTo>
                    <a:pt x="76" y="138"/>
                    <a:pt x="76" y="137"/>
                    <a:pt x="74" y="136"/>
                  </a:cubicBezTo>
                  <a:cubicBezTo>
                    <a:pt x="72" y="135"/>
                    <a:pt x="71" y="135"/>
                    <a:pt x="70" y="134"/>
                  </a:cubicBezTo>
                  <a:cubicBezTo>
                    <a:pt x="66" y="131"/>
                    <a:pt x="58" y="131"/>
                    <a:pt x="61" y="123"/>
                  </a:cubicBezTo>
                  <a:cubicBezTo>
                    <a:pt x="68" y="118"/>
                    <a:pt x="75" y="120"/>
                    <a:pt x="81" y="122"/>
                  </a:cubicBezTo>
                  <a:cubicBezTo>
                    <a:pt x="88" y="124"/>
                    <a:pt x="95" y="127"/>
                    <a:pt x="101" y="129"/>
                  </a:cubicBezTo>
                  <a:cubicBezTo>
                    <a:pt x="108" y="135"/>
                    <a:pt x="116" y="135"/>
                    <a:pt x="124" y="134"/>
                  </a:cubicBezTo>
                  <a:cubicBezTo>
                    <a:pt x="117" y="133"/>
                    <a:pt x="107" y="138"/>
                    <a:pt x="105" y="125"/>
                  </a:cubicBezTo>
                  <a:cubicBezTo>
                    <a:pt x="105" y="121"/>
                    <a:pt x="106" y="118"/>
                    <a:pt x="108" y="114"/>
                  </a:cubicBezTo>
                  <a:cubicBezTo>
                    <a:pt x="110" y="111"/>
                    <a:pt x="113" y="108"/>
                    <a:pt x="114" y="105"/>
                  </a:cubicBezTo>
                  <a:cubicBezTo>
                    <a:pt x="120" y="90"/>
                    <a:pt x="128" y="92"/>
                    <a:pt x="138" y="101"/>
                  </a:cubicBezTo>
                  <a:cubicBezTo>
                    <a:pt x="145" y="107"/>
                    <a:pt x="151" y="116"/>
                    <a:pt x="162" y="117"/>
                  </a:cubicBezTo>
                  <a:cubicBezTo>
                    <a:pt x="177" y="119"/>
                    <a:pt x="192" y="123"/>
                    <a:pt x="206" y="110"/>
                  </a:cubicBezTo>
                  <a:cubicBezTo>
                    <a:pt x="207" y="109"/>
                    <a:pt x="209" y="108"/>
                    <a:pt x="210" y="107"/>
                  </a:cubicBezTo>
                  <a:cubicBezTo>
                    <a:pt x="222" y="103"/>
                    <a:pt x="228" y="95"/>
                    <a:pt x="227" y="81"/>
                  </a:cubicBezTo>
                  <a:cubicBezTo>
                    <a:pt x="227" y="63"/>
                    <a:pt x="231" y="45"/>
                    <a:pt x="233" y="27"/>
                  </a:cubicBezTo>
                  <a:cubicBezTo>
                    <a:pt x="239" y="13"/>
                    <a:pt x="254" y="9"/>
                    <a:pt x="265" y="1"/>
                  </a:cubicBezTo>
                  <a:cubicBezTo>
                    <a:pt x="266" y="0"/>
                    <a:pt x="267" y="0"/>
                    <a:pt x="269" y="0"/>
                  </a:cubicBezTo>
                  <a:cubicBezTo>
                    <a:pt x="275" y="0"/>
                    <a:pt x="275" y="5"/>
                    <a:pt x="276" y="10"/>
                  </a:cubicBezTo>
                  <a:cubicBezTo>
                    <a:pt x="278" y="8"/>
                    <a:pt x="279" y="4"/>
                    <a:pt x="282" y="4"/>
                  </a:cubicBezTo>
                  <a:cubicBezTo>
                    <a:pt x="287" y="3"/>
                    <a:pt x="291" y="7"/>
                    <a:pt x="295" y="10"/>
                  </a:cubicBezTo>
                  <a:cubicBezTo>
                    <a:pt x="299" y="15"/>
                    <a:pt x="307" y="20"/>
                    <a:pt x="305" y="29"/>
                  </a:cubicBezTo>
                  <a:cubicBezTo>
                    <a:pt x="303" y="32"/>
                    <a:pt x="301" y="34"/>
                    <a:pt x="298" y="35"/>
                  </a:cubicBezTo>
                  <a:cubicBezTo>
                    <a:pt x="276" y="40"/>
                    <a:pt x="269" y="55"/>
                    <a:pt x="269" y="76"/>
                  </a:cubicBezTo>
                  <a:cubicBezTo>
                    <a:pt x="269" y="102"/>
                    <a:pt x="277" y="124"/>
                    <a:pt x="303" y="135"/>
                  </a:cubicBezTo>
                  <a:cubicBezTo>
                    <a:pt x="330" y="142"/>
                    <a:pt x="346" y="131"/>
                    <a:pt x="347" y="103"/>
                  </a:cubicBezTo>
                  <a:cubicBezTo>
                    <a:pt x="347" y="98"/>
                    <a:pt x="347" y="93"/>
                    <a:pt x="347" y="87"/>
                  </a:cubicBezTo>
                  <a:cubicBezTo>
                    <a:pt x="347" y="78"/>
                    <a:pt x="345" y="69"/>
                    <a:pt x="338" y="63"/>
                  </a:cubicBezTo>
                  <a:cubicBezTo>
                    <a:pt x="332" y="58"/>
                    <a:pt x="331" y="51"/>
                    <a:pt x="334" y="44"/>
                  </a:cubicBezTo>
                  <a:cubicBezTo>
                    <a:pt x="342" y="35"/>
                    <a:pt x="349" y="21"/>
                    <a:pt x="366" y="30"/>
                  </a:cubicBezTo>
                  <a:cubicBezTo>
                    <a:pt x="381" y="55"/>
                    <a:pt x="395" y="82"/>
                    <a:pt x="429" y="87"/>
                  </a:cubicBezTo>
                  <a:cubicBezTo>
                    <a:pt x="435" y="88"/>
                    <a:pt x="441" y="89"/>
                    <a:pt x="443" y="96"/>
                  </a:cubicBezTo>
                  <a:cubicBezTo>
                    <a:pt x="445" y="99"/>
                    <a:pt x="443" y="102"/>
                    <a:pt x="441" y="105"/>
                  </a:cubicBezTo>
                  <a:cubicBezTo>
                    <a:pt x="440" y="105"/>
                    <a:pt x="439" y="105"/>
                    <a:pt x="438" y="104"/>
                  </a:cubicBezTo>
                  <a:cubicBezTo>
                    <a:pt x="401" y="95"/>
                    <a:pt x="384" y="110"/>
                    <a:pt x="390" y="147"/>
                  </a:cubicBezTo>
                  <a:cubicBezTo>
                    <a:pt x="392" y="155"/>
                    <a:pt x="393" y="164"/>
                    <a:pt x="396" y="172"/>
                  </a:cubicBezTo>
                  <a:close/>
                </a:path>
              </a:pathLst>
            </a:custGeom>
            <a:solidFill>
              <a:srgbClr val="E59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73AD31C-8AA7-5B54-E86C-4B7374544E28}"/>
                </a:ext>
              </a:extLst>
            </p:cNvPr>
            <p:cNvSpPr/>
            <p:nvPr/>
          </p:nvSpPr>
          <p:spPr bwMode="auto">
            <a:xfrm>
              <a:off x="944563" y="3048000"/>
              <a:ext cx="996950" cy="801687"/>
            </a:xfrm>
            <a:custGeom>
              <a:avLst/>
              <a:gdLst>
                <a:gd name="T0" fmla="*/ 23 w 265"/>
                <a:gd name="T1" fmla="*/ 169 h 213"/>
                <a:gd name="T2" fmla="*/ 0 w 265"/>
                <a:gd name="T3" fmla="*/ 49 h 213"/>
                <a:gd name="T4" fmla="*/ 19 w 265"/>
                <a:gd name="T5" fmla="*/ 37 h 213"/>
                <a:gd name="T6" fmla="*/ 31 w 265"/>
                <a:gd name="T7" fmla="*/ 28 h 213"/>
                <a:gd name="T8" fmla="*/ 61 w 265"/>
                <a:gd name="T9" fmla="*/ 19 h 213"/>
                <a:gd name="T10" fmla="*/ 81 w 265"/>
                <a:gd name="T11" fmla="*/ 20 h 213"/>
                <a:gd name="T12" fmla="*/ 96 w 265"/>
                <a:gd name="T13" fmla="*/ 27 h 213"/>
                <a:gd name="T14" fmla="*/ 89 w 265"/>
                <a:gd name="T15" fmla="*/ 40 h 213"/>
                <a:gd name="T16" fmla="*/ 77 w 265"/>
                <a:gd name="T17" fmla="*/ 55 h 213"/>
                <a:gd name="T18" fmla="*/ 36 w 265"/>
                <a:gd name="T19" fmla="*/ 88 h 213"/>
                <a:gd name="T20" fmla="*/ 69 w 265"/>
                <a:gd name="T21" fmla="*/ 132 h 213"/>
                <a:gd name="T22" fmla="*/ 127 w 265"/>
                <a:gd name="T23" fmla="*/ 109 h 213"/>
                <a:gd name="T24" fmla="*/ 131 w 265"/>
                <a:gd name="T25" fmla="*/ 74 h 213"/>
                <a:gd name="T26" fmla="*/ 125 w 265"/>
                <a:gd name="T27" fmla="*/ 95 h 213"/>
                <a:gd name="T28" fmla="*/ 115 w 265"/>
                <a:gd name="T29" fmla="*/ 106 h 213"/>
                <a:gd name="T30" fmla="*/ 110 w 265"/>
                <a:gd name="T31" fmla="*/ 93 h 213"/>
                <a:gd name="T32" fmla="*/ 110 w 265"/>
                <a:gd name="T33" fmla="*/ 85 h 213"/>
                <a:gd name="T34" fmla="*/ 85 w 265"/>
                <a:gd name="T35" fmla="*/ 51 h 213"/>
                <a:gd name="T36" fmla="*/ 85 w 265"/>
                <a:gd name="T37" fmla="*/ 44 h 213"/>
                <a:gd name="T38" fmla="*/ 91 w 265"/>
                <a:gd name="T39" fmla="*/ 16 h 213"/>
                <a:gd name="T40" fmla="*/ 119 w 265"/>
                <a:gd name="T41" fmla="*/ 0 h 213"/>
                <a:gd name="T42" fmla="*/ 162 w 265"/>
                <a:gd name="T43" fmla="*/ 7 h 213"/>
                <a:gd name="T44" fmla="*/ 173 w 265"/>
                <a:gd name="T45" fmla="*/ 10 h 213"/>
                <a:gd name="T46" fmla="*/ 170 w 265"/>
                <a:gd name="T47" fmla="*/ 39 h 213"/>
                <a:gd name="T48" fmla="*/ 161 w 265"/>
                <a:gd name="T49" fmla="*/ 29 h 213"/>
                <a:gd name="T50" fmla="*/ 169 w 265"/>
                <a:gd name="T51" fmla="*/ 50 h 213"/>
                <a:gd name="T52" fmla="*/ 171 w 265"/>
                <a:gd name="T53" fmla="*/ 55 h 213"/>
                <a:gd name="T54" fmla="*/ 175 w 265"/>
                <a:gd name="T55" fmla="*/ 74 h 213"/>
                <a:gd name="T56" fmla="*/ 175 w 265"/>
                <a:gd name="T57" fmla="*/ 76 h 213"/>
                <a:gd name="T58" fmla="*/ 175 w 265"/>
                <a:gd name="T59" fmla="*/ 74 h 213"/>
                <a:gd name="T60" fmla="*/ 195 w 265"/>
                <a:gd name="T61" fmla="*/ 67 h 213"/>
                <a:gd name="T62" fmla="*/ 245 w 265"/>
                <a:gd name="T63" fmla="*/ 69 h 213"/>
                <a:gd name="T64" fmla="*/ 264 w 265"/>
                <a:gd name="T65" fmla="*/ 77 h 213"/>
                <a:gd name="T66" fmla="*/ 248 w 265"/>
                <a:gd name="T67" fmla="*/ 89 h 213"/>
                <a:gd name="T68" fmla="*/ 206 w 265"/>
                <a:gd name="T69" fmla="*/ 98 h 213"/>
                <a:gd name="T70" fmla="*/ 171 w 265"/>
                <a:gd name="T71" fmla="*/ 147 h 213"/>
                <a:gd name="T72" fmla="*/ 171 w 265"/>
                <a:gd name="T73" fmla="*/ 155 h 213"/>
                <a:gd name="T74" fmla="*/ 169 w 265"/>
                <a:gd name="T75" fmla="*/ 160 h 213"/>
                <a:gd name="T76" fmla="*/ 85 w 265"/>
                <a:gd name="T77" fmla="*/ 192 h 213"/>
                <a:gd name="T78" fmla="*/ 69 w 265"/>
                <a:gd name="T79" fmla="*/ 212 h 213"/>
                <a:gd name="T80" fmla="*/ 59 w 265"/>
                <a:gd name="T81" fmla="*/ 188 h 213"/>
                <a:gd name="T82" fmla="*/ 23 w 265"/>
                <a:gd name="T83" fmla="*/ 1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5" h="213">
                  <a:moveTo>
                    <a:pt x="23" y="169"/>
                  </a:moveTo>
                  <a:cubicBezTo>
                    <a:pt x="7" y="131"/>
                    <a:pt x="0" y="90"/>
                    <a:pt x="0" y="49"/>
                  </a:cubicBezTo>
                  <a:cubicBezTo>
                    <a:pt x="5" y="43"/>
                    <a:pt x="12" y="41"/>
                    <a:pt x="19" y="37"/>
                  </a:cubicBezTo>
                  <a:cubicBezTo>
                    <a:pt x="24" y="35"/>
                    <a:pt x="28" y="32"/>
                    <a:pt x="31" y="28"/>
                  </a:cubicBezTo>
                  <a:cubicBezTo>
                    <a:pt x="39" y="16"/>
                    <a:pt x="48" y="11"/>
                    <a:pt x="61" y="19"/>
                  </a:cubicBezTo>
                  <a:cubicBezTo>
                    <a:pt x="67" y="22"/>
                    <a:pt x="74" y="21"/>
                    <a:pt x="81" y="20"/>
                  </a:cubicBezTo>
                  <a:cubicBezTo>
                    <a:pt x="87" y="19"/>
                    <a:pt x="93" y="21"/>
                    <a:pt x="96" y="27"/>
                  </a:cubicBezTo>
                  <a:cubicBezTo>
                    <a:pt x="98" y="32"/>
                    <a:pt x="94" y="38"/>
                    <a:pt x="89" y="40"/>
                  </a:cubicBezTo>
                  <a:cubicBezTo>
                    <a:pt x="83" y="43"/>
                    <a:pt x="81" y="50"/>
                    <a:pt x="77" y="55"/>
                  </a:cubicBezTo>
                  <a:cubicBezTo>
                    <a:pt x="60" y="62"/>
                    <a:pt x="42" y="68"/>
                    <a:pt x="36" y="88"/>
                  </a:cubicBezTo>
                  <a:cubicBezTo>
                    <a:pt x="29" y="117"/>
                    <a:pt x="40" y="132"/>
                    <a:pt x="69" y="132"/>
                  </a:cubicBezTo>
                  <a:cubicBezTo>
                    <a:pt x="91" y="132"/>
                    <a:pt x="114" y="132"/>
                    <a:pt x="127" y="109"/>
                  </a:cubicBezTo>
                  <a:cubicBezTo>
                    <a:pt x="132" y="98"/>
                    <a:pt x="136" y="88"/>
                    <a:pt x="131" y="74"/>
                  </a:cubicBezTo>
                  <a:cubicBezTo>
                    <a:pt x="127" y="82"/>
                    <a:pt x="127" y="89"/>
                    <a:pt x="125" y="95"/>
                  </a:cubicBezTo>
                  <a:cubicBezTo>
                    <a:pt x="123" y="100"/>
                    <a:pt x="122" y="107"/>
                    <a:pt x="115" y="106"/>
                  </a:cubicBezTo>
                  <a:cubicBezTo>
                    <a:pt x="108" y="105"/>
                    <a:pt x="111" y="98"/>
                    <a:pt x="110" y="93"/>
                  </a:cubicBezTo>
                  <a:cubicBezTo>
                    <a:pt x="110" y="91"/>
                    <a:pt x="110" y="88"/>
                    <a:pt x="110" y="85"/>
                  </a:cubicBezTo>
                  <a:cubicBezTo>
                    <a:pt x="113" y="59"/>
                    <a:pt x="113" y="59"/>
                    <a:pt x="85" y="51"/>
                  </a:cubicBezTo>
                  <a:cubicBezTo>
                    <a:pt x="82" y="48"/>
                    <a:pt x="82" y="46"/>
                    <a:pt x="85" y="44"/>
                  </a:cubicBezTo>
                  <a:cubicBezTo>
                    <a:pt x="98" y="37"/>
                    <a:pt x="99" y="27"/>
                    <a:pt x="91" y="16"/>
                  </a:cubicBezTo>
                  <a:cubicBezTo>
                    <a:pt x="101" y="11"/>
                    <a:pt x="110" y="5"/>
                    <a:pt x="119" y="0"/>
                  </a:cubicBezTo>
                  <a:cubicBezTo>
                    <a:pt x="133" y="8"/>
                    <a:pt x="147" y="14"/>
                    <a:pt x="162" y="7"/>
                  </a:cubicBezTo>
                  <a:cubicBezTo>
                    <a:pt x="166" y="6"/>
                    <a:pt x="170" y="6"/>
                    <a:pt x="173" y="10"/>
                  </a:cubicBezTo>
                  <a:cubicBezTo>
                    <a:pt x="175" y="20"/>
                    <a:pt x="173" y="30"/>
                    <a:pt x="170" y="39"/>
                  </a:cubicBezTo>
                  <a:cubicBezTo>
                    <a:pt x="163" y="38"/>
                    <a:pt x="163" y="38"/>
                    <a:pt x="161" y="29"/>
                  </a:cubicBezTo>
                  <a:cubicBezTo>
                    <a:pt x="160" y="36"/>
                    <a:pt x="162" y="44"/>
                    <a:pt x="169" y="50"/>
                  </a:cubicBezTo>
                  <a:cubicBezTo>
                    <a:pt x="170" y="52"/>
                    <a:pt x="171" y="53"/>
                    <a:pt x="171" y="55"/>
                  </a:cubicBezTo>
                  <a:cubicBezTo>
                    <a:pt x="174" y="61"/>
                    <a:pt x="176" y="68"/>
                    <a:pt x="175" y="74"/>
                  </a:cubicBezTo>
                  <a:cubicBezTo>
                    <a:pt x="173" y="77"/>
                    <a:pt x="178" y="76"/>
                    <a:pt x="175" y="76"/>
                  </a:cubicBezTo>
                  <a:cubicBezTo>
                    <a:pt x="175" y="76"/>
                    <a:pt x="175" y="75"/>
                    <a:pt x="175" y="74"/>
                  </a:cubicBezTo>
                  <a:cubicBezTo>
                    <a:pt x="177" y="60"/>
                    <a:pt x="186" y="64"/>
                    <a:pt x="195" y="67"/>
                  </a:cubicBezTo>
                  <a:cubicBezTo>
                    <a:pt x="211" y="73"/>
                    <a:pt x="228" y="74"/>
                    <a:pt x="245" y="69"/>
                  </a:cubicBezTo>
                  <a:cubicBezTo>
                    <a:pt x="253" y="69"/>
                    <a:pt x="263" y="66"/>
                    <a:pt x="264" y="77"/>
                  </a:cubicBezTo>
                  <a:cubicBezTo>
                    <a:pt x="265" y="86"/>
                    <a:pt x="255" y="87"/>
                    <a:pt x="248" y="89"/>
                  </a:cubicBezTo>
                  <a:cubicBezTo>
                    <a:pt x="234" y="92"/>
                    <a:pt x="220" y="95"/>
                    <a:pt x="206" y="98"/>
                  </a:cubicBezTo>
                  <a:cubicBezTo>
                    <a:pt x="173" y="105"/>
                    <a:pt x="166" y="114"/>
                    <a:pt x="171" y="147"/>
                  </a:cubicBezTo>
                  <a:cubicBezTo>
                    <a:pt x="172" y="150"/>
                    <a:pt x="172" y="152"/>
                    <a:pt x="171" y="155"/>
                  </a:cubicBezTo>
                  <a:cubicBezTo>
                    <a:pt x="171" y="157"/>
                    <a:pt x="170" y="159"/>
                    <a:pt x="169" y="160"/>
                  </a:cubicBezTo>
                  <a:cubicBezTo>
                    <a:pt x="134" y="153"/>
                    <a:pt x="109" y="169"/>
                    <a:pt x="85" y="192"/>
                  </a:cubicBezTo>
                  <a:cubicBezTo>
                    <a:pt x="79" y="198"/>
                    <a:pt x="78" y="213"/>
                    <a:pt x="69" y="212"/>
                  </a:cubicBezTo>
                  <a:cubicBezTo>
                    <a:pt x="59" y="211"/>
                    <a:pt x="64" y="196"/>
                    <a:pt x="59" y="188"/>
                  </a:cubicBezTo>
                  <a:cubicBezTo>
                    <a:pt x="51" y="174"/>
                    <a:pt x="38" y="169"/>
                    <a:pt x="23" y="169"/>
                  </a:cubicBezTo>
                  <a:close/>
                </a:path>
              </a:pathLst>
            </a:custGeom>
            <a:solidFill>
              <a:srgbClr val="E69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DA7F894-0651-A67F-E171-94B2A7F345AC}"/>
                </a:ext>
              </a:extLst>
            </p:cNvPr>
            <p:cNvSpPr/>
            <p:nvPr/>
          </p:nvSpPr>
          <p:spPr bwMode="auto">
            <a:xfrm>
              <a:off x="2665413" y="2162175"/>
              <a:ext cx="812800" cy="1270000"/>
            </a:xfrm>
            <a:custGeom>
              <a:avLst/>
              <a:gdLst>
                <a:gd name="T0" fmla="*/ 140 w 216"/>
                <a:gd name="T1" fmla="*/ 0 h 337"/>
                <a:gd name="T2" fmla="*/ 150 w 216"/>
                <a:gd name="T3" fmla="*/ 11 h 337"/>
                <a:gd name="T4" fmla="*/ 143 w 216"/>
                <a:gd name="T5" fmla="*/ 38 h 337"/>
                <a:gd name="T6" fmla="*/ 159 w 216"/>
                <a:gd name="T7" fmla="*/ 91 h 337"/>
                <a:gd name="T8" fmla="*/ 202 w 216"/>
                <a:gd name="T9" fmla="*/ 116 h 337"/>
                <a:gd name="T10" fmla="*/ 204 w 216"/>
                <a:gd name="T11" fmla="*/ 132 h 337"/>
                <a:gd name="T12" fmla="*/ 199 w 216"/>
                <a:gd name="T13" fmla="*/ 135 h 337"/>
                <a:gd name="T14" fmla="*/ 177 w 216"/>
                <a:gd name="T15" fmla="*/ 157 h 337"/>
                <a:gd name="T16" fmla="*/ 174 w 216"/>
                <a:gd name="T17" fmla="*/ 161 h 337"/>
                <a:gd name="T18" fmla="*/ 170 w 216"/>
                <a:gd name="T19" fmla="*/ 205 h 337"/>
                <a:gd name="T20" fmla="*/ 171 w 216"/>
                <a:gd name="T21" fmla="*/ 228 h 337"/>
                <a:gd name="T22" fmla="*/ 151 w 216"/>
                <a:gd name="T23" fmla="*/ 223 h 337"/>
                <a:gd name="T24" fmla="*/ 110 w 216"/>
                <a:gd name="T25" fmla="*/ 224 h 337"/>
                <a:gd name="T26" fmla="*/ 63 w 216"/>
                <a:gd name="T27" fmla="*/ 299 h 337"/>
                <a:gd name="T28" fmla="*/ 35 w 216"/>
                <a:gd name="T29" fmla="*/ 337 h 337"/>
                <a:gd name="T30" fmla="*/ 31 w 216"/>
                <a:gd name="T31" fmla="*/ 320 h 337"/>
                <a:gd name="T32" fmla="*/ 46 w 216"/>
                <a:gd name="T33" fmla="*/ 288 h 337"/>
                <a:gd name="T34" fmla="*/ 53 w 216"/>
                <a:gd name="T35" fmla="*/ 258 h 337"/>
                <a:gd name="T36" fmla="*/ 37 w 216"/>
                <a:gd name="T37" fmla="*/ 229 h 337"/>
                <a:gd name="T38" fmla="*/ 21 w 216"/>
                <a:gd name="T39" fmla="*/ 212 h 337"/>
                <a:gd name="T40" fmla="*/ 23 w 216"/>
                <a:gd name="T41" fmla="*/ 196 h 337"/>
                <a:gd name="T42" fmla="*/ 39 w 216"/>
                <a:gd name="T43" fmla="*/ 199 h 337"/>
                <a:gd name="T44" fmla="*/ 44 w 216"/>
                <a:gd name="T45" fmla="*/ 206 h 337"/>
                <a:gd name="T46" fmla="*/ 19 w 216"/>
                <a:gd name="T47" fmla="*/ 189 h 337"/>
                <a:gd name="T48" fmla="*/ 5 w 216"/>
                <a:gd name="T49" fmla="*/ 167 h 337"/>
                <a:gd name="T50" fmla="*/ 40 w 216"/>
                <a:gd name="T51" fmla="*/ 174 h 337"/>
                <a:gd name="T52" fmla="*/ 52 w 216"/>
                <a:gd name="T53" fmla="*/ 187 h 337"/>
                <a:gd name="T54" fmla="*/ 106 w 216"/>
                <a:gd name="T55" fmla="*/ 180 h 337"/>
                <a:gd name="T56" fmla="*/ 133 w 216"/>
                <a:gd name="T57" fmla="*/ 139 h 337"/>
                <a:gd name="T58" fmla="*/ 79 w 216"/>
                <a:gd name="T59" fmla="*/ 105 h 337"/>
                <a:gd name="T60" fmla="*/ 67 w 216"/>
                <a:gd name="T61" fmla="*/ 112 h 337"/>
                <a:gd name="T62" fmla="*/ 25 w 216"/>
                <a:gd name="T63" fmla="*/ 109 h 337"/>
                <a:gd name="T64" fmla="*/ 28 w 216"/>
                <a:gd name="T65" fmla="*/ 90 h 337"/>
                <a:gd name="T66" fmla="*/ 35 w 216"/>
                <a:gd name="T67" fmla="*/ 76 h 337"/>
                <a:gd name="T68" fmla="*/ 47 w 216"/>
                <a:gd name="T69" fmla="*/ 45 h 337"/>
                <a:gd name="T70" fmla="*/ 74 w 216"/>
                <a:gd name="T71" fmla="*/ 58 h 337"/>
                <a:gd name="T72" fmla="*/ 129 w 216"/>
                <a:gd name="T73" fmla="*/ 18 h 337"/>
                <a:gd name="T74" fmla="*/ 140 w 216"/>
                <a:gd name="T7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337">
                  <a:moveTo>
                    <a:pt x="140" y="0"/>
                  </a:moveTo>
                  <a:cubicBezTo>
                    <a:pt x="143" y="4"/>
                    <a:pt x="147" y="8"/>
                    <a:pt x="150" y="11"/>
                  </a:cubicBezTo>
                  <a:cubicBezTo>
                    <a:pt x="151" y="21"/>
                    <a:pt x="146" y="29"/>
                    <a:pt x="143" y="38"/>
                  </a:cubicBezTo>
                  <a:cubicBezTo>
                    <a:pt x="135" y="60"/>
                    <a:pt x="142" y="77"/>
                    <a:pt x="159" y="91"/>
                  </a:cubicBezTo>
                  <a:cubicBezTo>
                    <a:pt x="172" y="101"/>
                    <a:pt x="184" y="113"/>
                    <a:pt x="202" y="116"/>
                  </a:cubicBezTo>
                  <a:cubicBezTo>
                    <a:pt x="216" y="119"/>
                    <a:pt x="211" y="126"/>
                    <a:pt x="204" y="132"/>
                  </a:cubicBezTo>
                  <a:cubicBezTo>
                    <a:pt x="202" y="133"/>
                    <a:pt x="201" y="134"/>
                    <a:pt x="199" y="135"/>
                  </a:cubicBezTo>
                  <a:cubicBezTo>
                    <a:pt x="190" y="140"/>
                    <a:pt x="182" y="147"/>
                    <a:pt x="177" y="157"/>
                  </a:cubicBezTo>
                  <a:cubicBezTo>
                    <a:pt x="176" y="158"/>
                    <a:pt x="175" y="160"/>
                    <a:pt x="174" y="161"/>
                  </a:cubicBezTo>
                  <a:cubicBezTo>
                    <a:pt x="166" y="175"/>
                    <a:pt x="166" y="190"/>
                    <a:pt x="170" y="205"/>
                  </a:cubicBezTo>
                  <a:cubicBezTo>
                    <a:pt x="171" y="212"/>
                    <a:pt x="175" y="220"/>
                    <a:pt x="171" y="228"/>
                  </a:cubicBezTo>
                  <a:cubicBezTo>
                    <a:pt x="163" y="232"/>
                    <a:pt x="158" y="226"/>
                    <a:pt x="151" y="223"/>
                  </a:cubicBezTo>
                  <a:cubicBezTo>
                    <a:pt x="137" y="214"/>
                    <a:pt x="123" y="215"/>
                    <a:pt x="110" y="224"/>
                  </a:cubicBezTo>
                  <a:cubicBezTo>
                    <a:pt x="84" y="243"/>
                    <a:pt x="64" y="264"/>
                    <a:pt x="63" y="299"/>
                  </a:cubicBezTo>
                  <a:cubicBezTo>
                    <a:pt x="63" y="318"/>
                    <a:pt x="49" y="327"/>
                    <a:pt x="35" y="337"/>
                  </a:cubicBezTo>
                  <a:cubicBezTo>
                    <a:pt x="27" y="333"/>
                    <a:pt x="29" y="326"/>
                    <a:pt x="31" y="320"/>
                  </a:cubicBezTo>
                  <a:cubicBezTo>
                    <a:pt x="36" y="309"/>
                    <a:pt x="39" y="298"/>
                    <a:pt x="46" y="288"/>
                  </a:cubicBezTo>
                  <a:cubicBezTo>
                    <a:pt x="52" y="279"/>
                    <a:pt x="53" y="269"/>
                    <a:pt x="53" y="258"/>
                  </a:cubicBezTo>
                  <a:cubicBezTo>
                    <a:pt x="54" y="245"/>
                    <a:pt x="49" y="235"/>
                    <a:pt x="37" y="229"/>
                  </a:cubicBezTo>
                  <a:cubicBezTo>
                    <a:pt x="30" y="225"/>
                    <a:pt x="23" y="221"/>
                    <a:pt x="21" y="212"/>
                  </a:cubicBezTo>
                  <a:cubicBezTo>
                    <a:pt x="19" y="206"/>
                    <a:pt x="17" y="200"/>
                    <a:pt x="23" y="196"/>
                  </a:cubicBezTo>
                  <a:cubicBezTo>
                    <a:pt x="29" y="191"/>
                    <a:pt x="34" y="196"/>
                    <a:pt x="39" y="199"/>
                  </a:cubicBezTo>
                  <a:cubicBezTo>
                    <a:pt x="41" y="201"/>
                    <a:pt x="43" y="204"/>
                    <a:pt x="44" y="206"/>
                  </a:cubicBezTo>
                  <a:cubicBezTo>
                    <a:pt x="40" y="195"/>
                    <a:pt x="29" y="193"/>
                    <a:pt x="19" y="189"/>
                  </a:cubicBezTo>
                  <a:cubicBezTo>
                    <a:pt x="10" y="185"/>
                    <a:pt x="0" y="181"/>
                    <a:pt x="5" y="167"/>
                  </a:cubicBezTo>
                  <a:cubicBezTo>
                    <a:pt x="24" y="156"/>
                    <a:pt x="30" y="157"/>
                    <a:pt x="40" y="174"/>
                  </a:cubicBezTo>
                  <a:cubicBezTo>
                    <a:pt x="43" y="179"/>
                    <a:pt x="47" y="184"/>
                    <a:pt x="52" y="187"/>
                  </a:cubicBezTo>
                  <a:cubicBezTo>
                    <a:pt x="71" y="196"/>
                    <a:pt x="89" y="190"/>
                    <a:pt x="106" y="180"/>
                  </a:cubicBezTo>
                  <a:cubicBezTo>
                    <a:pt x="122" y="171"/>
                    <a:pt x="132" y="158"/>
                    <a:pt x="133" y="139"/>
                  </a:cubicBezTo>
                  <a:cubicBezTo>
                    <a:pt x="133" y="104"/>
                    <a:pt x="111" y="90"/>
                    <a:pt x="79" y="105"/>
                  </a:cubicBezTo>
                  <a:cubicBezTo>
                    <a:pt x="75" y="107"/>
                    <a:pt x="71" y="110"/>
                    <a:pt x="67" y="112"/>
                  </a:cubicBezTo>
                  <a:cubicBezTo>
                    <a:pt x="53" y="123"/>
                    <a:pt x="39" y="120"/>
                    <a:pt x="25" y="109"/>
                  </a:cubicBezTo>
                  <a:cubicBezTo>
                    <a:pt x="22" y="102"/>
                    <a:pt x="25" y="96"/>
                    <a:pt x="28" y="90"/>
                  </a:cubicBezTo>
                  <a:cubicBezTo>
                    <a:pt x="30" y="85"/>
                    <a:pt x="32" y="80"/>
                    <a:pt x="35" y="76"/>
                  </a:cubicBezTo>
                  <a:cubicBezTo>
                    <a:pt x="42" y="67"/>
                    <a:pt x="37" y="51"/>
                    <a:pt x="47" y="45"/>
                  </a:cubicBezTo>
                  <a:cubicBezTo>
                    <a:pt x="57" y="40"/>
                    <a:pt x="64" y="55"/>
                    <a:pt x="74" y="58"/>
                  </a:cubicBezTo>
                  <a:cubicBezTo>
                    <a:pt x="93" y="62"/>
                    <a:pt x="121" y="43"/>
                    <a:pt x="129" y="18"/>
                  </a:cubicBezTo>
                  <a:cubicBezTo>
                    <a:pt x="132" y="12"/>
                    <a:pt x="132" y="4"/>
                    <a:pt x="140" y="0"/>
                  </a:cubicBezTo>
                  <a:close/>
                </a:path>
              </a:pathLst>
            </a:custGeom>
            <a:solidFill>
              <a:srgbClr val="E59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4D26FAE7-FD0E-72A8-03C1-F6A2EB9AC9ED}"/>
                </a:ext>
              </a:extLst>
            </p:cNvPr>
            <p:cNvSpPr/>
            <p:nvPr/>
          </p:nvSpPr>
          <p:spPr bwMode="auto">
            <a:xfrm>
              <a:off x="2193925" y="1862138"/>
              <a:ext cx="625475" cy="700087"/>
            </a:xfrm>
            <a:custGeom>
              <a:avLst/>
              <a:gdLst>
                <a:gd name="T0" fmla="*/ 91 w 166"/>
                <a:gd name="T1" fmla="*/ 0 h 186"/>
                <a:gd name="T2" fmla="*/ 96 w 166"/>
                <a:gd name="T3" fmla="*/ 1 h 186"/>
                <a:gd name="T4" fmla="*/ 126 w 166"/>
                <a:gd name="T5" fmla="*/ 32 h 186"/>
                <a:gd name="T6" fmla="*/ 137 w 166"/>
                <a:gd name="T7" fmla="*/ 46 h 186"/>
                <a:gd name="T8" fmla="*/ 119 w 166"/>
                <a:gd name="T9" fmla="*/ 58 h 186"/>
                <a:gd name="T10" fmla="*/ 150 w 166"/>
                <a:gd name="T11" fmla="*/ 63 h 186"/>
                <a:gd name="T12" fmla="*/ 159 w 166"/>
                <a:gd name="T13" fmla="*/ 93 h 186"/>
                <a:gd name="T14" fmla="*/ 161 w 166"/>
                <a:gd name="T15" fmla="*/ 119 h 186"/>
                <a:gd name="T16" fmla="*/ 129 w 166"/>
                <a:gd name="T17" fmla="*/ 150 h 186"/>
                <a:gd name="T18" fmla="*/ 122 w 166"/>
                <a:gd name="T19" fmla="*/ 156 h 186"/>
                <a:gd name="T20" fmla="*/ 115 w 166"/>
                <a:gd name="T21" fmla="*/ 147 h 186"/>
                <a:gd name="T22" fmla="*/ 116 w 166"/>
                <a:gd name="T23" fmla="*/ 123 h 186"/>
                <a:gd name="T24" fmla="*/ 106 w 166"/>
                <a:gd name="T25" fmla="*/ 169 h 186"/>
                <a:gd name="T26" fmla="*/ 89 w 166"/>
                <a:gd name="T27" fmla="*/ 183 h 186"/>
                <a:gd name="T28" fmla="*/ 67 w 166"/>
                <a:gd name="T29" fmla="*/ 182 h 186"/>
                <a:gd name="T30" fmla="*/ 59 w 166"/>
                <a:gd name="T31" fmla="*/ 148 h 186"/>
                <a:gd name="T32" fmla="*/ 61 w 166"/>
                <a:gd name="T33" fmla="*/ 117 h 186"/>
                <a:gd name="T34" fmla="*/ 58 w 166"/>
                <a:gd name="T35" fmla="*/ 144 h 186"/>
                <a:gd name="T36" fmla="*/ 53 w 166"/>
                <a:gd name="T37" fmla="*/ 146 h 186"/>
                <a:gd name="T38" fmla="*/ 16 w 166"/>
                <a:gd name="T39" fmla="*/ 104 h 186"/>
                <a:gd name="T40" fmla="*/ 6 w 166"/>
                <a:gd name="T41" fmla="*/ 70 h 186"/>
                <a:gd name="T42" fmla="*/ 12 w 166"/>
                <a:gd name="T43" fmla="*/ 56 h 186"/>
                <a:gd name="T44" fmla="*/ 18 w 166"/>
                <a:gd name="T45" fmla="*/ 55 h 186"/>
                <a:gd name="T46" fmla="*/ 72 w 166"/>
                <a:gd name="T47" fmla="*/ 30 h 186"/>
                <a:gd name="T48" fmla="*/ 54 w 166"/>
                <a:gd name="T49" fmla="*/ 49 h 186"/>
                <a:gd name="T50" fmla="*/ 41 w 166"/>
                <a:gd name="T51" fmla="*/ 48 h 186"/>
                <a:gd name="T52" fmla="*/ 41 w 166"/>
                <a:gd name="T53" fmla="*/ 37 h 186"/>
                <a:gd name="T54" fmla="*/ 91 w 166"/>
                <a:gd name="T5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186">
                  <a:moveTo>
                    <a:pt x="91" y="0"/>
                  </a:moveTo>
                  <a:cubicBezTo>
                    <a:pt x="92" y="0"/>
                    <a:pt x="94" y="1"/>
                    <a:pt x="96" y="1"/>
                  </a:cubicBezTo>
                  <a:cubicBezTo>
                    <a:pt x="103" y="14"/>
                    <a:pt x="111" y="25"/>
                    <a:pt x="126" y="32"/>
                  </a:cubicBezTo>
                  <a:cubicBezTo>
                    <a:pt x="131" y="34"/>
                    <a:pt x="139" y="38"/>
                    <a:pt x="137" y="46"/>
                  </a:cubicBezTo>
                  <a:cubicBezTo>
                    <a:pt x="135" y="55"/>
                    <a:pt x="127" y="57"/>
                    <a:pt x="119" y="58"/>
                  </a:cubicBezTo>
                  <a:cubicBezTo>
                    <a:pt x="130" y="55"/>
                    <a:pt x="141" y="54"/>
                    <a:pt x="150" y="63"/>
                  </a:cubicBezTo>
                  <a:cubicBezTo>
                    <a:pt x="158" y="71"/>
                    <a:pt x="155" y="83"/>
                    <a:pt x="159" y="93"/>
                  </a:cubicBezTo>
                  <a:cubicBezTo>
                    <a:pt x="161" y="101"/>
                    <a:pt x="166" y="110"/>
                    <a:pt x="161" y="119"/>
                  </a:cubicBezTo>
                  <a:cubicBezTo>
                    <a:pt x="149" y="128"/>
                    <a:pt x="135" y="135"/>
                    <a:pt x="129" y="150"/>
                  </a:cubicBezTo>
                  <a:cubicBezTo>
                    <a:pt x="128" y="153"/>
                    <a:pt x="125" y="156"/>
                    <a:pt x="122" y="156"/>
                  </a:cubicBezTo>
                  <a:cubicBezTo>
                    <a:pt x="117" y="155"/>
                    <a:pt x="116" y="151"/>
                    <a:pt x="115" y="147"/>
                  </a:cubicBezTo>
                  <a:cubicBezTo>
                    <a:pt x="114" y="138"/>
                    <a:pt x="116" y="130"/>
                    <a:pt x="116" y="123"/>
                  </a:cubicBezTo>
                  <a:cubicBezTo>
                    <a:pt x="113" y="137"/>
                    <a:pt x="114" y="154"/>
                    <a:pt x="106" y="169"/>
                  </a:cubicBezTo>
                  <a:cubicBezTo>
                    <a:pt x="102" y="175"/>
                    <a:pt x="97" y="180"/>
                    <a:pt x="89" y="183"/>
                  </a:cubicBezTo>
                  <a:cubicBezTo>
                    <a:pt x="82" y="186"/>
                    <a:pt x="74" y="186"/>
                    <a:pt x="67" y="182"/>
                  </a:cubicBezTo>
                  <a:cubicBezTo>
                    <a:pt x="56" y="173"/>
                    <a:pt x="58" y="160"/>
                    <a:pt x="59" y="148"/>
                  </a:cubicBezTo>
                  <a:cubicBezTo>
                    <a:pt x="62" y="138"/>
                    <a:pt x="67" y="127"/>
                    <a:pt x="61" y="117"/>
                  </a:cubicBezTo>
                  <a:cubicBezTo>
                    <a:pt x="64" y="126"/>
                    <a:pt x="64" y="135"/>
                    <a:pt x="58" y="144"/>
                  </a:cubicBezTo>
                  <a:cubicBezTo>
                    <a:pt x="56" y="145"/>
                    <a:pt x="54" y="146"/>
                    <a:pt x="53" y="146"/>
                  </a:cubicBezTo>
                  <a:cubicBezTo>
                    <a:pt x="31" y="141"/>
                    <a:pt x="20" y="125"/>
                    <a:pt x="16" y="104"/>
                  </a:cubicBezTo>
                  <a:cubicBezTo>
                    <a:pt x="13" y="92"/>
                    <a:pt x="13" y="80"/>
                    <a:pt x="6" y="70"/>
                  </a:cubicBezTo>
                  <a:cubicBezTo>
                    <a:pt x="0" y="63"/>
                    <a:pt x="4" y="58"/>
                    <a:pt x="12" y="56"/>
                  </a:cubicBezTo>
                  <a:cubicBezTo>
                    <a:pt x="14" y="56"/>
                    <a:pt x="16" y="56"/>
                    <a:pt x="18" y="55"/>
                  </a:cubicBezTo>
                  <a:cubicBezTo>
                    <a:pt x="50" y="52"/>
                    <a:pt x="50" y="52"/>
                    <a:pt x="72" y="30"/>
                  </a:cubicBezTo>
                  <a:cubicBezTo>
                    <a:pt x="65" y="35"/>
                    <a:pt x="62" y="44"/>
                    <a:pt x="54" y="49"/>
                  </a:cubicBezTo>
                  <a:cubicBezTo>
                    <a:pt x="49" y="51"/>
                    <a:pt x="45" y="52"/>
                    <a:pt x="41" y="48"/>
                  </a:cubicBezTo>
                  <a:cubicBezTo>
                    <a:pt x="37" y="45"/>
                    <a:pt x="40" y="41"/>
                    <a:pt x="41" y="37"/>
                  </a:cubicBezTo>
                  <a:cubicBezTo>
                    <a:pt x="51" y="17"/>
                    <a:pt x="65" y="1"/>
                    <a:pt x="91" y="0"/>
                  </a:cubicBezTo>
                  <a:close/>
                </a:path>
              </a:pathLst>
            </a:custGeom>
            <a:solidFill>
              <a:srgbClr val="B2D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EB600040-CD86-BBA7-4ED4-F6FAAE00546D}"/>
                </a:ext>
              </a:extLst>
            </p:cNvPr>
            <p:cNvSpPr/>
            <p:nvPr/>
          </p:nvSpPr>
          <p:spPr bwMode="auto">
            <a:xfrm>
              <a:off x="1181100" y="3627438"/>
              <a:ext cx="512762" cy="590550"/>
            </a:xfrm>
            <a:custGeom>
              <a:avLst/>
              <a:gdLst>
                <a:gd name="T0" fmla="*/ 44 w 136"/>
                <a:gd name="T1" fmla="*/ 147 h 157"/>
                <a:gd name="T2" fmla="*/ 4 w 136"/>
                <a:gd name="T3" fmla="*/ 95 h 157"/>
                <a:gd name="T4" fmla="*/ 50 w 136"/>
                <a:gd name="T5" fmla="*/ 21 h 157"/>
                <a:gd name="T6" fmla="*/ 37 w 136"/>
                <a:gd name="T7" fmla="*/ 51 h 157"/>
                <a:gd name="T8" fmla="*/ 63 w 136"/>
                <a:gd name="T9" fmla="*/ 12 h 157"/>
                <a:gd name="T10" fmla="*/ 103 w 136"/>
                <a:gd name="T11" fmla="*/ 13 h 157"/>
                <a:gd name="T12" fmla="*/ 125 w 136"/>
                <a:gd name="T13" fmla="*/ 40 h 157"/>
                <a:gd name="T14" fmla="*/ 118 w 136"/>
                <a:gd name="T15" fmla="*/ 81 h 157"/>
                <a:gd name="T16" fmla="*/ 98 w 136"/>
                <a:gd name="T17" fmla="*/ 113 h 157"/>
                <a:gd name="T18" fmla="*/ 120 w 136"/>
                <a:gd name="T19" fmla="*/ 92 h 157"/>
                <a:gd name="T20" fmla="*/ 136 w 136"/>
                <a:gd name="T21" fmla="*/ 125 h 157"/>
                <a:gd name="T22" fmla="*/ 101 w 136"/>
                <a:gd name="T23" fmla="*/ 144 h 157"/>
                <a:gd name="T24" fmla="*/ 44 w 136"/>
                <a:gd name="T25" fmla="*/ 1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157">
                  <a:moveTo>
                    <a:pt x="44" y="147"/>
                  </a:moveTo>
                  <a:cubicBezTo>
                    <a:pt x="31" y="129"/>
                    <a:pt x="13" y="115"/>
                    <a:pt x="4" y="95"/>
                  </a:cubicBezTo>
                  <a:cubicBezTo>
                    <a:pt x="0" y="60"/>
                    <a:pt x="20" y="28"/>
                    <a:pt x="50" y="21"/>
                  </a:cubicBezTo>
                  <a:cubicBezTo>
                    <a:pt x="58" y="37"/>
                    <a:pt x="46" y="44"/>
                    <a:pt x="37" y="51"/>
                  </a:cubicBezTo>
                  <a:cubicBezTo>
                    <a:pt x="53" y="44"/>
                    <a:pt x="54" y="25"/>
                    <a:pt x="63" y="12"/>
                  </a:cubicBezTo>
                  <a:cubicBezTo>
                    <a:pt x="80" y="0"/>
                    <a:pt x="88" y="0"/>
                    <a:pt x="103" y="13"/>
                  </a:cubicBezTo>
                  <a:cubicBezTo>
                    <a:pt x="112" y="21"/>
                    <a:pt x="120" y="29"/>
                    <a:pt x="125" y="40"/>
                  </a:cubicBezTo>
                  <a:cubicBezTo>
                    <a:pt x="132" y="56"/>
                    <a:pt x="128" y="69"/>
                    <a:pt x="118" y="81"/>
                  </a:cubicBezTo>
                  <a:cubicBezTo>
                    <a:pt x="110" y="91"/>
                    <a:pt x="100" y="101"/>
                    <a:pt x="98" y="113"/>
                  </a:cubicBezTo>
                  <a:cubicBezTo>
                    <a:pt x="102" y="104"/>
                    <a:pt x="106" y="88"/>
                    <a:pt x="120" y="92"/>
                  </a:cubicBezTo>
                  <a:cubicBezTo>
                    <a:pt x="133" y="95"/>
                    <a:pt x="136" y="112"/>
                    <a:pt x="136" y="125"/>
                  </a:cubicBezTo>
                  <a:cubicBezTo>
                    <a:pt x="136" y="147"/>
                    <a:pt x="120" y="157"/>
                    <a:pt x="101" y="144"/>
                  </a:cubicBezTo>
                  <a:cubicBezTo>
                    <a:pt x="79" y="131"/>
                    <a:pt x="62" y="134"/>
                    <a:pt x="44" y="147"/>
                  </a:cubicBezTo>
                  <a:close/>
                </a:path>
              </a:pathLst>
            </a:custGeom>
            <a:solidFill>
              <a:srgbClr val="B1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E1E3C95-9417-A4CB-83EF-BD18713D2FBD}"/>
                </a:ext>
              </a:extLst>
            </p:cNvPr>
            <p:cNvSpPr/>
            <p:nvPr/>
          </p:nvSpPr>
          <p:spPr bwMode="auto">
            <a:xfrm>
              <a:off x="1979613" y="3910013"/>
              <a:ext cx="963612" cy="661987"/>
            </a:xfrm>
            <a:custGeom>
              <a:avLst/>
              <a:gdLst>
                <a:gd name="T0" fmla="*/ 100 w 256"/>
                <a:gd name="T1" fmla="*/ 36 h 176"/>
                <a:gd name="T2" fmla="*/ 139 w 256"/>
                <a:gd name="T3" fmla="*/ 23 h 176"/>
                <a:gd name="T4" fmla="*/ 143 w 256"/>
                <a:gd name="T5" fmla="*/ 6 h 176"/>
                <a:gd name="T6" fmla="*/ 244 w 256"/>
                <a:gd name="T7" fmla="*/ 60 h 176"/>
                <a:gd name="T8" fmla="*/ 235 w 256"/>
                <a:gd name="T9" fmla="*/ 68 h 176"/>
                <a:gd name="T10" fmla="*/ 219 w 256"/>
                <a:gd name="T11" fmla="*/ 35 h 176"/>
                <a:gd name="T12" fmla="*/ 155 w 256"/>
                <a:gd name="T13" fmla="*/ 16 h 176"/>
                <a:gd name="T14" fmla="*/ 182 w 256"/>
                <a:gd name="T15" fmla="*/ 45 h 176"/>
                <a:gd name="T16" fmla="*/ 206 w 256"/>
                <a:gd name="T17" fmla="*/ 46 h 176"/>
                <a:gd name="T18" fmla="*/ 222 w 256"/>
                <a:gd name="T19" fmla="*/ 43 h 176"/>
                <a:gd name="T20" fmla="*/ 220 w 256"/>
                <a:gd name="T21" fmla="*/ 57 h 176"/>
                <a:gd name="T22" fmla="*/ 225 w 256"/>
                <a:gd name="T23" fmla="*/ 65 h 176"/>
                <a:gd name="T24" fmla="*/ 234 w 256"/>
                <a:gd name="T25" fmla="*/ 75 h 176"/>
                <a:gd name="T26" fmla="*/ 198 w 256"/>
                <a:gd name="T27" fmla="*/ 81 h 176"/>
                <a:gd name="T28" fmla="*/ 205 w 256"/>
                <a:gd name="T29" fmla="*/ 98 h 176"/>
                <a:gd name="T30" fmla="*/ 232 w 256"/>
                <a:gd name="T31" fmla="*/ 103 h 176"/>
                <a:gd name="T32" fmla="*/ 238 w 256"/>
                <a:gd name="T33" fmla="*/ 102 h 176"/>
                <a:gd name="T34" fmla="*/ 244 w 256"/>
                <a:gd name="T35" fmla="*/ 101 h 176"/>
                <a:gd name="T36" fmla="*/ 250 w 256"/>
                <a:gd name="T37" fmla="*/ 101 h 176"/>
                <a:gd name="T38" fmla="*/ 254 w 256"/>
                <a:gd name="T39" fmla="*/ 136 h 176"/>
                <a:gd name="T40" fmla="*/ 224 w 256"/>
                <a:gd name="T41" fmla="*/ 149 h 176"/>
                <a:gd name="T42" fmla="*/ 204 w 256"/>
                <a:gd name="T43" fmla="*/ 156 h 176"/>
                <a:gd name="T44" fmla="*/ 169 w 256"/>
                <a:gd name="T45" fmla="*/ 167 h 176"/>
                <a:gd name="T46" fmla="*/ 166 w 256"/>
                <a:gd name="T47" fmla="*/ 156 h 176"/>
                <a:gd name="T48" fmla="*/ 152 w 256"/>
                <a:gd name="T49" fmla="*/ 168 h 176"/>
                <a:gd name="T50" fmla="*/ 137 w 256"/>
                <a:gd name="T51" fmla="*/ 172 h 176"/>
                <a:gd name="T52" fmla="*/ 108 w 256"/>
                <a:gd name="T53" fmla="*/ 140 h 176"/>
                <a:gd name="T54" fmla="*/ 90 w 256"/>
                <a:gd name="T55" fmla="*/ 140 h 176"/>
                <a:gd name="T56" fmla="*/ 99 w 256"/>
                <a:gd name="T57" fmla="*/ 163 h 176"/>
                <a:gd name="T58" fmla="*/ 115 w 256"/>
                <a:gd name="T59" fmla="*/ 176 h 176"/>
                <a:gd name="T60" fmla="*/ 74 w 256"/>
                <a:gd name="T61" fmla="*/ 175 h 176"/>
                <a:gd name="T62" fmla="*/ 71 w 256"/>
                <a:gd name="T63" fmla="*/ 154 h 176"/>
                <a:gd name="T64" fmla="*/ 48 w 256"/>
                <a:gd name="T65" fmla="*/ 172 h 176"/>
                <a:gd name="T66" fmla="*/ 28 w 256"/>
                <a:gd name="T67" fmla="*/ 172 h 176"/>
                <a:gd name="T68" fmla="*/ 11 w 256"/>
                <a:gd name="T69" fmla="*/ 160 h 176"/>
                <a:gd name="T70" fmla="*/ 1 w 256"/>
                <a:gd name="T71" fmla="*/ 153 h 176"/>
                <a:gd name="T72" fmla="*/ 9 w 256"/>
                <a:gd name="T73" fmla="*/ 144 h 176"/>
                <a:gd name="T74" fmla="*/ 33 w 256"/>
                <a:gd name="T75" fmla="*/ 139 h 176"/>
                <a:gd name="T76" fmla="*/ 60 w 256"/>
                <a:gd name="T77" fmla="*/ 116 h 176"/>
                <a:gd name="T78" fmla="*/ 64 w 256"/>
                <a:gd name="T79" fmla="*/ 107 h 176"/>
                <a:gd name="T80" fmla="*/ 69 w 256"/>
                <a:gd name="T81" fmla="*/ 109 h 176"/>
                <a:gd name="T82" fmla="*/ 68 w 256"/>
                <a:gd name="T83" fmla="*/ 105 h 176"/>
                <a:gd name="T84" fmla="*/ 65 w 256"/>
                <a:gd name="T85" fmla="*/ 96 h 176"/>
                <a:gd name="T86" fmla="*/ 73 w 256"/>
                <a:gd name="T87" fmla="*/ 73 h 176"/>
                <a:gd name="T88" fmla="*/ 82 w 256"/>
                <a:gd name="T89" fmla="*/ 91 h 176"/>
                <a:gd name="T90" fmla="*/ 84 w 256"/>
                <a:gd name="T91" fmla="*/ 97 h 176"/>
                <a:gd name="T92" fmla="*/ 128 w 256"/>
                <a:gd name="T93" fmla="*/ 119 h 176"/>
                <a:gd name="T94" fmla="*/ 164 w 256"/>
                <a:gd name="T95" fmla="*/ 122 h 176"/>
                <a:gd name="T96" fmla="*/ 180 w 256"/>
                <a:gd name="T97" fmla="*/ 107 h 176"/>
                <a:gd name="T98" fmla="*/ 179 w 256"/>
                <a:gd name="T99" fmla="*/ 102 h 176"/>
                <a:gd name="T100" fmla="*/ 174 w 256"/>
                <a:gd name="T101" fmla="*/ 89 h 176"/>
                <a:gd name="T102" fmla="*/ 174 w 256"/>
                <a:gd name="T103" fmla="*/ 111 h 176"/>
                <a:gd name="T104" fmla="*/ 155 w 256"/>
                <a:gd name="T105" fmla="*/ 92 h 176"/>
                <a:gd name="T106" fmla="*/ 148 w 256"/>
                <a:gd name="T107" fmla="*/ 63 h 176"/>
                <a:gd name="T108" fmla="*/ 106 w 256"/>
                <a:gd name="T109" fmla="*/ 37 h 176"/>
                <a:gd name="T110" fmla="*/ 100 w 256"/>
                <a:gd name="T111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76">
                  <a:moveTo>
                    <a:pt x="100" y="36"/>
                  </a:moveTo>
                  <a:cubicBezTo>
                    <a:pt x="109" y="15"/>
                    <a:pt x="110" y="15"/>
                    <a:pt x="139" y="23"/>
                  </a:cubicBezTo>
                  <a:cubicBezTo>
                    <a:pt x="132" y="14"/>
                    <a:pt x="128" y="8"/>
                    <a:pt x="143" y="6"/>
                  </a:cubicBezTo>
                  <a:cubicBezTo>
                    <a:pt x="191" y="0"/>
                    <a:pt x="234" y="12"/>
                    <a:pt x="244" y="60"/>
                  </a:cubicBezTo>
                  <a:cubicBezTo>
                    <a:pt x="241" y="63"/>
                    <a:pt x="243" y="71"/>
                    <a:pt x="235" y="68"/>
                  </a:cubicBezTo>
                  <a:cubicBezTo>
                    <a:pt x="228" y="58"/>
                    <a:pt x="229" y="44"/>
                    <a:pt x="219" y="35"/>
                  </a:cubicBezTo>
                  <a:cubicBezTo>
                    <a:pt x="201" y="18"/>
                    <a:pt x="180" y="14"/>
                    <a:pt x="155" y="16"/>
                  </a:cubicBezTo>
                  <a:cubicBezTo>
                    <a:pt x="164" y="28"/>
                    <a:pt x="173" y="36"/>
                    <a:pt x="182" y="45"/>
                  </a:cubicBezTo>
                  <a:cubicBezTo>
                    <a:pt x="190" y="52"/>
                    <a:pt x="198" y="51"/>
                    <a:pt x="206" y="46"/>
                  </a:cubicBezTo>
                  <a:cubicBezTo>
                    <a:pt x="211" y="42"/>
                    <a:pt x="217" y="39"/>
                    <a:pt x="222" y="43"/>
                  </a:cubicBezTo>
                  <a:cubicBezTo>
                    <a:pt x="229" y="48"/>
                    <a:pt x="222" y="52"/>
                    <a:pt x="220" y="57"/>
                  </a:cubicBezTo>
                  <a:cubicBezTo>
                    <a:pt x="218" y="62"/>
                    <a:pt x="221" y="64"/>
                    <a:pt x="225" y="65"/>
                  </a:cubicBezTo>
                  <a:cubicBezTo>
                    <a:pt x="229" y="68"/>
                    <a:pt x="233" y="70"/>
                    <a:pt x="234" y="75"/>
                  </a:cubicBezTo>
                  <a:cubicBezTo>
                    <a:pt x="225" y="92"/>
                    <a:pt x="211" y="81"/>
                    <a:pt x="198" y="81"/>
                  </a:cubicBezTo>
                  <a:cubicBezTo>
                    <a:pt x="198" y="88"/>
                    <a:pt x="203" y="93"/>
                    <a:pt x="205" y="98"/>
                  </a:cubicBezTo>
                  <a:cubicBezTo>
                    <a:pt x="212" y="112"/>
                    <a:pt x="220" y="119"/>
                    <a:pt x="232" y="103"/>
                  </a:cubicBezTo>
                  <a:cubicBezTo>
                    <a:pt x="233" y="102"/>
                    <a:pt x="236" y="102"/>
                    <a:pt x="238" y="102"/>
                  </a:cubicBezTo>
                  <a:cubicBezTo>
                    <a:pt x="239" y="104"/>
                    <a:pt x="242" y="103"/>
                    <a:pt x="244" y="101"/>
                  </a:cubicBezTo>
                  <a:cubicBezTo>
                    <a:pt x="246" y="99"/>
                    <a:pt x="248" y="99"/>
                    <a:pt x="250" y="101"/>
                  </a:cubicBezTo>
                  <a:cubicBezTo>
                    <a:pt x="255" y="112"/>
                    <a:pt x="256" y="124"/>
                    <a:pt x="254" y="136"/>
                  </a:cubicBezTo>
                  <a:cubicBezTo>
                    <a:pt x="242" y="136"/>
                    <a:pt x="233" y="143"/>
                    <a:pt x="224" y="149"/>
                  </a:cubicBezTo>
                  <a:cubicBezTo>
                    <a:pt x="216" y="148"/>
                    <a:pt x="208" y="144"/>
                    <a:pt x="204" y="156"/>
                  </a:cubicBezTo>
                  <a:cubicBezTo>
                    <a:pt x="190" y="154"/>
                    <a:pt x="181" y="165"/>
                    <a:pt x="169" y="167"/>
                  </a:cubicBezTo>
                  <a:cubicBezTo>
                    <a:pt x="165" y="165"/>
                    <a:pt x="165" y="161"/>
                    <a:pt x="166" y="156"/>
                  </a:cubicBezTo>
                  <a:cubicBezTo>
                    <a:pt x="162" y="161"/>
                    <a:pt x="159" y="167"/>
                    <a:pt x="152" y="168"/>
                  </a:cubicBezTo>
                  <a:cubicBezTo>
                    <a:pt x="147" y="169"/>
                    <a:pt x="142" y="170"/>
                    <a:pt x="137" y="172"/>
                  </a:cubicBezTo>
                  <a:cubicBezTo>
                    <a:pt x="129" y="160"/>
                    <a:pt x="127" y="142"/>
                    <a:pt x="108" y="140"/>
                  </a:cubicBezTo>
                  <a:cubicBezTo>
                    <a:pt x="102" y="140"/>
                    <a:pt x="94" y="132"/>
                    <a:pt x="90" y="140"/>
                  </a:cubicBezTo>
                  <a:cubicBezTo>
                    <a:pt x="87" y="149"/>
                    <a:pt x="91" y="157"/>
                    <a:pt x="99" y="163"/>
                  </a:cubicBezTo>
                  <a:cubicBezTo>
                    <a:pt x="104" y="168"/>
                    <a:pt x="115" y="164"/>
                    <a:pt x="115" y="176"/>
                  </a:cubicBezTo>
                  <a:cubicBezTo>
                    <a:pt x="101" y="175"/>
                    <a:pt x="87" y="175"/>
                    <a:pt x="74" y="175"/>
                  </a:cubicBezTo>
                  <a:cubicBezTo>
                    <a:pt x="65" y="168"/>
                    <a:pt x="67" y="161"/>
                    <a:pt x="71" y="154"/>
                  </a:cubicBezTo>
                  <a:cubicBezTo>
                    <a:pt x="63" y="159"/>
                    <a:pt x="59" y="170"/>
                    <a:pt x="48" y="172"/>
                  </a:cubicBezTo>
                  <a:cubicBezTo>
                    <a:pt x="41" y="172"/>
                    <a:pt x="35" y="172"/>
                    <a:pt x="28" y="172"/>
                  </a:cubicBezTo>
                  <a:cubicBezTo>
                    <a:pt x="27" y="162"/>
                    <a:pt x="20" y="160"/>
                    <a:pt x="11" y="160"/>
                  </a:cubicBezTo>
                  <a:cubicBezTo>
                    <a:pt x="7" y="160"/>
                    <a:pt x="1" y="159"/>
                    <a:pt x="1" y="153"/>
                  </a:cubicBezTo>
                  <a:cubicBezTo>
                    <a:pt x="0" y="148"/>
                    <a:pt x="5" y="146"/>
                    <a:pt x="9" y="144"/>
                  </a:cubicBezTo>
                  <a:cubicBezTo>
                    <a:pt x="17" y="140"/>
                    <a:pt x="25" y="138"/>
                    <a:pt x="33" y="139"/>
                  </a:cubicBezTo>
                  <a:cubicBezTo>
                    <a:pt x="49" y="140"/>
                    <a:pt x="60" y="134"/>
                    <a:pt x="60" y="116"/>
                  </a:cubicBezTo>
                  <a:cubicBezTo>
                    <a:pt x="60" y="113"/>
                    <a:pt x="62" y="110"/>
                    <a:pt x="64" y="107"/>
                  </a:cubicBezTo>
                  <a:cubicBezTo>
                    <a:pt x="66" y="107"/>
                    <a:pt x="68" y="107"/>
                    <a:pt x="69" y="109"/>
                  </a:cubicBezTo>
                  <a:cubicBezTo>
                    <a:pt x="71" y="108"/>
                    <a:pt x="69" y="106"/>
                    <a:pt x="68" y="105"/>
                  </a:cubicBezTo>
                  <a:cubicBezTo>
                    <a:pt x="67" y="102"/>
                    <a:pt x="65" y="100"/>
                    <a:pt x="65" y="96"/>
                  </a:cubicBezTo>
                  <a:cubicBezTo>
                    <a:pt x="64" y="87"/>
                    <a:pt x="61" y="74"/>
                    <a:pt x="73" y="73"/>
                  </a:cubicBezTo>
                  <a:cubicBezTo>
                    <a:pt x="83" y="71"/>
                    <a:pt x="80" y="84"/>
                    <a:pt x="82" y="91"/>
                  </a:cubicBezTo>
                  <a:cubicBezTo>
                    <a:pt x="83" y="93"/>
                    <a:pt x="83" y="95"/>
                    <a:pt x="84" y="97"/>
                  </a:cubicBezTo>
                  <a:cubicBezTo>
                    <a:pt x="95" y="113"/>
                    <a:pt x="110" y="119"/>
                    <a:pt x="128" y="119"/>
                  </a:cubicBezTo>
                  <a:cubicBezTo>
                    <a:pt x="140" y="119"/>
                    <a:pt x="152" y="119"/>
                    <a:pt x="164" y="122"/>
                  </a:cubicBezTo>
                  <a:cubicBezTo>
                    <a:pt x="180" y="127"/>
                    <a:pt x="183" y="124"/>
                    <a:pt x="180" y="107"/>
                  </a:cubicBezTo>
                  <a:cubicBezTo>
                    <a:pt x="180" y="105"/>
                    <a:pt x="180" y="103"/>
                    <a:pt x="179" y="102"/>
                  </a:cubicBezTo>
                  <a:cubicBezTo>
                    <a:pt x="177" y="98"/>
                    <a:pt x="177" y="93"/>
                    <a:pt x="174" y="89"/>
                  </a:cubicBezTo>
                  <a:cubicBezTo>
                    <a:pt x="172" y="97"/>
                    <a:pt x="185" y="108"/>
                    <a:pt x="174" y="111"/>
                  </a:cubicBezTo>
                  <a:cubicBezTo>
                    <a:pt x="163" y="114"/>
                    <a:pt x="158" y="101"/>
                    <a:pt x="155" y="92"/>
                  </a:cubicBezTo>
                  <a:cubicBezTo>
                    <a:pt x="151" y="82"/>
                    <a:pt x="150" y="72"/>
                    <a:pt x="148" y="63"/>
                  </a:cubicBezTo>
                  <a:cubicBezTo>
                    <a:pt x="142" y="35"/>
                    <a:pt x="133" y="30"/>
                    <a:pt x="106" y="37"/>
                  </a:cubicBezTo>
                  <a:cubicBezTo>
                    <a:pt x="104" y="38"/>
                    <a:pt x="102" y="37"/>
                    <a:pt x="100" y="36"/>
                  </a:cubicBezTo>
                  <a:close/>
                </a:path>
              </a:pathLst>
            </a:custGeom>
            <a:solidFill>
              <a:srgbClr val="BB8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A66CBC1E-2E1F-4400-471A-0916093B595E}"/>
                </a:ext>
              </a:extLst>
            </p:cNvPr>
            <p:cNvSpPr/>
            <p:nvPr/>
          </p:nvSpPr>
          <p:spPr bwMode="auto">
            <a:xfrm>
              <a:off x="1712913" y="4049713"/>
              <a:ext cx="527050" cy="508000"/>
            </a:xfrm>
            <a:custGeom>
              <a:avLst/>
              <a:gdLst>
                <a:gd name="T0" fmla="*/ 136 w 140"/>
                <a:gd name="T1" fmla="*/ 71 h 135"/>
                <a:gd name="T2" fmla="*/ 98 w 140"/>
                <a:gd name="T3" fmla="*/ 107 h 135"/>
                <a:gd name="T4" fmla="*/ 73 w 140"/>
                <a:gd name="T5" fmla="*/ 117 h 135"/>
                <a:gd name="T6" fmla="*/ 99 w 140"/>
                <a:gd name="T7" fmla="*/ 135 h 135"/>
                <a:gd name="T8" fmla="*/ 15 w 140"/>
                <a:gd name="T9" fmla="*/ 110 h 135"/>
                <a:gd name="T10" fmla="*/ 13 w 140"/>
                <a:gd name="T11" fmla="*/ 83 h 135"/>
                <a:gd name="T12" fmla="*/ 42 w 140"/>
                <a:gd name="T13" fmla="*/ 91 h 135"/>
                <a:gd name="T14" fmla="*/ 47 w 140"/>
                <a:gd name="T15" fmla="*/ 99 h 135"/>
                <a:gd name="T16" fmla="*/ 32 w 140"/>
                <a:gd name="T17" fmla="*/ 83 h 135"/>
                <a:gd name="T18" fmla="*/ 16 w 140"/>
                <a:gd name="T19" fmla="*/ 28 h 135"/>
                <a:gd name="T20" fmla="*/ 121 w 140"/>
                <a:gd name="T21" fmla="*/ 23 h 135"/>
                <a:gd name="T22" fmla="*/ 131 w 140"/>
                <a:gd name="T23" fmla="*/ 44 h 135"/>
                <a:gd name="T24" fmla="*/ 136 w 140"/>
                <a:gd name="T25" fmla="*/ 7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35">
                  <a:moveTo>
                    <a:pt x="136" y="71"/>
                  </a:moveTo>
                  <a:cubicBezTo>
                    <a:pt x="136" y="105"/>
                    <a:pt x="129" y="111"/>
                    <a:pt x="98" y="107"/>
                  </a:cubicBezTo>
                  <a:cubicBezTo>
                    <a:pt x="89" y="106"/>
                    <a:pt x="80" y="109"/>
                    <a:pt x="73" y="117"/>
                  </a:cubicBezTo>
                  <a:cubicBezTo>
                    <a:pt x="108" y="120"/>
                    <a:pt x="108" y="120"/>
                    <a:pt x="99" y="135"/>
                  </a:cubicBezTo>
                  <a:cubicBezTo>
                    <a:pt x="70" y="130"/>
                    <a:pt x="42" y="121"/>
                    <a:pt x="15" y="110"/>
                  </a:cubicBezTo>
                  <a:cubicBezTo>
                    <a:pt x="11" y="101"/>
                    <a:pt x="3" y="90"/>
                    <a:pt x="13" y="83"/>
                  </a:cubicBezTo>
                  <a:cubicBezTo>
                    <a:pt x="22" y="77"/>
                    <a:pt x="33" y="84"/>
                    <a:pt x="42" y="91"/>
                  </a:cubicBezTo>
                  <a:cubicBezTo>
                    <a:pt x="44" y="93"/>
                    <a:pt x="46" y="96"/>
                    <a:pt x="47" y="99"/>
                  </a:cubicBezTo>
                  <a:cubicBezTo>
                    <a:pt x="45" y="91"/>
                    <a:pt x="38" y="87"/>
                    <a:pt x="32" y="83"/>
                  </a:cubicBezTo>
                  <a:cubicBezTo>
                    <a:pt x="3" y="66"/>
                    <a:pt x="0" y="58"/>
                    <a:pt x="16" y="28"/>
                  </a:cubicBezTo>
                  <a:cubicBezTo>
                    <a:pt x="39" y="2"/>
                    <a:pt x="94" y="0"/>
                    <a:pt x="121" y="23"/>
                  </a:cubicBezTo>
                  <a:cubicBezTo>
                    <a:pt x="128" y="29"/>
                    <a:pt x="123" y="38"/>
                    <a:pt x="131" y="44"/>
                  </a:cubicBezTo>
                  <a:cubicBezTo>
                    <a:pt x="138" y="49"/>
                    <a:pt x="140" y="61"/>
                    <a:pt x="136" y="71"/>
                  </a:cubicBezTo>
                  <a:close/>
                </a:path>
              </a:pathLst>
            </a:custGeom>
            <a:solidFill>
              <a:srgbClr val="B1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901B241-6279-BC17-D726-387409558EB1}"/>
                </a:ext>
              </a:extLst>
            </p:cNvPr>
            <p:cNvSpPr/>
            <p:nvPr/>
          </p:nvSpPr>
          <p:spPr bwMode="auto">
            <a:xfrm>
              <a:off x="1550988" y="1892300"/>
              <a:ext cx="538162" cy="496887"/>
            </a:xfrm>
            <a:custGeom>
              <a:avLst/>
              <a:gdLst>
                <a:gd name="T0" fmla="*/ 55 w 143"/>
                <a:gd name="T1" fmla="*/ 20 h 132"/>
                <a:gd name="T2" fmla="*/ 106 w 143"/>
                <a:gd name="T3" fmla="*/ 0 h 132"/>
                <a:gd name="T4" fmla="*/ 121 w 143"/>
                <a:gd name="T5" fmla="*/ 24 h 132"/>
                <a:gd name="T6" fmla="*/ 88 w 143"/>
                <a:gd name="T7" fmla="*/ 30 h 132"/>
                <a:gd name="T8" fmla="*/ 109 w 143"/>
                <a:gd name="T9" fmla="*/ 34 h 132"/>
                <a:gd name="T10" fmla="*/ 143 w 143"/>
                <a:gd name="T11" fmla="*/ 70 h 132"/>
                <a:gd name="T12" fmla="*/ 143 w 143"/>
                <a:gd name="T13" fmla="*/ 78 h 132"/>
                <a:gd name="T14" fmla="*/ 69 w 143"/>
                <a:gd name="T15" fmla="*/ 128 h 132"/>
                <a:gd name="T16" fmla="*/ 7 w 143"/>
                <a:gd name="T17" fmla="*/ 82 h 132"/>
                <a:gd name="T18" fmla="*/ 28 w 143"/>
                <a:gd name="T19" fmla="*/ 39 h 132"/>
                <a:gd name="T20" fmla="*/ 55 w 143"/>
                <a:gd name="T21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32">
                  <a:moveTo>
                    <a:pt x="55" y="20"/>
                  </a:moveTo>
                  <a:cubicBezTo>
                    <a:pt x="70" y="8"/>
                    <a:pt x="88" y="5"/>
                    <a:pt x="106" y="0"/>
                  </a:cubicBezTo>
                  <a:cubicBezTo>
                    <a:pt x="114" y="7"/>
                    <a:pt x="127" y="13"/>
                    <a:pt x="121" y="24"/>
                  </a:cubicBezTo>
                  <a:cubicBezTo>
                    <a:pt x="114" y="35"/>
                    <a:pt x="100" y="34"/>
                    <a:pt x="88" y="30"/>
                  </a:cubicBezTo>
                  <a:cubicBezTo>
                    <a:pt x="95" y="33"/>
                    <a:pt x="102" y="34"/>
                    <a:pt x="109" y="34"/>
                  </a:cubicBezTo>
                  <a:cubicBezTo>
                    <a:pt x="136" y="35"/>
                    <a:pt x="143" y="42"/>
                    <a:pt x="143" y="70"/>
                  </a:cubicBezTo>
                  <a:cubicBezTo>
                    <a:pt x="143" y="72"/>
                    <a:pt x="143" y="75"/>
                    <a:pt x="143" y="78"/>
                  </a:cubicBezTo>
                  <a:cubicBezTo>
                    <a:pt x="137" y="113"/>
                    <a:pt x="103" y="125"/>
                    <a:pt x="69" y="128"/>
                  </a:cubicBezTo>
                  <a:cubicBezTo>
                    <a:pt x="36" y="132"/>
                    <a:pt x="20" y="108"/>
                    <a:pt x="7" y="82"/>
                  </a:cubicBezTo>
                  <a:cubicBezTo>
                    <a:pt x="0" y="57"/>
                    <a:pt x="4" y="49"/>
                    <a:pt x="28" y="39"/>
                  </a:cubicBezTo>
                  <a:cubicBezTo>
                    <a:pt x="38" y="35"/>
                    <a:pt x="48" y="30"/>
                    <a:pt x="55" y="20"/>
                  </a:cubicBezTo>
                  <a:close/>
                </a:path>
              </a:pathLst>
            </a:custGeom>
            <a:solidFill>
              <a:srgbClr val="B2D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DC4CFF7A-F13F-8D5F-1AE3-1BF26CAB783E}"/>
                </a:ext>
              </a:extLst>
            </p:cNvPr>
            <p:cNvSpPr/>
            <p:nvPr/>
          </p:nvSpPr>
          <p:spPr bwMode="auto">
            <a:xfrm>
              <a:off x="3260725" y="2595563"/>
              <a:ext cx="406400" cy="584200"/>
            </a:xfrm>
            <a:custGeom>
              <a:avLst/>
              <a:gdLst>
                <a:gd name="T0" fmla="*/ 76 w 108"/>
                <a:gd name="T1" fmla="*/ 8 h 155"/>
                <a:gd name="T2" fmla="*/ 108 w 108"/>
                <a:gd name="T3" fmla="*/ 121 h 155"/>
                <a:gd name="T4" fmla="*/ 98 w 108"/>
                <a:gd name="T5" fmla="*/ 130 h 155"/>
                <a:gd name="T6" fmla="*/ 70 w 108"/>
                <a:gd name="T7" fmla="*/ 138 h 155"/>
                <a:gd name="T8" fmla="*/ 64 w 108"/>
                <a:gd name="T9" fmla="*/ 112 h 155"/>
                <a:gd name="T10" fmla="*/ 54 w 108"/>
                <a:gd name="T11" fmla="*/ 155 h 155"/>
                <a:gd name="T12" fmla="*/ 19 w 108"/>
                <a:gd name="T13" fmla="*/ 121 h 155"/>
                <a:gd name="T14" fmla="*/ 17 w 108"/>
                <a:gd name="T15" fmla="*/ 41 h 155"/>
                <a:gd name="T16" fmla="*/ 16 w 108"/>
                <a:gd name="T17" fmla="*/ 41 h 155"/>
                <a:gd name="T18" fmla="*/ 40 w 108"/>
                <a:gd name="T19" fmla="*/ 17 h 155"/>
                <a:gd name="T20" fmla="*/ 40 w 108"/>
                <a:gd name="T21" fmla="*/ 17 h 155"/>
                <a:gd name="T22" fmla="*/ 76 w 108"/>
                <a:gd name="T23" fmla="*/ 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155">
                  <a:moveTo>
                    <a:pt x="76" y="8"/>
                  </a:moveTo>
                  <a:cubicBezTo>
                    <a:pt x="94" y="43"/>
                    <a:pt x="103" y="82"/>
                    <a:pt x="108" y="121"/>
                  </a:cubicBezTo>
                  <a:cubicBezTo>
                    <a:pt x="105" y="124"/>
                    <a:pt x="102" y="128"/>
                    <a:pt x="98" y="130"/>
                  </a:cubicBezTo>
                  <a:cubicBezTo>
                    <a:pt x="89" y="135"/>
                    <a:pt x="80" y="142"/>
                    <a:pt x="70" y="138"/>
                  </a:cubicBezTo>
                  <a:cubicBezTo>
                    <a:pt x="59" y="132"/>
                    <a:pt x="64" y="120"/>
                    <a:pt x="64" y="112"/>
                  </a:cubicBezTo>
                  <a:cubicBezTo>
                    <a:pt x="58" y="125"/>
                    <a:pt x="68" y="143"/>
                    <a:pt x="54" y="155"/>
                  </a:cubicBezTo>
                  <a:cubicBezTo>
                    <a:pt x="34" y="152"/>
                    <a:pt x="29" y="134"/>
                    <a:pt x="19" y="121"/>
                  </a:cubicBezTo>
                  <a:cubicBezTo>
                    <a:pt x="10" y="95"/>
                    <a:pt x="0" y="68"/>
                    <a:pt x="17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3" y="32"/>
                    <a:pt x="31" y="24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52" y="14"/>
                    <a:pt x="61" y="0"/>
                    <a:pt x="76" y="8"/>
                  </a:cubicBezTo>
                  <a:close/>
                </a:path>
              </a:pathLst>
            </a:custGeom>
            <a:solidFill>
              <a:srgbClr val="B2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52A55610-B6D7-27F6-19AC-F2FB8C81287E}"/>
                </a:ext>
              </a:extLst>
            </p:cNvPr>
            <p:cNvSpPr/>
            <p:nvPr/>
          </p:nvSpPr>
          <p:spPr bwMode="auto">
            <a:xfrm>
              <a:off x="1828800" y="1838326"/>
              <a:ext cx="708025" cy="742950"/>
            </a:xfrm>
            <a:custGeom>
              <a:avLst/>
              <a:gdLst>
                <a:gd name="T0" fmla="*/ 65 w 188"/>
                <a:gd name="T1" fmla="*/ 90 h 197"/>
                <a:gd name="T2" fmla="*/ 64 w 188"/>
                <a:gd name="T3" fmla="*/ 73 h 197"/>
                <a:gd name="T4" fmla="*/ 39 w 188"/>
                <a:gd name="T5" fmla="*/ 53 h 197"/>
                <a:gd name="T6" fmla="*/ 0 w 188"/>
                <a:gd name="T7" fmla="*/ 32 h 197"/>
                <a:gd name="T8" fmla="*/ 45 w 188"/>
                <a:gd name="T9" fmla="*/ 37 h 197"/>
                <a:gd name="T10" fmla="*/ 32 w 188"/>
                <a:gd name="T11" fmla="*/ 14 h 197"/>
                <a:gd name="T12" fmla="*/ 40 w 188"/>
                <a:gd name="T13" fmla="*/ 11 h 197"/>
                <a:gd name="T14" fmla="*/ 78 w 188"/>
                <a:gd name="T15" fmla="*/ 51 h 197"/>
                <a:gd name="T16" fmla="*/ 97 w 188"/>
                <a:gd name="T17" fmla="*/ 3 h 197"/>
                <a:gd name="T18" fmla="*/ 121 w 188"/>
                <a:gd name="T19" fmla="*/ 1 h 197"/>
                <a:gd name="T20" fmla="*/ 113 w 188"/>
                <a:gd name="T21" fmla="*/ 22 h 197"/>
                <a:gd name="T22" fmla="*/ 106 w 188"/>
                <a:gd name="T23" fmla="*/ 47 h 197"/>
                <a:gd name="T24" fmla="*/ 131 w 188"/>
                <a:gd name="T25" fmla="*/ 19 h 197"/>
                <a:gd name="T26" fmla="*/ 147 w 188"/>
                <a:gd name="T27" fmla="*/ 10 h 197"/>
                <a:gd name="T28" fmla="*/ 168 w 188"/>
                <a:gd name="T29" fmla="*/ 5 h 197"/>
                <a:gd name="T30" fmla="*/ 188 w 188"/>
                <a:gd name="T31" fmla="*/ 6 h 197"/>
                <a:gd name="T32" fmla="*/ 139 w 188"/>
                <a:gd name="T33" fmla="*/ 53 h 197"/>
                <a:gd name="T34" fmla="*/ 176 w 188"/>
                <a:gd name="T35" fmla="*/ 33 h 197"/>
                <a:gd name="T36" fmla="*/ 102 w 188"/>
                <a:gd name="T37" fmla="*/ 67 h 197"/>
                <a:gd name="T38" fmla="*/ 117 w 188"/>
                <a:gd name="T39" fmla="*/ 107 h 197"/>
                <a:gd name="T40" fmla="*/ 153 w 188"/>
                <a:gd name="T41" fmla="*/ 150 h 197"/>
                <a:gd name="T42" fmla="*/ 160 w 188"/>
                <a:gd name="T43" fmla="*/ 190 h 197"/>
                <a:gd name="T44" fmla="*/ 154 w 188"/>
                <a:gd name="T45" fmla="*/ 194 h 197"/>
                <a:gd name="T46" fmla="*/ 111 w 188"/>
                <a:gd name="T47" fmla="*/ 183 h 197"/>
                <a:gd name="T48" fmla="*/ 140 w 188"/>
                <a:gd name="T49" fmla="*/ 172 h 197"/>
                <a:gd name="T50" fmla="*/ 120 w 188"/>
                <a:gd name="T51" fmla="*/ 159 h 197"/>
                <a:gd name="T52" fmla="*/ 100 w 188"/>
                <a:gd name="T53" fmla="*/ 151 h 197"/>
                <a:gd name="T54" fmla="*/ 102 w 188"/>
                <a:gd name="T55" fmla="*/ 140 h 197"/>
                <a:gd name="T56" fmla="*/ 108 w 188"/>
                <a:gd name="T57" fmla="*/ 127 h 197"/>
                <a:gd name="T58" fmla="*/ 103 w 188"/>
                <a:gd name="T59" fmla="*/ 102 h 197"/>
                <a:gd name="T60" fmla="*/ 96 w 188"/>
                <a:gd name="T61" fmla="*/ 84 h 197"/>
                <a:gd name="T62" fmla="*/ 81 w 188"/>
                <a:gd name="T63" fmla="*/ 94 h 197"/>
                <a:gd name="T64" fmla="*/ 75 w 188"/>
                <a:gd name="T65" fmla="*/ 99 h 197"/>
                <a:gd name="T66" fmla="*/ 65 w 188"/>
                <a:gd name="T67" fmla="*/ 9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197">
                  <a:moveTo>
                    <a:pt x="65" y="90"/>
                  </a:moveTo>
                  <a:cubicBezTo>
                    <a:pt x="65" y="84"/>
                    <a:pt x="65" y="78"/>
                    <a:pt x="64" y="73"/>
                  </a:cubicBezTo>
                  <a:cubicBezTo>
                    <a:pt x="62" y="59"/>
                    <a:pt x="57" y="50"/>
                    <a:pt x="39" y="53"/>
                  </a:cubicBezTo>
                  <a:cubicBezTo>
                    <a:pt x="24" y="56"/>
                    <a:pt x="11" y="51"/>
                    <a:pt x="0" y="32"/>
                  </a:cubicBezTo>
                  <a:cubicBezTo>
                    <a:pt x="17" y="42"/>
                    <a:pt x="31" y="45"/>
                    <a:pt x="45" y="37"/>
                  </a:cubicBezTo>
                  <a:cubicBezTo>
                    <a:pt x="44" y="28"/>
                    <a:pt x="32" y="24"/>
                    <a:pt x="32" y="14"/>
                  </a:cubicBezTo>
                  <a:cubicBezTo>
                    <a:pt x="35" y="13"/>
                    <a:pt x="37" y="12"/>
                    <a:pt x="40" y="11"/>
                  </a:cubicBezTo>
                  <a:cubicBezTo>
                    <a:pt x="58" y="18"/>
                    <a:pt x="69" y="33"/>
                    <a:pt x="78" y="51"/>
                  </a:cubicBezTo>
                  <a:cubicBezTo>
                    <a:pt x="89" y="36"/>
                    <a:pt x="86" y="17"/>
                    <a:pt x="97" y="3"/>
                  </a:cubicBezTo>
                  <a:cubicBezTo>
                    <a:pt x="105" y="2"/>
                    <a:pt x="113" y="2"/>
                    <a:pt x="121" y="1"/>
                  </a:cubicBezTo>
                  <a:cubicBezTo>
                    <a:pt x="124" y="10"/>
                    <a:pt x="116" y="15"/>
                    <a:pt x="113" y="22"/>
                  </a:cubicBezTo>
                  <a:cubicBezTo>
                    <a:pt x="109" y="30"/>
                    <a:pt x="103" y="36"/>
                    <a:pt x="106" y="47"/>
                  </a:cubicBezTo>
                  <a:cubicBezTo>
                    <a:pt x="122" y="44"/>
                    <a:pt x="129" y="33"/>
                    <a:pt x="131" y="19"/>
                  </a:cubicBezTo>
                  <a:cubicBezTo>
                    <a:pt x="133" y="10"/>
                    <a:pt x="133" y="0"/>
                    <a:pt x="147" y="10"/>
                  </a:cubicBezTo>
                  <a:cubicBezTo>
                    <a:pt x="153" y="15"/>
                    <a:pt x="160" y="3"/>
                    <a:pt x="168" y="5"/>
                  </a:cubicBezTo>
                  <a:cubicBezTo>
                    <a:pt x="175" y="5"/>
                    <a:pt x="181" y="6"/>
                    <a:pt x="188" y="6"/>
                  </a:cubicBezTo>
                  <a:cubicBezTo>
                    <a:pt x="163" y="13"/>
                    <a:pt x="149" y="30"/>
                    <a:pt x="139" y="53"/>
                  </a:cubicBezTo>
                  <a:cubicBezTo>
                    <a:pt x="156" y="55"/>
                    <a:pt x="160" y="29"/>
                    <a:pt x="176" y="33"/>
                  </a:cubicBezTo>
                  <a:cubicBezTo>
                    <a:pt x="162" y="62"/>
                    <a:pt x="136" y="73"/>
                    <a:pt x="102" y="67"/>
                  </a:cubicBezTo>
                  <a:cubicBezTo>
                    <a:pt x="114" y="80"/>
                    <a:pt x="116" y="92"/>
                    <a:pt x="117" y="107"/>
                  </a:cubicBezTo>
                  <a:cubicBezTo>
                    <a:pt x="119" y="128"/>
                    <a:pt x="132" y="143"/>
                    <a:pt x="153" y="150"/>
                  </a:cubicBezTo>
                  <a:cubicBezTo>
                    <a:pt x="164" y="162"/>
                    <a:pt x="155" y="177"/>
                    <a:pt x="160" y="190"/>
                  </a:cubicBezTo>
                  <a:cubicBezTo>
                    <a:pt x="160" y="191"/>
                    <a:pt x="156" y="194"/>
                    <a:pt x="154" y="194"/>
                  </a:cubicBezTo>
                  <a:cubicBezTo>
                    <a:pt x="138" y="196"/>
                    <a:pt x="122" y="197"/>
                    <a:pt x="111" y="183"/>
                  </a:cubicBezTo>
                  <a:cubicBezTo>
                    <a:pt x="116" y="167"/>
                    <a:pt x="130" y="179"/>
                    <a:pt x="140" y="172"/>
                  </a:cubicBezTo>
                  <a:cubicBezTo>
                    <a:pt x="136" y="162"/>
                    <a:pt x="128" y="160"/>
                    <a:pt x="120" y="159"/>
                  </a:cubicBezTo>
                  <a:cubicBezTo>
                    <a:pt x="113" y="158"/>
                    <a:pt x="105" y="157"/>
                    <a:pt x="100" y="151"/>
                  </a:cubicBezTo>
                  <a:cubicBezTo>
                    <a:pt x="96" y="147"/>
                    <a:pt x="92" y="141"/>
                    <a:pt x="102" y="140"/>
                  </a:cubicBezTo>
                  <a:cubicBezTo>
                    <a:pt x="112" y="139"/>
                    <a:pt x="111" y="134"/>
                    <a:pt x="108" y="127"/>
                  </a:cubicBezTo>
                  <a:cubicBezTo>
                    <a:pt x="104" y="119"/>
                    <a:pt x="104" y="110"/>
                    <a:pt x="103" y="102"/>
                  </a:cubicBezTo>
                  <a:cubicBezTo>
                    <a:pt x="102" y="95"/>
                    <a:pt x="103" y="87"/>
                    <a:pt x="96" y="84"/>
                  </a:cubicBezTo>
                  <a:cubicBezTo>
                    <a:pt x="87" y="80"/>
                    <a:pt x="85" y="90"/>
                    <a:pt x="81" y="94"/>
                  </a:cubicBezTo>
                  <a:cubicBezTo>
                    <a:pt x="79" y="96"/>
                    <a:pt x="78" y="98"/>
                    <a:pt x="75" y="99"/>
                  </a:cubicBezTo>
                  <a:cubicBezTo>
                    <a:pt x="69" y="100"/>
                    <a:pt x="67" y="94"/>
                    <a:pt x="65" y="90"/>
                  </a:cubicBezTo>
                  <a:close/>
                </a:path>
              </a:pathLst>
            </a:custGeom>
            <a:solidFill>
              <a:srgbClr val="B88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D07232AC-9617-662A-FB37-08F5821B6B64}"/>
                </a:ext>
              </a:extLst>
            </p:cNvPr>
            <p:cNvSpPr/>
            <p:nvPr/>
          </p:nvSpPr>
          <p:spPr bwMode="auto">
            <a:xfrm>
              <a:off x="1192213" y="2211388"/>
              <a:ext cx="466725" cy="395287"/>
            </a:xfrm>
            <a:custGeom>
              <a:avLst/>
              <a:gdLst>
                <a:gd name="T0" fmla="*/ 1 w 124"/>
                <a:gd name="T1" fmla="*/ 55 h 105"/>
                <a:gd name="T2" fmla="*/ 18 w 124"/>
                <a:gd name="T3" fmla="*/ 30 h 105"/>
                <a:gd name="T4" fmla="*/ 44 w 124"/>
                <a:gd name="T5" fmla="*/ 16 h 105"/>
                <a:gd name="T6" fmla="*/ 110 w 124"/>
                <a:gd name="T7" fmla="*/ 26 h 105"/>
                <a:gd name="T8" fmla="*/ 122 w 124"/>
                <a:gd name="T9" fmla="*/ 63 h 105"/>
                <a:gd name="T10" fmla="*/ 90 w 124"/>
                <a:gd name="T11" fmla="*/ 100 h 105"/>
                <a:gd name="T12" fmla="*/ 74 w 124"/>
                <a:gd name="T13" fmla="*/ 86 h 105"/>
                <a:gd name="T14" fmla="*/ 45 w 124"/>
                <a:gd name="T15" fmla="*/ 83 h 105"/>
                <a:gd name="T16" fmla="*/ 17 w 124"/>
                <a:gd name="T17" fmla="*/ 54 h 105"/>
                <a:gd name="T18" fmla="*/ 17 w 124"/>
                <a:gd name="T19" fmla="*/ 55 h 105"/>
                <a:gd name="T20" fmla="*/ 19 w 124"/>
                <a:gd name="T21" fmla="*/ 56 h 105"/>
                <a:gd name="T22" fmla="*/ 24 w 124"/>
                <a:gd name="T23" fmla="*/ 78 h 105"/>
                <a:gd name="T24" fmla="*/ 6 w 124"/>
                <a:gd name="T25" fmla="*/ 68 h 105"/>
                <a:gd name="T26" fmla="*/ 1 w 124"/>
                <a:gd name="T2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05">
                  <a:moveTo>
                    <a:pt x="1" y="55"/>
                  </a:moveTo>
                  <a:cubicBezTo>
                    <a:pt x="7" y="47"/>
                    <a:pt x="13" y="39"/>
                    <a:pt x="18" y="30"/>
                  </a:cubicBezTo>
                  <a:cubicBezTo>
                    <a:pt x="28" y="27"/>
                    <a:pt x="36" y="22"/>
                    <a:pt x="44" y="16"/>
                  </a:cubicBezTo>
                  <a:cubicBezTo>
                    <a:pt x="69" y="0"/>
                    <a:pt x="92" y="3"/>
                    <a:pt x="110" y="26"/>
                  </a:cubicBezTo>
                  <a:cubicBezTo>
                    <a:pt x="118" y="37"/>
                    <a:pt x="121" y="50"/>
                    <a:pt x="122" y="63"/>
                  </a:cubicBezTo>
                  <a:cubicBezTo>
                    <a:pt x="124" y="87"/>
                    <a:pt x="114" y="98"/>
                    <a:pt x="90" y="100"/>
                  </a:cubicBezTo>
                  <a:cubicBezTo>
                    <a:pt x="81" y="100"/>
                    <a:pt x="66" y="105"/>
                    <a:pt x="74" y="86"/>
                  </a:cubicBezTo>
                  <a:cubicBezTo>
                    <a:pt x="60" y="100"/>
                    <a:pt x="55" y="100"/>
                    <a:pt x="45" y="83"/>
                  </a:cubicBezTo>
                  <a:cubicBezTo>
                    <a:pt x="38" y="72"/>
                    <a:pt x="29" y="63"/>
                    <a:pt x="17" y="54"/>
                  </a:cubicBezTo>
                  <a:cubicBezTo>
                    <a:pt x="16" y="53"/>
                    <a:pt x="16" y="58"/>
                    <a:pt x="17" y="55"/>
                  </a:cubicBezTo>
                  <a:cubicBezTo>
                    <a:pt x="17" y="55"/>
                    <a:pt x="18" y="55"/>
                    <a:pt x="19" y="56"/>
                  </a:cubicBezTo>
                  <a:cubicBezTo>
                    <a:pt x="24" y="63"/>
                    <a:pt x="32" y="71"/>
                    <a:pt x="24" y="78"/>
                  </a:cubicBezTo>
                  <a:cubicBezTo>
                    <a:pt x="17" y="84"/>
                    <a:pt x="11" y="73"/>
                    <a:pt x="6" y="68"/>
                  </a:cubicBezTo>
                  <a:cubicBezTo>
                    <a:pt x="2" y="64"/>
                    <a:pt x="0" y="60"/>
                    <a:pt x="1" y="55"/>
                  </a:cubicBezTo>
                  <a:close/>
                </a:path>
              </a:pathLst>
            </a:custGeom>
            <a:solidFill>
              <a:srgbClr val="B3D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7B80D1B5-7E56-D812-AD95-A14C470E0647}"/>
                </a:ext>
              </a:extLst>
            </p:cNvPr>
            <p:cNvSpPr/>
            <p:nvPr/>
          </p:nvSpPr>
          <p:spPr bwMode="auto">
            <a:xfrm>
              <a:off x="3236913" y="3333750"/>
              <a:ext cx="388937" cy="458787"/>
            </a:xfrm>
            <a:custGeom>
              <a:avLst/>
              <a:gdLst>
                <a:gd name="T0" fmla="*/ 103 w 103"/>
                <a:gd name="T1" fmla="*/ 62 h 122"/>
                <a:gd name="T2" fmla="*/ 81 w 103"/>
                <a:gd name="T3" fmla="*/ 118 h 122"/>
                <a:gd name="T4" fmla="*/ 27 w 103"/>
                <a:gd name="T5" fmla="*/ 97 h 122"/>
                <a:gd name="T6" fmla="*/ 6 w 103"/>
                <a:gd name="T7" fmla="*/ 68 h 122"/>
                <a:gd name="T8" fmla="*/ 2 w 103"/>
                <a:gd name="T9" fmla="*/ 43 h 122"/>
                <a:gd name="T10" fmla="*/ 21 w 103"/>
                <a:gd name="T11" fmla="*/ 27 h 122"/>
                <a:gd name="T12" fmla="*/ 49 w 103"/>
                <a:gd name="T13" fmla="*/ 50 h 122"/>
                <a:gd name="T14" fmla="*/ 28 w 103"/>
                <a:gd name="T15" fmla="*/ 34 h 122"/>
                <a:gd name="T16" fmla="*/ 27 w 103"/>
                <a:gd name="T17" fmla="*/ 20 h 122"/>
                <a:gd name="T18" fmla="*/ 46 w 103"/>
                <a:gd name="T19" fmla="*/ 21 h 122"/>
                <a:gd name="T20" fmla="*/ 46 w 103"/>
                <a:gd name="T21" fmla="*/ 1 h 122"/>
                <a:gd name="T22" fmla="*/ 52 w 103"/>
                <a:gd name="T23" fmla="*/ 0 h 122"/>
                <a:gd name="T24" fmla="*/ 70 w 103"/>
                <a:gd name="T25" fmla="*/ 14 h 122"/>
                <a:gd name="T26" fmla="*/ 99 w 103"/>
                <a:gd name="T27" fmla="*/ 57 h 122"/>
                <a:gd name="T28" fmla="*/ 103 w 103"/>
                <a:gd name="T29" fmla="*/ 6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22">
                  <a:moveTo>
                    <a:pt x="103" y="62"/>
                  </a:moveTo>
                  <a:cubicBezTo>
                    <a:pt x="100" y="82"/>
                    <a:pt x="93" y="101"/>
                    <a:pt x="81" y="118"/>
                  </a:cubicBezTo>
                  <a:cubicBezTo>
                    <a:pt x="59" y="122"/>
                    <a:pt x="41" y="113"/>
                    <a:pt x="27" y="97"/>
                  </a:cubicBezTo>
                  <a:cubicBezTo>
                    <a:pt x="19" y="88"/>
                    <a:pt x="12" y="79"/>
                    <a:pt x="6" y="68"/>
                  </a:cubicBezTo>
                  <a:cubicBezTo>
                    <a:pt x="2" y="60"/>
                    <a:pt x="0" y="52"/>
                    <a:pt x="2" y="43"/>
                  </a:cubicBezTo>
                  <a:cubicBezTo>
                    <a:pt x="3" y="32"/>
                    <a:pt x="8" y="24"/>
                    <a:pt x="21" y="27"/>
                  </a:cubicBezTo>
                  <a:cubicBezTo>
                    <a:pt x="29" y="36"/>
                    <a:pt x="38" y="45"/>
                    <a:pt x="49" y="50"/>
                  </a:cubicBezTo>
                  <a:cubicBezTo>
                    <a:pt x="41" y="46"/>
                    <a:pt x="34" y="41"/>
                    <a:pt x="28" y="34"/>
                  </a:cubicBezTo>
                  <a:cubicBezTo>
                    <a:pt x="25" y="29"/>
                    <a:pt x="22" y="25"/>
                    <a:pt x="27" y="20"/>
                  </a:cubicBezTo>
                  <a:cubicBezTo>
                    <a:pt x="33" y="15"/>
                    <a:pt x="40" y="18"/>
                    <a:pt x="46" y="21"/>
                  </a:cubicBezTo>
                  <a:cubicBezTo>
                    <a:pt x="29" y="11"/>
                    <a:pt x="30" y="10"/>
                    <a:pt x="46" y="1"/>
                  </a:cubicBezTo>
                  <a:cubicBezTo>
                    <a:pt x="48" y="0"/>
                    <a:pt x="50" y="0"/>
                    <a:pt x="52" y="0"/>
                  </a:cubicBezTo>
                  <a:cubicBezTo>
                    <a:pt x="61" y="1"/>
                    <a:pt x="68" y="5"/>
                    <a:pt x="70" y="14"/>
                  </a:cubicBezTo>
                  <a:cubicBezTo>
                    <a:pt x="69" y="35"/>
                    <a:pt x="79" y="50"/>
                    <a:pt x="99" y="57"/>
                  </a:cubicBezTo>
                  <a:cubicBezTo>
                    <a:pt x="101" y="58"/>
                    <a:pt x="102" y="60"/>
                    <a:pt x="103" y="62"/>
                  </a:cubicBezTo>
                  <a:close/>
                </a:path>
              </a:pathLst>
            </a:custGeom>
            <a:solidFill>
              <a:srgbClr val="B4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C8FCC959-4225-8479-3AF9-C7F9B6D5D585}"/>
                </a:ext>
              </a:extLst>
            </p:cNvPr>
            <p:cNvSpPr/>
            <p:nvPr/>
          </p:nvSpPr>
          <p:spPr bwMode="auto">
            <a:xfrm>
              <a:off x="2811463" y="2000250"/>
              <a:ext cx="381000" cy="407987"/>
            </a:xfrm>
            <a:custGeom>
              <a:avLst/>
              <a:gdLst>
                <a:gd name="T0" fmla="*/ 101 w 101"/>
                <a:gd name="T1" fmla="*/ 43 h 108"/>
                <a:gd name="T2" fmla="*/ 95 w 101"/>
                <a:gd name="T3" fmla="*/ 61 h 108"/>
                <a:gd name="T4" fmla="*/ 68 w 101"/>
                <a:gd name="T5" fmla="*/ 93 h 108"/>
                <a:gd name="T6" fmla="*/ 22 w 101"/>
                <a:gd name="T7" fmla="*/ 95 h 108"/>
                <a:gd name="T8" fmla="*/ 8 w 101"/>
                <a:gd name="T9" fmla="*/ 48 h 108"/>
                <a:gd name="T10" fmla="*/ 30 w 101"/>
                <a:gd name="T11" fmla="*/ 0 h 108"/>
                <a:gd name="T12" fmla="*/ 101 w 101"/>
                <a:gd name="T13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8">
                  <a:moveTo>
                    <a:pt x="101" y="43"/>
                  </a:moveTo>
                  <a:cubicBezTo>
                    <a:pt x="99" y="49"/>
                    <a:pt x="97" y="55"/>
                    <a:pt x="95" y="61"/>
                  </a:cubicBezTo>
                  <a:cubicBezTo>
                    <a:pt x="90" y="75"/>
                    <a:pt x="81" y="86"/>
                    <a:pt x="68" y="93"/>
                  </a:cubicBezTo>
                  <a:cubicBezTo>
                    <a:pt x="53" y="101"/>
                    <a:pt x="38" y="108"/>
                    <a:pt x="22" y="95"/>
                  </a:cubicBezTo>
                  <a:cubicBezTo>
                    <a:pt x="6" y="83"/>
                    <a:pt x="0" y="68"/>
                    <a:pt x="8" y="48"/>
                  </a:cubicBezTo>
                  <a:cubicBezTo>
                    <a:pt x="19" y="34"/>
                    <a:pt x="21" y="15"/>
                    <a:pt x="30" y="0"/>
                  </a:cubicBezTo>
                  <a:cubicBezTo>
                    <a:pt x="58" y="7"/>
                    <a:pt x="79" y="26"/>
                    <a:pt x="101" y="43"/>
                  </a:cubicBezTo>
                  <a:close/>
                </a:path>
              </a:pathLst>
            </a:custGeom>
            <a:solidFill>
              <a:srgbClr val="B3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07289330-9B71-741F-28AC-5855663730F4}"/>
                </a:ext>
              </a:extLst>
            </p:cNvPr>
            <p:cNvSpPr/>
            <p:nvPr/>
          </p:nvSpPr>
          <p:spPr bwMode="auto">
            <a:xfrm>
              <a:off x="1346200" y="3781425"/>
              <a:ext cx="558800" cy="682625"/>
            </a:xfrm>
            <a:custGeom>
              <a:avLst/>
              <a:gdLst>
                <a:gd name="T0" fmla="*/ 116 w 148"/>
                <a:gd name="T1" fmla="*/ 102 h 181"/>
                <a:gd name="T2" fmla="*/ 131 w 148"/>
                <a:gd name="T3" fmla="*/ 149 h 181"/>
                <a:gd name="T4" fmla="*/ 148 w 148"/>
                <a:gd name="T5" fmla="*/ 175 h 181"/>
                <a:gd name="T6" fmla="*/ 131 w 148"/>
                <a:gd name="T7" fmla="*/ 162 h 181"/>
                <a:gd name="T8" fmla="*/ 110 w 148"/>
                <a:gd name="T9" fmla="*/ 156 h 181"/>
                <a:gd name="T10" fmla="*/ 112 w 148"/>
                <a:gd name="T11" fmla="*/ 181 h 181"/>
                <a:gd name="T12" fmla="*/ 100 w 148"/>
                <a:gd name="T13" fmla="*/ 174 h 181"/>
                <a:gd name="T14" fmla="*/ 88 w 148"/>
                <a:gd name="T15" fmla="*/ 134 h 181"/>
                <a:gd name="T16" fmla="*/ 57 w 148"/>
                <a:gd name="T17" fmla="*/ 151 h 181"/>
                <a:gd name="T18" fmla="*/ 49 w 148"/>
                <a:gd name="T19" fmla="*/ 143 h 181"/>
                <a:gd name="T20" fmla="*/ 68 w 148"/>
                <a:gd name="T21" fmla="*/ 122 h 181"/>
                <a:gd name="T22" fmla="*/ 25 w 148"/>
                <a:gd name="T23" fmla="*/ 127 h 181"/>
                <a:gd name="T24" fmla="*/ 13 w 148"/>
                <a:gd name="T25" fmla="*/ 115 h 181"/>
                <a:gd name="T26" fmla="*/ 23 w 148"/>
                <a:gd name="T27" fmla="*/ 104 h 181"/>
                <a:gd name="T28" fmla="*/ 4 w 148"/>
                <a:gd name="T29" fmla="*/ 107 h 181"/>
                <a:gd name="T30" fmla="*/ 0 w 148"/>
                <a:gd name="T31" fmla="*/ 106 h 181"/>
                <a:gd name="T32" fmla="*/ 45 w 148"/>
                <a:gd name="T33" fmla="*/ 92 h 181"/>
                <a:gd name="T34" fmla="*/ 48 w 148"/>
                <a:gd name="T35" fmla="*/ 94 h 181"/>
                <a:gd name="T36" fmla="*/ 82 w 148"/>
                <a:gd name="T37" fmla="*/ 101 h 181"/>
                <a:gd name="T38" fmla="*/ 79 w 148"/>
                <a:gd name="T39" fmla="*/ 56 h 181"/>
                <a:gd name="T40" fmla="*/ 68 w 148"/>
                <a:gd name="T41" fmla="*/ 56 h 181"/>
                <a:gd name="T42" fmla="*/ 54 w 148"/>
                <a:gd name="T43" fmla="*/ 86 h 181"/>
                <a:gd name="T44" fmla="*/ 64 w 148"/>
                <a:gd name="T45" fmla="*/ 44 h 181"/>
                <a:gd name="T46" fmla="*/ 77 w 148"/>
                <a:gd name="T47" fmla="*/ 2 h 181"/>
                <a:gd name="T48" fmla="*/ 83 w 148"/>
                <a:gd name="T49" fmla="*/ 1 h 181"/>
                <a:gd name="T50" fmla="*/ 92 w 148"/>
                <a:gd name="T51" fmla="*/ 29 h 181"/>
                <a:gd name="T52" fmla="*/ 108 w 148"/>
                <a:gd name="T53" fmla="*/ 59 h 181"/>
                <a:gd name="T54" fmla="*/ 122 w 148"/>
                <a:gd name="T55" fmla="*/ 78 h 181"/>
                <a:gd name="T56" fmla="*/ 118 w 148"/>
                <a:gd name="T57" fmla="*/ 87 h 181"/>
                <a:gd name="T58" fmla="*/ 103 w 148"/>
                <a:gd name="T59" fmla="*/ 79 h 181"/>
                <a:gd name="T60" fmla="*/ 108 w 148"/>
                <a:gd name="T61" fmla="*/ 92 h 181"/>
                <a:gd name="T62" fmla="*/ 116 w 148"/>
                <a:gd name="T63" fmla="*/ 10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81">
                  <a:moveTo>
                    <a:pt x="116" y="102"/>
                  </a:moveTo>
                  <a:cubicBezTo>
                    <a:pt x="103" y="131"/>
                    <a:pt x="104" y="134"/>
                    <a:pt x="131" y="149"/>
                  </a:cubicBezTo>
                  <a:cubicBezTo>
                    <a:pt x="141" y="155"/>
                    <a:pt x="143" y="158"/>
                    <a:pt x="148" y="175"/>
                  </a:cubicBezTo>
                  <a:cubicBezTo>
                    <a:pt x="142" y="171"/>
                    <a:pt x="136" y="167"/>
                    <a:pt x="131" y="162"/>
                  </a:cubicBezTo>
                  <a:cubicBezTo>
                    <a:pt x="125" y="158"/>
                    <a:pt x="118" y="158"/>
                    <a:pt x="110" y="156"/>
                  </a:cubicBezTo>
                  <a:cubicBezTo>
                    <a:pt x="111" y="166"/>
                    <a:pt x="114" y="173"/>
                    <a:pt x="112" y="181"/>
                  </a:cubicBezTo>
                  <a:cubicBezTo>
                    <a:pt x="108" y="179"/>
                    <a:pt x="104" y="176"/>
                    <a:pt x="100" y="174"/>
                  </a:cubicBezTo>
                  <a:cubicBezTo>
                    <a:pt x="89" y="163"/>
                    <a:pt x="89" y="149"/>
                    <a:pt x="88" y="134"/>
                  </a:cubicBezTo>
                  <a:cubicBezTo>
                    <a:pt x="80" y="144"/>
                    <a:pt x="69" y="149"/>
                    <a:pt x="57" y="151"/>
                  </a:cubicBezTo>
                  <a:cubicBezTo>
                    <a:pt x="53" y="149"/>
                    <a:pt x="50" y="147"/>
                    <a:pt x="49" y="143"/>
                  </a:cubicBezTo>
                  <a:cubicBezTo>
                    <a:pt x="53" y="133"/>
                    <a:pt x="62" y="129"/>
                    <a:pt x="68" y="122"/>
                  </a:cubicBezTo>
                  <a:cubicBezTo>
                    <a:pt x="53" y="114"/>
                    <a:pt x="39" y="124"/>
                    <a:pt x="25" y="127"/>
                  </a:cubicBezTo>
                  <a:cubicBezTo>
                    <a:pt x="19" y="124"/>
                    <a:pt x="15" y="120"/>
                    <a:pt x="13" y="115"/>
                  </a:cubicBezTo>
                  <a:cubicBezTo>
                    <a:pt x="14" y="109"/>
                    <a:pt x="20" y="108"/>
                    <a:pt x="23" y="104"/>
                  </a:cubicBezTo>
                  <a:cubicBezTo>
                    <a:pt x="16" y="106"/>
                    <a:pt x="11" y="109"/>
                    <a:pt x="4" y="107"/>
                  </a:cubicBezTo>
                  <a:cubicBezTo>
                    <a:pt x="3" y="106"/>
                    <a:pt x="1" y="106"/>
                    <a:pt x="0" y="106"/>
                  </a:cubicBezTo>
                  <a:cubicBezTo>
                    <a:pt x="13" y="88"/>
                    <a:pt x="28" y="84"/>
                    <a:pt x="45" y="92"/>
                  </a:cubicBezTo>
                  <a:cubicBezTo>
                    <a:pt x="46" y="93"/>
                    <a:pt x="47" y="93"/>
                    <a:pt x="48" y="94"/>
                  </a:cubicBezTo>
                  <a:cubicBezTo>
                    <a:pt x="59" y="100"/>
                    <a:pt x="72" y="111"/>
                    <a:pt x="82" y="101"/>
                  </a:cubicBezTo>
                  <a:cubicBezTo>
                    <a:pt x="95" y="87"/>
                    <a:pt x="85" y="71"/>
                    <a:pt x="79" y="56"/>
                  </a:cubicBezTo>
                  <a:cubicBezTo>
                    <a:pt x="76" y="49"/>
                    <a:pt x="72" y="52"/>
                    <a:pt x="68" y="56"/>
                  </a:cubicBezTo>
                  <a:cubicBezTo>
                    <a:pt x="60" y="64"/>
                    <a:pt x="56" y="75"/>
                    <a:pt x="54" y="86"/>
                  </a:cubicBezTo>
                  <a:cubicBezTo>
                    <a:pt x="46" y="70"/>
                    <a:pt x="54" y="57"/>
                    <a:pt x="64" y="44"/>
                  </a:cubicBezTo>
                  <a:cubicBezTo>
                    <a:pt x="74" y="32"/>
                    <a:pt x="85" y="20"/>
                    <a:pt x="77" y="2"/>
                  </a:cubicBezTo>
                  <a:cubicBezTo>
                    <a:pt x="79" y="1"/>
                    <a:pt x="81" y="0"/>
                    <a:pt x="83" y="1"/>
                  </a:cubicBezTo>
                  <a:cubicBezTo>
                    <a:pt x="92" y="8"/>
                    <a:pt x="88" y="20"/>
                    <a:pt x="92" y="29"/>
                  </a:cubicBezTo>
                  <a:cubicBezTo>
                    <a:pt x="93" y="41"/>
                    <a:pt x="97" y="52"/>
                    <a:pt x="108" y="59"/>
                  </a:cubicBezTo>
                  <a:cubicBezTo>
                    <a:pt x="115" y="64"/>
                    <a:pt x="119" y="70"/>
                    <a:pt x="122" y="78"/>
                  </a:cubicBezTo>
                  <a:cubicBezTo>
                    <a:pt x="123" y="82"/>
                    <a:pt x="122" y="85"/>
                    <a:pt x="118" y="87"/>
                  </a:cubicBezTo>
                  <a:cubicBezTo>
                    <a:pt x="111" y="87"/>
                    <a:pt x="109" y="80"/>
                    <a:pt x="103" y="79"/>
                  </a:cubicBezTo>
                  <a:cubicBezTo>
                    <a:pt x="100" y="85"/>
                    <a:pt x="104" y="89"/>
                    <a:pt x="108" y="92"/>
                  </a:cubicBezTo>
                  <a:cubicBezTo>
                    <a:pt x="112" y="94"/>
                    <a:pt x="115" y="97"/>
                    <a:pt x="116" y="102"/>
                  </a:cubicBezTo>
                  <a:close/>
                </a:path>
              </a:pathLst>
            </a:custGeom>
            <a:solidFill>
              <a:srgbClr val="B58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695492C4-F301-0059-873C-AD48EF0569B5}"/>
                </a:ext>
              </a:extLst>
            </p:cNvPr>
            <p:cNvSpPr/>
            <p:nvPr/>
          </p:nvSpPr>
          <p:spPr bwMode="auto">
            <a:xfrm>
              <a:off x="2887663" y="4056063"/>
              <a:ext cx="417512" cy="365125"/>
            </a:xfrm>
            <a:custGeom>
              <a:avLst/>
              <a:gdLst>
                <a:gd name="T0" fmla="*/ 13 w 111"/>
                <a:gd name="T1" fmla="*/ 97 h 97"/>
                <a:gd name="T2" fmla="*/ 7 w 111"/>
                <a:gd name="T3" fmla="*/ 61 h 97"/>
                <a:gd name="T4" fmla="*/ 21 w 111"/>
                <a:gd name="T5" fmla="*/ 32 h 97"/>
                <a:gd name="T6" fmla="*/ 111 w 111"/>
                <a:gd name="T7" fmla="*/ 20 h 97"/>
                <a:gd name="T8" fmla="*/ 111 w 111"/>
                <a:gd name="T9" fmla="*/ 22 h 97"/>
                <a:gd name="T10" fmla="*/ 13 w 111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97">
                  <a:moveTo>
                    <a:pt x="13" y="97"/>
                  </a:moveTo>
                  <a:cubicBezTo>
                    <a:pt x="6" y="85"/>
                    <a:pt x="7" y="73"/>
                    <a:pt x="7" y="61"/>
                  </a:cubicBezTo>
                  <a:cubicBezTo>
                    <a:pt x="0" y="46"/>
                    <a:pt x="14" y="40"/>
                    <a:pt x="21" y="32"/>
                  </a:cubicBezTo>
                  <a:cubicBezTo>
                    <a:pt x="44" y="5"/>
                    <a:pt x="87" y="0"/>
                    <a:pt x="111" y="20"/>
                  </a:cubicBezTo>
                  <a:cubicBezTo>
                    <a:pt x="111" y="20"/>
                    <a:pt x="111" y="22"/>
                    <a:pt x="111" y="22"/>
                  </a:cubicBezTo>
                  <a:cubicBezTo>
                    <a:pt x="84" y="54"/>
                    <a:pt x="50" y="78"/>
                    <a:pt x="13" y="97"/>
                  </a:cubicBezTo>
                  <a:close/>
                </a:path>
              </a:pathLst>
            </a:custGeom>
            <a:solidFill>
              <a:srgbClr val="B3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97F8A514-8EE5-038F-A501-B5DC996D6493}"/>
                </a:ext>
              </a:extLst>
            </p:cNvPr>
            <p:cNvSpPr/>
            <p:nvPr/>
          </p:nvSpPr>
          <p:spPr bwMode="auto">
            <a:xfrm>
              <a:off x="3173413" y="2222500"/>
              <a:ext cx="346075" cy="419100"/>
            </a:xfrm>
            <a:custGeom>
              <a:avLst/>
              <a:gdLst>
                <a:gd name="T0" fmla="*/ 19 w 92"/>
                <a:gd name="T1" fmla="*/ 0 h 111"/>
                <a:gd name="T2" fmla="*/ 92 w 92"/>
                <a:gd name="T3" fmla="*/ 96 h 111"/>
                <a:gd name="T4" fmla="*/ 56 w 92"/>
                <a:gd name="T5" fmla="*/ 98 h 111"/>
                <a:gd name="T6" fmla="*/ 8 w 92"/>
                <a:gd name="T7" fmla="*/ 53 h 111"/>
                <a:gd name="T8" fmla="*/ 19 w 92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19" y="0"/>
                  </a:moveTo>
                  <a:cubicBezTo>
                    <a:pt x="52" y="26"/>
                    <a:pt x="76" y="58"/>
                    <a:pt x="92" y="96"/>
                  </a:cubicBezTo>
                  <a:cubicBezTo>
                    <a:pt x="81" y="111"/>
                    <a:pt x="66" y="103"/>
                    <a:pt x="56" y="98"/>
                  </a:cubicBezTo>
                  <a:cubicBezTo>
                    <a:pt x="35" y="89"/>
                    <a:pt x="18" y="74"/>
                    <a:pt x="8" y="53"/>
                  </a:cubicBezTo>
                  <a:cubicBezTo>
                    <a:pt x="0" y="35"/>
                    <a:pt x="5" y="14"/>
                    <a:pt x="19" y="0"/>
                  </a:cubicBezTo>
                  <a:close/>
                </a:path>
              </a:pathLst>
            </a:custGeom>
            <a:solidFill>
              <a:srgbClr val="B3D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A28CBAEC-3671-4F60-11D5-FAA2BD1A60CF}"/>
                </a:ext>
              </a:extLst>
            </p:cNvPr>
            <p:cNvSpPr/>
            <p:nvPr/>
          </p:nvSpPr>
          <p:spPr bwMode="auto">
            <a:xfrm>
              <a:off x="939801" y="2735263"/>
              <a:ext cx="203200" cy="496887"/>
            </a:xfrm>
            <a:custGeom>
              <a:avLst/>
              <a:gdLst>
                <a:gd name="T0" fmla="*/ 20 w 54"/>
                <a:gd name="T1" fmla="*/ 125 h 132"/>
                <a:gd name="T2" fmla="*/ 1 w 54"/>
                <a:gd name="T3" fmla="*/ 132 h 132"/>
                <a:gd name="T4" fmla="*/ 24 w 54"/>
                <a:gd name="T5" fmla="*/ 0 h 132"/>
                <a:gd name="T6" fmla="*/ 52 w 54"/>
                <a:gd name="T7" fmla="*/ 34 h 132"/>
                <a:gd name="T8" fmla="*/ 53 w 54"/>
                <a:gd name="T9" fmla="*/ 57 h 132"/>
                <a:gd name="T10" fmla="*/ 25 w 54"/>
                <a:gd name="T11" fmla="*/ 95 h 132"/>
                <a:gd name="T12" fmla="*/ 37 w 54"/>
                <a:gd name="T13" fmla="*/ 96 h 132"/>
                <a:gd name="T14" fmla="*/ 36 w 54"/>
                <a:gd name="T15" fmla="*/ 107 h 132"/>
                <a:gd name="T16" fmla="*/ 20 w 54"/>
                <a:gd name="T17" fmla="*/ 12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2">
                  <a:moveTo>
                    <a:pt x="20" y="125"/>
                  </a:moveTo>
                  <a:cubicBezTo>
                    <a:pt x="14" y="127"/>
                    <a:pt x="7" y="130"/>
                    <a:pt x="1" y="132"/>
                  </a:cubicBezTo>
                  <a:cubicBezTo>
                    <a:pt x="0" y="87"/>
                    <a:pt x="6" y="42"/>
                    <a:pt x="24" y="0"/>
                  </a:cubicBezTo>
                  <a:cubicBezTo>
                    <a:pt x="46" y="1"/>
                    <a:pt x="46" y="20"/>
                    <a:pt x="52" y="34"/>
                  </a:cubicBezTo>
                  <a:cubicBezTo>
                    <a:pt x="54" y="42"/>
                    <a:pt x="54" y="50"/>
                    <a:pt x="53" y="57"/>
                  </a:cubicBezTo>
                  <a:cubicBezTo>
                    <a:pt x="51" y="82"/>
                    <a:pt x="47" y="88"/>
                    <a:pt x="25" y="95"/>
                  </a:cubicBezTo>
                  <a:cubicBezTo>
                    <a:pt x="29" y="92"/>
                    <a:pt x="33" y="93"/>
                    <a:pt x="37" y="96"/>
                  </a:cubicBezTo>
                  <a:cubicBezTo>
                    <a:pt x="40" y="100"/>
                    <a:pt x="38" y="104"/>
                    <a:pt x="36" y="107"/>
                  </a:cubicBezTo>
                  <a:cubicBezTo>
                    <a:pt x="32" y="114"/>
                    <a:pt x="26" y="120"/>
                    <a:pt x="20" y="125"/>
                  </a:cubicBezTo>
                  <a:close/>
                </a:path>
              </a:pathLst>
            </a:custGeom>
            <a:solidFill>
              <a:srgbClr val="B4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0B2CC0C8-7A94-AD29-33B2-4328CAF9806A}"/>
                </a:ext>
              </a:extLst>
            </p:cNvPr>
            <p:cNvSpPr/>
            <p:nvPr/>
          </p:nvSpPr>
          <p:spPr bwMode="auto">
            <a:xfrm>
              <a:off x="1030288" y="2557463"/>
              <a:ext cx="400050" cy="407987"/>
            </a:xfrm>
            <a:custGeom>
              <a:avLst/>
              <a:gdLst>
                <a:gd name="T0" fmla="*/ 24 w 106"/>
                <a:gd name="T1" fmla="*/ 79 h 108"/>
                <a:gd name="T2" fmla="*/ 0 w 106"/>
                <a:gd name="T3" fmla="*/ 47 h 108"/>
                <a:gd name="T4" fmla="*/ 25 w 106"/>
                <a:gd name="T5" fmla="*/ 3 h 108"/>
                <a:gd name="T6" fmla="*/ 95 w 106"/>
                <a:gd name="T7" fmla="*/ 16 h 108"/>
                <a:gd name="T8" fmla="*/ 106 w 106"/>
                <a:gd name="T9" fmla="*/ 29 h 108"/>
                <a:gd name="T10" fmla="*/ 85 w 106"/>
                <a:gd name="T11" fmla="*/ 54 h 108"/>
                <a:gd name="T12" fmla="*/ 41 w 106"/>
                <a:gd name="T13" fmla="*/ 108 h 108"/>
                <a:gd name="T14" fmla="*/ 30 w 106"/>
                <a:gd name="T15" fmla="*/ 89 h 108"/>
                <a:gd name="T16" fmla="*/ 33 w 106"/>
                <a:gd name="T17" fmla="*/ 59 h 108"/>
                <a:gd name="T18" fmla="*/ 64 w 106"/>
                <a:gd name="T19" fmla="*/ 30 h 108"/>
                <a:gd name="T20" fmla="*/ 38 w 106"/>
                <a:gd name="T21" fmla="*/ 28 h 108"/>
                <a:gd name="T22" fmla="*/ 34 w 106"/>
                <a:gd name="T23" fmla="*/ 58 h 108"/>
                <a:gd name="T24" fmla="*/ 27 w 106"/>
                <a:gd name="T25" fmla="*/ 64 h 108"/>
                <a:gd name="T26" fmla="*/ 26 w 106"/>
                <a:gd name="T27" fmla="*/ 77 h 108"/>
                <a:gd name="T28" fmla="*/ 24 w 106"/>
                <a:gd name="T29" fmla="*/ 7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08">
                  <a:moveTo>
                    <a:pt x="24" y="79"/>
                  </a:moveTo>
                  <a:cubicBezTo>
                    <a:pt x="17" y="68"/>
                    <a:pt x="15" y="52"/>
                    <a:pt x="0" y="47"/>
                  </a:cubicBezTo>
                  <a:cubicBezTo>
                    <a:pt x="0" y="28"/>
                    <a:pt x="17" y="18"/>
                    <a:pt x="25" y="3"/>
                  </a:cubicBezTo>
                  <a:cubicBezTo>
                    <a:pt x="49" y="0"/>
                    <a:pt x="73" y="5"/>
                    <a:pt x="95" y="16"/>
                  </a:cubicBezTo>
                  <a:cubicBezTo>
                    <a:pt x="99" y="19"/>
                    <a:pt x="104" y="22"/>
                    <a:pt x="106" y="29"/>
                  </a:cubicBezTo>
                  <a:cubicBezTo>
                    <a:pt x="103" y="41"/>
                    <a:pt x="94" y="48"/>
                    <a:pt x="85" y="54"/>
                  </a:cubicBezTo>
                  <a:cubicBezTo>
                    <a:pt x="64" y="67"/>
                    <a:pt x="44" y="80"/>
                    <a:pt x="41" y="108"/>
                  </a:cubicBezTo>
                  <a:cubicBezTo>
                    <a:pt x="30" y="106"/>
                    <a:pt x="33" y="96"/>
                    <a:pt x="30" y="89"/>
                  </a:cubicBezTo>
                  <a:cubicBezTo>
                    <a:pt x="34" y="79"/>
                    <a:pt x="29" y="69"/>
                    <a:pt x="33" y="59"/>
                  </a:cubicBezTo>
                  <a:cubicBezTo>
                    <a:pt x="45" y="53"/>
                    <a:pt x="59" y="48"/>
                    <a:pt x="64" y="30"/>
                  </a:cubicBezTo>
                  <a:cubicBezTo>
                    <a:pt x="54" y="32"/>
                    <a:pt x="41" y="55"/>
                    <a:pt x="38" y="28"/>
                  </a:cubicBezTo>
                  <a:cubicBezTo>
                    <a:pt x="31" y="37"/>
                    <a:pt x="41" y="49"/>
                    <a:pt x="34" y="58"/>
                  </a:cubicBezTo>
                  <a:cubicBezTo>
                    <a:pt x="34" y="63"/>
                    <a:pt x="20" y="51"/>
                    <a:pt x="27" y="64"/>
                  </a:cubicBezTo>
                  <a:cubicBezTo>
                    <a:pt x="29" y="68"/>
                    <a:pt x="29" y="73"/>
                    <a:pt x="26" y="77"/>
                  </a:cubicBezTo>
                  <a:cubicBezTo>
                    <a:pt x="26" y="78"/>
                    <a:pt x="25" y="78"/>
                    <a:pt x="24" y="79"/>
                  </a:cubicBezTo>
                  <a:close/>
                </a:path>
              </a:pathLst>
            </a:custGeom>
            <a:solidFill>
              <a:srgbClr val="B9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B71E565E-F217-6A69-0059-405B3A985DB9}"/>
                </a:ext>
              </a:extLst>
            </p:cNvPr>
            <p:cNvSpPr/>
            <p:nvPr/>
          </p:nvSpPr>
          <p:spPr bwMode="auto">
            <a:xfrm>
              <a:off x="1125538" y="2403475"/>
              <a:ext cx="466725" cy="227012"/>
            </a:xfrm>
            <a:custGeom>
              <a:avLst/>
              <a:gdLst>
                <a:gd name="T0" fmla="*/ 67 w 124"/>
                <a:gd name="T1" fmla="*/ 60 h 60"/>
                <a:gd name="T2" fmla="*/ 0 w 124"/>
                <a:gd name="T3" fmla="*/ 44 h 60"/>
                <a:gd name="T4" fmla="*/ 19 w 124"/>
                <a:gd name="T5" fmla="*/ 4 h 60"/>
                <a:gd name="T6" fmla="*/ 43 w 124"/>
                <a:gd name="T7" fmla="*/ 24 h 60"/>
                <a:gd name="T8" fmla="*/ 31 w 124"/>
                <a:gd name="T9" fmla="*/ 0 h 60"/>
                <a:gd name="T10" fmla="*/ 64 w 124"/>
                <a:gd name="T11" fmla="*/ 26 h 60"/>
                <a:gd name="T12" fmla="*/ 91 w 124"/>
                <a:gd name="T13" fmla="*/ 29 h 60"/>
                <a:gd name="T14" fmla="*/ 98 w 124"/>
                <a:gd name="T15" fmla="*/ 25 h 60"/>
                <a:gd name="T16" fmla="*/ 103 w 124"/>
                <a:gd name="T17" fmla="*/ 45 h 60"/>
                <a:gd name="T18" fmla="*/ 124 w 124"/>
                <a:gd name="T19" fmla="*/ 49 h 60"/>
                <a:gd name="T20" fmla="*/ 113 w 124"/>
                <a:gd name="T21" fmla="*/ 59 h 60"/>
                <a:gd name="T22" fmla="*/ 67 w 124"/>
                <a:gd name="T2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60">
                  <a:moveTo>
                    <a:pt x="67" y="60"/>
                  </a:moveTo>
                  <a:cubicBezTo>
                    <a:pt x="46" y="49"/>
                    <a:pt x="22" y="51"/>
                    <a:pt x="0" y="44"/>
                  </a:cubicBezTo>
                  <a:cubicBezTo>
                    <a:pt x="6" y="30"/>
                    <a:pt x="7" y="15"/>
                    <a:pt x="19" y="4"/>
                  </a:cubicBezTo>
                  <a:cubicBezTo>
                    <a:pt x="24" y="13"/>
                    <a:pt x="33" y="19"/>
                    <a:pt x="43" y="24"/>
                  </a:cubicBezTo>
                  <a:cubicBezTo>
                    <a:pt x="39" y="17"/>
                    <a:pt x="35" y="9"/>
                    <a:pt x="31" y="0"/>
                  </a:cubicBezTo>
                  <a:cubicBezTo>
                    <a:pt x="47" y="3"/>
                    <a:pt x="58" y="13"/>
                    <a:pt x="64" y="26"/>
                  </a:cubicBezTo>
                  <a:cubicBezTo>
                    <a:pt x="73" y="42"/>
                    <a:pt x="80" y="46"/>
                    <a:pt x="91" y="29"/>
                  </a:cubicBezTo>
                  <a:cubicBezTo>
                    <a:pt x="93" y="27"/>
                    <a:pt x="97" y="26"/>
                    <a:pt x="98" y="25"/>
                  </a:cubicBezTo>
                  <a:cubicBezTo>
                    <a:pt x="112" y="29"/>
                    <a:pt x="74" y="43"/>
                    <a:pt x="103" y="45"/>
                  </a:cubicBezTo>
                  <a:cubicBezTo>
                    <a:pt x="109" y="49"/>
                    <a:pt x="118" y="43"/>
                    <a:pt x="124" y="49"/>
                  </a:cubicBezTo>
                  <a:cubicBezTo>
                    <a:pt x="123" y="56"/>
                    <a:pt x="118" y="59"/>
                    <a:pt x="113" y="59"/>
                  </a:cubicBezTo>
                  <a:cubicBezTo>
                    <a:pt x="98" y="59"/>
                    <a:pt x="83" y="59"/>
                    <a:pt x="67" y="60"/>
                  </a:cubicBezTo>
                  <a:close/>
                </a:path>
              </a:pathLst>
            </a:custGeom>
            <a:solidFill>
              <a:srgbClr val="C8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9CDC895E-75A6-350E-3E40-36BA241600B9}"/>
                </a:ext>
              </a:extLst>
            </p:cNvPr>
            <p:cNvSpPr/>
            <p:nvPr/>
          </p:nvSpPr>
          <p:spPr bwMode="auto">
            <a:xfrm>
              <a:off x="1030288" y="3613150"/>
              <a:ext cx="647700" cy="371475"/>
            </a:xfrm>
            <a:custGeom>
              <a:avLst/>
              <a:gdLst>
                <a:gd name="T0" fmla="*/ 165 w 172"/>
                <a:gd name="T1" fmla="*/ 47 h 99"/>
                <a:gd name="T2" fmla="*/ 161 w 172"/>
                <a:gd name="T3" fmla="*/ 47 h 99"/>
                <a:gd name="T4" fmla="*/ 144 w 172"/>
                <a:gd name="T5" fmla="*/ 24 h 99"/>
                <a:gd name="T6" fmla="*/ 105 w 172"/>
                <a:gd name="T7" fmla="*/ 20 h 99"/>
                <a:gd name="T8" fmla="*/ 91 w 172"/>
                <a:gd name="T9" fmla="*/ 28 h 99"/>
                <a:gd name="T10" fmla="*/ 53 w 172"/>
                <a:gd name="T11" fmla="*/ 67 h 99"/>
                <a:gd name="T12" fmla="*/ 44 w 172"/>
                <a:gd name="T13" fmla="*/ 99 h 99"/>
                <a:gd name="T14" fmla="*/ 29 w 172"/>
                <a:gd name="T15" fmla="*/ 79 h 99"/>
                <a:gd name="T16" fmla="*/ 4 w 172"/>
                <a:gd name="T17" fmla="*/ 24 h 99"/>
                <a:gd name="T18" fmla="*/ 0 w 172"/>
                <a:gd name="T19" fmla="*/ 19 h 99"/>
                <a:gd name="T20" fmla="*/ 46 w 172"/>
                <a:gd name="T21" fmla="*/ 60 h 99"/>
                <a:gd name="T22" fmla="*/ 113 w 172"/>
                <a:gd name="T23" fmla="*/ 4 h 99"/>
                <a:gd name="T24" fmla="*/ 144 w 172"/>
                <a:gd name="T25" fmla="*/ 11 h 99"/>
                <a:gd name="T26" fmla="*/ 157 w 172"/>
                <a:gd name="T27" fmla="*/ 18 h 99"/>
                <a:gd name="T28" fmla="*/ 159 w 172"/>
                <a:gd name="T29" fmla="*/ 23 h 99"/>
                <a:gd name="T30" fmla="*/ 165 w 172"/>
                <a:gd name="T31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" h="99">
                  <a:moveTo>
                    <a:pt x="165" y="47"/>
                  </a:moveTo>
                  <a:cubicBezTo>
                    <a:pt x="164" y="47"/>
                    <a:pt x="162" y="47"/>
                    <a:pt x="161" y="47"/>
                  </a:cubicBezTo>
                  <a:cubicBezTo>
                    <a:pt x="155" y="39"/>
                    <a:pt x="150" y="31"/>
                    <a:pt x="144" y="24"/>
                  </a:cubicBezTo>
                  <a:cubicBezTo>
                    <a:pt x="132" y="10"/>
                    <a:pt x="120" y="6"/>
                    <a:pt x="105" y="20"/>
                  </a:cubicBezTo>
                  <a:cubicBezTo>
                    <a:pt x="100" y="22"/>
                    <a:pt x="99" y="31"/>
                    <a:pt x="91" y="28"/>
                  </a:cubicBezTo>
                  <a:cubicBezTo>
                    <a:pt x="72" y="34"/>
                    <a:pt x="60" y="48"/>
                    <a:pt x="53" y="67"/>
                  </a:cubicBezTo>
                  <a:cubicBezTo>
                    <a:pt x="49" y="77"/>
                    <a:pt x="47" y="88"/>
                    <a:pt x="44" y="99"/>
                  </a:cubicBezTo>
                  <a:cubicBezTo>
                    <a:pt x="39" y="92"/>
                    <a:pt x="34" y="85"/>
                    <a:pt x="29" y="79"/>
                  </a:cubicBezTo>
                  <a:cubicBezTo>
                    <a:pt x="36" y="42"/>
                    <a:pt x="36" y="42"/>
                    <a:pt x="4" y="24"/>
                  </a:cubicBezTo>
                  <a:cubicBezTo>
                    <a:pt x="3" y="22"/>
                    <a:pt x="1" y="21"/>
                    <a:pt x="0" y="19"/>
                  </a:cubicBezTo>
                  <a:cubicBezTo>
                    <a:pt x="25" y="10"/>
                    <a:pt x="43" y="26"/>
                    <a:pt x="46" y="60"/>
                  </a:cubicBezTo>
                  <a:cubicBezTo>
                    <a:pt x="59" y="29"/>
                    <a:pt x="85" y="15"/>
                    <a:pt x="113" y="4"/>
                  </a:cubicBezTo>
                  <a:cubicBezTo>
                    <a:pt x="124" y="0"/>
                    <a:pt x="135" y="3"/>
                    <a:pt x="144" y="11"/>
                  </a:cubicBezTo>
                  <a:cubicBezTo>
                    <a:pt x="150" y="12"/>
                    <a:pt x="154" y="15"/>
                    <a:pt x="157" y="18"/>
                  </a:cubicBezTo>
                  <a:cubicBezTo>
                    <a:pt x="158" y="20"/>
                    <a:pt x="159" y="21"/>
                    <a:pt x="159" y="23"/>
                  </a:cubicBezTo>
                  <a:cubicBezTo>
                    <a:pt x="162" y="31"/>
                    <a:pt x="172" y="37"/>
                    <a:pt x="165" y="47"/>
                  </a:cubicBezTo>
                  <a:close/>
                </a:path>
              </a:pathLst>
            </a:custGeom>
            <a:solidFill>
              <a:srgbClr val="B26B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9928C142-F1E3-4C6C-7591-321D259F2C0D}"/>
                </a:ext>
              </a:extLst>
            </p:cNvPr>
            <p:cNvSpPr/>
            <p:nvPr/>
          </p:nvSpPr>
          <p:spPr bwMode="auto">
            <a:xfrm>
              <a:off x="1260475" y="1966913"/>
              <a:ext cx="496887" cy="368300"/>
            </a:xfrm>
            <a:custGeom>
              <a:avLst/>
              <a:gdLst>
                <a:gd name="T0" fmla="*/ 87 w 132"/>
                <a:gd name="T1" fmla="*/ 92 h 98"/>
                <a:gd name="T2" fmla="*/ 27 w 132"/>
                <a:gd name="T3" fmla="*/ 86 h 98"/>
                <a:gd name="T4" fmla="*/ 0 w 132"/>
                <a:gd name="T5" fmla="*/ 95 h 98"/>
                <a:gd name="T6" fmla="*/ 27 w 132"/>
                <a:gd name="T7" fmla="*/ 68 h 98"/>
                <a:gd name="T8" fmla="*/ 46 w 132"/>
                <a:gd name="T9" fmla="*/ 60 h 98"/>
                <a:gd name="T10" fmla="*/ 58 w 132"/>
                <a:gd name="T11" fmla="*/ 43 h 98"/>
                <a:gd name="T12" fmla="*/ 132 w 132"/>
                <a:gd name="T13" fmla="*/ 0 h 98"/>
                <a:gd name="T14" fmla="*/ 107 w 132"/>
                <a:gd name="T15" fmla="*/ 23 h 98"/>
                <a:gd name="T16" fmla="*/ 87 w 132"/>
                <a:gd name="T17" fmla="*/ 60 h 98"/>
                <a:gd name="T18" fmla="*/ 82 w 132"/>
                <a:gd name="T19" fmla="*/ 61 h 98"/>
                <a:gd name="T20" fmla="*/ 79 w 132"/>
                <a:gd name="T21" fmla="*/ 58 h 98"/>
                <a:gd name="T22" fmla="*/ 76 w 132"/>
                <a:gd name="T23" fmla="*/ 59 h 98"/>
                <a:gd name="T24" fmla="*/ 78 w 132"/>
                <a:gd name="T25" fmla="*/ 71 h 98"/>
                <a:gd name="T26" fmla="*/ 90 w 132"/>
                <a:gd name="T27" fmla="*/ 87 h 98"/>
                <a:gd name="T28" fmla="*/ 87 w 132"/>
                <a:gd name="T29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98">
                  <a:moveTo>
                    <a:pt x="87" y="92"/>
                  </a:moveTo>
                  <a:cubicBezTo>
                    <a:pt x="72" y="70"/>
                    <a:pt x="49" y="74"/>
                    <a:pt x="27" y="86"/>
                  </a:cubicBezTo>
                  <a:cubicBezTo>
                    <a:pt x="19" y="91"/>
                    <a:pt x="11" y="98"/>
                    <a:pt x="0" y="95"/>
                  </a:cubicBezTo>
                  <a:cubicBezTo>
                    <a:pt x="9" y="86"/>
                    <a:pt x="18" y="77"/>
                    <a:pt x="27" y="68"/>
                  </a:cubicBezTo>
                  <a:cubicBezTo>
                    <a:pt x="33" y="65"/>
                    <a:pt x="39" y="60"/>
                    <a:pt x="46" y="60"/>
                  </a:cubicBezTo>
                  <a:cubicBezTo>
                    <a:pt x="58" y="60"/>
                    <a:pt x="59" y="53"/>
                    <a:pt x="58" y="43"/>
                  </a:cubicBezTo>
                  <a:cubicBezTo>
                    <a:pt x="79" y="23"/>
                    <a:pt x="106" y="12"/>
                    <a:pt x="132" y="0"/>
                  </a:cubicBezTo>
                  <a:cubicBezTo>
                    <a:pt x="129" y="14"/>
                    <a:pt x="119" y="20"/>
                    <a:pt x="107" y="23"/>
                  </a:cubicBezTo>
                  <a:cubicBezTo>
                    <a:pt x="87" y="29"/>
                    <a:pt x="81" y="41"/>
                    <a:pt x="87" y="60"/>
                  </a:cubicBezTo>
                  <a:cubicBezTo>
                    <a:pt x="85" y="61"/>
                    <a:pt x="84" y="61"/>
                    <a:pt x="82" y="61"/>
                  </a:cubicBezTo>
                  <a:cubicBezTo>
                    <a:pt x="81" y="60"/>
                    <a:pt x="80" y="59"/>
                    <a:pt x="79" y="58"/>
                  </a:cubicBezTo>
                  <a:cubicBezTo>
                    <a:pt x="78" y="58"/>
                    <a:pt x="77" y="52"/>
                    <a:pt x="76" y="59"/>
                  </a:cubicBezTo>
                  <a:cubicBezTo>
                    <a:pt x="76" y="70"/>
                    <a:pt x="75" y="70"/>
                    <a:pt x="78" y="71"/>
                  </a:cubicBezTo>
                  <a:cubicBezTo>
                    <a:pt x="85" y="74"/>
                    <a:pt x="91" y="79"/>
                    <a:pt x="90" y="87"/>
                  </a:cubicBezTo>
                  <a:cubicBezTo>
                    <a:pt x="90" y="89"/>
                    <a:pt x="89" y="91"/>
                    <a:pt x="87" y="92"/>
                  </a:cubicBezTo>
                  <a:close/>
                </a:path>
              </a:pathLst>
            </a:custGeom>
            <a:solidFill>
              <a:srgbClr val="C3A3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9B76612F-CB21-8703-2938-D78A02C8C072}"/>
                </a:ext>
              </a:extLst>
            </p:cNvPr>
            <p:cNvSpPr/>
            <p:nvPr/>
          </p:nvSpPr>
          <p:spPr bwMode="auto">
            <a:xfrm>
              <a:off x="3302000" y="3800475"/>
              <a:ext cx="217487" cy="274637"/>
            </a:xfrm>
            <a:custGeom>
              <a:avLst/>
              <a:gdLst>
                <a:gd name="T0" fmla="*/ 58 w 58"/>
                <a:gd name="T1" fmla="*/ 10 h 73"/>
                <a:gd name="T2" fmla="*/ 15 w 58"/>
                <a:gd name="T3" fmla="*/ 73 h 73"/>
                <a:gd name="T4" fmla="*/ 10 w 58"/>
                <a:gd name="T5" fmla="*/ 17 h 73"/>
                <a:gd name="T6" fmla="*/ 57 w 58"/>
                <a:gd name="T7" fmla="*/ 8 h 73"/>
                <a:gd name="T8" fmla="*/ 58 w 58"/>
                <a:gd name="T9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3">
                  <a:moveTo>
                    <a:pt x="58" y="10"/>
                  </a:moveTo>
                  <a:cubicBezTo>
                    <a:pt x="47" y="34"/>
                    <a:pt x="35" y="56"/>
                    <a:pt x="15" y="73"/>
                  </a:cubicBezTo>
                  <a:cubicBezTo>
                    <a:pt x="2" y="58"/>
                    <a:pt x="0" y="32"/>
                    <a:pt x="10" y="17"/>
                  </a:cubicBezTo>
                  <a:cubicBezTo>
                    <a:pt x="20" y="3"/>
                    <a:pt x="37" y="0"/>
                    <a:pt x="57" y="8"/>
                  </a:cubicBezTo>
                  <a:cubicBezTo>
                    <a:pt x="57" y="9"/>
                    <a:pt x="57" y="9"/>
                    <a:pt x="58" y="10"/>
                  </a:cubicBezTo>
                  <a:close/>
                </a:path>
              </a:pathLst>
            </a:custGeom>
            <a:solidFill>
              <a:srgbClr val="B7D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E3AB665B-8C57-BFD9-B942-D46D58E9ADC6}"/>
                </a:ext>
              </a:extLst>
            </p:cNvPr>
            <p:cNvSpPr/>
            <p:nvPr/>
          </p:nvSpPr>
          <p:spPr bwMode="auto">
            <a:xfrm>
              <a:off x="3448050" y="2952750"/>
              <a:ext cx="238125" cy="320675"/>
            </a:xfrm>
            <a:custGeom>
              <a:avLst/>
              <a:gdLst>
                <a:gd name="T0" fmla="*/ 3 w 63"/>
                <a:gd name="T1" fmla="*/ 58 h 85"/>
                <a:gd name="T2" fmla="*/ 10 w 63"/>
                <a:gd name="T3" fmla="*/ 16 h 85"/>
                <a:gd name="T4" fmla="*/ 21 w 63"/>
                <a:gd name="T5" fmla="*/ 0 h 85"/>
                <a:gd name="T6" fmla="*/ 21 w 63"/>
                <a:gd name="T7" fmla="*/ 37 h 85"/>
                <a:gd name="T8" fmla="*/ 58 w 63"/>
                <a:gd name="T9" fmla="*/ 26 h 85"/>
                <a:gd name="T10" fmla="*/ 57 w 63"/>
                <a:gd name="T11" fmla="*/ 50 h 85"/>
                <a:gd name="T12" fmla="*/ 43 w 63"/>
                <a:gd name="T13" fmla="*/ 64 h 85"/>
                <a:gd name="T14" fmla="*/ 42 w 63"/>
                <a:gd name="T15" fmla="*/ 70 h 85"/>
                <a:gd name="T16" fmla="*/ 36 w 63"/>
                <a:gd name="T17" fmla="*/ 84 h 85"/>
                <a:gd name="T18" fmla="*/ 26 w 63"/>
                <a:gd name="T19" fmla="*/ 81 h 85"/>
                <a:gd name="T20" fmla="*/ 11 w 63"/>
                <a:gd name="T21" fmla="*/ 70 h 85"/>
                <a:gd name="T22" fmla="*/ 3 w 63"/>
                <a:gd name="T23" fmla="*/ 5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85">
                  <a:moveTo>
                    <a:pt x="3" y="58"/>
                  </a:moveTo>
                  <a:cubicBezTo>
                    <a:pt x="5" y="44"/>
                    <a:pt x="8" y="30"/>
                    <a:pt x="10" y="16"/>
                  </a:cubicBezTo>
                  <a:cubicBezTo>
                    <a:pt x="11" y="9"/>
                    <a:pt x="13" y="3"/>
                    <a:pt x="21" y="0"/>
                  </a:cubicBezTo>
                  <a:cubicBezTo>
                    <a:pt x="19" y="13"/>
                    <a:pt x="13" y="31"/>
                    <a:pt x="21" y="37"/>
                  </a:cubicBezTo>
                  <a:cubicBezTo>
                    <a:pt x="32" y="45"/>
                    <a:pt x="45" y="30"/>
                    <a:pt x="58" y="26"/>
                  </a:cubicBezTo>
                  <a:cubicBezTo>
                    <a:pt x="63" y="34"/>
                    <a:pt x="41" y="41"/>
                    <a:pt x="57" y="50"/>
                  </a:cubicBezTo>
                  <a:cubicBezTo>
                    <a:pt x="60" y="52"/>
                    <a:pt x="47" y="58"/>
                    <a:pt x="43" y="64"/>
                  </a:cubicBezTo>
                  <a:cubicBezTo>
                    <a:pt x="41" y="65"/>
                    <a:pt x="31" y="67"/>
                    <a:pt x="42" y="70"/>
                  </a:cubicBezTo>
                  <a:cubicBezTo>
                    <a:pt x="47" y="78"/>
                    <a:pt x="41" y="81"/>
                    <a:pt x="36" y="84"/>
                  </a:cubicBezTo>
                  <a:cubicBezTo>
                    <a:pt x="32" y="85"/>
                    <a:pt x="28" y="85"/>
                    <a:pt x="26" y="81"/>
                  </a:cubicBezTo>
                  <a:cubicBezTo>
                    <a:pt x="23" y="74"/>
                    <a:pt x="16" y="74"/>
                    <a:pt x="11" y="70"/>
                  </a:cubicBezTo>
                  <a:cubicBezTo>
                    <a:pt x="6" y="67"/>
                    <a:pt x="0" y="66"/>
                    <a:pt x="3" y="58"/>
                  </a:cubicBezTo>
                  <a:close/>
                </a:path>
              </a:pathLst>
            </a:custGeom>
            <a:solidFill>
              <a:srgbClr val="B18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0C797A26-BB55-0107-2B0C-63A5D2B72A72}"/>
                </a:ext>
              </a:extLst>
            </p:cNvPr>
            <p:cNvSpPr/>
            <p:nvPr/>
          </p:nvSpPr>
          <p:spPr bwMode="auto">
            <a:xfrm>
              <a:off x="2552700" y="1865313"/>
              <a:ext cx="330200" cy="346075"/>
            </a:xfrm>
            <a:custGeom>
              <a:avLst/>
              <a:gdLst>
                <a:gd name="T0" fmla="*/ 60 w 88"/>
                <a:gd name="T1" fmla="*/ 92 h 92"/>
                <a:gd name="T2" fmla="*/ 59 w 88"/>
                <a:gd name="T3" fmla="*/ 90 h 92"/>
                <a:gd name="T4" fmla="*/ 20 w 88"/>
                <a:gd name="T5" fmla="*/ 61 h 92"/>
                <a:gd name="T6" fmla="*/ 21 w 88"/>
                <a:gd name="T7" fmla="*/ 55 h 92"/>
                <a:gd name="T8" fmla="*/ 38 w 88"/>
                <a:gd name="T9" fmla="*/ 45 h 92"/>
                <a:gd name="T10" fmla="*/ 22 w 88"/>
                <a:gd name="T11" fmla="*/ 32 h 92"/>
                <a:gd name="T12" fmla="*/ 1 w 88"/>
                <a:gd name="T13" fmla="*/ 0 h 92"/>
                <a:gd name="T14" fmla="*/ 7 w 88"/>
                <a:gd name="T15" fmla="*/ 3 h 92"/>
                <a:gd name="T16" fmla="*/ 59 w 88"/>
                <a:gd name="T17" fmla="*/ 42 h 92"/>
                <a:gd name="T18" fmla="*/ 69 w 88"/>
                <a:gd name="T19" fmla="*/ 19 h 92"/>
                <a:gd name="T20" fmla="*/ 84 w 88"/>
                <a:gd name="T21" fmla="*/ 27 h 92"/>
                <a:gd name="T22" fmla="*/ 82 w 88"/>
                <a:gd name="T23" fmla="*/ 65 h 92"/>
                <a:gd name="T24" fmla="*/ 81 w 88"/>
                <a:gd name="T25" fmla="*/ 70 h 92"/>
                <a:gd name="T26" fmla="*/ 70 w 88"/>
                <a:gd name="T27" fmla="*/ 60 h 92"/>
                <a:gd name="T28" fmla="*/ 66 w 88"/>
                <a:gd name="T29" fmla="*/ 86 h 92"/>
                <a:gd name="T30" fmla="*/ 60 w 88"/>
                <a:gd name="T3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92">
                  <a:moveTo>
                    <a:pt x="60" y="92"/>
                  </a:moveTo>
                  <a:cubicBezTo>
                    <a:pt x="59" y="91"/>
                    <a:pt x="59" y="91"/>
                    <a:pt x="59" y="90"/>
                  </a:cubicBezTo>
                  <a:cubicBezTo>
                    <a:pt x="57" y="66"/>
                    <a:pt x="48" y="52"/>
                    <a:pt x="20" y="61"/>
                  </a:cubicBezTo>
                  <a:cubicBezTo>
                    <a:pt x="21" y="57"/>
                    <a:pt x="21" y="56"/>
                    <a:pt x="21" y="55"/>
                  </a:cubicBezTo>
                  <a:cubicBezTo>
                    <a:pt x="27" y="52"/>
                    <a:pt x="38" y="53"/>
                    <a:pt x="38" y="45"/>
                  </a:cubicBezTo>
                  <a:cubicBezTo>
                    <a:pt x="39" y="36"/>
                    <a:pt x="28" y="36"/>
                    <a:pt x="22" y="32"/>
                  </a:cubicBezTo>
                  <a:cubicBezTo>
                    <a:pt x="9" y="25"/>
                    <a:pt x="0" y="16"/>
                    <a:pt x="1" y="0"/>
                  </a:cubicBezTo>
                  <a:cubicBezTo>
                    <a:pt x="3" y="1"/>
                    <a:pt x="5" y="2"/>
                    <a:pt x="7" y="3"/>
                  </a:cubicBezTo>
                  <a:cubicBezTo>
                    <a:pt x="23" y="18"/>
                    <a:pt x="46" y="23"/>
                    <a:pt x="59" y="42"/>
                  </a:cubicBezTo>
                  <a:cubicBezTo>
                    <a:pt x="63" y="34"/>
                    <a:pt x="62" y="25"/>
                    <a:pt x="69" y="19"/>
                  </a:cubicBezTo>
                  <a:cubicBezTo>
                    <a:pt x="74" y="22"/>
                    <a:pt x="79" y="24"/>
                    <a:pt x="84" y="27"/>
                  </a:cubicBezTo>
                  <a:cubicBezTo>
                    <a:pt x="88" y="40"/>
                    <a:pt x="78" y="52"/>
                    <a:pt x="82" y="65"/>
                  </a:cubicBezTo>
                  <a:cubicBezTo>
                    <a:pt x="82" y="67"/>
                    <a:pt x="82" y="69"/>
                    <a:pt x="81" y="70"/>
                  </a:cubicBezTo>
                  <a:cubicBezTo>
                    <a:pt x="72" y="70"/>
                    <a:pt x="72" y="70"/>
                    <a:pt x="70" y="60"/>
                  </a:cubicBezTo>
                  <a:cubicBezTo>
                    <a:pt x="66" y="69"/>
                    <a:pt x="67" y="77"/>
                    <a:pt x="66" y="86"/>
                  </a:cubicBezTo>
                  <a:cubicBezTo>
                    <a:pt x="65" y="89"/>
                    <a:pt x="63" y="91"/>
                    <a:pt x="60" y="92"/>
                  </a:cubicBezTo>
                  <a:close/>
                </a:path>
              </a:pathLst>
            </a:custGeom>
            <a:solidFill>
              <a:srgbClr val="B69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89BCE2AC-27A1-C77E-02B6-C70590E7A97D}"/>
                </a:ext>
              </a:extLst>
            </p:cNvPr>
            <p:cNvSpPr/>
            <p:nvPr/>
          </p:nvSpPr>
          <p:spPr bwMode="auto">
            <a:xfrm>
              <a:off x="2281238" y="4384675"/>
              <a:ext cx="217487" cy="187325"/>
            </a:xfrm>
            <a:custGeom>
              <a:avLst/>
              <a:gdLst>
                <a:gd name="T0" fmla="*/ 35 w 58"/>
                <a:gd name="T1" fmla="*/ 50 h 50"/>
                <a:gd name="T2" fmla="*/ 4 w 58"/>
                <a:gd name="T3" fmla="*/ 13 h 50"/>
                <a:gd name="T4" fmla="*/ 9 w 58"/>
                <a:gd name="T5" fmla="*/ 4 h 50"/>
                <a:gd name="T6" fmla="*/ 57 w 58"/>
                <a:gd name="T7" fmla="*/ 46 h 50"/>
                <a:gd name="T8" fmla="*/ 35 w 5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0">
                  <a:moveTo>
                    <a:pt x="35" y="50"/>
                  </a:moveTo>
                  <a:cubicBezTo>
                    <a:pt x="18" y="43"/>
                    <a:pt x="0" y="38"/>
                    <a:pt x="4" y="13"/>
                  </a:cubicBezTo>
                  <a:cubicBezTo>
                    <a:pt x="4" y="9"/>
                    <a:pt x="3" y="5"/>
                    <a:pt x="9" y="4"/>
                  </a:cubicBezTo>
                  <a:cubicBezTo>
                    <a:pt x="34" y="0"/>
                    <a:pt x="58" y="20"/>
                    <a:pt x="57" y="46"/>
                  </a:cubicBezTo>
                  <a:cubicBezTo>
                    <a:pt x="50" y="47"/>
                    <a:pt x="43" y="48"/>
                    <a:pt x="35" y="50"/>
                  </a:cubicBezTo>
                  <a:close/>
                </a:path>
              </a:pathLst>
            </a:custGeom>
            <a:solidFill>
              <a:srgbClr val="B8D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2CA100FC-4EFA-53D7-15B4-F6934CB4F226}"/>
                </a:ext>
              </a:extLst>
            </p:cNvPr>
            <p:cNvSpPr/>
            <p:nvPr/>
          </p:nvSpPr>
          <p:spPr bwMode="auto">
            <a:xfrm>
              <a:off x="1979613" y="1835151"/>
              <a:ext cx="214312" cy="252412"/>
            </a:xfrm>
            <a:custGeom>
              <a:avLst/>
              <a:gdLst>
                <a:gd name="T0" fmla="*/ 57 w 57"/>
                <a:gd name="T1" fmla="*/ 4 h 67"/>
                <a:gd name="T2" fmla="*/ 35 w 57"/>
                <a:gd name="T3" fmla="*/ 67 h 67"/>
                <a:gd name="T4" fmla="*/ 0 w 57"/>
                <a:gd name="T5" fmla="*/ 12 h 67"/>
                <a:gd name="T6" fmla="*/ 57 w 57"/>
                <a:gd name="T7" fmla="*/ 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7">
                  <a:moveTo>
                    <a:pt x="57" y="4"/>
                  </a:moveTo>
                  <a:cubicBezTo>
                    <a:pt x="56" y="24"/>
                    <a:pt x="49" y="43"/>
                    <a:pt x="35" y="67"/>
                  </a:cubicBezTo>
                  <a:cubicBezTo>
                    <a:pt x="33" y="38"/>
                    <a:pt x="13" y="28"/>
                    <a:pt x="0" y="12"/>
                  </a:cubicBezTo>
                  <a:cubicBezTo>
                    <a:pt x="19" y="11"/>
                    <a:pt x="37" y="0"/>
                    <a:pt x="57" y="4"/>
                  </a:cubicBezTo>
                  <a:close/>
                </a:path>
              </a:pathLst>
            </a:custGeom>
            <a:solidFill>
              <a:srgbClr val="B7D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1541CE29-4C7B-3E19-076E-28B632A7270A}"/>
                </a:ext>
              </a:extLst>
            </p:cNvPr>
            <p:cNvSpPr/>
            <p:nvPr/>
          </p:nvSpPr>
          <p:spPr bwMode="auto">
            <a:xfrm>
              <a:off x="2185988" y="1835151"/>
              <a:ext cx="276225" cy="214312"/>
            </a:xfrm>
            <a:custGeom>
              <a:avLst/>
              <a:gdLst>
                <a:gd name="T0" fmla="*/ 73 w 73"/>
                <a:gd name="T1" fmla="*/ 6 h 57"/>
                <a:gd name="T2" fmla="*/ 62 w 73"/>
                <a:gd name="T3" fmla="*/ 13 h 57"/>
                <a:gd name="T4" fmla="*/ 44 w 73"/>
                <a:gd name="T5" fmla="*/ 5 h 57"/>
                <a:gd name="T6" fmla="*/ 16 w 73"/>
                <a:gd name="T7" fmla="*/ 54 h 57"/>
                <a:gd name="T8" fmla="*/ 3 w 73"/>
                <a:gd name="T9" fmla="*/ 53 h 57"/>
                <a:gd name="T10" fmla="*/ 4 w 73"/>
                <a:gd name="T11" fmla="*/ 41 h 57"/>
                <a:gd name="T12" fmla="*/ 26 w 73"/>
                <a:gd name="T13" fmla="*/ 2 h 57"/>
                <a:gd name="T14" fmla="*/ 73 w 73"/>
                <a:gd name="T15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7">
                  <a:moveTo>
                    <a:pt x="73" y="6"/>
                  </a:moveTo>
                  <a:cubicBezTo>
                    <a:pt x="70" y="8"/>
                    <a:pt x="65" y="10"/>
                    <a:pt x="62" y="13"/>
                  </a:cubicBezTo>
                  <a:cubicBezTo>
                    <a:pt x="54" y="20"/>
                    <a:pt x="48" y="26"/>
                    <a:pt x="44" y="5"/>
                  </a:cubicBezTo>
                  <a:cubicBezTo>
                    <a:pt x="42" y="30"/>
                    <a:pt x="36" y="46"/>
                    <a:pt x="16" y="54"/>
                  </a:cubicBezTo>
                  <a:cubicBezTo>
                    <a:pt x="12" y="55"/>
                    <a:pt x="6" y="57"/>
                    <a:pt x="3" y="53"/>
                  </a:cubicBezTo>
                  <a:cubicBezTo>
                    <a:pt x="0" y="49"/>
                    <a:pt x="3" y="45"/>
                    <a:pt x="4" y="41"/>
                  </a:cubicBezTo>
                  <a:cubicBezTo>
                    <a:pt x="7" y="26"/>
                    <a:pt x="19" y="15"/>
                    <a:pt x="26" y="2"/>
                  </a:cubicBezTo>
                  <a:cubicBezTo>
                    <a:pt x="42" y="5"/>
                    <a:pt x="58" y="0"/>
                    <a:pt x="73" y="6"/>
                  </a:cubicBezTo>
                  <a:close/>
                </a:path>
              </a:pathLst>
            </a:custGeom>
            <a:solidFill>
              <a:srgbClr val="B9D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F00EFEFB-1D0B-1C5F-C7F1-A413A747E3FF}"/>
                </a:ext>
              </a:extLst>
            </p:cNvPr>
            <p:cNvSpPr/>
            <p:nvPr/>
          </p:nvSpPr>
          <p:spPr bwMode="auto">
            <a:xfrm>
              <a:off x="3079750" y="2203450"/>
              <a:ext cx="466725" cy="455612"/>
            </a:xfrm>
            <a:custGeom>
              <a:avLst/>
              <a:gdLst>
                <a:gd name="T0" fmla="*/ 44 w 124"/>
                <a:gd name="T1" fmla="*/ 5 h 121"/>
                <a:gd name="T2" fmla="*/ 49 w 124"/>
                <a:gd name="T3" fmla="*/ 72 h 121"/>
                <a:gd name="T4" fmla="*/ 117 w 124"/>
                <a:gd name="T5" fmla="*/ 101 h 121"/>
                <a:gd name="T6" fmla="*/ 124 w 124"/>
                <a:gd name="T7" fmla="*/ 112 h 121"/>
                <a:gd name="T8" fmla="*/ 88 w 124"/>
                <a:gd name="T9" fmla="*/ 121 h 121"/>
                <a:gd name="T10" fmla="*/ 97 w 124"/>
                <a:gd name="T11" fmla="*/ 112 h 121"/>
                <a:gd name="T12" fmla="*/ 40 w 124"/>
                <a:gd name="T13" fmla="*/ 0 h 121"/>
                <a:gd name="T14" fmla="*/ 44 w 124"/>
                <a:gd name="T15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0">
                  <a:moveTo>
                    <a:pt x="44" y="5"/>
                  </a:moveTo>
                  <a:cubicBezTo>
                    <a:pt x="28" y="29"/>
                    <a:pt x="30" y="51"/>
                    <a:pt x="49" y="72"/>
                  </a:cubicBezTo>
                  <a:cubicBezTo>
                    <a:pt x="67" y="92"/>
                    <a:pt x="86" y="112"/>
                    <a:pt x="117" y="101"/>
                  </a:cubicBezTo>
                  <a:cubicBezTo>
                    <a:pt x="119" y="105"/>
                    <a:pt x="121" y="108"/>
                    <a:pt x="124" y="112"/>
                  </a:cubicBezTo>
                  <a:cubicBezTo>
                    <a:pt x="112" y="115"/>
                    <a:pt x="100" y="118"/>
                    <a:pt x="88" y="121"/>
                  </a:cubicBezTo>
                  <a:cubicBezTo>
                    <a:pt x="91" y="118"/>
                    <a:pt x="94" y="115"/>
                    <a:pt x="97" y="112"/>
                  </a:cubicBezTo>
                  <a:cubicBezTo>
                    <a:pt x="46" y="99"/>
                    <a:pt x="0" y="54"/>
                    <a:pt x="40" y="0"/>
                  </a:cubicBezTo>
                  <a:cubicBezTo>
                    <a:pt x="42" y="2"/>
                    <a:pt x="43" y="4"/>
                    <a:pt x="44" y="5"/>
                  </a:cubicBezTo>
                  <a:close/>
                </a:path>
              </a:pathLst>
            </a:custGeom>
            <a:solidFill>
              <a:srgbClr val="B06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172AC7AC-A1AA-60E5-65F4-65808E73E396}"/>
                </a:ext>
              </a:extLst>
            </p:cNvPr>
            <p:cNvSpPr/>
            <p:nvPr/>
          </p:nvSpPr>
          <p:spPr bwMode="auto">
            <a:xfrm>
              <a:off x="2578100" y="1876425"/>
              <a:ext cx="233362" cy="180975"/>
            </a:xfrm>
            <a:custGeom>
              <a:avLst/>
              <a:gdLst>
                <a:gd name="T0" fmla="*/ 62 w 62"/>
                <a:gd name="T1" fmla="*/ 16 h 48"/>
                <a:gd name="T2" fmla="*/ 56 w 62"/>
                <a:gd name="T3" fmla="*/ 48 h 48"/>
                <a:gd name="T4" fmla="*/ 14 w 62"/>
                <a:gd name="T5" fmla="*/ 17 h 48"/>
                <a:gd name="T6" fmla="*/ 0 w 62"/>
                <a:gd name="T7" fmla="*/ 0 h 48"/>
                <a:gd name="T8" fmla="*/ 62 w 62"/>
                <a:gd name="T9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8">
                  <a:moveTo>
                    <a:pt x="62" y="16"/>
                  </a:moveTo>
                  <a:cubicBezTo>
                    <a:pt x="60" y="26"/>
                    <a:pt x="58" y="36"/>
                    <a:pt x="56" y="48"/>
                  </a:cubicBezTo>
                  <a:cubicBezTo>
                    <a:pt x="43" y="34"/>
                    <a:pt x="30" y="23"/>
                    <a:pt x="14" y="17"/>
                  </a:cubicBezTo>
                  <a:cubicBezTo>
                    <a:pt x="7" y="14"/>
                    <a:pt x="2" y="8"/>
                    <a:pt x="0" y="0"/>
                  </a:cubicBezTo>
                  <a:cubicBezTo>
                    <a:pt x="22" y="1"/>
                    <a:pt x="42" y="7"/>
                    <a:pt x="62" y="16"/>
                  </a:cubicBezTo>
                  <a:close/>
                </a:path>
              </a:pathLst>
            </a:custGeom>
            <a:solidFill>
              <a:srgbClr val="B9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E93A2D24-CA33-F54F-AA39-F403C0C8E6A6}"/>
                </a:ext>
              </a:extLst>
            </p:cNvPr>
            <p:cNvSpPr/>
            <p:nvPr/>
          </p:nvSpPr>
          <p:spPr bwMode="auto">
            <a:xfrm>
              <a:off x="1046163" y="3702050"/>
              <a:ext cx="168275" cy="207962"/>
            </a:xfrm>
            <a:custGeom>
              <a:avLst/>
              <a:gdLst>
                <a:gd name="T0" fmla="*/ 0 w 45"/>
                <a:gd name="T1" fmla="*/ 0 h 55"/>
                <a:gd name="T2" fmla="*/ 25 w 45"/>
                <a:gd name="T3" fmla="*/ 55 h 55"/>
                <a:gd name="T4" fmla="*/ 0 w 45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5">
                  <a:moveTo>
                    <a:pt x="0" y="0"/>
                  </a:moveTo>
                  <a:cubicBezTo>
                    <a:pt x="35" y="3"/>
                    <a:pt x="45" y="26"/>
                    <a:pt x="25" y="55"/>
                  </a:cubicBezTo>
                  <a:cubicBezTo>
                    <a:pt x="14" y="38"/>
                    <a:pt x="4" y="20"/>
                    <a:pt x="0" y="0"/>
                  </a:cubicBezTo>
                  <a:close/>
                </a:path>
              </a:pathLst>
            </a:custGeom>
            <a:solidFill>
              <a:srgbClr val="BADE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5">
              <a:extLst>
                <a:ext uri="{FF2B5EF4-FFF2-40B4-BE49-F238E27FC236}">
                  <a16:creationId xmlns:a16="http://schemas.microsoft.com/office/drawing/2014/main" id="{4F8ECC01-39CF-20A6-E785-63EE94B77062}"/>
                </a:ext>
              </a:extLst>
            </p:cNvPr>
            <p:cNvSpPr/>
            <p:nvPr/>
          </p:nvSpPr>
          <p:spPr bwMode="auto">
            <a:xfrm>
              <a:off x="1562100" y="4244975"/>
              <a:ext cx="161925" cy="192087"/>
            </a:xfrm>
            <a:custGeom>
              <a:avLst/>
              <a:gdLst>
                <a:gd name="T0" fmla="*/ 0 w 43"/>
                <a:gd name="T1" fmla="*/ 28 h 51"/>
                <a:gd name="T2" fmla="*/ 35 w 43"/>
                <a:gd name="T3" fmla="*/ 0 h 51"/>
                <a:gd name="T4" fmla="*/ 43 w 43"/>
                <a:gd name="T5" fmla="*/ 51 h 51"/>
                <a:gd name="T6" fmla="*/ 0 w 43"/>
                <a:gd name="T7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1">
                  <a:moveTo>
                    <a:pt x="0" y="28"/>
                  </a:moveTo>
                  <a:cubicBezTo>
                    <a:pt x="11" y="18"/>
                    <a:pt x="26" y="14"/>
                    <a:pt x="35" y="0"/>
                  </a:cubicBezTo>
                  <a:cubicBezTo>
                    <a:pt x="33" y="18"/>
                    <a:pt x="39" y="34"/>
                    <a:pt x="43" y="51"/>
                  </a:cubicBezTo>
                  <a:cubicBezTo>
                    <a:pt x="27" y="47"/>
                    <a:pt x="14" y="36"/>
                    <a:pt x="0" y="28"/>
                  </a:cubicBezTo>
                  <a:close/>
                </a:path>
              </a:pathLst>
            </a:custGeom>
            <a:solidFill>
              <a:srgbClr val="BDD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6">
              <a:extLst>
                <a:ext uri="{FF2B5EF4-FFF2-40B4-BE49-F238E27FC236}">
                  <a16:creationId xmlns:a16="http://schemas.microsoft.com/office/drawing/2014/main" id="{BA00A3BA-1ED6-08B7-C2BA-88224E8B00B2}"/>
                </a:ext>
              </a:extLst>
            </p:cNvPr>
            <p:cNvSpPr/>
            <p:nvPr/>
          </p:nvSpPr>
          <p:spPr bwMode="auto">
            <a:xfrm>
              <a:off x="1441450" y="4195763"/>
              <a:ext cx="184150" cy="123825"/>
            </a:xfrm>
            <a:custGeom>
              <a:avLst/>
              <a:gdLst>
                <a:gd name="T0" fmla="*/ 0 w 49"/>
                <a:gd name="T1" fmla="*/ 17 h 33"/>
                <a:gd name="T2" fmla="*/ 49 w 49"/>
                <a:gd name="T3" fmla="*/ 11 h 33"/>
                <a:gd name="T4" fmla="*/ 24 w 49"/>
                <a:gd name="T5" fmla="*/ 33 h 33"/>
                <a:gd name="T6" fmla="*/ 0 w 49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3">
                  <a:moveTo>
                    <a:pt x="0" y="17"/>
                  </a:moveTo>
                  <a:cubicBezTo>
                    <a:pt x="14" y="3"/>
                    <a:pt x="30" y="0"/>
                    <a:pt x="49" y="11"/>
                  </a:cubicBezTo>
                  <a:cubicBezTo>
                    <a:pt x="41" y="19"/>
                    <a:pt x="35" y="29"/>
                    <a:pt x="24" y="33"/>
                  </a:cubicBezTo>
                  <a:cubicBezTo>
                    <a:pt x="13" y="31"/>
                    <a:pt x="8" y="22"/>
                    <a:pt x="0" y="17"/>
                  </a:cubicBezTo>
                  <a:close/>
                </a:path>
              </a:pathLst>
            </a:custGeom>
            <a:solidFill>
              <a:srgbClr val="BBD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:a16="http://schemas.microsoft.com/office/drawing/2014/main" id="{9B41AD62-61CE-755C-CC28-56EFC11372C9}"/>
                </a:ext>
              </a:extLst>
            </p:cNvPr>
            <p:cNvSpPr/>
            <p:nvPr/>
          </p:nvSpPr>
          <p:spPr bwMode="auto">
            <a:xfrm>
              <a:off x="3225800" y="3556000"/>
              <a:ext cx="315912" cy="260350"/>
            </a:xfrm>
            <a:custGeom>
              <a:avLst/>
              <a:gdLst>
                <a:gd name="T0" fmla="*/ 13 w 84"/>
                <a:gd name="T1" fmla="*/ 10 h 69"/>
                <a:gd name="T2" fmla="*/ 84 w 84"/>
                <a:gd name="T3" fmla="*/ 59 h 69"/>
                <a:gd name="T4" fmla="*/ 80 w 84"/>
                <a:gd name="T5" fmla="*/ 66 h 69"/>
                <a:gd name="T6" fmla="*/ 2 w 84"/>
                <a:gd name="T7" fmla="*/ 14 h 69"/>
                <a:gd name="T8" fmla="*/ 2 w 84"/>
                <a:gd name="T9" fmla="*/ 3 h 69"/>
                <a:gd name="T10" fmla="*/ 13 w 84"/>
                <a:gd name="T1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69">
                  <a:moveTo>
                    <a:pt x="13" y="10"/>
                  </a:moveTo>
                  <a:cubicBezTo>
                    <a:pt x="31" y="34"/>
                    <a:pt x="50" y="58"/>
                    <a:pt x="84" y="59"/>
                  </a:cubicBezTo>
                  <a:cubicBezTo>
                    <a:pt x="83" y="61"/>
                    <a:pt x="82" y="63"/>
                    <a:pt x="80" y="66"/>
                  </a:cubicBezTo>
                  <a:cubicBezTo>
                    <a:pt x="41" y="69"/>
                    <a:pt x="25" y="36"/>
                    <a:pt x="2" y="14"/>
                  </a:cubicBezTo>
                  <a:cubicBezTo>
                    <a:pt x="0" y="12"/>
                    <a:pt x="2" y="7"/>
                    <a:pt x="2" y="3"/>
                  </a:cubicBezTo>
                  <a:cubicBezTo>
                    <a:pt x="9" y="0"/>
                    <a:pt x="10" y="7"/>
                    <a:pt x="13" y="10"/>
                  </a:cubicBezTo>
                  <a:close/>
                </a:path>
              </a:pathLst>
            </a:custGeom>
            <a:solidFill>
              <a:srgbClr val="B26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:a16="http://schemas.microsoft.com/office/drawing/2014/main" id="{0BADFC61-6703-6CFE-ACB9-CBBB781CFD92}"/>
                </a:ext>
              </a:extLst>
            </p:cNvPr>
            <p:cNvSpPr/>
            <p:nvPr/>
          </p:nvSpPr>
          <p:spPr bwMode="auto">
            <a:xfrm>
              <a:off x="3519488" y="3397250"/>
              <a:ext cx="136525" cy="169862"/>
            </a:xfrm>
            <a:custGeom>
              <a:avLst/>
              <a:gdLst>
                <a:gd name="T0" fmla="*/ 35 w 36"/>
                <a:gd name="T1" fmla="*/ 12 h 45"/>
                <a:gd name="T2" fmla="*/ 28 w 36"/>
                <a:gd name="T3" fmla="*/ 44 h 45"/>
                <a:gd name="T4" fmla="*/ 27 w 36"/>
                <a:gd name="T5" fmla="*/ 44 h 45"/>
                <a:gd name="T6" fmla="*/ 0 w 36"/>
                <a:gd name="T7" fmla="*/ 13 h 45"/>
                <a:gd name="T8" fmla="*/ 14 w 36"/>
                <a:gd name="T9" fmla="*/ 3 h 45"/>
                <a:gd name="T10" fmla="*/ 35 w 36"/>
                <a:gd name="T11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35" y="12"/>
                  </a:moveTo>
                  <a:cubicBezTo>
                    <a:pt x="36" y="23"/>
                    <a:pt x="33" y="34"/>
                    <a:pt x="28" y="44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15" y="37"/>
                    <a:pt x="4" y="28"/>
                    <a:pt x="0" y="13"/>
                  </a:cubicBezTo>
                  <a:cubicBezTo>
                    <a:pt x="0" y="3"/>
                    <a:pt x="5" y="0"/>
                    <a:pt x="14" y="3"/>
                  </a:cubicBezTo>
                  <a:cubicBezTo>
                    <a:pt x="21" y="5"/>
                    <a:pt x="29" y="7"/>
                    <a:pt x="35" y="12"/>
                  </a:cubicBezTo>
                  <a:close/>
                </a:path>
              </a:pathLst>
            </a:custGeom>
            <a:solidFill>
              <a:srgbClr val="BED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:a16="http://schemas.microsoft.com/office/drawing/2014/main" id="{278B2747-2CE3-FB82-C0D9-B8182390A92D}"/>
                </a:ext>
              </a:extLst>
            </p:cNvPr>
            <p:cNvSpPr/>
            <p:nvPr/>
          </p:nvSpPr>
          <p:spPr bwMode="auto">
            <a:xfrm>
              <a:off x="3294063" y="3775075"/>
              <a:ext cx="222250" cy="315912"/>
            </a:xfrm>
            <a:custGeom>
              <a:avLst/>
              <a:gdLst>
                <a:gd name="T0" fmla="*/ 59 w 59"/>
                <a:gd name="T1" fmla="*/ 15 h 84"/>
                <a:gd name="T2" fmla="*/ 16 w 59"/>
                <a:gd name="T3" fmla="*/ 25 h 84"/>
                <a:gd name="T4" fmla="*/ 17 w 59"/>
                <a:gd name="T5" fmla="*/ 80 h 84"/>
                <a:gd name="T6" fmla="*/ 15 w 59"/>
                <a:gd name="T7" fmla="*/ 84 h 84"/>
                <a:gd name="T8" fmla="*/ 5 w 59"/>
                <a:gd name="T9" fmla="*/ 30 h 84"/>
                <a:gd name="T10" fmla="*/ 59 w 59"/>
                <a:gd name="T11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4">
                  <a:moveTo>
                    <a:pt x="59" y="15"/>
                  </a:moveTo>
                  <a:cubicBezTo>
                    <a:pt x="43" y="12"/>
                    <a:pt x="27" y="9"/>
                    <a:pt x="16" y="25"/>
                  </a:cubicBezTo>
                  <a:cubicBezTo>
                    <a:pt x="5" y="43"/>
                    <a:pt x="7" y="62"/>
                    <a:pt x="17" y="80"/>
                  </a:cubicBezTo>
                  <a:cubicBezTo>
                    <a:pt x="16" y="81"/>
                    <a:pt x="15" y="83"/>
                    <a:pt x="15" y="84"/>
                  </a:cubicBezTo>
                  <a:cubicBezTo>
                    <a:pt x="1" y="68"/>
                    <a:pt x="0" y="49"/>
                    <a:pt x="5" y="30"/>
                  </a:cubicBezTo>
                  <a:cubicBezTo>
                    <a:pt x="11" y="8"/>
                    <a:pt x="40" y="0"/>
                    <a:pt x="59" y="15"/>
                  </a:cubicBezTo>
                  <a:close/>
                </a:path>
              </a:pathLst>
            </a:custGeom>
            <a:solidFill>
              <a:srgbClr val="AA6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:a16="http://schemas.microsoft.com/office/drawing/2014/main" id="{C348666B-6CFA-CD1E-40C3-D3F1F05D65BC}"/>
                </a:ext>
              </a:extLst>
            </p:cNvPr>
            <p:cNvSpPr/>
            <p:nvPr/>
          </p:nvSpPr>
          <p:spPr bwMode="auto">
            <a:xfrm>
              <a:off x="3541713" y="3289300"/>
              <a:ext cx="139700" cy="149225"/>
            </a:xfrm>
            <a:custGeom>
              <a:avLst/>
              <a:gdLst>
                <a:gd name="T0" fmla="*/ 33 w 37"/>
                <a:gd name="T1" fmla="*/ 6 h 40"/>
                <a:gd name="T2" fmla="*/ 29 w 37"/>
                <a:gd name="T3" fmla="*/ 33 h 40"/>
                <a:gd name="T4" fmla="*/ 0 w 37"/>
                <a:gd name="T5" fmla="*/ 22 h 40"/>
                <a:gd name="T6" fmla="*/ 16 w 37"/>
                <a:gd name="T7" fmla="*/ 5 h 40"/>
                <a:gd name="T8" fmla="*/ 33 w 37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33" y="6"/>
                  </a:moveTo>
                  <a:cubicBezTo>
                    <a:pt x="32" y="15"/>
                    <a:pt x="37" y="25"/>
                    <a:pt x="29" y="33"/>
                  </a:cubicBezTo>
                  <a:cubicBezTo>
                    <a:pt x="16" y="40"/>
                    <a:pt x="7" y="32"/>
                    <a:pt x="0" y="22"/>
                  </a:cubicBezTo>
                  <a:cubicBezTo>
                    <a:pt x="0" y="11"/>
                    <a:pt x="9" y="9"/>
                    <a:pt x="16" y="5"/>
                  </a:cubicBezTo>
                  <a:cubicBezTo>
                    <a:pt x="22" y="4"/>
                    <a:pt x="28" y="0"/>
                    <a:pt x="33" y="6"/>
                  </a:cubicBezTo>
                  <a:close/>
                </a:path>
              </a:pathLst>
            </a:custGeom>
            <a:solidFill>
              <a:srgbClr val="BB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:a16="http://schemas.microsoft.com/office/drawing/2014/main" id="{F853A2CF-B3F8-A071-6BE5-3E46D21CC85B}"/>
                </a:ext>
              </a:extLst>
            </p:cNvPr>
            <p:cNvSpPr/>
            <p:nvPr/>
          </p:nvSpPr>
          <p:spPr bwMode="auto">
            <a:xfrm>
              <a:off x="3571875" y="3171825"/>
              <a:ext cx="98425" cy="147637"/>
            </a:xfrm>
            <a:custGeom>
              <a:avLst/>
              <a:gdLst>
                <a:gd name="T0" fmla="*/ 25 w 26"/>
                <a:gd name="T1" fmla="*/ 37 h 39"/>
                <a:gd name="T2" fmla="*/ 9 w 26"/>
                <a:gd name="T3" fmla="*/ 39 h 39"/>
                <a:gd name="T4" fmla="*/ 1 w 26"/>
                <a:gd name="T5" fmla="*/ 30 h 39"/>
                <a:gd name="T6" fmla="*/ 1 w 26"/>
                <a:gd name="T7" fmla="*/ 25 h 39"/>
                <a:gd name="T8" fmla="*/ 9 w 26"/>
                <a:gd name="T9" fmla="*/ 12 h 39"/>
                <a:gd name="T10" fmla="*/ 26 w 26"/>
                <a:gd name="T11" fmla="*/ 19 h 39"/>
                <a:gd name="T12" fmla="*/ 25 w 26"/>
                <a:gd name="T1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9">
                  <a:moveTo>
                    <a:pt x="25" y="37"/>
                  </a:moveTo>
                  <a:cubicBezTo>
                    <a:pt x="20" y="37"/>
                    <a:pt x="15" y="38"/>
                    <a:pt x="9" y="39"/>
                  </a:cubicBezTo>
                  <a:cubicBezTo>
                    <a:pt x="6" y="36"/>
                    <a:pt x="3" y="33"/>
                    <a:pt x="1" y="30"/>
                  </a:cubicBezTo>
                  <a:cubicBezTo>
                    <a:pt x="0" y="28"/>
                    <a:pt x="0" y="26"/>
                    <a:pt x="1" y="25"/>
                  </a:cubicBezTo>
                  <a:cubicBezTo>
                    <a:pt x="3" y="20"/>
                    <a:pt x="10" y="19"/>
                    <a:pt x="9" y="12"/>
                  </a:cubicBezTo>
                  <a:cubicBezTo>
                    <a:pt x="21" y="0"/>
                    <a:pt x="26" y="5"/>
                    <a:pt x="26" y="19"/>
                  </a:cubicBezTo>
                  <a:cubicBezTo>
                    <a:pt x="26" y="25"/>
                    <a:pt x="25" y="31"/>
                    <a:pt x="25" y="37"/>
                  </a:cubicBezTo>
                  <a:close/>
                </a:path>
              </a:pathLst>
            </a:custGeom>
            <a:solidFill>
              <a:srgbClr val="B3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:a16="http://schemas.microsoft.com/office/drawing/2014/main" id="{054F0973-0AAF-DE65-B91B-194765D5DC7F}"/>
                </a:ext>
              </a:extLst>
            </p:cNvPr>
            <p:cNvSpPr/>
            <p:nvPr/>
          </p:nvSpPr>
          <p:spPr bwMode="auto">
            <a:xfrm>
              <a:off x="1362075" y="2128838"/>
              <a:ext cx="153987" cy="93662"/>
            </a:xfrm>
            <a:custGeom>
              <a:avLst/>
              <a:gdLst>
                <a:gd name="T0" fmla="*/ 31 w 41"/>
                <a:gd name="T1" fmla="*/ 0 h 25"/>
                <a:gd name="T2" fmla="*/ 23 w 41"/>
                <a:gd name="T3" fmla="*/ 21 h 25"/>
                <a:gd name="T4" fmla="*/ 0 w 41"/>
                <a:gd name="T5" fmla="*/ 25 h 25"/>
                <a:gd name="T6" fmla="*/ 31 w 41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5">
                  <a:moveTo>
                    <a:pt x="31" y="0"/>
                  </a:moveTo>
                  <a:cubicBezTo>
                    <a:pt x="40" y="12"/>
                    <a:pt x="41" y="20"/>
                    <a:pt x="23" y="21"/>
                  </a:cubicBezTo>
                  <a:cubicBezTo>
                    <a:pt x="15" y="22"/>
                    <a:pt x="8" y="24"/>
                    <a:pt x="0" y="25"/>
                  </a:cubicBezTo>
                  <a:cubicBezTo>
                    <a:pt x="9" y="15"/>
                    <a:pt x="16" y="2"/>
                    <a:pt x="31" y="0"/>
                  </a:cubicBezTo>
                  <a:close/>
                </a:path>
              </a:pathLst>
            </a:custGeom>
            <a:solidFill>
              <a:srgbClr val="CA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0AE40924-3A53-8622-345E-C3D8D3B92D24}"/>
                </a:ext>
              </a:extLst>
            </p:cNvPr>
            <p:cNvSpPr/>
            <p:nvPr/>
          </p:nvSpPr>
          <p:spPr bwMode="auto">
            <a:xfrm>
              <a:off x="2838450" y="1985963"/>
              <a:ext cx="85725" cy="192087"/>
            </a:xfrm>
            <a:custGeom>
              <a:avLst/>
              <a:gdLst>
                <a:gd name="T0" fmla="*/ 23 w 23"/>
                <a:gd name="T1" fmla="*/ 4 h 51"/>
                <a:gd name="T2" fmla="*/ 6 w 23"/>
                <a:gd name="T3" fmla="*/ 51 h 51"/>
                <a:gd name="T4" fmla="*/ 2 w 23"/>
                <a:gd name="T5" fmla="*/ 49 h 51"/>
                <a:gd name="T6" fmla="*/ 4 w 23"/>
                <a:gd name="T7" fmla="*/ 35 h 51"/>
                <a:gd name="T8" fmla="*/ 4 w 23"/>
                <a:gd name="T9" fmla="*/ 34 h 51"/>
                <a:gd name="T10" fmla="*/ 20 w 23"/>
                <a:gd name="T11" fmla="*/ 0 h 51"/>
                <a:gd name="T12" fmla="*/ 23 w 23"/>
                <a:gd name="T13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1">
                  <a:moveTo>
                    <a:pt x="23" y="4"/>
                  </a:moveTo>
                  <a:cubicBezTo>
                    <a:pt x="23" y="21"/>
                    <a:pt x="18" y="38"/>
                    <a:pt x="6" y="51"/>
                  </a:cubicBezTo>
                  <a:cubicBezTo>
                    <a:pt x="4" y="51"/>
                    <a:pt x="3" y="51"/>
                    <a:pt x="2" y="49"/>
                  </a:cubicBezTo>
                  <a:cubicBezTo>
                    <a:pt x="0" y="44"/>
                    <a:pt x="8" y="40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21"/>
                    <a:pt x="5" y="6"/>
                    <a:pt x="20" y="0"/>
                  </a:cubicBezTo>
                  <a:cubicBezTo>
                    <a:pt x="21" y="1"/>
                    <a:pt x="22" y="2"/>
                    <a:pt x="23" y="4"/>
                  </a:cubicBezTo>
                  <a:close/>
                </a:path>
              </a:pathLst>
            </a:custGeom>
            <a:solidFill>
              <a:srgbClr val="AA8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4">
              <a:extLst>
                <a:ext uri="{FF2B5EF4-FFF2-40B4-BE49-F238E27FC236}">
                  <a16:creationId xmlns:a16="http://schemas.microsoft.com/office/drawing/2014/main" id="{049DA2DC-AC73-5E3A-B7E8-0FBB51343335}"/>
                </a:ext>
              </a:extLst>
            </p:cNvPr>
            <p:cNvSpPr/>
            <p:nvPr/>
          </p:nvSpPr>
          <p:spPr bwMode="auto">
            <a:xfrm>
              <a:off x="2160588" y="4464050"/>
              <a:ext cx="98425" cy="119062"/>
            </a:xfrm>
            <a:custGeom>
              <a:avLst/>
              <a:gdLst>
                <a:gd name="T0" fmla="*/ 0 w 26"/>
                <a:gd name="T1" fmla="*/ 25 h 32"/>
                <a:gd name="T2" fmla="*/ 23 w 26"/>
                <a:gd name="T3" fmla="*/ 0 h 32"/>
                <a:gd name="T4" fmla="*/ 26 w 26"/>
                <a:gd name="T5" fmla="*/ 28 h 32"/>
                <a:gd name="T6" fmla="*/ 0 w 26"/>
                <a:gd name="T7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2">
                  <a:moveTo>
                    <a:pt x="0" y="25"/>
                  </a:moveTo>
                  <a:cubicBezTo>
                    <a:pt x="7" y="17"/>
                    <a:pt x="14" y="10"/>
                    <a:pt x="23" y="0"/>
                  </a:cubicBezTo>
                  <a:cubicBezTo>
                    <a:pt x="24" y="12"/>
                    <a:pt x="25" y="20"/>
                    <a:pt x="26" y="28"/>
                  </a:cubicBezTo>
                  <a:cubicBezTo>
                    <a:pt x="17" y="28"/>
                    <a:pt x="8" y="32"/>
                    <a:pt x="0" y="25"/>
                  </a:cubicBezTo>
                  <a:close/>
                </a:path>
              </a:pathLst>
            </a:custGeom>
            <a:solidFill>
              <a:srgbClr val="C1E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C835A7F6-288D-FD56-268D-503ECF0F821E}"/>
                </a:ext>
              </a:extLst>
            </p:cNvPr>
            <p:cNvSpPr/>
            <p:nvPr/>
          </p:nvSpPr>
          <p:spPr bwMode="auto">
            <a:xfrm>
              <a:off x="3497263" y="3360738"/>
              <a:ext cx="153987" cy="123825"/>
            </a:xfrm>
            <a:custGeom>
              <a:avLst/>
              <a:gdLst>
                <a:gd name="T0" fmla="*/ 14 w 41"/>
                <a:gd name="T1" fmla="*/ 1 h 33"/>
                <a:gd name="T2" fmla="*/ 41 w 41"/>
                <a:gd name="T3" fmla="*/ 14 h 33"/>
                <a:gd name="T4" fmla="*/ 41 w 41"/>
                <a:gd name="T5" fmla="*/ 22 h 33"/>
                <a:gd name="T6" fmla="*/ 18 w 41"/>
                <a:gd name="T7" fmla="*/ 17 h 33"/>
                <a:gd name="T8" fmla="*/ 10 w 41"/>
                <a:gd name="T9" fmla="*/ 26 h 33"/>
                <a:gd name="T10" fmla="*/ 4 w 41"/>
                <a:gd name="T11" fmla="*/ 28 h 33"/>
                <a:gd name="T12" fmla="*/ 0 w 41"/>
                <a:gd name="T13" fmla="*/ 13 h 33"/>
                <a:gd name="T14" fmla="*/ 14 w 41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3">
                  <a:moveTo>
                    <a:pt x="14" y="1"/>
                  </a:moveTo>
                  <a:cubicBezTo>
                    <a:pt x="22" y="8"/>
                    <a:pt x="30" y="15"/>
                    <a:pt x="41" y="14"/>
                  </a:cubicBezTo>
                  <a:cubicBezTo>
                    <a:pt x="41" y="17"/>
                    <a:pt x="41" y="19"/>
                    <a:pt x="41" y="22"/>
                  </a:cubicBezTo>
                  <a:cubicBezTo>
                    <a:pt x="33" y="23"/>
                    <a:pt x="26" y="20"/>
                    <a:pt x="18" y="17"/>
                  </a:cubicBezTo>
                  <a:cubicBezTo>
                    <a:pt x="8" y="12"/>
                    <a:pt x="11" y="21"/>
                    <a:pt x="10" y="26"/>
                  </a:cubicBezTo>
                  <a:cubicBezTo>
                    <a:pt x="10" y="33"/>
                    <a:pt x="6" y="31"/>
                    <a:pt x="4" y="28"/>
                  </a:cubicBezTo>
                  <a:cubicBezTo>
                    <a:pt x="0" y="24"/>
                    <a:pt x="2" y="18"/>
                    <a:pt x="0" y="13"/>
                  </a:cubicBezTo>
                  <a:cubicBezTo>
                    <a:pt x="0" y="4"/>
                    <a:pt x="5" y="0"/>
                    <a:pt x="14" y="1"/>
                  </a:cubicBezTo>
                  <a:close/>
                </a:path>
              </a:pathLst>
            </a:custGeom>
            <a:solidFill>
              <a:srgbClr val="B38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6">
              <a:extLst>
                <a:ext uri="{FF2B5EF4-FFF2-40B4-BE49-F238E27FC236}">
                  <a16:creationId xmlns:a16="http://schemas.microsoft.com/office/drawing/2014/main" id="{9719D4DD-00AB-E7A7-CEF5-CBB26CA32F3A}"/>
                </a:ext>
              </a:extLst>
            </p:cNvPr>
            <p:cNvSpPr/>
            <p:nvPr/>
          </p:nvSpPr>
          <p:spPr bwMode="auto">
            <a:xfrm>
              <a:off x="2822575" y="1963738"/>
              <a:ext cx="90487" cy="150812"/>
            </a:xfrm>
            <a:custGeom>
              <a:avLst/>
              <a:gdLst>
                <a:gd name="T0" fmla="*/ 24 w 24"/>
                <a:gd name="T1" fmla="*/ 6 h 40"/>
                <a:gd name="T2" fmla="*/ 8 w 24"/>
                <a:gd name="T3" fmla="*/ 40 h 40"/>
                <a:gd name="T4" fmla="*/ 12 w 24"/>
                <a:gd name="T5" fmla="*/ 1 h 40"/>
                <a:gd name="T6" fmla="*/ 24 w 2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24" y="6"/>
                  </a:moveTo>
                  <a:cubicBezTo>
                    <a:pt x="19" y="17"/>
                    <a:pt x="13" y="29"/>
                    <a:pt x="8" y="40"/>
                  </a:cubicBezTo>
                  <a:cubicBezTo>
                    <a:pt x="0" y="26"/>
                    <a:pt x="8" y="14"/>
                    <a:pt x="12" y="1"/>
                  </a:cubicBezTo>
                  <a:cubicBezTo>
                    <a:pt x="17" y="2"/>
                    <a:pt x="22" y="0"/>
                    <a:pt x="24" y="6"/>
                  </a:cubicBezTo>
                  <a:close/>
                </a:path>
              </a:pathLst>
            </a:custGeom>
            <a:solidFill>
              <a:srgbClr val="CCD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id="{11AB2BA7-C57F-2329-83A2-685E0BE1B98C}"/>
                </a:ext>
              </a:extLst>
            </p:cNvPr>
            <p:cNvSpPr/>
            <p:nvPr/>
          </p:nvSpPr>
          <p:spPr bwMode="auto">
            <a:xfrm>
              <a:off x="2552700" y="4456113"/>
              <a:ext cx="88900" cy="112712"/>
            </a:xfrm>
            <a:custGeom>
              <a:avLst/>
              <a:gdLst>
                <a:gd name="T0" fmla="*/ 0 w 24"/>
                <a:gd name="T1" fmla="*/ 23 h 30"/>
                <a:gd name="T2" fmla="*/ 22 w 24"/>
                <a:gd name="T3" fmla="*/ 0 h 30"/>
                <a:gd name="T4" fmla="*/ 17 w 24"/>
                <a:gd name="T5" fmla="*/ 22 h 30"/>
                <a:gd name="T6" fmla="*/ 0 w 24"/>
                <a:gd name="T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0">
                  <a:moveTo>
                    <a:pt x="0" y="23"/>
                  </a:moveTo>
                  <a:cubicBezTo>
                    <a:pt x="6" y="15"/>
                    <a:pt x="10" y="4"/>
                    <a:pt x="22" y="0"/>
                  </a:cubicBezTo>
                  <a:cubicBezTo>
                    <a:pt x="24" y="9"/>
                    <a:pt x="13" y="14"/>
                    <a:pt x="17" y="22"/>
                  </a:cubicBezTo>
                  <a:cubicBezTo>
                    <a:pt x="11" y="22"/>
                    <a:pt x="6" y="30"/>
                    <a:pt x="0" y="23"/>
                  </a:cubicBezTo>
                  <a:close/>
                </a:path>
              </a:pathLst>
            </a:custGeom>
            <a:solidFill>
              <a:srgbClr val="B8D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8">
              <a:extLst>
                <a:ext uri="{FF2B5EF4-FFF2-40B4-BE49-F238E27FC236}">
                  <a16:creationId xmlns:a16="http://schemas.microsoft.com/office/drawing/2014/main" id="{602FE9A2-F4B8-6AB1-9567-03C8F42CCA81}"/>
                </a:ext>
              </a:extLst>
            </p:cNvPr>
            <p:cNvSpPr/>
            <p:nvPr/>
          </p:nvSpPr>
          <p:spPr bwMode="auto">
            <a:xfrm>
              <a:off x="1362075" y="4146550"/>
              <a:ext cx="117475" cy="68262"/>
            </a:xfrm>
            <a:custGeom>
              <a:avLst/>
              <a:gdLst>
                <a:gd name="T0" fmla="*/ 0 w 31"/>
                <a:gd name="T1" fmla="*/ 10 h 18"/>
                <a:gd name="T2" fmla="*/ 31 w 31"/>
                <a:gd name="T3" fmla="*/ 2 h 18"/>
                <a:gd name="T4" fmla="*/ 9 w 31"/>
                <a:gd name="T5" fmla="*/ 18 h 18"/>
                <a:gd name="T6" fmla="*/ 0 w 31"/>
                <a:gd name="T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8">
                  <a:moveTo>
                    <a:pt x="0" y="10"/>
                  </a:moveTo>
                  <a:cubicBezTo>
                    <a:pt x="9" y="6"/>
                    <a:pt x="18" y="0"/>
                    <a:pt x="31" y="2"/>
                  </a:cubicBezTo>
                  <a:cubicBezTo>
                    <a:pt x="25" y="10"/>
                    <a:pt x="17" y="14"/>
                    <a:pt x="9" y="18"/>
                  </a:cubicBezTo>
                  <a:cubicBezTo>
                    <a:pt x="6" y="15"/>
                    <a:pt x="3" y="12"/>
                    <a:pt x="0" y="10"/>
                  </a:cubicBezTo>
                  <a:close/>
                </a:path>
              </a:pathLst>
            </a:custGeom>
            <a:solidFill>
              <a:srgbClr val="CBD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9">
              <a:extLst>
                <a:ext uri="{FF2B5EF4-FFF2-40B4-BE49-F238E27FC236}">
                  <a16:creationId xmlns:a16="http://schemas.microsoft.com/office/drawing/2014/main" id="{B9A1151C-7B46-6D82-E186-8994D0364648}"/>
                </a:ext>
              </a:extLst>
            </p:cNvPr>
            <p:cNvSpPr/>
            <p:nvPr/>
          </p:nvSpPr>
          <p:spPr bwMode="auto">
            <a:xfrm>
              <a:off x="2732088" y="4429125"/>
              <a:ext cx="90487" cy="68262"/>
            </a:xfrm>
            <a:custGeom>
              <a:avLst/>
              <a:gdLst>
                <a:gd name="T0" fmla="*/ 4 w 24"/>
                <a:gd name="T1" fmla="*/ 18 h 18"/>
                <a:gd name="T2" fmla="*/ 7 w 24"/>
                <a:gd name="T3" fmla="*/ 4 h 18"/>
                <a:gd name="T4" fmla="*/ 24 w 24"/>
                <a:gd name="T5" fmla="*/ 11 h 18"/>
                <a:gd name="T6" fmla="*/ 4 w 2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4" y="18"/>
                  </a:moveTo>
                  <a:cubicBezTo>
                    <a:pt x="5" y="14"/>
                    <a:pt x="0" y="8"/>
                    <a:pt x="7" y="4"/>
                  </a:cubicBezTo>
                  <a:cubicBezTo>
                    <a:pt x="16" y="0"/>
                    <a:pt x="19" y="9"/>
                    <a:pt x="24" y="11"/>
                  </a:cubicBezTo>
                  <a:cubicBezTo>
                    <a:pt x="18" y="14"/>
                    <a:pt x="11" y="16"/>
                    <a:pt x="4" y="18"/>
                  </a:cubicBezTo>
                  <a:close/>
                </a:path>
              </a:pathLst>
            </a:custGeom>
            <a:solidFill>
              <a:srgbClr val="C6C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4" name="Freeform 50">
              <a:extLst>
                <a:ext uri="{FF2B5EF4-FFF2-40B4-BE49-F238E27FC236}">
                  <a16:creationId xmlns:a16="http://schemas.microsoft.com/office/drawing/2014/main" id="{5F259A40-9029-EC67-4C39-0D80D4D42CD8}"/>
                </a:ext>
              </a:extLst>
            </p:cNvPr>
            <p:cNvSpPr/>
            <p:nvPr/>
          </p:nvSpPr>
          <p:spPr bwMode="auto">
            <a:xfrm>
              <a:off x="1911350" y="3529013"/>
              <a:ext cx="403225" cy="411162"/>
            </a:xfrm>
            <a:custGeom>
              <a:avLst/>
              <a:gdLst>
                <a:gd name="T0" fmla="*/ 67 w 107"/>
                <a:gd name="T1" fmla="*/ 104 h 109"/>
                <a:gd name="T2" fmla="*/ 46 w 107"/>
                <a:gd name="T3" fmla="*/ 101 h 109"/>
                <a:gd name="T4" fmla="*/ 29 w 107"/>
                <a:gd name="T5" fmla="*/ 106 h 109"/>
                <a:gd name="T6" fmla="*/ 57 w 107"/>
                <a:gd name="T7" fmla="*/ 1 h 109"/>
                <a:gd name="T8" fmla="*/ 77 w 107"/>
                <a:gd name="T9" fmla="*/ 13 h 109"/>
                <a:gd name="T10" fmla="*/ 81 w 107"/>
                <a:gd name="T11" fmla="*/ 25 h 109"/>
                <a:gd name="T12" fmla="*/ 72 w 107"/>
                <a:gd name="T13" fmla="*/ 31 h 109"/>
                <a:gd name="T14" fmla="*/ 81 w 107"/>
                <a:gd name="T15" fmla="*/ 33 h 109"/>
                <a:gd name="T16" fmla="*/ 94 w 107"/>
                <a:gd name="T17" fmla="*/ 38 h 109"/>
                <a:gd name="T18" fmla="*/ 99 w 107"/>
                <a:gd name="T19" fmla="*/ 42 h 109"/>
                <a:gd name="T20" fmla="*/ 90 w 107"/>
                <a:gd name="T21" fmla="*/ 61 h 109"/>
                <a:gd name="T22" fmla="*/ 68 w 107"/>
                <a:gd name="T23" fmla="*/ 64 h 109"/>
                <a:gd name="T24" fmla="*/ 70 w 107"/>
                <a:gd name="T25" fmla="*/ 64 h 109"/>
                <a:gd name="T26" fmla="*/ 73 w 107"/>
                <a:gd name="T27" fmla="*/ 63 h 109"/>
                <a:gd name="T28" fmla="*/ 91 w 107"/>
                <a:gd name="T29" fmla="*/ 76 h 109"/>
                <a:gd name="T30" fmla="*/ 67 w 107"/>
                <a:gd name="T31" fmla="*/ 10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109">
                  <a:moveTo>
                    <a:pt x="67" y="104"/>
                  </a:moveTo>
                  <a:cubicBezTo>
                    <a:pt x="60" y="103"/>
                    <a:pt x="53" y="102"/>
                    <a:pt x="46" y="101"/>
                  </a:cubicBezTo>
                  <a:cubicBezTo>
                    <a:pt x="42" y="107"/>
                    <a:pt x="36" y="109"/>
                    <a:pt x="29" y="106"/>
                  </a:cubicBezTo>
                  <a:cubicBezTo>
                    <a:pt x="0" y="72"/>
                    <a:pt x="15" y="18"/>
                    <a:pt x="57" y="1"/>
                  </a:cubicBezTo>
                  <a:cubicBezTo>
                    <a:pt x="67" y="0"/>
                    <a:pt x="73" y="5"/>
                    <a:pt x="77" y="13"/>
                  </a:cubicBezTo>
                  <a:cubicBezTo>
                    <a:pt x="79" y="17"/>
                    <a:pt x="81" y="21"/>
                    <a:pt x="81" y="25"/>
                  </a:cubicBezTo>
                  <a:cubicBezTo>
                    <a:pt x="79" y="29"/>
                    <a:pt x="77" y="32"/>
                    <a:pt x="72" y="31"/>
                  </a:cubicBezTo>
                  <a:cubicBezTo>
                    <a:pt x="75" y="35"/>
                    <a:pt x="78" y="32"/>
                    <a:pt x="81" y="33"/>
                  </a:cubicBezTo>
                  <a:cubicBezTo>
                    <a:pt x="86" y="34"/>
                    <a:pt x="90" y="36"/>
                    <a:pt x="94" y="38"/>
                  </a:cubicBezTo>
                  <a:cubicBezTo>
                    <a:pt x="96" y="39"/>
                    <a:pt x="98" y="40"/>
                    <a:pt x="99" y="42"/>
                  </a:cubicBezTo>
                  <a:cubicBezTo>
                    <a:pt x="107" y="57"/>
                    <a:pt x="106" y="60"/>
                    <a:pt x="90" y="61"/>
                  </a:cubicBezTo>
                  <a:cubicBezTo>
                    <a:pt x="83" y="61"/>
                    <a:pt x="77" y="62"/>
                    <a:pt x="68" y="64"/>
                  </a:cubicBezTo>
                  <a:cubicBezTo>
                    <a:pt x="68" y="64"/>
                    <a:pt x="71" y="67"/>
                    <a:pt x="70" y="64"/>
                  </a:cubicBezTo>
                  <a:cubicBezTo>
                    <a:pt x="70" y="64"/>
                    <a:pt x="72" y="63"/>
                    <a:pt x="73" y="63"/>
                  </a:cubicBezTo>
                  <a:cubicBezTo>
                    <a:pt x="84" y="61"/>
                    <a:pt x="94" y="59"/>
                    <a:pt x="91" y="76"/>
                  </a:cubicBezTo>
                  <a:cubicBezTo>
                    <a:pt x="88" y="90"/>
                    <a:pt x="75" y="95"/>
                    <a:pt x="67" y="104"/>
                  </a:cubicBezTo>
                  <a:close/>
                </a:path>
              </a:pathLst>
            </a:custGeom>
            <a:solidFill>
              <a:srgbClr val="A3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5" name="Freeform 51">
              <a:extLst>
                <a:ext uri="{FF2B5EF4-FFF2-40B4-BE49-F238E27FC236}">
                  <a16:creationId xmlns:a16="http://schemas.microsoft.com/office/drawing/2014/main" id="{A949071A-DF3C-3110-48AB-D8916881F773}"/>
                </a:ext>
              </a:extLst>
            </p:cNvPr>
            <p:cNvSpPr/>
            <p:nvPr/>
          </p:nvSpPr>
          <p:spPr bwMode="auto">
            <a:xfrm>
              <a:off x="2849563" y="3556000"/>
              <a:ext cx="342900" cy="409575"/>
            </a:xfrm>
            <a:custGeom>
              <a:avLst/>
              <a:gdLst>
                <a:gd name="T0" fmla="*/ 38 w 91"/>
                <a:gd name="T1" fmla="*/ 109 h 109"/>
                <a:gd name="T2" fmla="*/ 2 w 91"/>
                <a:gd name="T3" fmla="*/ 46 h 109"/>
                <a:gd name="T4" fmla="*/ 45 w 91"/>
                <a:gd name="T5" fmla="*/ 25 h 109"/>
                <a:gd name="T6" fmla="*/ 73 w 91"/>
                <a:gd name="T7" fmla="*/ 14 h 109"/>
                <a:gd name="T8" fmla="*/ 83 w 91"/>
                <a:gd name="T9" fmla="*/ 34 h 109"/>
                <a:gd name="T10" fmla="*/ 89 w 91"/>
                <a:gd name="T11" fmla="*/ 58 h 109"/>
                <a:gd name="T12" fmla="*/ 77 w 91"/>
                <a:gd name="T13" fmla="*/ 47 h 109"/>
                <a:gd name="T14" fmla="*/ 65 w 91"/>
                <a:gd name="T15" fmla="*/ 43 h 109"/>
                <a:gd name="T16" fmla="*/ 65 w 91"/>
                <a:gd name="T17" fmla="*/ 55 h 109"/>
                <a:gd name="T18" fmla="*/ 69 w 91"/>
                <a:gd name="T19" fmla="*/ 82 h 109"/>
                <a:gd name="T20" fmla="*/ 38 w 91"/>
                <a:gd name="T2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09">
                  <a:moveTo>
                    <a:pt x="38" y="109"/>
                  </a:moveTo>
                  <a:cubicBezTo>
                    <a:pt x="10" y="97"/>
                    <a:pt x="0" y="75"/>
                    <a:pt x="2" y="46"/>
                  </a:cubicBezTo>
                  <a:cubicBezTo>
                    <a:pt x="16" y="22"/>
                    <a:pt x="27" y="17"/>
                    <a:pt x="45" y="25"/>
                  </a:cubicBezTo>
                  <a:cubicBezTo>
                    <a:pt x="51" y="13"/>
                    <a:pt x="57" y="0"/>
                    <a:pt x="73" y="14"/>
                  </a:cubicBezTo>
                  <a:cubicBezTo>
                    <a:pt x="73" y="23"/>
                    <a:pt x="77" y="28"/>
                    <a:pt x="83" y="34"/>
                  </a:cubicBezTo>
                  <a:cubicBezTo>
                    <a:pt x="89" y="39"/>
                    <a:pt x="91" y="49"/>
                    <a:pt x="89" y="58"/>
                  </a:cubicBezTo>
                  <a:cubicBezTo>
                    <a:pt x="81" y="59"/>
                    <a:pt x="81" y="51"/>
                    <a:pt x="77" y="47"/>
                  </a:cubicBezTo>
                  <a:cubicBezTo>
                    <a:pt x="74" y="43"/>
                    <a:pt x="69" y="41"/>
                    <a:pt x="65" y="43"/>
                  </a:cubicBezTo>
                  <a:cubicBezTo>
                    <a:pt x="58" y="47"/>
                    <a:pt x="63" y="51"/>
                    <a:pt x="65" y="55"/>
                  </a:cubicBezTo>
                  <a:cubicBezTo>
                    <a:pt x="68" y="64"/>
                    <a:pt x="71" y="73"/>
                    <a:pt x="69" y="82"/>
                  </a:cubicBezTo>
                  <a:cubicBezTo>
                    <a:pt x="68" y="100"/>
                    <a:pt x="58" y="108"/>
                    <a:pt x="38" y="109"/>
                  </a:cubicBezTo>
                  <a:close/>
                </a:path>
              </a:pathLst>
            </a:custGeom>
            <a:solidFill>
              <a:srgbClr val="A45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6" name="Freeform 52">
              <a:extLst>
                <a:ext uri="{FF2B5EF4-FFF2-40B4-BE49-F238E27FC236}">
                  <a16:creationId xmlns:a16="http://schemas.microsoft.com/office/drawing/2014/main" id="{22428E2A-28EC-6140-E481-42A7FBF9C93C}"/>
                </a:ext>
              </a:extLst>
            </p:cNvPr>
            <p:cNvSpPr/>
            <p:nvPr/>
          </p:nvSpPr>
          <p:spPr bwMode="auto">
            <a:xfrm>
              <a:off x="2736850" y="2941638"/>
              <a:ext cx="620712" cy="603250"/>
            </a:xfrm>
            <a:custGeom>
              <a:avLst/>
              <a:gdLst>
                <a:gd name="T0" fmla="*/ 15 w 165"/>
                <a:gd name="T1" fmla="*/ 128 h 160"/>
                <a:gd name="T2" fmla="*/ 39 w 165"/>
                <a:gd name="T3" fmla="*/ 86 h 160"/>
                <a:gd name="T4" fmla="*/ 101 w 165"/>
                <a:gd name="T5" fmla="*/ 7 h 160"/>
                <a:gd name="T6" fmla="*/ 152 w 165"/>
                <a:gd name="T7" fmla="*/ 21 h 160"/>
                <a:gd name="T8" fmla="*/ 165 w 165"/>
                <a:gd name="T9" fmla="*/ 37 h 160"/>
                <a:gd name="T10" fmla="*/ 165 w 165"/>
                <a:gd name="T11" fmla="*/ 42 h 160"/>
                <a:gd name="T12" fmla="*/ 143 w 165"/>
                <a:gd name="T13" fmla="*/ 40 h 160"/>
                <a:gd name="T14" fmla="*/ 99 w 165"/>
                <a:gd name="T15" fmla="*/ 21 h 160"/>
                <a:gd name="T16" fmla="*/ 69 w 165"/>
                <a:gd name="T17" fmla="*/ 70 h 160"/>
                <a:gd name="T18" fmla="*/ 80 w 165"/>
                <a:gd name="T19" fmla="*/ 106 h 160"/>
                <a:gd name="T20" fmla="*/ 116 w 165"/>
                <a:gd name="T21" fmla="*/ 133 h 160"/>
                <a:gd name="T22" fmla="*/ 115 w 165"/>
                <a:gd name="T23" fmla="*/ 138 h 160"/>
                <a:gd name="T24" fmla="*/ 75 w 165"/>
                <a:gd name="T25" fmla="*/ 147 h 160"/>
                <a:gd name="T26" fmla="*/ 60 w 165"/>
                <a:gd name="T27" fmla="*/ 145 h 160"/>
                <a:gd name="T28" fmla="*/ 37 w 165"/>
                <a:gd name="T29" fmla="*/ 158 h 160"/>
                <a:gd name="T30" fmla="*/ 37 w 165"/>
                <a:gd name="T31" fmla="*/ 135 h 160"/>
                <a:gd name="T32" fmla="*/ 3 w 165"/>
                <a:gd name="T33" fmla="*/ 157 h 160"/>
                <a:gd name="T34" fmla="*/ 2 w 165"/>
                <a:gd name="T35" fmla="*/ 155 h 160"/>
                <a:gd name="T36" fmla="*/ 12 w 165"/>
                <a:gd name="T37" fmla="*/ 130 h 160"/>
                <a:gd name="T38" fmla="*/ 15 w 165"/>
                <a:gd name="T39" fmla="*/ 12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160">
                  <a:moveTo>
                    <a:pt x="15" y="128"/>
                  </a:moveTo>
                  <a:cubicBezTo>
                    <a:pt x="26" y="116"/>
                    <a:pt x="39" y="106"/>
                    <a:pt x="39" y="86"/>
                  </a:cubicBezTo>
                  <a:cubicBezTo>
                    <a:pt x="40" y="56"/>
                    <a:pt x="73" y="16"/>
                    <a:pt x="101" y="7"/>
                  </a:cubicBezTo>
                  <a:cubicBezTo>
                    <a:pt x="122" y="0"/>
                    <a:pt x="136" y="13"/>
                    <a:pt x="152" y="21"/>
                  </a:cubicBezTo>
                  <a:cubicBezTo>
                    <a:pt x="160" y="24"/>
                    <a:pt x="161" y="31"/>
                    <a:pt x="165" y="37"/>
                  </a:cubicBezTo>
                  <a:cubicBezTo>
                    <a:pt x="165" y="38"/>
                    <a:pt x="165" y="40"/>
                    <a:pt x="165" y="42"/>
                  </a:cubicBezTo>
                  <a:cubicBezTo>
                    <a:pt x="156" y="57"/>
                    <a:pt x="150" y="45"/>
                    <a:pt x="143" y="40"/>
                  </a:cubicBezTo>
                  <a:cubicBezTo>
                    <a:pt x="132" y="21"/>
                    <a:pt x="116" y="14"/>
                    <a:pt x="99" y="21"/>
                  </a:cubicBezTo>
                  <a:cubicBezTo>
                    <a:pt x="76" y="30"/>
                    <a:pt x="64" y="50"/>
                    <a:pt x="69" y="70"/>
                  </a:cubicBezTo>
                  <a:cubicBezTo>
                    <a:pt x="72" y="83"/>
                    <a:pt x="74" y="95"/>
                    <a:pt x="80" y="106"/>
                  </a:cubicBezTo>
                  <a:cubicBezTo>
                    <a:pt x="88" y="121"/>
                    <a:pt x="102" y="127"/>
                    <a:pt x="116" y="133"/>
                  </a:cubicBezTo>
                  <a:cubicBezTo>
                    <a:pt x="117" y="135"/>
                    <a:pt x="116" y="137"/>
                    <a:pt x="115" y="138"/>
                  </a:cubicBezTo>
                  <a:cubicBezTo>
                    <a:pt x="103" y="144"/>
                    <a:pt x="88" y="143"/>
                    <a:pt x="75" y="147"/>
                  </a:cubicBezTo>
                  <a:cubicBezTo>
                    <a:pt x="70" y="147"/>
                    <a:pt x="65" y="147"/>
                    <a:pt x="60" y="145"/>
                  </a:cubicBezTo>
                  <a:cubicBezTo>
                    <a:pt x="40" y="130"/>
                    <a:pt x="48" y="160"/>
                    <a:pt x="37" y="158"/>
                  </a:cubicBezTo>
                  <a:cubicBezTo>
                    <a:pt x="33" y="151"/>
                    <a:pt x="44" y="144"/>
                    <a:pt x="37" y="135"/>
                  </a:cubicBezTo>
                  <a:cubicBezTo>
                    <a:pt x="26" y="142"/>
                    <a:pt x="15" y="150"/>
                    <a:pt x="3" y="157"/>
                  </a:cubicBezTo>
                  <a:cubicBezTo>
                    <a:pt x="3" y="156"/>
                    <a:pt x="2" y="155"/>
                    <a:pt x="2" y="155"/>
                  </a:cubicBezTo>
                  <a:cubicBezTo>
                    <a:pt x="0" y="144"/>
                    <a:pt x="7" y="138"/>
                    <a:pt x="12" y="130"/>
                  </a:cubicBezTo>
                  <a:cubicBezTo>
                    <a:pt x="13" y="129"/>
                    <a:pt x="14" y="129"/>
                    <a:pt x="15" y="128"/>
                  </a:cubicBezTo>
                  <a:close/>
                </a:path>
              </a:pathLst>
            </a:custGeom>
            <a:solidFill>
              <a:srgbClr val="B76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7" name="Freeform 53">
              <a:extLst>
                <a:ext uri="{FF2B5EF4-FFF2-40B4-BE49-F238E27FC236}">
                  <a16:creationId xmlns:a16="http://schemas.microsoft.com/office/drawing/2014/main" id="{D87135C0-EE98-4569-011D-21BF3C647343}"/>
                </a:ext>
              </a:extLst>
            </p:cNvPr>
            <p:cNvSpPr/>
            <p:nvPr/>
          </p:nvSpPr>
          <p:spPr bwMode="auto">
            <a:xfrm>
              <a:off x="2220913" y="3371850"/>
              <a:ext cx="527050" cy="565150"/>
            </a:xfrm>
            <a:custGeom>
              <a:avLst/>
              <a:gdLst>
                <a:gd name="T0" fmla="*/ 140 w 140"/>
                <a:gd name="T1" fmla="*/ 43 h 150"/>
                <a:gd name="T2" fmla="*/ 137 w 140"/>
                <a:gd name="T3" fmla="*/ 106 h 150"/>
                <a:gd name="T4" fmla="*/ 112 w 140"/>
                <a:gd name="T5" fmla="*/ 131 h 150"/>
                <a:gd name="T6" fmla="*/ 117 w 140"/>
                <a:gd name="T7" fmla="*/ 117 h 150"/>
                <a:gd name="T8" fmla="*/ 124 w 140"/>
                <a:gd name="T9" fmla="*/ 101 h 150"/>
                <a:gd name="T10" fmla="*/ 111 w 140"/>
                <a:gd name="T11" fmla="*/ 65 h 150"/>
                <a:gd name="T12" fmla="*/ 70 w 140"/>
                <a:gd name="T13" fmla="*/ 94 h 150"/>
                <a:gd name="T14" fmla="*/ 70 w 140"/>
                <a:gd name="T15" fmla="*/ 110 h 150"/>
                <a:gd name="T16" fmla="*/ 99 w 140"/>
                <a:gd name="T17" fmla="*/ 130 h 150"/>
                <a:gd name="T18" fmla="*/ 112 w 140"/>
                <a:gd name="T19" fmla="*/ 131 h 150"/>
                <a:gd name="T20" fmla="*/ 64 w 140"/>
                <a:gd name="T21" fmla="*/ 139 h 150"/>
                <a:gd name="T22" fmla="*/ 36 w 140"/>
                <a:gd name="T23" fmla="*/ 103 h 150"/>
                <a:gd name="T24" fmla="*/ 52 w 140"/>
                <a:gd name="T25" fmla="*/ 111 h 150"/>
                <a:gd name="T26" fmla="*/ 68 w 140"/>
                <a:gd name="T27" fmla="*/ 60 h 150"/>
                <a:gd name="T28" fmla="*/ 28 w 140"/>
                <a:gd name="T29" fmla="*/ 48 h 150"/>
                <a:gd name="T30" fmla="*/ 23 w 140"/>
                <a:gd name="T31" fmla="*/ 45 h 150"/>
                <a:gd name="T32" fmla="*/ 0 w 140"/>
                <a:gd name="T33" fmla="*/ 21 h 150"/>
                <a:gd name="T34" fmla="*/ 31 w 140"/>
                <a:gd name="T35" fmla="*/ 12 h 150"/>
                <a:gd name="T36" fmla="*/ 64 w 140"/>
                <a:gd name="T37" fmla="*/ 4 h 150"/>
                <a:gd name="T38" fmla="*/ 62 w 140"/>
                <a:gd name="T39" fmla="*/ 17 h 150"/>
                <a:gd name="T40" fmla="*/ 49 w 140"/>
                <a:gd name="T41" fmla="*/ 30 h 150"/>
                <a:gd name="T42" fmla="*/ 65 w 140"/>
                <a:gd name="T43" fmla="*/ 43 h 150"/>
                <a:gd name="T44" fmla="*/ 67 w 140"/>
                <a:gd name="T45" fmla="*/ 44 h 150"/>
                <a:gd name="T46" fmla="*/ 97 w 140"/>
                <a:gd name="T47" fmla="*/ 39 h 150"/>
                <a:gd name="T48" fmla="*/ 78 w 140"/>
                <a:gd name="T49" fmla="*/ 20 h 150"/>
                <a:gd name="T50" fmla="*/ 71 w 140"/>
                <a:gd name="T51" fmla="*/ 16 h 150"/>
                <a:gd name="T52" fmla="*/ 87 w 140"/>
                <a:gd name="T53" fmla="*/ 6 h 150"/>
                <a:gd name="T54" fmla="*/ 128 w 140"/>
                <a:gd name="T55" fmla="*/ 36 h 150"/>
                <a:gd name="T56" fmla="*/ 140 w 140"/>
                <a:gd name="T57" fmla="*/ 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150">
                  <a:moveTo>
                    <a:pt x="140" y="43"/>
                  </a:moveTo>
                  <a:cubicBezTo>
                    <a:pt x="139" y="64"/>
                    <a:pt x="138" y="85"/>
                    <a:pt x="137" y="106"/>
                  </a:cubicBezTo>
                  <a:cubicBezTo>
                    <a:pt x="136" y="122"/>
                    <a:pt x="127" y="129"/>
                    <a:pt x="112" y="131"/>
                  </a:cubicBezTo>
                  <a:cubicBezTo>
                    <a:pt x="110" y="125"/>
                    <a:pt x="114" y="121"/>
                    <a:pt x="117" y="117"/>
                  </a:cubicBezTo>
                  <a:cubicBezTo>
                    <a:pt x="120" y="112"/>
                    <a:pt x="123" y="107"/>
                    <a:pt x="124" y="101"/>
                  </a:cubicBezTo>
                  <a:cubicBezTo>
                    <a:pt x="128" y="84"/>
                    <a:pt x="121" y="68"/>
                    <a:pt x="111" y="65"/>
                  </a:cubicBezTo>
                  <a:cubicBezTo>
                    <a:pt x="93" y="62"/>
                    <a:pt x="71" y="77"/>
                    <a:pt x="70" y="94"/>
                  </a:cubicBezTo>
                  <a:cubicBezTo>
                    <a:pt x="69" y="99"/>
                    <a:pt x="69" y="104"/>
                    <a:pt x="70" y="110"/>
                  </a:cubicBezTo>
                  <a:cubicBezTo>
                    <a:pt x="73" y="132"/>
                    <a:pt x="77" y="135"/>
                    <a:pt x="99" y="130"/>
                  </a:cubicBezTo>
                  <a:cubicBezTo>
                    <a:pt x="104" y="129"/>
                    <a:pt x="108" y="127"/>
                    <a:pt x="112" y="131"/>
                  </a:cubicBezTo>
                  <a:cubicBezTo>
                    <a:pt x="99" y="150"/>
                    <a:pt x="82" y="145"/>
                    <a:pt x="64" y="139"/>
                  </a:cubicBezTo>
                  <a:cubicBezTo>
                    <a:pt x="49" y="131"/>
                    <a:pt x="35" y="123"/>
                    <a:pt x="36" y="103"/>
                  </a:cubicBezTo>
                  <a:cubicBezTo>
                    <a:pt x="43" y="100"/>
                    <a:pt x="46" y="106"/>
                    <a:pt x="52" y="111"/>
                  </a:cubicBezTo>
                  <a:cubicBezTo>
                    <a:pt x="52" y="93"/>
                    <a:pt x="48" y="74"/>
                    <a:pt x="68" y="60"/>
                  </a:cubicBezTo>
                  <a:cubicBezTo>
                    <a:pt x="52" y="57"/>
                    <a:pt x="42" y="47"/>
                    <a:pt x="28" y="48"/>
                  </a:cubicBezTo>
                  <a:cubicBezTo>
                    <a:pt x="26" y="48"/>
                    <a:pt x="23" y="47"/>
                    <a:pt x="23" y="45"/>
                  </a:cubicBezTo>
                  <a:cubicBezTo>
                    <a:pt x="24" y="28"/>
                    <a:pt x="7" y="30"/>
                    <a:pt x="0" y="21"/>
                  </a:cubicBezTo>
                  <a:cubicBezTo>
                    <a:pt x="7" y="9"/>
                    <a:pt x="21" y="16"/>
                    <a:pt x="31" y="12"/>
                  </a:cubicBezTo>
                  <a:cubicBezTo>
                    <a:pt x="42" y="11"/>
                    <a:pt x="52" y="3"/>
                    <a:pt x="64" y="4"/>
                  </a:cubicBezTo>
                  <a:cubicBezTo>
                    <a:pt x="74" y="10"/>
                    <a:pt x="67" y="13"/>
                    <a:pt x="62" y="17"/>
                  </a:cubicBezTo>
                  <a:cubicBezTo>
                    <a:pt x="57" y="21"/>
                    <a:pt x="48" y="22"/>
                    <a:pt x="49" y="30"/>
                  </a:cubicBezTo>
                  <a:cubicBezTo>
                    <a:pt x="50" y="39"/>
                    <a:pt x="59" y="40"/>
                    <a:pt x="65" y="43"/>
                  </a:cubicBezTo>
                  <a:cubicBezTo>
                    <a:pt x="66" y="44"/>
                    <a:pt x="67" y="44"/>
                    <a:pt x="67" y="44"/>
                  </a:cubicBezTo>
                  <a:cubicBezTo>
                    <a:pt x="78" y="46"/>
                    <a:pt x="93" y="51"/>
                    <a:pt x="97" y="39"/>
                  </a:cubicBezTo>
                  <a:cubicBezTo>
                    <a:pt x="101" y="29"/>
                    <a:pt x="87" y="24"/>
                    <a:pt x="78" y="20"/>
                  </a:cubicBezTo>
                  <a:cubicBezTo>
                    <a:pt x="76" y="19"/>
                    <a:pt x="73" y="18"/>
                    <a:pt x="71" y="16"/>
                  </a:cubicBezTo>
                  <a:cubicBezTo>
                    <a:pt x="70" y="1"/>
                    <a:pt x="75" y="0"/>
                    <a:pt x="87" y="6"/>
                  </a:cubicBezTo>
                  <a:cubicBezTo>
                    <a:pt x="102" y="14"/>
                    <a:pt x="111" y="30"/>
                    <a:pt x="128" y="36"/>
                  </a:cubicBezTo>
                  <a:cubicBezTo>
                    <a:pt x="133" y="37"/>
                    <a:pt x="137" y="39"/>
                    <a:pt x="140" y="43"/>
                  </a:cubicBezTo>
                  <a:close/>
                </a:path>
              </a:pathLst>
            </a:custGeom>
            <a:solidFill>
              <a:srgbClr val="B26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8" name="Freeform 54">
              <a:extLst>
                <a:ext uri="{FF2B5EF4-FFF2-40B4-BE49-F238E27FC236}">
                  <a16:creationId xmlns:a16="http://schemas.microsoft.com/office/drawing/2014/main" id="{7C6AEF2F-A100-A76A-E1C2-34D56F813FEF}"/>
                </a:ext>
              </a:extLst>
            </p:cNvPr>
            <p:cNvSpPr/>
            <p:nvPr/>
          </p:nvSpPr>
          <p:spPr bwMode="auto">
            <a:xfrm>
              <a:off x="2962275" y="3092450"/>
              <a:ext cx="493712" cy="584200"/>
            </a:xfrm>
            <a:custGeom>
              <a:avLst/>
              <a:gdLst>
                <a:gd name="T0" fmla="*/ 0 w 131"/>
                <a:gd name="T1" fmla="*/ 105 h 155"/>
                <a:gd name="T2" fmla="*/ 12 w 131"/>
                <a:gd name="T3" fmla="*/ 105 h 155"/>
                <a:gd name="T4" fmla="*/ 20 w 131"/>
                <a:gd name="T5" fmla="*/ 108 h 155"/>
                <a:gd name="T6" fmla="*/ 58 w 131"/>
                <a:gd name="T7" fmla="*/ 109 h 155"/>
                <a:gd name="T8" fmla="*/ 55 w 131"/>
                <a:gd name="T9" fmla="*/ 96 h 155"/>
                <a:gd name="T10" fmla="*/ 55 w 131"/>
                <a:gd name="T11" fmla="*/ 92 h 155"/>
                <a:gd name="T12" fmla="*/ 73 w 131"/>
                <a:gd name="T13" fmla="*/ 61 h 155"/>
                <a:gd name="T14" fmla="*/ 81 w 131"/>
                <a:gd name="T15" fmla="*/ 11 h 155"/>
                <a:gd name="T16" fmla="*/ 87 w 131"/>
                <a:gd name="T17" fmla="*/ 0 h 155"/>
                <a:gd name="T18" fmla="*/ 103 w 131"/>
                <a:gd name="T19" fmla="*/ 1 h 155"/>
                <a:gd name="T20" fmla="*/ 107 w 131"/>
                <a:gd name="T21" fmla="*/ 53 h 155"/>
                <a:gd name="T22" fmla="*/ 110 w 131"/>
                <a:gd name="T23" fmla="*/ 57 h 155"/>
                <a:gd name="T24" fmla="*/ 119 w 131"/>
                <a:gd name="T25" fmla="*/ 68 h 155"/>
                <a:gd name="T26" fmla="*/ 116 w 131"/>
                <a:gd name="T27" fmla="*/ 79 h 155"/>
                <a:gd name="T28" fmla="*/ 131 w 131"/>
                <a:gd name="T29" fmla="*/ 95 h 155"/>
                <a:gd name="T30" fmla="*/ 109 w 131"/>
                <a:gd name="T31" fmla="*/ 86 h 155"/>
                <a:gd name="T32" fmla="*/ 105 w 131"/>
                <a:gd name="T33" fmla="*/ 97 h 155"/>
                <a:gd name="T34" fmla="*/ 97 w 131"/>
                <a:gd name="T35" fmla="*/ 97 h 155"/>
                <a:gd name="T36" fmla="*/ 80 w 131"/>
                <a:gd name="T37" fmla="*/ 103 h 155"/>
                <a:gd name="T38" fmla="*/ 83 w 131"/>
                <a:gd name="T39" fmla="*/ 133 h 155"/>
                <a:gd name="T40" fmla="*/ 72 w 131"/>
                <a:gd name="T41" fmla="*/ 126 h 155"/>
                <a:gd name="T42" fmla="*/ 43 w 131"/>
                <a:gd name="T43" fmla="*/ 137 h 155"/>
                <a:gd name="T44" fmla="*/ 23 w 131"/>
                <a:gd name="T45" fmla="*/ 153 h 155"/>
                <a:gd name="T46" fmla="*/ 16 w 131"/>
                <a:gd name="T47" fmla="*/ 153 h 155"/>
                <a:gd name="T48" fmla="*/ 11 w 131"/>
                <a:gd name="T49" fmla="*/ 121 h 155"/>
                <a:gd name="T50" fmla="*/ 0 w 131"/>
                <a:gd name="T51" fmla="*/ 10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55">
                  <a:moveTo>
                    <a:pt x="0" y="105"/>
                  </a:moveTo>
                  <a:cubicBezTo>
                    <a:pt x="4" y="102"/>
                    <a:pt x="8" y="103"/>
                    <a:pt x="12" y="105"/>
                  </a:cubicBezTo>
                  <a:cubicBezTo>
                    <a:pt x="15" y="104"/>
                    <a:pt x="18" y="105"/>
                    <a:pt x="20" y="108"/>
                  </a:cubicBezTo>
                  <a:cubicBezTo>
                    <a:pt x="40" y="129"/>
                    <a:pt x="39" y="128"/>
                    <a:pt x="58" y="109"/>
                  </a:cubicBezTo>
                  <a:cubicBezTo>
                    <a:pt x="68" y="100"/>
                    <a:pt x="58" y="100"/>
                    <a:pt x="55" y="96"/>
                  </a:cubicBezTo>
                  <a:cubicBezTo>
                    <a:pt x="55" y="95"/>
                    <a:pt x="55" y="94"/>
                    <a:pt x="55" y="92"/>
                  </a:cubicBezTo>
                  <a:cubicBezTo>
                    <a:pt x="60" y="82"/>
                    <a:pt x="69" y="73"/>
                    <a:pt x="73" y="61"/>
                  </a:cubicBezTo>
                  <a:cubicBezTo>
                    <a:pt x="79" y="44"/>
                    <a:pt x="88" y="29"/>
                    <a:pt x="81" y="11"/>
                  </a:cubicBezTo>
                  <a:cubicBezTo>
                    <a:pt x="79" y="7"/>
                    <a:pt x="80" y="1"/>
                    <a:pt x="87" y="0"/>
                  </a:cubicBezTo>
                  <a:cubicBezTo>
                    <a:pt x="92" y="3"/>
                    <a:pt x="97" y="9"/>
                    <a:pt x="103" y="1"/>
                  </a:cubicBezTo>
                  <a:cubicBezTo>
                    <a:pt x="112" y="18"/>
                    <a:pt x="102" y="36"/>
                    <a:pt x="107" y="53"/>
                  </a:cubicBezTo>
                  <a:cubicBezTo>
                    <a:pt x="108" y="54"/>
                    <a:pt x="109" y="55"/>
                    <a:pt x="110" y="57"/>
                  </a:cubicBezTo>
                  <a:cubicBezTo>
                    <a:pt x="113" y="61"/>
                    <a:pt x="120" y="62"/>
                    <a:pt x="119" y="68"/>
                  </a:cubicBezTo>
                  <a:cubicBezTo>
                    <a:pt x="116" y="71"/>
                    <a:pt x="100" y="71"/>
                    <a:pt x="116" y="79"/>
                  </a:cubicBezTo>
                  <a:cubicBezTo>
                    <a:pt x="122" y="82"/>
                    <a:pt x="129" y="85"/>
                    <a:pt x="131" y="95"/>
                  </a:cubicBezTo>
                  <a:cubicBezTo>
                    <a:pt x="123" y="91"/>
                    <a:pt x="117" y="87"/>
                    <a:pt x="109" y="86"/>
                  </a:cubicBezTo>
                  <a:cubicBezTo>
                    <a:pt x="97" y="84"/>
                    <a:pt x="100" y="90"/>
                    <a:pt x="105" y="97"/>
                  </a:cubicBezTo>
                  <a:cubicBezTo>
                    <a:pt x="102" y="99"/>
                    <a:pt x="100" y="99"/>
                    <a:pt x="97" y="97"/>
                  </a:cubicBezTo>
                  <a:cubicBezTo>
                    <a:pt x="88" y="90"/>
                    <a:pt x="82" y="93"/>
                    <a:pt x="80" y="103"/>
                  </a:cubicBezTo>
                  <a:cubicBezTo>
                    <a:pt x="78" y="113"/>
                    <a:pt x="80" y="123"/>
                    <a:pt x="83" y="133"/>
                  </a:cubicBezTo>
                  <a:cubicBezTo>
                    <a:pt x="80" y="130"/>
                    <a:pt x="76" y="128"/>
                    <a:pt x="72" y="126"/>
                  </a:cubicBezTo>
                  <a:cubicBezTo>
                    <a:pt x="58" y="118"/>
                    <a:pt x="53" y="135"/>
                    <a:pt x="43" y="137"/>
                  </a:cubicBezTo>
                  <a:cubicBezTo>
                    <a:pt x="31" y="135"/>
                    <a:pt x="19" y="133"/>
                    <a:pt x="23" y="153"/>
                  </a:cubicBezTo>
                  <a:cubicBezTo>
                    <a:pt x="23" y="155"/>
                    <a:pt x="18" y="153"/>
                    <a:pt x="16" y="153"/>
                  </a:cubicBezTo>
                  <a:cubicBezTo>
                    <a:pt x="3" y="144"/>
                    <a:pt x="12" y="131"/>
                    <a:pt x="11" y="121"/>
                  </a:cubicBezTo>
                  <a:cubicBezTo>
                    <a:pt x="7" y="115"/>
                    <a:pt x="4" y="110"/>
                    <a:pt x="0" y="105"/>
                  </a:cubicBezTo>
                  <a:close/>
                </a:path>
              </a:pathLst>
            </a:custGeom>
            <a:solidFill>
              <a:srgbClr val="BF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9" name="Freeform 55">
              <a:extLst>
                <a:ext uri="{FF2B5EF4-FFF2-40B4-BE49-F238E27FC236}">
                  <a16:creationId xmlns:a16="http://schemas.microsoft.com/office/drawing/2014/main" id="{FE70E1B4-9154-0CDB-7773-9F80F7150F15}"/>
                </a:ext>
              </a:extLst>
            </p:cNvPr>
            <p:cNvSpPr/>
            <p:nvPr/>
          </p:nvSpPr>
          <p:spPr bwMode="auto">
            <a:xfrm>
              <a:off x="1749425" y="3906838"/>
              <a:ext cx="603250" cy="455612"/>
            </a:xfrm>
            <a:custGeom>
              <a:avLst/>
              <a:gdLst>
                <a:gd name="T0" fmla="*/ 73 w 160"/>
                <a:gd name="T1" fmla="*/ 5 h 121"/>
                <a:gd name="T2" fmla="*/ 89 w 160"/>
                <a:gd name="T3" fmla="*/ 1 h 121"/>
                <a:gd name="T4" fmla="*/ 102 w 160"/>
                <a:gd name="T5" fmla="*/ 8 h 121"/>
                <a:gd name="T6" fmla="*/ 81 w 160"/>
                <a:gd name="T7" fmla="*/ 13 h 121"/>
                <a:gd name="T8" fmla="*/ 62 w 160"/>
                <a:gd name="T9" fmla="*/ 17 h 121"/>
                <a:gd name="T10" fmla="*/ 37 w 160"/>
                <a:gd name="T11" fmla="*/ 15 h 121"/>
                <a:gd name="T12" fmla="*/ 39 w 160"/>
                <a:gd name="T13" fmla="*/ 31 h 121"/>
                <a:gd name="T14" fmla="*/ 59 w 160"/>
                <a:gd name="T15" fmla="*/ 41 h 121"/>
                <a:gd name="T16" fmla="*/ 109 w 160"/>
                <a:gd name="T17" fmla="*/ 52 h 121"/>
                <a:gd name="T18" fmla="*/ 139 w 160"/>
                <a:gd name="T19" fmla="*/ 43 h 121"/>
                <a:gd name="T20" fmla="*/ 158 w 160"/>
                <a:gd name="T21" fmla="*/ 40 h 121"/>
                <a:gd name="T22" fmla="*/ 153 w 160"/>
                <a:gd name="T23" fmla="*/ 54 h 121"/>
                <a:gd name="T24" fmla="*/ 141 w 160"/>
                <a:gd name="T25" fmla="*/ 101 h 121"/>
                <a:gd name="T26" fmla="*/ 134 w 160"/>
                <a:gd name="T27" fmla="*/ 75 h 121"/>
                <a:gd name="T28" fmla="*/ 132 w 160"/>
                <a:gd name="T29" fmla="*/ 121 h 121"/>
                <a:gd name="T30" fmla="*/ 126 w 160"/>
                <a:gd name="T31" fmla="*/ 109 h 121"/>
                <a:gd name="T32" fmla="*/ 87 w 160"/>
                <a:gd name="T33" fmla="*/ 55 h 121"/>
                <a:gd name="T34" fmla="*/ 9 w 160"/>
                <a:gd name="T35" fmla="*/ 69 h 121"/>
                <a:gd name="T36" fmla="*/ 1 w 160"/>
                <a:gd name="T37" fmla="*/ 61 h 121"/>
                <a:gd name="T38" fmla="*/ 9 w 160"/>
                <a:gd name="T39" fmla="*/ 53 h 121"/>
                <a:gd name="T40" fmla="*/ 13 w 160"/>
                <a:gd name="T41" fmla="*/ 45 h 121"/>
                <a:gd name="T42" fmla="*/ 21 w 160"/>
                <a:gd name="T43" fmla="*/ 20 h 121"/>
                <a:gd name="T44" fmla="*/ 28 w 160"/>
                <a:gd name="T45" fmla="*/ 6 h 121"/>
                <a:gd name="T46" fmla="*/ 73 w 160"/>
                <a:gd name="T47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20">
                  <a:moveTo>
                    <a:pt x="73" y="5"/>
                  </a:moveTo>
                  <a:cubicBezTo>
                    <a:pt x="79" y="4"/>
                    <a:pt x="84" y="2"/>
                    <a:pt x="89" y="1"/>
                  </a:cubicBezTo>
                  <a:cubicBezTo>
                    <a:pt x="94" y="3"/>
                    <a:pt x="98" y="6"/>
                    <a:pt x="102" y="8"/>
                  </a:cubicBezTo>
                  <a:cubicBezTo>
                    <a:pt x="96" y="16"/>
                    <a:pt x="88" y="10"/>
                    <a:pt x="81" y="13"/>
                  </a:cubicBezTo>
                  <a:cubicBezTo>
                    <a:pt x="77" y="23"/>
                    <a:pt x="68" y="21"/>
                    <a:pt x="62" y="17"/>
                  </a:cubicBezTo>
                  <a:cubicBezTo>
                    <a:pt x="53" y="11"/>
                    <a:pt x="45" y="11"/>
                    <a:pt x="37" y="15"/>
                  </a:cubicBezTo>
                  <a:cubicBezTo>
                    <a:pt x="31" y="18"/>
                    <a:pt x="37" y="25"/>
                    <a:pt x="39" y="31"/>
                  </a:cubicBezTo>
                  <a:cubicBezTo>
                    <a:pt x="41" y="42"/>
                    <a:pt x="50" y="41"/>
                    <a:pt x="59" y="41"/>
                  </a:cubicBezTo>
                  <a:cubicBezTo>
                    <a:pt x="77" y="39"/>
                    <a:pt x="93" y="44"/>
                    <a:pt x="109" y="52"/>
                  </a:cubicBezTo>
                  <a:cubicBezTo>
                    <a:pt x="122" y="60"/>
                    <a:pt x="132" y="59"/>
                    <a:pt x="139" y="43"/>
                  </a:cubicBezTo>
                  <a:cubicBezTo>
                    <a:pt x="143" y="34"/>
                    <a:pt x="150" y="26"/>
                    <a:pt x="158" y="40"/>
                  </a:cubicBezTo>
                  <a:cubicBezTo>
                    <a:pt x="160" y="46"/>
                    <a:pt x="155" y="49"/>
                    <a:pt x="153" y="54"/>
                  </a:cubicBezTo>
                  <a:cubicBezTo>
                    <a:pt x="144" y="68"/>
                    <a:pt x="151" y="87"/>
                    <a:pt x="141" y="101"/>
                  </a:cubicBezTo>
                  <a:cubicBezTo>
                    <a:pt x="133" y="94"/>
                    <a:pt x="141" y="84"/>
                    <a:pt x="134" y="75"/>
                  </a:cubicBezTo>
                  <a:cubicBezTo>
                    <a:pt x="122" y="91"/>
                    <a:pt x="138" y="106"/>
                    <a:pt x="132" y="121"/>
                  </a:cubicBezTo>
                  <a:cubicBezTo>
                    <a:pt x="127" y="119"/>
                    <a:pt x="131" y="111"/>
                    <a:pt x="126" y="109"/>
                  </a:cubicBezTo>
                  <a:cubicBezTo>
                    <a:pt x="121" y="85"/>
                    <a:pt x="113" y="63"/>
                    <a:pt x="87" y="55"/>
                  </a:cubicBezTo>
                  <a:cubicBezTo>
                    <a:pt x="59" y="47"/>
                    <a:pt x="31" y="43"/>
                    <a:pt x="9" y="69"/>
                  </a:cubicBezTo>
                  <a:cubicBezTo>
                    <a:pt x="5" y="67"/>
                    <a:pt x="3" y="65"/>
                    <a:pt x="1" y="61"/>
                  </a:cubicBezTo>
                  <a:cubicBezTo>
                    <a:pt x="0" y="55"/>
                    <a:pt x="3" y="52"/>
                    <a:pt x="9" y="53"/>
                  </a:cubicBezTo>
                  <a:cubicBezTo>
                    <a:pt x="12" y="52"/>
                    <a:pt x="13" y="49"/>
                    <a:pt x="13" y="45"/>
                  </a:cubicBezTo>
                  <a:cubicBezTo>
                    <a:pt x="13" y="36"/>
                    <a:pt x="19" y="29"/>
                    <a:pt x="21" y="20"/>
                  </a:cubicBezTo>
                  <a:cubicBezTo>
                    <a:pt x="24" y="16"/>
                    <a:pt x="22" y="9"/>
                    <a:pt x="28" y="6"/>
                  </a:cubicBezTo>
                  <a:cubicBezTo>
                    <a:pt x="43" y="4"/>
                    <a:pt x="58" y="0"/>
                    <a:pt x="73" y="5"/>
                  </a:cubicBezTo>
                  <a:close/>
                </a:path>
              </a:pathLst>
            </a:custGeom>
            <a:solidFill>
              <a:srgbClr val="BC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0" name="Freeform 56">
              <a:extLst>
                <a:ext uri="{FF2B5EF4-FFF2-40B4-BE49-F238E27FC236}">
                  <a16:creationId xmlns:a16="http://schemas.microsoft.com/office/drawing/2014/main" id="{913C8FC8-009A-EC6B-194F-AEC483760981}"/>
                </a:ext>
              </a:extLst>
            </p:cNvPr>
            <p:cNvSpPr/>
            <p:nvPr/>
          </p:nvSpPr>
          <p:spPr bwMode="auto">
            <a:xfrm>
              <a:off x="2992438" y="3687763"/>
              <a:ext cx="195262" cy="315912"/>
            </a:xfrm>
            <a:custGeom>
              <a:avLst/>
              <a:gdLst>
                <a:gd name="T0" fmla="*/ 0 w 52"/>
                <a:gd name="T1" fmla="*/ 74 h 84"/>
                <a:gd name="T2" fmla="*/ 15 w 52"/>
                <a:gd name="T3" fmla="*/ 6 h 84"/>
                <a:gd name="T4" fmla="*/ 51 w 52"/>
                <a:gd name="T5" fmla="*/ 23 h 84"/>
                <a:gd name="T6" fmla="*/ 51 w 52"/>
                <a:gd name="T7" fmla="*/ 47 h 84"/>
                <a:gd name="T8" fmla="*/ 0 w 52"/>
                <a:gd name="T9" fmla="*/ 7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4">
                  <a:moveTo>
                    <a:pt x="0" y="74"/>
                  </a:moveTo>
                  <a:cubicBezTo>
                    <a:pt x="31" y="63"/>
                    <a:pt x="35" y="45"/>
                    <a:pt x="15" y="6"/>
                  </a:cubicBezTo>
                  <a:cubicBezTo>
                    <a:pt x="39" y="0"/>
                    <a:pt x="39" y="0"/>
                    <a:pt x="51" y="23"/>
                  </a:cubicBezTo>
                  <a:cubicBezTo>
                    <a:pt x="51" y="31"/>
                    <a:pt x="52" y="39"/>
                    <a:pt x="51" y="47"/>
                  </a:cubicBezTo>
                  <a:cubicBezTo>
                    <a:pt x="49" y="72"/>
                    <a:pt x="26" y="84"/>
                    <a:pt x="0" y="74"/>
                  </a:cubicBezTo>
                  <a:close/>
                </a:path>
              </a:pathLst>
            </a:custGeom>
            <a:solidFill>
              <a:srgbClr val="86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1" name="Freeform 57">
              <a:extLst>
                <a:ext uri="{FF2B5EF4-FFF2-40B4-BE49-F238E27FC236}">
                  <a16:creationId xmlns:a16="http://schemas.microsoft.com/office/drawing/2014/main" id="{908AF52D-9ACB-104C-B4C7-2966F97BD004}"/>
                </a:ext>
              </a:extLst>
            </p:cNvPr>
            <p:cNvSpPr/>
            <p:nvPr/>
          </p:nvSpPr>
          <p:spPr bwMode="auto">
            <a:xfrm>
              <a:off x="2130425" y="3476625"/>
              <a:ext cx="331787" cy="441325"/>
            </a:xfrm>
            <a:custGeom>
              <a:avLst/>
              <a:gdLst>
                <a:gd name="T0" fmla="*/ 61 w 88"/>
                <a:gd name="T1" fmla="*/ 74 h 117"/>
                <a:gd name="T2" fmla="*/ 88 w 88"/>
                <a:gd name="T3" fmla="*/ 111 h 117"/>
                <a:gd name="T4" fmla="*/ 68 w 88"/>
                <a:gd name="T5" fmla="*/ 100 h 117"/>
                <a:gd name="T6" fmla="*/ 44 w 88"/>
                <a:gd name="T7" fmla="*/ 103 h 117"/>
                <a:gd name="T8" fmla="*/ 40 w 88"/>
                <a:gd name="T9" fmla="*/ 106 h 117"/>
                <a:gd name="T10" fmla="*/ 28 w 88"/>
                <a:gd name="T11" fmla="*/ 92 h 117"/>
                <a:gd name="T12" fmla="*/ 7 w 88"/>
                <a:gd name="T13" fmla="*/ 77 h 117"/>
                <a:gd name="T14" fmla="*/ 29 w 88"/>
                <a:gd name="T15" fmla="*/ 71 h 117"/>
                <a:gd name="T16" fmla="*/ 36 w 88"/>
                <a:gd name="T17" fmla="*/ 55 h 117"/>
                <a:gd name="T18" fmla="*/ 16 w 88"/>
                <a:gd name="T19" fmla="*/ 31 h 117"/>
                <a:gd name="T20" fmla="*/ 0 w 88"/>
                <a:gd name="T21" fmla="*/ 18 h 117"/>
                <a:gd name="T22" fmla="*/ 22 w 88"/>
                <a:gd name="T23" fmla="*/ 10 h 117"/>
                <a:gd name="T24" fmla="*/ 61 w 88"/>
                <a:gd name="T25" fmla="*/ 7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17">
                  <a:moveTo>
                    <a:pt x="61" y="74"/>
                  </a:moveTo>
                  <a:cubicBezTo>
                    <a:pt x="64" y="91"/>
                    <a:pt x="76" y="101"/>
                    <a:pt x="88" y="111"/>
                  </a:cubicBezTo>
                  <a:cubicBezTo>
                    <a:pt x="77" y="117"/>
                    <a:pt x="73" y="106"/>
                    <a:pt x="68" y="100"/>
                  </a:cubicBezTo>
                  <a:cubicBezTo>
                    <a:pt x="58" y="91"/>
                    <a:pt x="50" y="80"/>
                    <a:pt x="44" y="103"/>
                  </a:cubicBezTo>
                  <a:cubicBezTo>
                    <a:pt x="44" y="104"/>
                    <a:pt x="41" y="105"/>
                    <a:pt x="40" y="106"/>
                  </a:cubicBezTo>
                  <a:cubicBezTo>
                    <a:pt x="36" y="102"/>
                    <a:pt x="40" y="91"/>
                    <a:pt x="28" y="92"/>
                  </a:cubicBezTo>
                  <a:cubicBezTo>
                    <a:pt x="35" y="74"/>
                    <a:pt x="20" y="80"/>
                    <a:pt x="7" y="77"/>
                  </a:cubicBezTo>
                  <a:cubicBezTo>
                    <a:pt x="18" y="74"/>
                    <a:pt x="23" y="71"/>
                    <a:pt x="29" y="71"/>
                  </a:cubicBezTo>
                  <a:cubicBezTo>
                    <a:pt x="47" y="72"/>
                    <a:pt x="43" y="64"/>
                    <a:pt x="36" y="55"/>
                  </a:cubicBezTo>
                  <a:cubicBezTo>
                    <a:pt x="36" y="41"/>
                    <a:pt x="30" y="33"/>
                    <a:pt x="16" y="31"/>
                  </a:cubicBezTo>
                  <a:cubicBezTo>
                    <a:pt x="12" y="26"/>
                    <a:pt x="10" y="16"/>
                    <a:pt x="0" y="18"/>
                  </a:cubicBezTo>
                  <a:cubicBezTo>
                    <a:pt x="3" y="3"/>
                    <a:pt x="7" y="0"/>
                    <a:pt x="22" y="10"/>
                  </a:cubicBezTo>
                  <a:cubicBezTo>
                    <a:pt x="45" y="26"/>
                    <a:pt x="60" y="45"/>
                    <a:pt x="61" y="74"/>
                  </a:cubicBezTo>
                  <a:close/>
                </a:path>
              </a:pathLst>
            </a:custGeom>
            <a:solidFill>
              <a:srgbClr val="C77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2" name="Freeform 58">
              <a:extLst>
                <a:ext uri="{FF2B5EF4-FFF2-40B4-BE49-F238E27FC236}">
                  <a16:creationId xmlns:a16="http://schemas.microsoft.com/office/drawing/2014/main" id="{276CA216-3AAA-FEA1-0D3F-E3069DC0908D}"/>
                </a:ext>
              </a:extLst>
            </p:cNvPr>
            <p:cNvSpPr/>
            <p:nvPr/>
          </p:nvSpPr>
          <p:spPr bwMode="auto">
            <a:xfrm>
              <a:off x="2827338" y="4041775"/>
              <a:ext cx="477837" cy="307975"/>
            </a:xfrm>
            <a:custGeom>
              <a:avLst/>
              <a:gdLst>
                <a:gd name="T0" fmla="*/ 127 w 127"/>
                <a:gd name="T1" fmla="*/ 24 h 82"/>
                <a:gd name="T2" fmla="*/ 23 w 127"/>
                <a:gd name="T3" fmla="*/ 65 h 82"/>
                <a:gd name="T4" fmla="*/ 18 w 127"/>
                <a:gd name="T5" fmla="*/ 82 h 82"/>
                <a:gd name="T6" fmla="*/ 10 w 127"/>
                <a:gd name="T7" fmla="*/ 69 h 82"/>
                <a:gd name="T8" fmla="*/ 7 w 127"/>
                <a:gd name="T9" fmla="*/ 41 h 82"/>
                <a:gd name="T10" fmla="*/ 0 w 127"/>
                <a:gd name="T11" fmla="*/ 34 h 82"/>
                <a:gd name="T12" fmla="*/ 11 w 127"/>
                <a:gd name="T13" fmla="*/ 33 h 82"/>
                <a:gd name="T14" fmla="*/ 19 w 127"/>
                <a:gd name="T15" fmla="*/ 25 h 82"/>
                <a:gd name="T16" fmla="*/ 20 w 127"/>
                <a:gd name="T17" fmla="*/ 48 h 82"/>
                <a:gd name="T18" fmla="*/ 79 w 127"/>
                <a:gd name="T19" fmla="*/ 7 h 82"/>
                <a:gd name="T20" fmla="*/ 127 w 127"/>
                <a:gd name="T21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82">
                  <a:moveTo>
                    <a:pt x="127" y="24"/>
                  </a:moveTo>
                  <a:cubicBezTo>
                    <a:pt x="93" y="4"/>
                    <a:pt x="33" y="25"/>
                    <a:pt x="23" y="65"/>
                  </a:cubicBezTo>
                  <a:cubicBezTo>
                    <a:pt x="17" y="69"/>
                    <a:pt x="20" y="76"/>
                    <a:pt x="18" y="82"/>
                  </a:cubicBezTo>
                  <a:cubicBezTo>
                    <a:pt x="14" y="78"/>
                    <a:pt x="16" y="70"/>
                    <a:pt x="10" y="69"/>
                  </a:cubicBezTo>
                  <a:cubicBezTo>
                    <a:pt x="4" y="60"/>
                    <a:pt x="14" y="50"/>
                    <a:pt x="7" y="41"/>
                  </a:cubicBezTo>
                  <a:cubicBezTo>
                    <a:pt x="5" y="38"/>
                    <a:pt x="2" y="36"/>
                    <a:pt x="0" y="34"/>
                  </a:cubicBezTo>
                  <a:cubicBezTo>
                    <a:pt x="3" y="29"/>
                    <a:pt x="7" y="30"/>
                    <a:pt x="11" y="33"/>
                  </a:cubicBezTo>
                  <a:cubicBezTo>
                    <a:pt x="14" y="30"/>
                    <a:pt x="16" y="28"/>
                    <a:pt x="19" y="25"/>
                  </a:cubicBezTo>
                  <a:cubicBezTo>
                    <a:pt x="19" y="32"/>
                    <a:pt x="20" y="38"/>
                    <a:pt x="20" y="48"/>
                  </a:cubicBezTo>
                  <a:cubicBezTo>
                    <a:pt x="36" y="26"/>
                    <a:pt x="56" y="15"/>
                    <a:pt x="79" y="7"/>
                  </a:cubicBezTo>
                  <a:cubicBezTo>
                    <a:pt x="100" y="0"/>
                    <a:pt x="117" y="6"/>
                    <a:pt x="127" y="24"/>
                  </a:cubicBezTo>
                  <a:close/>
                </a:path>
              </a:pathLst>
            </a:custGeom>
            <a:solidFill>
              <a:srgbClr val="AE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3" name="Freeform 59">
              <a:extLst>
                <a:ext uri="{FF2B5EF4-FFF2-40B4-BE49-F238E27FC236}">
                  <a16:creationId xmlns:a16="http://schemas.microsoft.com/office/drawing/2014/main" id="{146A1AF3-54AF-5379-9446-6BC6C6F2FDA2}"/>
                </a:ext>
              </a:extLst>
            </p:cNvPr>
            <p:cNvSpPr/>
            <p:nvPr/>
          </p:nvSpPr>
          <p:spPr bwMode="auto">
            <a:xfrm>
              <a:off x="2841625" y="3548063"/>
              <a:ext cx="196850" cy="180975"/>
            </a:xfrm>
            <a:custGeom>
              <a:avLst/>
              <a:gdLst>
                <a:gd name="T0" fmla="*/ 43 w 52"/>
                <a:gd name="T1" fmla="*/ 0 h 48"/>
                <a:gd name="T2" fmla="*/ 48 w 52"/>
                <a:gd name="T3" fmla="*/ 32 h 48"/>
                <a:gd name="T4" fmla="*/ 47 w 52"/>
                <a:gd name="T5" fmla="*/ 33 h 48"/>
                <a:gd name="T6" fmla="*/ 4 w 52"/>
                <a:gd name="T7" fmla="*/ 48 h 48"/>
                <a:gd name="T8" fmla="*/ 43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3" y="0"/>
                  </a:moveTo>
                  <a:cubicBezTo>
                    <a:pt x="52" y="9"/>
                    <a:pt x="41" y="22"/>
                    <a:pt x="48" y="32"/>
                  </a:cubicBezTo>
                  <a:cubicBezTo>
                    <a:pt x="48" y="32"/>
                    <a:pt x="47" y="33"/>
                    <a:pt x="47" y="33"/>
                  </a:cubicBezTo>
                  <a:cubicBezTo>
                    <a:pt x="26" y="18"/>
                    <a:pt x="17" y="41"/>
                    <a:pt x="4" y="48"/>
                  </a:cubicBezTo>
                  <a:cubicBezTo>
                    <a:pt x="0" y="18"/>
                    <a:pt x="18" y="5"/>
                    <a:pt x="43" y="0"/>
                  </a:cubicBezTo>
                  <a:close/>
                </a:path>
              </a:pathLst>
            </a:custGeom>
            <a:solidFill>
              <a:srgbClr val="884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4" name="Freeform 60">
              <a:extLst>
                <a:ext uri="{FF2B5EF4-FFF2-40B4-BE49-F238E27FC236}">
                  <a16:creationId xmlns:a16="http://schemas.microsoft.com/office/drawing/2014/main" id="{40A98EE0-1112-56EC-E578-86AFF56B5FD6}"/>
                </a:ext>
              </a:extLst>
            </p:cNvPr>
            <p:cNvSpPr/>
            <p:nvPr/>
          </p:nvSpPr>
          <p:spPr bwMode="auto">
            <a:xfrm>
              <a:off x="2149475" y="3789363"/>
              <a:ext cx="157162" cy="150812"/>
            </a:xfrm>
            <a:custGeom>
              <a:avLst/>
              <a:gdLst>
                <a:gd name="T0" fmla="*/ 23 w 42"/>
                <a:gd name="T1" fmla="*/ 9 h 40"/>
                <a:gd name="T2" fmla="*/ 37 w 42"/>
                <a:gd name="T3" fmla="*/ 0 h 40"/>
                <a:gd name="T4" fmla="*/ 35 w 42"/>
                <a:gd name="T5" fmla="*/ 23 h 40"/>
                <a:gd name="T6" fmla="*/ 31 w 42"/>
                <a:gd name="T7" fmla="*/ 32 h 40"/>
                <a:gd name="T8" fmla="*/ 23 w 42"/>
                <a:gd name="T9" fmla="*/ 40 h 40"/>
                <a:gd name="T10" fmla="*/ 4 w 42"/>
                <a:gd name="T11" fmla="*/ 35 h 40"/>
                <a:gd name="T12" fmla="*/ 23 w 42"/>
                <a:gd name="T13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3" y="9"/>
                  </a:moveTo>
                  <a:cubicBezTo>
                    <a:pt x="27" y="6"/>
                    <a:pt x="32" y="3"/>
                    <a:pt x="37" y="0"/>
                  </a:cubicBezTo>
                  <a:cubicBezTo>
                    <a:pt x="42" y="9"/>
                    <a:pt x="34" y="16"/>
                    <a:pt x="35" y="23"/>
                  </a:cubicBezTo>
                  <a:cubicBezTo>
                    <a:pt x="33" y="26"/>
                    <a:pt x="32" y="29"/>
                    <a:pt x="31" y="32"/>
                  </a:cubicBezTo>
                  <a:cubicBezTo>
                    <a:pt x="29" y="35"/>
                    <a:pt x="28" y="39"/>
                    <a:pt x="23" y="40"/>
                  </a:cubicBezTo>
                  <a:cubicBezTo>
                    <a:pt x="17" y="38"/>
                    <a:pt x="10" y="37"/>
                    <a:pt x="4" y="35"/>
                  </a:cubicBezTo>
                  <a:cubicBezTo>
                    <a:pt x="0" y="19"/>
                    <a:pt x="21" y="21"/>
                    <a:pt x="23" y="9"/>
                  </a:cubicBezTo>
                  <a:close/>
                </a:path>
              </a:pathLst>
            </a:custGeom>
            <a:solidFill>
              <a:srgbClr val="8B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5" name="Freeform 61">
              <a:extLst>
                <a:ext uri="{FF2B5EF4-FFF2-40B4-BE49-F238E27FC236}">
                  <a16:creationId xmlns:a16="http://schemas.microsoft.com/office/drawing/2014/main" id="{38519F93-E70A-FE31-11B7-FC7A7813539B}"/>
                </a:ext>
              </a:extLst>
            </p:cNvPr>
            <p:cNvSpPr/>
            <p:nvPr/>
          </p:nvSpPr>
          <p:spPr bwMode="auto">
            <a:xfrm>
              <a:off x="2289175" y="4044950"/>
              <a:ext cx="101600" cy="238125"/>
            </a:xfrm>
            <a:custGeom>
              <a:avLst/>
              <a:gdLst>
                <a:gd name="T0" fmla="*/ 7 w 27"/>
                <a:gd name="T1" fmla="*/ 13 h 63"/>
                <a:gd name="T2" fmla="*/ 15 w 27"/>
                <a:gd name="T3" fmla="*/ 3 h 63"/>
                <a:gd name="T4" fmla="*/ 18 w 27"/>
                <a:gd name="T5" fmla="*/ 0 h 63"/>
                <a:gd name="T6" fmla="*/ 22 w 27"/>
                <a:gd name="T7" fmla="*/ 0 h 63"/>
                <a:gd name="T8" fmla="*/ 26 w 27"/>
                <a:gd name="T9" fmla="*/ 39 h 63"/>
                <a:gd name="T10" fmla="*/ 12 w 27"/>
                <a:gd name="T11" fmla="*/ 60 h 63"/>
                <a:gd name="T12" fmla="*/ 3 w 27"/>
                <a:gd name="T13" fmla="*/ 54 h 63"/>
                <a:gd name="T14" fmla="*/ 7 w 27"/>
                <a:gd name="T15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2">
                  <a:moveTo>
                    <a:pt x="7" y="13"/>
                  </a:moveTo>
                  <a:cubicBezTo>
                    <a:pt x="10" y="10"/>
                    <a:pt x="13" y="6"/>
                    <a:pt x="15" y="3"/>
                  </a:cubicBezTo>
                  <a:cubicBezTo>
                    <a:pt x="16" y="2"/>
                    <a:pt x="17" y="1"/>
                    <a:pt x="18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27" y="12"/>
                    <a:pt x="26" y="26"/>
                    <a:pt x="26" y="39"/>
                  </a:cubicBezTo>
                  <a:cubicBezTo>
                    <a:pt x="26" y="48"/>
                    <a:pt x="21" y="56"/>
                    <a:pt x="12" y="60"/>
                  </a:cubicBezTo>
                  <a:cubicBezTo>
                    <a:pt x="5" y="63"/>
                    <a:pt x="0" y="61"/>
                    <a:pt x="3" y="54"/>
                  </a:cubicBezTo>
                  <a:cubicBezTo>
                    <a:pt x="8" y="40"/>
                    <a:pt x="6" y="26"/>
                    <a:pt x="7" y="13"/>
                  </a:cubicBezTo>
                  <a:close/>
                </a:path>
              </a:pathLst>
            </a:custGeom>
            <a:solidFill>
              <a:srgbClr val="A29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6" name="Freeform 62">
              <a:extLst>
                <a:ext uri="{FF2B5EF4-FFF2-40B4-BE49-F238E27FC236}">
                  <a16:creationId xmlns:a16="http://schemas.microsoft.com/office/drawing/2014/main" id="{960863E8-DB7B-3109-7A76-DF6AE47F9689}"/>
                </a:ext>
              </a:extLst>
            </p:cNvPr>
            <p:cNvSpPr/>
            <p:nvPr/>
          </p:nvSpPr>
          <p:spPr bwMode="auto">
            <a:xfrm>
              <a:off x="2054225" y="3929063"/>
              <a:ext cx="131762" cy="71437"/>
            </a:xfrm>
            <a:custGeom>
              <a:avLst/>
              <a:gdLst>
                <a:gd name="T0" fmla="*/ 0 w 35"/>
                <a:gd name="T1" fmla="*/ 7 h 19"/>
                <a:gd name="T2" fmla="*/ 21 w 35"/>
                <a:gd name="T3" fmla="*/ 2 h 19"/>
                <a:gd name="T4" fmla="*/ 35 w 35"/>
                <a:gd name="T5" fmla="*/ 10 h 19"/>
                <a:gd name="T6" fmla="*/ 0 w 35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9">
                  <a:moveTo>
                    <a:pt x="0" y="7"/>
                  </a:moveTo>
                  <a:cubicBezTo>
                    <a:pt x="6" y="0"/>
                    <a:pt x="14" y="4"/>
                    <a:pt x="21" y="2"/>
                  </a:cubicBezTo>
                  <a:cubicBezTo>
                    <a:pt x="26" y="3"/>
                    <a:pt x="31" y="5"/>
                    <a:pt x="35" y="10"/>
                  </a:cubicBezTo>
                  <a:cubicBezTo>
                    <a:pt x="22" y="19"/>
                    <a:pt x="11" y="14"/>
                    <a:pt x="0" y="7"/>
                  </a:cubicBezTo>
                  <a:close/>
                </a:path>
              </a:pathLst>
            </a:custGeom>
            <a:solidFill>
              <a:srgbClr val="914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9" name="Freeform 63">
              <a:extLst>
                <a:ext uri="{FF2B5EF4-FFF2-40B4-BE49-F238E27FC236}">
                  <a16:creationId xmlns:a16="http://schemas.microsoft.com/office/drawing/2014/main" id="{941D39BA-69C3-9CE1-78D5-4CDC046132B8}"/>
                </a:ext>
              </a:extLst>
            </p:cNvPr>
            <p:cNvSpPr/>
            <p:nvPr/>
          </p:nvSpPr>
          <p:spPr bwMode="auto">
            <a:xfrm>
              <a:off x="2235200" y="3973513"/>
              <a:ext cx="125412" cy="26987"/>
            </a:xfrm>
            <a:custGeom>
              <a:avLst/>
              <a:gdLst>
                <a:gd name="T0" fmla="*/ 33 w 33"/>
                <a:gd name="T1" fmla="*/ 0 h 7"/>
                <a:gd name="T2" fmla="*/ 0 w 33"/>
                <a:gd name="T3" fmla="*/ 0 h 7"/>
                <a:gd name="T4" fmla="*/ 33 w 3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7">
                  <a:moveTo>
                    <a:pt x="33" y="0"/>
                  </a:moveTo>
                  <a:cubicBezTo>
                    <a:pt x="22" y="7"/>
                    <a:pt x="11" y="2"/>
                    <a:pt x="0" y="0"/>
                  </a:cubicBezTo>
                  <a:cubicBezTo>
                    <a:pt x="11" y="0"/>
                    <a:pt x="22" y="0"/>
                    <a:pt x="33" y="0"/>
                  </a:cubicBezTo>
                  <a:close/>
                </a:path>
              </a:pathLst>
            </a:custGeom>
            <a:solidFill>
              <a:srgbClr val="BC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4" name="Freeform 64">
              <a:extLst>
                <a:ext uri="{FF2B5EF4-FFF2-40B4-BE49-F238E27FC236}">
                  <a16:creationId xmlns:a16="http://schemas.microsoft.com/office/drawing/2014/main" id="{636AEA55-24B3-8176-314D-47CDC94CE2FD}"/>
                </a:ext>
              </a:extLst>
            </p:cNvPr>
            <p:cNvSpPr/>
            <p:nvPr/>
          </p:nvSpPr>
          <p:spPr bwMode="auto">
            <a:xfrm>
              <a:off x="2235200" y="3910013"/>
              <a:ext cx="106362" cy="55562"/>
            </a:xfrm>
            <a:custGeom>
              <a:avLst/>
              <a:gdLst>
                <a:gd name="T0" fmla="*/ 0 w 28"/>
                <a:gd name="T1" fmla="*/ 8 h 15"/>
                <a:gd name="T2" fmla="*/ 8 w 28"/>
                <a:gd name="T3" fmla="*/ 0 h 15"/>
                <a:gd name="T4" fmla="*/ 28 w 28"/>
                <a:gd name="T5" fmla="*/ 11 h 15"/>
                <a:gd name="T6" fmla="*/ 0 w 28"/>
                <a:gd name="T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5">
                  <a:moveTo>
                    <a:pt x="0" y="8"/>
                  </a:moveTo>
                  <a:cubicBezTo>
                    <a:pt x="3" y="5"/>
                    <a:pt x="5" y="2"/>
                    <a:pt x="8" y="0"/>
                  </a:cubicBezTo>
                  <a:cubicBezTo>
                    <a:pt x="10" y="13"/>
                    <a:pt x="21" y="5"/>
                    <a:pt x="28" y="11"/>
                  </a:cubicBezTo>
                  <a:cubicBezTo>
                    <a:pt x="19" y="11"/>
                    <a:pt x="9" y="15"/>
                    <a:pt x="0" y="8"/>
                  </a:cubicBezTo>
                  <a:close/>
                </a:path>
              </a:pathLst>
            </a:custGeom>
            <a:solidFill>
              <a:srgbClr val="BC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5" name="Freeform 65">
              <a:extLst>
                <a:ext uri="{FF2B5EF4-FFF2-40B4-BE49-F238E27FC236}">
                  <a16:creationId xmlns:a16="http://schemas.microsoft.com/office/drawing/2014/main" id="{2E4E64DA-99B7-3BE5-2282-67DCAEAA0506}"/>
                </a:ext>
              </a:extLst>
            </p:cNvPr>
            <p:cNvSpPr/>
            <p:nvPr/>
          </p:nvSpPr>
          <p:spPr bwMode="auto">
            <a:xfrm>
              <a:off x="1538288" y="2968625"/>
              <a:ext cx="839787" cy="746125"/>
            </a:xfrm>
            <a:custGeom>
              <a:avLst/>
              <a:gdLst>
                <a:gd name="T0" fmla="*/ 10 w 223"/>
                <a:gd name="T1" fmla="*/ 177 h 198"/>
                <a:gd name="T2" fmla="*/ 7 w 223"/>
                <a:gd name="T3" fmla="*/ 166 h 198"/>
                <a:gd name="T4" fmla="*/ 43 w 223"/>
                <a:gd name="T5" fmla="*/ 114 h 198"/>
                <a:gd name="T6" fmla="*/ 105 w 223"/>
                <a:gd name="T7" fmla="*/ 99 h 198"/>
                <a:gd name="T8" fmla="*/ 85 w 223"/>
                <a:gd name="T9" fmla="*/ 94 h 198"/>
                <a:gd name="T10" fmla="*/ 85 w 223"/>
                <a:gd name="T11" fmla="*/ 91 h 198"/>
                <a:gd name="T12" fmla="*/ 82 w 223"/>
                <a:gd name="T13" fmla="*/ 62 h 198"/>
                <a:gd name="T14" fmla="*/ 73 w 223"/>
                <a:gd name="T15" fmla="*/ 55 h 198"/>
                <a:gd name="T16" fmla="*/ 83 w 223"/>
                <a:gd name="T17" fmla="*/ 47 h 198"/>
                <a:gd name="T18" fmla="*/ 90 w 223"/>
                <a:gd name="T19" fmla="*/ 39 h 198"/>
                <a:gd name="T20" fmla="*/ 68 w 223"/>
                <a:gd name="T21" fmla="*/ 21 h 198"/>
                <a:gd name="T22" fmla="*/ 57 w 223"/>
                <a:gd name="T23" fmla="*/ 19 h 198"/>
                <a:gd name="T24" fmla="*/ 45 w 223"/>
                <a:gd name="T25" fmla="*/ 14 h 198"/>
                <a:gd name="T26" fmla="*/ 73 w 223"/>
                <a:gd name="T27" fmla="*/ 3 h 198"/>
                <a:gd name="T28" fmla="*/ 110 w 223"/>
                <a:gd name="T29" fmla="*/ 43 h 198"/>
                <a:gd name="T30" fmla="*/ 124 w 223"/>
                <a:gd name="T31" fmla="*/ 94 h 198"/>
                <a:gd name="T32" fmla="*/ 129 w 223"/>
                <a:gd name="T33" fmla="*/ 93 h 198"/>
                <a:gd name="T34" fmla="*/ 190 w 223"/>
                <a:gd name="T35" fmla="*/ 83 h 198"/>
                <a:gd name="T36" fmla="*/ 210 w 223"/>
                <a:gd name="T37" fmla="*/ 57 h 198"/>
                <a:gd name="T38" fmla="*/ 209 w 223"/>
                <a:gd name="T39" fmla="*/ 86 h 198"/>
                <a:gd name="T40" fmla="*/ 178 w 223"/>
                <a:gd name="T41" fmla="*/ 115 h 198"/>
                <a:gd name="T42" fmla="*/ 179 w 223"/>
                <a:gd name="T43" fmla="*/ 120 h 198"/>
                <a:gd name="T44" fmla="*/ 176 w 223"/>
                <a:gd name="T45" fmla="*/ 128 h 198"/>
                <a:gd name="T46" fmla="*/ 141 w 223"/>
                <a:gd name="T47" fmla="*/ 122 h 198"/>
                <a:gd name="T48" fmla="*/ 117 w 223"/>
                <a:gd name="T49" fmla="*/ 138 h 198"/>
                <a:gd name="T50" fmla="*/ 106 w 223"/>
                <a:gd name="T51" fmla="*/ 169 h 198"/>
                <a:gd name="T52" fmla="*/ 42 w 223"/>
                <a:gd name="T53" fmla="*/ 190 h 198"/>
                <a:gd name="T54" fmla="*/ 25 w 223"/>
                <a:gd name="T55" fmla="*/ 170 h 198"/>
                <a:gd name="T56" fmla="*/ 46 w 223"/>
                <a:gd name="T57" fmla="*/ 172 h 198"/>
                <a:gd name="T58" fmla="*/ 100 w 223"/>
                <a:gd name="T59" fmla="*/ 130 h 198"/>
                <a:gd name="T60" fmla="*/ 87 w 223"/>
                <a:gd name="T61" fmla="*/ 119 h 198"/>
                <a:gd name="T62" fmla="*/ 46 w 223"/>
                <a:gd name="T63" fmla="*/ 127 h 198"/>
                <a:gd name="T64" fmla="*/ 27 w 223"/>
                <a:gd name="T65" fmla="*/ 159 h 198"/>
                <a:gd name="T66" fmla="*/ 26 w 223"/>
                <a:gd name="T67" fmla="*/ 169 h 198"/>
                <a:gd name="T68" fmla="*/ 15 w 223"/>
                <a:gd name="T69" fmla="*/ 164 h 198"/>
                <a:gd name="T70" fmla="*/ 14 w 223"/>
                <a:gd name="T71" fmla="*/ 163 h 198"/>
                <a:gd name="T72" fmla="*/ 15 w 223"/>
                <a:gd name="T73" fmla="*/ 165 h 198"/>
                <a:gd name="T74" fmla="*/ 10 w 223"/>
                <a:gd name="T75" fmla="*/ 17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3" h="198">
                  <a:moveTo>
                    <a:pt x="10" y="177"/>
                  </a:moveTo>
                  <a:cubicBezTo>
                    <a:pt x="9" y="174"/>
                    <a:pt x="8" y="170"/>
                    <a:pt x="7" y="166"/>
                  </a:cubicBezTo>
                  <a:cubicBezTo>
                    <a:pt x="0" y="137"/>
                    <a:pt x="13" y="120"/>
                    <a:pt x="43" y="114"/>
                  </a:cubicBezTo>
                  <a:cubicBezTo>
                    <a:pt x="63" y="109"/>
                    <a:pt x="85" y="109"/>
                    <a:pt x="105" y="99"/>
                  </a:cubicBezTo>
                  <a:cubicBezTo>
                    <a:pt x="98" y="91"/>
                    <a:pt x="91" y="95"/>
                    <a:pt x="85" y="94"/>
                  </a:cubicBezTo>
                  <a:cubicBezTo>
                    <a:pt x="85" y="93"/>
                    <a:pt x="85" y="92"/>
                    <a:pt x="85" y="91"/>
                  </a:cubicBezTo>
                  <a:cubicBezTo>
                    <a:pt x="98" y="78"/>
                    <a:pt x="97" y="74"/>
                    <a:pt x="82" y="62"/>
                  </a:cubicBezTo>
                  <a:cubicBezTo>
                    <a:pt x="79" y="60"/>
                    <a:pt x="75" y="58"/>
                    <a:pt x="73" y="55"/>
                  </a:cubicBezTo>
                  <a:cubicBezTo>
                    <a:pt x="72" y="47"/>
                    <a:pt x="78" y="47"/>
                    <a:pt x="83" y="47"/>
                  </a:cubicBezTo>
                  <a:cubicBezTo>
                    <a:pt x="88" y="46"/>
                    <a:pt x="92" y="45"/>
                    <a:pt x="90" y="39"/>
                  </a:cubicBezTo>
                  <a:cubicBezTo>
                    <a:pt x="85" y="29"/>
                    <a:pt x="79" y="22"/>
                    <a:pt x="68" y="21"/>
                  </a:cubicBezTo>
                  <a:cubicBezTo>
                    <a:pt x="65" y="20"/>
                    <a:pt x="61" y="19"/>
                    <a:pt x="57" y="19"/>
                  </a:cubicBezTo>
                  <a:cubicBezTo>
                    <a:pt x="53" y="18"/>
                    <a:pt x="48" y="18"/>
                    <a:pt x="45" y="14"/>
                  </a:cubicBezTo>
                  <a:cubicBezTo>
                    <a:pt x="50" y="0"/>
                    <a:pt x="62" y="1"/>
                    <a:pt x="73" y="3"/>
                  </a:cubicBezTo>
                  <a:cubicBezTo>
                    <a:pt x="94" y="8"/>
                    <a:pt x="105" y="23"/>
                    <a:pt x="110" y="43"/>
                  </a:cubicBezTo>
                  <a:cubicBezTo>
                    <a:pt x="114" y="60"/>
                    <a:pt x="112" y="79"/>
                    <a:pt x="124" y="94"/>
                  </a:cubicBezTo>
                  <a:cubicBezTo>
                    <a:pt x="125" y="93"/>
                    <a:pt x="127" y="93"/>
                    <a:pt x="129" y="93"/>
                  </a:cubicBezTo>
                  <a:cubicBezTo>
                    <a:pt x="152" y="109"/>
                    <a:pt x="169" y="106"/>
                    <a:pt x="190" y="83"/>
                  </a:cubicBezTo>
                  <a:cubicBezTo>
                    <a:pt x="197" y="74"/>
                    <a:pt x="199" y="62"/>
                    <a:pt x="210" y="57"/>
                  </a:cubicBezTo>
                  <a:cubicBezTo>
                    <a:pt x="223" y="67"/>
                    <a:pt x="211" y="76"/>
                    <a:pt x="209" y="86"/>
                  </a:cubicBezTo>
                  <a:cubicBezTo>
                    <a:pt x="201" y="98"/>
                    <a:pt x="193" y="109"/>
                    <a:pt x="178" y="115"/>
                  </a:cubicBezTo>
                  <a:cubicBezTo>
                    <a:pt x="172" y="117"/>
                    <a:pt x="181" y="118"/>
                    <a:pt x="179" y="120"/>
                  </a:cubicBezTo>
                  <a:cubicBezTo>
                    <a:pt x="180" y="123"/>
                    <a:pt x="179" y="126"/>
                    <a:pt x="176" y="128"/>
                  </a:cubicBezTo>
                  <a:cubicBezTo>
                    <a:pt x="164" y="130"/>
                    <a:pt x="153" y="124"/>
                    <a:pt x="141" y="122"/>
                  </a:cubicBezTo>
                  <a:cubicBezTo>
                    <a:pt x="127" y="119"/>
                    <a:pt x="119" y="121"/>
                    <a:pt x="117" y="138"/>
                  </a:cubicBezTo>
                  <a:cubicBezTo>
                    <a:pt x="116" y="149"/>
                    <a:pt x="112" y="160"/>
                    <a:pt x="106" y="169"/>
                  </a:cubicBezTo>
                  <a:cubicBezTo>
                    <a:pt x="91" y="192"/>
                    <a:pt x="70" y="198"/>
                    <a:pt x="42" y="190"/>
                  </a:cubicBezTo>
                  <a:cubicBezTo>
                    <a:pt x="34" y="185"/>
                    <a:pt x="24" y="183"/>
                    <a:pt x="25" y="170"/>
                  </a:cubicBezTo>
                  <a:cubicBezTo>
                    <a:pt x="33" y="165"/>
                    <a:pt x="39" y="170"/>
                    <a:pt x="46" y="172"/>
                  </a:cubicBezTo>
                  <a:cubicBezTo>
                    <a:pt x="77" y="181"/>
                    <a:pt x="101" y="162"/>
                    <a:pt x="100" y="130"/>
                  </a:cubicBezTo>
                  <a:cubicBezTo>
                    <a:pt x="100" y="121"/>
                    <a:pt x="97" y="116"/>
                    <a:pt x="87" y="119"/>
                  </a:cubicBezTo>
                  <a:cubicBezTo>
                    <a:pt x="74" y="122"/>
                    <a:pt x="60" y="122"/>
                    <a:pt x="46" y="127"/>
                  </a:cubicBezTo>
                  <a:cubicBezTo>
                    <a:pt x="25" y="133"/>
                    <a:pt x="22" y="138"/>
                    <a:pt x="27" y="159"/>
                  </a:cubicBezTo>
                  <a:cubicBezTo>
                    <a:pt x="28" y="163"/>
                    <a:pt x="28" y="166"/>
                    <a:pt x="26" y="169"/>
                  </a:cubicBezTo>
                  <a:cubicBezTo>
                    <a:pt x="22" y="168"/>
                    <a:pt x="17" y="166"/>
                    <a:pt x="15" y="164"/>
                  </a:cubicBezTo>
                  <a:cubicBezTo>
                    <a:pt x="14" y="161"/>
                    <a:pt x="12" y="165"/>
                    <a:pt x="14" y="163"/>
                  </a:cubicBezTo>
                  <a:cubicBezTo>
                    <a:pt x="15" y="163"/>
                    <a:pt x="15" y="163"/>
                    <a:pt x="15" y="165"/>
                  </a:cubicBezTo>
                  <a:cubicBezTo>
                    <a:pt x="17" y="170"/>
                    <a:pt x="20" y="177"/>
                    <a:pt x="10" y="177"/>
                  </a:cubicBezTo>
                  <a:close/>
                </a:path>
              </a:pathLst>
            </a:custGeom>
            <a:solidFill>
              <a:srgbClr val="B46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6" name="Freeform 66">
              <a:extLst>
                <a:ext uri="{FF2B5EF4-FFF2-40B4-BE49-F238E27FC236}">
                  <a16:creationId xmlns:a16="http://schemas.microsoft.com/office/drawing/2014/main" id="{0101811B-64C1-77AD-6A1C-7BEA252A3656}"/>
                </a:ext>
              </a:extLst>
            </p:cNvPr>
            <p:cNvSpPr/>
            <p:nvPr/>
          </p:nvSpPr>
          <p:spPr bwMode="auto">
            <a:xfrm>
              <a:off x="1065213" y="3232150"/>
              <a:ext cx="323850" cy="260350"/>
            </a:xfrm>
            <a:custGeom>
              <a:avLst/>
              <a:gdLst>
                <a:gd name="T0" fmla="*/ 51 w 86"/>
                <a:gd name="T1" fmla="*/ 0 h 69"/>
                <a:gd name="T2" fmla="*/ 61 w 86"/>
                <a:gd name="T3" fmla="*/ 0 h 69"/>
                <a:gd name="T4" fmla="*/ 84 w 86"/>
                <a:gd name="T5" fmla="*/ 36 h 69"/>
                <a:gd name="T6" fmla="*/ 32 w 86"/>
                <a:gd name="T7" fmla="*/ 69 h 69"/>
                <a:gd name="T8" fmla="*/ 0 w 86"/>
                <a:gd name="T9" fmla="*/ 36 h 69"/>
                <a:gd name="T10" fmla="*/ 43 w 86"/>
                <a:gd name="T11" fmla="*/ 4 h 69"/>
                <a:gd name="T12" fmla="*/ 51 w 86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9">
                  <a:moveTo>
                    <a:pt x="51" y="0"/>
                  </a:moveTo>
                  <a:cubicBezTo>
                    <a:pt x="55" y="0"/>
                    <a:pt x="58" y="0"/>
                    <a:pt x="61" y="0"/>
                  </a:cubicBezTo>
                  <a:cubicBezTo>
                    <a:pt x="86" y="3"/>
                    <a:pt x="86" y="4"/>
                    <a:pt x="84" y="36"/>
                  </a:cubicBezTo>
                  <a:cubicBezTo>
                    <a:pt x="74" y="58"/>
                    <a:pt x="57" y="69"/>
                    <a:pt x="32" y="69"/>
                  </a:cubicBezTo>
                  <a:cubicBezTo>
                    <a:pt x="11" y="69"/>
                    <a:pt x="1" y="58"/>
                    <a:pt x="0" y="36"/>
                  </a:cubicBezTo>
                  <a:cubicBezTo>
                    <a:pt x="7" y="17"/>
                    <a:pt x="23" y="7"/>
                    <a:pt x="43" y="4"/>
                  </a:cubicBezTo>
                  <a:cubicBezTo>
                    <a:pt x="46" y="2"/>
                    <a:pt x="48" y="1"/>
                    <a:pt x="51" y="0"/>
                  </a:cubicBezTo>
                  <a:close/>
                </a:path>
              </a:pathLst>
            </a:custGeom>
            <a:solidFill>
              <a:srgbClr val="A4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7" name="Freeform 67">
              <a:extLst>
                <a:ext uri="{FF2B5EF4-FFF2-40B4-BE49-F238E27FC236}">
                  <a16:creationId xmlns:a16="http://schemas.microsoft.com/office/drawing/2014/main" id="{D5650C06-0249-DCE7-DE5D-35AF592B2E81}"/>
                </a:ext>
              </a:extLst>
            </p:cNvPr>
            <p:cNvSpPr/>
            <p:nvPr/>
          </p:nvSpPr>
          <p:spPr bwMode="auto">
            <a:xfrm>
              <a:off x="1376363" y="2293938"/>
              <a:ext cx="392112" cy="839787"/>
            </a:xfrm>
            <a:custGeom>
              <a:avLst/>
              <a:gdLst>
                <a:gd name="T0" fmla="*/ 56 w 104"/>
                <a:gd name="T1" fmla="*/ 5 h 223"/>
                <a:gd name="T2" fmla="*/ 57 w 104"/>
                <a:gd name="T3" fmla="*/ 0 h 223"/>
                <a:gd name="T4" fmla="*/ 66 w 104"/>
                <a:gd name="T5" fmla="*/ 84 h 223"/>
                <a:gd name="T6" fmla="*/ 51 w 104"/>
                <a:gd name="T7" fmla="*/ 94 h 223"/>
                <a:gd name="T8" fmla="*/ 86 w 104"/>
                <a:gd name="T9" fmla="*/ 196 h 223"/>
                <a:gd name="T10" fmla="*/ 76 w 104"/>
                <a:gd name="T11" fmla="*/ 205 h 223"/>
                <a:gd name="T12" fmla="*/ 57 w 104"/>
                <a:gd name="T13" fmla="*/ 208 h 223"/>
                <a:gd name="T14" fmla="*/ 4 w 104"/>
                <a:gd name="T15" fmla="*/ 202 h 223"/>
                <a:gd name="T16" fmla="*/ 8 w 104"/>
                <a:gd name="T17" fmla="*/ 199 h 223"/>
                <a:gd name="T18" fmla="*/ 65 w 104"/>
                <a:gd name="T19" fmla="*/ 168 h 223"/>
                <a:gd name="T20" fmla="*/ 60 w 104"/>
                <a:gd name="T21" fmla="*/ 138 h 223"/>
                <a:gd name="T22" fmla="*/ 13 w 104"/>
                <a:gd name="T23" fmla="*/ 97 h 223"/>
                <a:gd name="T24" fmla="*/ 0 w 104"/>
                <a:gd name="T25" fmla="*/ 89 h 223"/>
                <a:gd name="T26" fmla="*/ 12 w 104"/>
                <a:gd name="T27" fmla="*/ 80 h 223"/>
                <a:gd name="T28" fmla="*/ 21 w 104"/>
                <a:gd name="T29" fmla="*/ 81 h 223"/>
                <a:gd name="T30" fmla="*/ 53 w 104"/>
                <a:gd name="T31" fmla="*/ 80 h 223"/>
                <a:gd name="T32" fmla="*/ 36 w 104"/>
                <a:gd name="T33" fmla="*/ 74 h 223"/>
                <a:gd name="T34" fmla="*/ 67 w 104"/>
                <a:gd name="T35" fmla="*/ 34 h 223"/>
                <a:gd name="T36" fmla="*/ 56 w 104"/>
                <a:gd name="T37" fmla="*/ 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223">
                  <a:moveTo>
                    <a:pt x="56" y="5"/>
                  </a:moveTo>
                  <a:cubicBezTo>
                    <a:pt x="56" y="3"/>
                    <a:pt x="57" y="2"/>
                    <a:pt x="57" y="0"/>
                  </a:cubicBezTo>
                  <a:cubicBezTo>
                    <a:pt x="83" y="14"/>
                    <a:pt x="89" y="63"/>
                    <a:pt x="66" y="84"/>
                  </a:cubicBezTo>
                  <a:cubicBezTo>
                    <a:pt x="62" y="88"/>
                    <a:pt x="56" y="91"/>
                    <a:pt x="51" y="94"/>
                  </a:cubicBezTo>
                  <a:cubicBezTo>
                    <a:pt x="75" y="124"/>
                    <a:pt x="104" y="152"/>
                    <a:pt x="86" y="196"/>
                  </a:cubicBezTo>
                  <a:cubicBezTo>
                    <a:pt x="84" y="200"/>
                    <a:pt x="80" y="202"/>
                    <a:pt x="76" y="205"/>
                  </a:cubicBezTo>
                  <a:cubicBezTo>
                    <a:pt x="70" y="209"/>
                    <a:pt x="64" y="214"/>
                    <a:pt x="57" y="208"/>
                  </a:cubicBezTo>
                  <a:cubicBezTo>
                    <a:pt x="38" y="215"/>
                    <a:pt x="19" y="223"/>
                    <a:pt x="4" y="202"/>
                  </a:cubicBezTo>
                  <a:cubicBezTo>
                    <a:pt x="5" y="201"/>
                    <a:pt x="6" y="199"/>
                    <a:pt x="8" y="199"/>
                  </a:cubicBezTo>
                  <a:cubicBezTo>
                    <a:pt x="29" y="202"/>
                    <a:pt x="57" y="187"/>
                    <a:pt x="65" y="168"/>
                  </a:cubicBezTo>
                  <a:cubicBezTo>
                    <a:pt x="69" y="157"/>
                    <a:pt x="66" y="147"/>
                    <a:pt x="60" y="138"/>
                  </a:cubicBezTo>
                  <a:cubicBezTo>
                    <a:pt x="49" y="119"/>
                    <a:pt x="31" y="108"/>
                    <a:pt x="13" y="97"/>
                  </a:cubicBezTo>
                  <a:cubicBezTo>
                    <a:pt x="9" y="95"/>
                    <a:pt x="5" y="92"/>
                    <a:pt x="0" y="89"/>
                  </a:cubicBezTo>
                  <a:cubicBezTo>
                    <a:pt x="4" y="86"/>
                    <a:pt x="17" y="96"/>
                    <a:pt x="12" y="80"/>
                  </a:cubicBezTo>
                  <a:cubicBezTo>
                    <a:pt x="11" y="76"/>
                    <a:pt x="18" y="80"/>
                    <a:pt x="21" y="81"/>
                  </a:cubicBezTo>
                  <a:cubicBezTo>
                    <a:pt x="32" y="83"/>
                    <a:pt x="42" y="90"/>
                    <a:pt x="53" y="80"/>
                  </a:cubicBezTo>
                  <a:cubicBezTo>
                    <a:pt x="51" y="69"/>
                    <a:pt x="37" y="88"/>
                    <a:pt x="36" y="74"/>
                  </a:cubicBezTo>
                  <a:cubicBezTo>
                    <a:pt x="64" y="72"/>
                    <a:pt x="72" y="62"/>
                    <a:pt x="67" y="34"/>
                  </a:cubicBezTo>
                  <a:cubicBezTo>
                    <a:pt x="65" y="24"/>
                    <a:pt x="60" y="15"/>
                    <a:pt x="56" y="5"/>
                  </a:cubicBezTo>
                  <a:close/>
                </a:path>
              </a:pathLst>
            </a:custGeom>
            <a:solidFill>
              <a:srgbClr val="B76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8" name="Freeform 68">
              <a:extLst>
                <a:ext uri="{FF2B5EF4-FFF2-40B4-BE49-F238E27FC236}">
                  <a16:creationId xmlns:a16="http://schemas.microsoft.com/office/drawing/2014/main" id="{85635725-2EEA-9CE0-B640-2F712DBE6EEA}"/>
                </a:ext>
              </a:extLst>
            </p:cNvPr>
            <p:cNvSpPr/>
            <p:nvPr/>
          </p:nvSpPr>
          <p:spPr bwMode="auto">
            <a:xfrm>
              <a:off x="1022350" y="3284538"/>
              <a:ext cx="479425" cy="285750"/>
            </a:xfrm>
            <a:custGeom>
              <a:avLst/>
              <a:gdLst>
                <a:gd name="T0" fmla="*/ 11 w 127"/>
                <a:gd name="T1" fmla="*/ 22 h 76"/>
                <a:gd name="T2" fmla="*/ 81 w 127"/>
                <a:gd name="T3" fmla="*/ 34 h 76"/>
                <a:gd name="T4" fmla="*/ 95 w 127"/>
                <a:gd name="T5" fmla="*/ 22 h 76"/>
                <a:gd name="T6" fmla="*/ 95 w 127"/>
                <a:gd name="T7" fmla="*/ 39 h 76"/>
                <a:gd name="T8" fmla="*/ 96 w 127"/>
                <a:gd name="T9" fmla="*/ 40 h 76"/>
                <a:gd name="T10" fmla="*/ 107 w 127"/>
                <a:gd name="T11" fmla="*/ 0 h 76"/>
                <a:gd name="T12" fmla="*/ 89 w 127"/>
                <a:gd name="T13" fmla="*/ 69 h 76"/>
                <a:gd name="T14" fmla="*/ 46 w 127"/>
                <a:gd name="T15" fmla="*/ 75 h 76"/>
                <a:gd name="T16" fmla="*/ 11 w 127"/>
                <a:gd name="T17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76">
                  <a:moveTo>
                    <a:pt x="11" y="22"/>
                  </a:moveTo>
                  <a:cubicBezTo>
                    <a:pt x="24" y="55"/>
                    <a:pt x="58" y="60"/>
                    <a:pt x="81" y="34"/>
                  </a:cubicBezTo>
                  <a:cubicBezTo>
                    <a:pt x="85" y="29"/>
                    <a:pt x="90" y="26"/>
                    <a:pt x="95" y="22"/>
                  </a:cubicBezTo>
                  <a:cubicBezTo>
                    <a:pt x="95" y="28"/>
                    <a:pt x="95" y="34"/>
                    <a:pt x="95" y="39"/>
                  </a:cubicBezTo>
                  <a:cubicBezTo>
                    <a:pt x="95" y="40"/>
                    <a:pt x="96" y="40"/>
                    <a:pt x="96" y="40"/>
                  </a:cubicBezTo>
                  <a:cubicBezTo>
                    <a:pt x="100" y="27"/>
                    <a:pt x="103" y="14"/>
                    <a:pt x="107" y="0"/>
                  </a:cubicBezTo>
                  <a:cubicBezTo>
                    <a:pt x="127" y="19"/>
                    <a:pt x="116" y="60"/>
                    <a:pt x="89" y="69"/>
                  </a:cubicBezTo>
                  <a:cubicBezTo>
                    <a:pt x="75" y="73"/>
                    <a:pt x="61" y="76"/>
                    <a:pt x="46" y="75"/>
                  </a:cubicBezTo>
                  <a:cubicBezTo>
                    <a:pt x="14" y="74"/>
                    <a:pt x="0" y="52"/>
                    <a:pt x="11" y="22"/>
                  </a:cubicBezTo>
                  <a:close/>
                </a:path>
              </a:pathLst>
            </a:custGeom>
            <a:solidFill>
              <a:srgbClr val="86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9" name="Freeform 69">
              <a:extLst>
                <a:ext uri="{FF2B5EF4-FFF2-40B4-BE49-F238E27FC236}">
                  <a16:creationId xmlns:a16="http://schemas.microsoft.com/office/drawing/2014/main" id="{008F351C-DB20-FE42-28FD-C24FF1C3A9A3}"/>
                </a:ext>
              </a:extLst>
            </p:cNvPr>
            <p:cNvSpPr/>
            <p:nvPr/>
          </p:nvSpPr>
          <p:spPr bwMode="auto">
            <a:xfrm>
              <a:off x="1008063" y="2855913"/>
              <a:ext cx="373062" cy="390525"/>
            </a:xfrm>
            <a:custGeom>
              <a:avLst/>
              <a:gdLst>
                <a:gd name="T0" fmla="*/ 66 w 99"/>
                <a:gd name="T1" fmla="*/ 100 h 104"/>
                <a:gd name="T2" fmla="*/ 58 w 99"/>
                <a:gd name="T3" fmla="*/ 104 h 104"/>
                <a:gd name="T4" fmla="*/ 75 w 99"/>
                <a:gd name="T5" fmla="*/ 79 h 104"/>
                <a:gd name="T6" fmla="*/ 48 w 99"/>
                <a:gd name="T7" fmla="*/ 76 h 104"/>
                <a:gd name="T8" fmla="*/ 14 w 99"/>
                <a:gd name="T9" fmla="*/ 86 h 104"/>
                <a:gd name="T10" fmla="*/ 2 w 99"/>
                <a:gd name="T11" fmla="*/ 93 h 104"/>
                <a:gd name="T12" fmla="*/ 10 w 99"/>
                <a:gd name="T13" fmla="*/ 80 h 104"/>
                <a:gd name="T14" fmla="*/ 0 w 99"/>
                <a:gd name="T15" fmla="*/ 63 h 104"/>
                <a:gd name="T16" fmla="*/ 30 w 99"/>
                <a:gd name="T17" fmla="*/ 0 h 104"/>
                <a:gd name="T18" fmla="*/ 31 w 99"/>
                <a:gd name="T19" fmla="*/ 0 h 104"/>
                <a:gd name="T20" fmla="*/ 36 w 99"/>
                <a:gd name="T21" fmla="*/ 16 h 104"/>
                <a:gd name="T22" fmla="*/ 41 w 99"/>
                <a:gd name="T23" fmla="*/ 58 h 104"/>
                <a:gd name="T24" fmla="*/ 39 w 99"/>
                <a:gd name="T25" fmla="*/ 8 h 104"/>
                <a:gd name="T26" fmla="*/ 46 w 99"/>
                <a:gd name="T27" fmla="*/ 28 h 104"/>
                <a:gd name="T28" fmla="*/ 76 w 99"/>
                <a:gd name="T29" fmla="*/ 63 h 104"/>
                <a:gd name="T30" fmla="*/ 75 w 99"/>
                <a:gd name="T31" fmla="*/ 69 h 104"/>
                <a:gd name="T32" fmla="*/ 66 w 99"/>
                <a:gd name="T33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04">
                  <a:moveTo>
                    <a:pt x="66" y="100"/>
                  </a:moveTo>
                  <a:cubicBezTo>
                    <a:pt x="64" y="103"/>
                    <a:pt x="61" y="104"/>
                    <a:pt x="58" y="104"/>
                  </a:cubicBezTo>
                  <a:cubicBezTo>
                    <a:pt x="61" y="93"/>
                    <a:pt x="78" y="89"/>
                    <a:pt x="75" y="79"/>
                  </a:cubicBezTo>
                  <a:cubicBezTo>
                    <a:pt x="71" y="68"/>
                    <a:pt x="57" y="81"/>
                    <a:pt x="48" y="76"/>
                  </a:cubicBezTo>
                  <a:cubicBezTo>
                    <a:pt x="33" y="67"/>
                    <a:pt x="22" y="72"/>
                    <a:pt x="14" y="86"/>
                  </a:cubicBezTo>
                  <a:cubicBezTo>
                    <a:pt x="12" y="90"/>
                    <a:pt x="7" y="92"/>
                    <a:pt x="2" y="93"/>
                  </a:cubicBezTo>
                  <a:cubicBezTo>
                    <a:pt x="2" y="87"/>
                    <a:pt x="7" y="84"/>
                    <a:pt x="10" y="80"/>
                  </a:cubicBezTo>
                  <a:cubicBezTo>
                    <a:pt x="20" y="68"/>
                    <a:pt x="21" y="61"/>
                    <a:pt x="0" y="63"/>
                  </a:cubicBezTo>
                  <a:cubicBezTo>
                    <a:pt x="40" y="54"/>
                    <a:pt x="26" y="23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41" y="2"/>
                    <a:pt x="36" y="11"/>
                    <a:pt x="36" y="16"/>
                  </a:cubicBezTo>
                  <a:cubicBezTo>
                    <a:pt x="37" y="30"/>
                    <a:pt x="36" y="44"/>
                    <a:pt x="41" y="58"/>
                  </a:cubicBezTo>
                  <a:cubicBezTo>
                    <a:pt x="36" y="42"/>
                    <a:pt x="34" y="25"/>
                    <a:pt x="39" y="8"/>
                  </a:cubicBezTo>
                  <a:cubicBezTo>
                    <a:pt x="46" y="13"/>
                    <a:pt x="39" y="23"/>
                    <a:pt x="46" y="28"/>
                  </a:cubicBezTo>
                  <a:cubicBezTo>
                    <a:pt x="57" y="39"/>
                    <a:pt x="64" y="54"/>
                    <a:pt x="76" y="63"/>
                  </a:cubicBezTo>
                  <a:cubicBezTo>
                    <a:pt x="76" y="65"/>
                    <a:pt x="76" y="67"/>
                    <a:pt x="75" y="69"/>
                  </a:cubicBezTo>
                  <a:cubicBezTo>
                    <a:pt x="99" y="86"/>
                    <a:pt x="72" y="90"/>
                    <a:pt x="66" y="100"/>
                  </a:cubicBezTo>
                  <a:close/>
                </a:path>
              </a:pathLst>
            </a:custGeom>
            <a:solidFill>
              <a:srgbClr val="BA6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0" name="Freeform 70">
              <a:extLst>
                <a:ext uri="{FF2B5EF4-FFF2-40B4-BE49-F238E27FC236}">
                  <a16:creationId xmlns:a16="http://schemas.microsoft.com/office/drawing/2014/main" id="{B153C765-AADF-C4D4-CE57-2965CCFA61DC}"/>
                </a:ext>
              </a:extLst>
            </p:cNvPr>
            <p:cNvSpPr/>
            <p:nvPr/>
          </p:nvSpPr>
          <p:spPr bwMode="auto">
            <a:xfrm>
              <a:off x="1562100" y="3021013"/>
              <a:ext cx="354012" cy="233362"/>
            </a:xfrm>
            <a:custGeom>
              <a:avLst/>
              <a:gdLst>
                <a:gd name="T0" fmla="*/ 8 w 94"/>
                <a:gd name="T1" fmla="*/ 15 h 62"/>
                <a:gd name="T2" fmla="*/ 24 w 94"/>
                <a:gd name="T3" fmla="*/ 9 h 62"/>
                <a:gd name="T4" fmla="*/ 53 w 94"/>
                <a:gd name="T5" fmla="*/ 16 h 62"/>
                <a:gd name="T6" fmla="*/ 55 w 94"/>
                <a:gd name="T7" fmla="*/ 0 h 62"/>
                <a:gd name="T8" fmla="*/ 63 w 94"/>
                <a:gd name="T9" fmla="*/ 4 h 62"/>
                <a:gd name="T10" fmla="*/ 88 w 94"/>
                <a:gd name="T11" fmla="*/ 24 h 62"/>
                <a:gd name="T12" fmla="*/ 78 w 94"/>
                <a:gd name="T13" fmla="*/ 37 h 62"/>
                <a:gd name="T14" fmla="*/ 68 w 94"/>
                <a:gd name="T15" fmla="*/ 40 h 62"/>
                <a:gd name="T16" fmla="*/ 36 w 94"/>
                <a:gd name="T17" fmla="*/ 49 h 62"/>
                <a:gd name="T18" fmla="*/ 26 w 94"/>
                <a:gd name="T19" fmla="*/ 40 h 62"/>
                <a:gd name="T20" fmla="*/ 20 w 94"/>
                <a:gd name="T21" fmla="*/ 29 h 62"/>
                <a:gd name="T22" fmla="*/ 13 w 94"/>
                <a:gd name="T23" fmla="*/ 41 h 62"/>
                <a:gd name="T24" fmla="*/ 13 w 94"/>
                <a:gd name="T25" fmla="*/ 55 h 62"/>
                <a:gd name="T26" fmla="*/ 4 w 94"/>
                <a:gd name="T27" fmla="*/ 60 h 62"/>
                <a:gd name="T28" fmla="*/ 4 w 94"/>
                <a:gd name="T29" fmla="*/ 60 h 62"/>
                <a:gd name="T30" fmla="*/ 3 w 94"/>
                <a:gd name="T31" fmla="*/ 48 h 62"/>
                <a:gd name="T32" fmla="*/ 8 w 94"/>
                <a:gd name="T3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2">
                  <a:moveTo>
                    <a:pt x="8" y="15"/>
                  </a:moveTo>
                  <a:cubicBezTo>
                    <a:pt x="14" y="15"/>
                    <a:pt x="20" y="13"/>
                    <a:pt x="24" y="9"/>
                  </a:cubicBezTo>
                  <a:cubicBezTo>
                    <a:pt x="34" y="11"/>
                    <a:pt x="43" y="14"/>
                    <a:pt x="53" y="16"/>
                  </a:cubicBezTo>
                  <a:cubicBezTo>
                    <a:pt x="56" y="11"/>
                    <a:pt x="50" y="5"/>
                    <a:pt x="55" y="0"/>
                  </a:cubicBezTo>
                  <a:cubicBezTo>
                    <a:pt x="58" y="1"/>
                    <a:pt x="61" y="3"/>
                    <a:pt x="63" y="4"/>
                  </a:cubicBezTo>
                  <a:cubicBezTo>
                    <a:pt x="74" y="8"/>
                    <a:pt x="76" y="22"/>
                    <a:pt x="88" y="24"/>
                  </a:cubicBezTo>
                  <a:cubicBezTo>
                    <a:pt x="94" y="35"/>
                    <a:pt x="91" y="40"/>
                    <a:pt x="78" y="37"/>
                  </a:cubicBezTo>
                  <a:cubicBezTo>
                    <a:pt x="74" y="36"/>
                    <a:pt x="70" y="36"/>
                    <a:pt x="68" y="40"/>
                  </a:cubicBezTo>
                  <a:cubicBezTo>
                    <a:pt x="59" y="48"/>
                    <a:pt x="46" y="46"/>
                    <a:pt x="36" y="49"/>
                  </a:cubicBezTo>
                  <a:cubicBezTo>
                    <a:pt x="29" y="52"/>
                    <a:pt x="25" y="48"/>
                    <a:pt x="26" y="40"/>
                  </a:cubicBezTo>
                  <a:cubicBezTo>
                    <a:pt x="26" y="35"/>
                    <a:pt x="26" y="29"/>
                    <a:pt x="20" y="29"/>
                  </a:cubicBezTo>
                  <a:cubicBezTo>
                    <a:pt x="13" y="30"/>
                    <a:pt x="13" y="36"/>
                    <a:pt x="13" y="41"/>
                  </a:cubicBezTo>
                  <a:cubicBezTo>
                    <a:pt x="13" y="46"/>
                    <a:pt x="14" y="51"/>
                    <a:pt x="13" y="55"/>
                  </a:cubicBezTo>
                  <a:cubicBezTo>
                    <a:pt x="11" y="59"/>
                    <a:pt x="8" y="62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1" y="56"/>
                    <a:pt x="0" y="52"/>
                    <a:pt x="3" y="48"/>
                  </a:cubicBezTo>
                  <a:cubicBezTo>
                    <a:pt x="2" y="37"/>
                    <a:pt x="4" y="26"/>
                    <a:pt x="8" y="15"/>
                  </a:cubicBezTo>
                  <a:close/>
                </a:path>
              </a:pathLst>
            </a:custGeom>
            <a:solidFill>
              <a:srgbClr val="B5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1" name="Freeform 71">
              <a:extLst>
                <a:ext uri="{FF2B5EF4-FFF2-40B4-BE49-F238E27FC236}">
                  <a16:creationId xmlns:a16="http://schemas.microsoft.com/office/drawing/2014/main" id="{F79A747B-D7E0-623A-C50D-FE77D03807AB}"/>
                </a:ext>
              </a:extLst>
            </p:cNvPr>
            <p:cNvSpPr/>
            <p:nvPr/>
          </p:nvSpPr>
          <p:spPr bwMode="auto">
            <a:xfrm>
              <a:off x="1576388" y="3232150"/>
              <a:ext cx="282575" cy="142875"/>
            </a:xfrm>
            <a:custGeom>
              <a:avLst/>
              <a:gdLst>
                <a:gd name="T0" fmla="*/ 0 w 75"/>
                <a:gd name="T1" fmla="*/ 4 h 38"/>
                <a:gd name="T2" fmla="*/ 8 w 75"/>
                <a:gd name="T3" fmla="*/ 0 h 38"/>
                <a:gd name="T4" fmla="*/ 75 w 75"/>
                <a:gd name="T5" fmla="*/ 24 h 38"/>
                <a:gd name="T6" fmla="*/ 75 w 75"/>
                <a:gd name="T7" fmla="*/ 24 h 38"/>
                <a:gd name="T8" fmla="*/ 34 w 75"/>
                <a:gd name="T9" fmla="*/ 25 h 38"/>
                <a:gd name="T10" fmla="*/ 5 w 75"/>
                <a:gd name="T11" fmla="*/ 38 h 38"/>
                <a:gd name="T12" fmla="*/ 0 w 75"/>
                <a:gd name="T13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">
                  <a:moveTo>
                    <a:pt x="0" y="4"/>
                  </a:moveTo>
                  <a:cubicBezTo>
                    <a:pt x="2" y="3"/>
                    <a:pt x="5" y="1"/>
                    <a:pt x="8" y="0"/>
                  </a:cubicBezTo>
                  <a:cubicBezTo>
                    <a:pt x="30" y="10"/>
                    <a:pt x="53" y="14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62" y="31"/>
                    <a:pt x="47" y="30"/>
                    <a:pt x="34" y="25"/>
                  </a:cubicBezTo>
                  <a:cubicBezTo>
                    <a:pt x="20" y="20"/>
                    <a:pt x="8" y="15"/>
                    <a:pt x="5" y="38"/>
                  </a:cubicBezTo>
                  <a:cubicBezTo>
                    <a:pt x="6" y="25"/>
                    <a:pt x="0" y="15"/>
                    <a:pt x="0" y="4"/>
                  </a:cubicBezTo>
                  <a:close/>
                </a:path>
              </a:pathLst>
            </a:custGeom>
            <a:solidFill>
              <a:srgbClr val="B46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2" name="Freeform 72">
              <a:extLst>
                <a:ext uri="{FF2B5EF4-FFF2-40B4-BE49-F238E27FC236}">
                  <a16:creationId xmlns:a16="http://schemas.microsoft.com/office/drawing/2014/main" id="{8B7AE6A7-E380-6F20-E89F-FE911919DDDF}"/>
                </a:ext>
              </a:extLst>
            </p:cNvPr>
            <p:cNvSpPr/>
            <p:nvPr/>
          </p:nvSpPr>
          <p:spPr bwMode="auto">
            <a:xfrm>
              <a:off x="1208088" y="2946400"/>
              <a:ext cx="187325" cy="168275"/>
            </a:xfrm>
            <a:custGeom>
              <a:avLst/>
              <a:gdLst>
                <a:gd name="T0" fmla="*/ 22 w 50"/>
                <a:gd name="T1" fmla="*/ 45 h 45"/>
                <a:gd name="T2" fmla="*/ 22 w 50"/>
                <a:gd name="T3" fmla="*/ 40 h 45"/>
                <a:gd name="T4" fmla="*/ 19 w 50"/>
                <a:gd name="T5" fmla="*/ 21 h 45"/>
                <a:gd name="T6" fmla="*/ 2 w 50"/>
                <a:gd name="T7" fmla="*/ 10 h 45"/>
                <a:gd name="T8" fmla="*/ 25 w 50"/>
                <a:gd name="T9" fmla="*/ 5 h 45"/>
                <a:gd name="T10" fmla="*/ 50 w 50"/>
                <a:gd name="T11" fmla="*/ 26 h 45"/>
                <a:gd name="T12" fmla="*/ 49 w 50"/>
                <a:gd name="T13" fmla="*/ 29 h 45"/>
                <a:gd name="T14" fmla="*/ 22 w 50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5">
                  <a:moveTo>
                    <a:pt x="22" y="45"/>
                  </a:moveTo>
                  <a:cubicBezTo>
                    <a:pt x="22" y="43"/>
                    <a:pt x="22" y="41"/>
                    <a:pt x="22" y="40"/>
                  </a:cubicBezTo>
                  <a:cubicBezTo>
                    <a:pt x="31" y="32"/>
                    <a:pt x="32" y="26"/>
                    <a:pt x="19" y="21"/>
                  </a:cubicBezTo>
                  <a:cubicBezTo>
                    <a:pt x="12" y="19"/>
                    <a:pt x="0" y="17"/>
                    <a:pt x="2" y="10"/>
                  </a:cubicBezTo>
                  <a:cubicBezTo>
                    <a:pt x="5" y="0"/>
                    <a:pt x="17" y="3"/>
                    <a:pt x="25" y="5"/>
                  </a:cubicBezTo>
                  <a:cubicBezTo>
                    <a:pt x="37" y="7"/>
                    <a:pt x="48" y="12"/>
                    <a:pt x="50" y="26"/>
                  </a:cubicBezTo>
                  <a:cubicBezTo>
                    <a:pt x="50" y="27"/>
                    <a:pt x="50" y="28"/>
                    <a:pt x="49" y="29"/>
                  </a:cubicBezTo>
                  <a:cubicBezTo>
                    <a:pt x="43" y="41"/>
                    <a:pt x="33" y="43"/>
                    <a:pt x="22" y="45"/>
                  </a:cubicBezTo>
                  <a:close/>
                </a:path>
              </a:pathLst>
            </a:custGeom>
            <a:solidFill>
              <a:srgbClr val="A38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3" name="Freeform 73">
              <a:extLst>
                <a:ext uri="{FF2B5EF4-FFF2-40B4-BE49-F238E27FC236}">
                  <a16:creationId xmlns:a16="http://schemas.microsoft.com/office/drawing/2014/main" id="{9A7229A3-5B09-7703-2490-9C811133C0E2}"/>
                </a:ext>
              </a:extLst>
            </p:cNvPr>
            <p:cNvSpPr/>
            <p:nvPr/>
          </p:nvSpPr>
          <p:spPr bwMode="auto">
            <a:xfrm>
              <a:off x="1573213" y="3575050"/>
              <a:ext cx="120650" cy="120650"/>
            </a:xfrm>
            <a:custGeom>
              <a:avLst/>
              <a:gdLst>
                <a:gd name="T0" fmla="*/ 1 w 32"/>
                <a:gd name="T1" fmla="*/ 16 h 32"/>
                <a:gd name="T2" fmla="*/ 5 w 32"/>
                <a:gd name="T3" fmla="*/ 0 h 32"/>
                <a:gd name="T4" fmla="*/ 17 w 32"/>
                <a:gd name="T5" fmla="*/ 9 h 32"/>
                <a:gd name="T6" fmla="*/ 17 w 32"/>
                <a:gd name="T7" fmla="*/ 9 h 32"/>
                <a:gd name="T8" fmla="*/ 32 w 32"/>
                <a:gd name="T9" fmla="*/ 25 h 32"/>
                <a:gd name="T10" fmla="*/ 31 w 32"/>
                <a:gd name="T11" fmla="*/ 27 h 32"/>
                <a:gd name="T12" fmla="*/ 24 w 32"/>
                <a:gd name="T13" fmla="*/ 31 h 32"/>
                <a:gd name="T14" fmla="*/ 12 w 32"/>
                <a:gd name="T15" fmla="*/ 29 h 32"/>
                <a:gd name="T16" fmla="*/ 0 w 32"/>
                <a:gd name="T17" fmla="*/ 21 h 32"/>
                <a:gd name="T18" fmla="*/ 1 w 32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" y="16"/>
                  </a:moveTo>
                  <a:cubicBezTo>
                    <a:pt x="7" y="13"/>
                    <a:pt x="2" y="6"/>
                    <a:pt x="5" y="0"/>
                  </a:cubicBezTo>
                  <a:cubicBezTo>
                    <a:pt x="9" y="3"/>
                    <a:pt x="13" y="6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8"/>
                    <a:pt x="28" y="19"/>
                    <a:pt x="32" y="25"/>
                  </a:cubicBezTo>
                  <a:cubicBezTo>
                    <a:pt x="32" y="26"/>
                    <a:pt x="31" y="27"/>
                    <a:pt x="31" y="27"/>
                  </a:cubicBezTo>
                  <a:cubicBezTo>
                    <a:pt x="29" y="29"/>
                    <a:pt x="27" y="30"/>
                    <a:pt x="24" y="31"/>
                  </a:cubicBezTo>
                  <a:cubicBezTo>
                    <a:pt x="20" y="32"/>
                    <a:pt x="16" y="30"/>
                    <a:pt x="12" y="29"/>
                  </a:cubicBezTo>
                  <a:cubicBezTo>
                    <a:pt x="7" y="29"/>
                    <a:pt x="3" y="26"/>
                    <a:pt x="0" y="21"/>
                  </a:cubicBezTo>
                  <a:cubicBezTo>
                    <a:pt x="1" y="20"/>
                    <a:pt x="1" y="18"/>
                    <a:pt x="1" y="16"/>
                  </a:cubicBezTo>
                  <a:close/>
                </a:path>
              </a:pathLst>
            </a:custGeom>
            <a:solidFill>
              <a:srgbClr val="CC8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4" name="Freeform 74">
              <a:extLst>
                <a:ext uri="{FF2B5EF4-FFF2-40B4-BE49-F238E27FC236}">
                  <a16:creationId xmlns:a16="http://schemas.microsoft.com/office/drawing/2014/main" id="{288FF5A0-3B7B-1C70-4685-8C2DEF245ADA}"/>
                </a:ext>
              </a:extLst>
            </p:cNvPr>
            <p:cNvSpPr/>
            <p:nvPr/>
          </p:nvSpPr>
          <p:spPr bwMode="auto">
            <a:xfrm>
              <a:off x="1524000" y="3111500"/>
              <a:ext cx="52387" cy="134937"/>
            </a:xfrm>
            <a:custGeom>
              <a:avLst/>
              <a:gdLst>
                <a:gd name="T0" fmla="*/ 13 w 14"/>
                <a:gd name="T1" fmla="*/ 24 h 36"/>
                <a:gd name="T2" fmla="*/ 14 w 14"/>
                <a:gd name="T3" fmla="*/ 36 h 36"/>
                <a:gd name="T4" fmla="*/ 4 w 14"/>
                <a:gd name="T5" fmla="*/ 0 h 36"/>
                <a:gd name="T6" fmla="*/ 13 w 14"/>
                <a:gd name="T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13" y="24"/>
                  </a:moveTo>
                  <a:cubicBezTo>
                    <a:pt x="13" y="28"/>
                    <a:pt x="14" y="32"/>
                    <a:pt x="14" y="36"/>
                  </a:cubicBezTo>
                  <a:cubicBezTo>
                    <a:pt x="0" y="28"/>
                    <a:pt x="8" y="15"/>
                    <a:pt x="4" y="0"/>
                  </a:cubicBezTo>
                  <a:cubicBezTo>
                    <a:pt x="13" y="9"/>
                    <a:pt x="6" y="19"/>
                    <a:pt x="13" y="24"/>
                  </a:cubicBezTo>
                  <a:close/>
                </a:path>
              </a:pathLst>
            </a:custGeom>
            <a:solidFill>
              <a:srgbClr val="B46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5" name="Freeform 75">
              <a:extLst>
                <a:ext uri="{FF2B5EF4-FFF2-40B4-BE49-F238E27FC236}">
                  <a16:creationId xmlns:a16="http://schemas.microsoft.com/office/drawing/2014/main" id="{53C23792-4CD8-B325-793C-9F07E32273B0}"/>
                </a:ext>
              </a:extLst>
            </p:cNvPr>
            <p:cNvSpPr/>
            <p:nvPr/>
          </p:nvSpPr>
          <p:spPr bwMode="auto">
            <a:xfrm>
              <a:off x="2416175" y="2998788"/>
              <a:ext cx="463550" cy="482600"/>
            </a:xfrm>
            <a:custGeom>
              <a:avLst/>
              <a:gdLst>
                <a:gd name="T0" fmla="*/ 114 w 123"/>
                <a:gd name="T1" fmla="*/ 70 h 128"/>
                <a:gd name="T2" fmla="*/ 100 w 123"/>
                <a:gd name="T3" fmla="*/ 113 h 128"/>
                <a:gd name="T4" fmla="*/ 100 w 123"/>
                <a:gd name="T5" fmla="*/ 114 h 128"/>
                <a:gd name="T6" fmla="*/ 83 w 123"/>
                <a:gd name="T7" fmla="*/ 128 h 128"/>
                <a:gd name="T8" fmla="*/ 78 w 123"/>
                <a:gd name="T9" fmla="*/ 125 h 128"/>
                <a:gd name="T10" fmla="*/ 80 w 123"/>
                <a:gd name="T11" fmla="*/ 92 h 128"/>
                <a:gd name="T12" fmla="*/ 69 w 123"/>
                <a:gd name="T13" fmla="*/ 119 h 128"/>
                <a:gd name="T14" fmla="*/ 61 w 123"/>
                <a:gd name="T15" fmla="*/ 121 h 128"/>
                <a:gd name="T16" fmla="*/ 8 w 123"/>
                <a:gd name="T17" fmla="*/ 59 h 128"/>
                <a:gd name="T18" fmla="*/ 5 w 123"/>
                <a:gd name="T19" fmla="*/ 38 h 128"/>
                <a:gd name="T20" fmla="*/ 28 w 123"/>
                <a:gd name="T21" fmla="*/ 39 h 128"/>
                <a:gd name="T22" fmla="*/ 37 w 123"/>
                <a:gd name="T23" fmla="*/ 47 h 128"/>
                <a:gd name="T24" fmla="*/ 79 w 123"/>
                <a:gd name="T25" fmla="*/ 26 h 128"/>
                <a:gd name="T26" fmla="*/ 83 w 123"/>
                <a:gd name="T27" fmla="*/ 27 h 128"/>
                <a:gd name="T28" fmla="*/ 59 w 123"/>
                <a:gd name="T29" fmla="*/ 22 h 128"/>
                <a:gd name="T30" fmla="*/ 50 w 123"/>
                <a:gd name="T31" fmla="*/ 10 h 128"/>
                <a:gd name="T32" fmla="*/ 76 w 123"/>
                <a:gd name="T33" fmla="*/ 2 h 128"/>
                <a:gd name="T34" fmla="*/ 120 w 123"/>
                <a:gd name="T35" fmla="*/ 46 h 128"/>
                <a:gd name="T36" fmla="*/ 114 w 123"/>
                <a:gd name="T37" fmla="*/ 7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28">
                  <a:moveTo>
                    <a:pt x="114" y="70"/>
                  </a:moveTo>
                  <a:cubicBezTo>
                    <a:pt x="111" y="85"/>
                    <a:pt x="97" y="96"/>
                    <a:pt x="100" y="113"/>
                  </a:cubicBezTo>
                  <a:cubicBezTo>
                    <a:pt x="100" y="113"/>
                    <a:pt x="100" y="114"/>
                    <a:pt x="100" y="114"/>
                  </a:cubicBezTo>
                  <a:cubicBezTo>
                    <a:pt x="96" y="120"/>
                    <a:pt x="91" y="125"/>
                    <a:pt x="83" y="128"/>
                  </a:cubicBezTo>
                  <a:cubicBezTo>
                    <a:pt x="81" y="127"/>
                    <a:pt x="80" y="127"/>
                    <a:pt x="78" y="125"/>
                  </a:cubicBezTo>
                  <a:cubicBezTo>
                    <a:pt x="73" y="114"/>
                    <a:pt x="76" y="103"/>
                    <a:pt x="80" y="92"/>
                  </a:cubicBezTo>
                  <a:cubicBezTo>
                    <a:pt x="75" y="100"/>
                    <a:pt x="78" y="112"/>
                    <a:pt x="69" y="119"/>
                  </a:cubicBezTo>
                  <a:cubicBezTo>
                    <a:pt x="66" y="121"/>
                    <a:pt x="64" y="121"/>
                    <a:pt x="61" y="121"/>
                  </a:cubicBezTo>
                  <a:cubicBezTo>
                    <a:pt x="42" y="101"/>
                    <a:pt x="18" y="86"/>
                    <a:pt x="8" y="59"/>
                  </a:cubicBezTo>
                  <a:cubicBezTo>
                    <a:pt x="5" y="52"/>
                    <a:pt x="0" y="44"/>
                    <a:pt x="5" y="38"/>
                  </a:cubicBezTo>
                  <a:cubicBezTo>
                    <a:pt x="12" y="31"/>
                    <a:pt x="20" y="36"/>
                    <a:pt x="28" y="39"/>
                  </a:cubicBezTo>
                  <a:cubicBezTo>
                    <a:pt x="31" y="41"/>
                    <a:pt x="34" y="44"/>
                    <a:pt x="37" y="47"/>
                  </a:cubicBezTo>
                  <a:cubicBezTo>
                    <a:pt x="26" y="27"/>
                    <a:pt x="49" y="16"/>
                    <a:pt x="79" y="26"/>
                  </a:cubicBezTo>
                  <a:cubicBezTo>
                    <a:pt x="80" y="27"/>
                    <a:pt x="82" y="28"/>
                    <a:pt x="83" y="27"/>
                  </a:cubicBezTo>
                  <a:cubicBezTo>
                    <a:pt x="75" y="24"/>
                    <a:pt x="67" y="22"/>
                    <a:pt x="59" y="22"/>
                  </a:cubicBezTo>
                  <a:cubicBezTo>
                    <a:pt x="52" y="22"/>
                    <a:pt x="44" y="20"/>
                    <a:pt x="50" y="10"/>
                  </a:cubicBezTo>
                  <a:cubicBezTo>
                    <a:pt x="58" y="4"/>
                    <a:pt x="67" y="2"/>
                    <a:pt x="76" y="2"/>
                  </a:cubicBezTo>
                  <a:cubicBezTo>
                    <a:pt x="106" y="0"/>
                    <a:pt x="123" y="16"/>
                    <a:pt x="120" y="46"/>
                  </a:cubicBezTo>
                  <a:cubicBezTo>
                    <a:pt x="119" y="54"/>
                    <a:pt x="122" y="63"/>
                    <a:pt x="114" y="70"/>
                  </a:cubicBezTo>
                  <a:close/>
                </a:path>
              </a:pathLst>
            </a:custGeom>
            <a:solidFill>
              <a:srgbClr val="B3D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6" name="Freeform 76">
              <a:extLst>
                <a:ext uri="{FF2B5EF4-FFF2-40B4-BE49-F238E27FC236}">
                  <a16:creationId xmlns:a16="http://schemas.microsoft.com/office/drawing/2014/main" id="{F1A56DE3-4024-137D-13D5-DE87BE92D6D8}"/>
                </a:ext>
              </a:extLst>
            </p:cNvPr>
            <p:cNvSpPr/>
            <p:nvPr/>
          </p:nvSpPr>
          <p:spPr bwMode="auto">
            <a:xfrm>
              <a:off x="1946275" y="2546350"/>
              <a:ext cx="971550" cy="776287"/>
            </a:xfrm>
            <a:custGeom>
              <a:avLst/>
              <a:gdLst>
                <a:gd name="T0" fmla="*/ 239 w 258"/>
                <a:gd name="T1" fmla="*/ 190 h 206"/>
                <a:gd name="T2" fmla="*/ 241 w 258"/>
                <a:gd name="T3" fmla="*/ 178 h 206"/>
                <a:gd name="T4" fmla="*/ 185 w 258"/>
                <a:gd name="T5" fmla="*/ 130 h 206"/>
                <a:gd name="T6" fmla="*/ 173 w 258"/>
                <a:gd name="T7" fmla="*/ 134 h 206"/>
                <a:gd name="T8" fmla="*/ 157 w 258"/>
                <a:gd name="T9" fmla="*/ 139 h 206"/>
                <a:gd name="T10" fmla="*/ 173 w 258"/>
                <a:gd name="T11" fmla="*/ 110 h 206"/>
                <a:gd name="T12" fmla="*/ 193 w 258"/>
                <a:gd name="T13" fmla="*/ 114 h 206"/>
                <a:gd name="T14" fmla="*/ 201 w 258"/>
                <a:gd name="T15" fmla="*/ 107 h 206"/>
                <a:gd name="T16" fmla="*/ 197 w 258"/>
                <a:gd name="T17" fmla="*/ 99 h 206"/>
                <a:gd name="T18" fmla="*/ 188 w 258"/>
                <a:gd name="T19" fmla="*/ 100 h 206"/>
                <a:gd name="T20" fmla="*/ 174 w 258"/>
                <a:gd name="T21" fmla="*/ 110 h 206"/>
                <a:gd name="T22" fmla="*/ 149 w 258"/>
                <a:gd name="T23" fmla="*/ 134 h 206"/>
                <a:gd name="T24" fmla="*/ 150 w 258"/>
                <a:gd name="T25" fmla="*/ 143 h 206"/>
                <a:gd name="T26" fmla="*/ 122 w 258"/>
                <a:gd name="T27" fmla="*/ 151 h 206"/>
                <a:gd name="T28" fmla="*/ 93 w 258"/>
                <a:gd name="T29" fmla="*/ 141 h 206"/>
                <a:gd name="T30" fmla="*/ 83 w 258"/>
                <a:gd name="T31" fmla="*/ 137 h 206"/>
                <a:gd name="T32" fmla="*/ 29 w 258"/>
                <a:gd name="T33" fmla="*/ 161 h 206"/>
                <a:gd name="T34" fmla="*/ 17 w 258"/>
                <a:gd name="T35" fmla="*/ 206 h 206"/>
                <a:gd name="T36" fmla="*/ 17 w 258"/>
                <a:gd name="T37" fmla="*/ 206 h 206"/>
                <a:gd name="T38" fmla="*/ 12 w 258"/>
                <a:gd name="T39" fmla="*/ 204 h 206"/>
                <a:gd name="T40" fmla="*/ 34 w 258"/>
                <a:gd name="T41" fmla="*/ 117 h 206"/>
                <a:gd name="T42" fmla="*/ 78 w 258"/>
                <a:gd name="T43" fmla="*/ 114 h 206"/>
                <a:gd name="T44" fmla="*/ 64 w 258"/>
                <a:gd name="T45" fmla="*/ 66 h 206"/>
                <a:gd name="T46" fmla="*/ 132 w 258"/>
                <a:gd name="T47" fmla="*/ 7 h 206"/>
                <a:gd name="T48" fmla="*/ 158 w 258"/>
                <a:gd name="T49" fmla="*/ 8 h 206"/>
                <a:gd name="T50" fmla="*/ 168 w 258"/>
                <a:gd name="T51" fmla="*/ 12 h 206"/>
                <a:gd name="T52" fmla="*/ 198 w 258"/>
                <a:gd name="T53" fmla="*/ 9 h 206"/>
                <a:gd name="T54" fmla="*/ 209 w 258"/>
                <a:gd name="T55" fmla="*/ 10 h 206"/>
                <a:gd name="T56" fmla="*/ 206 w 258"/>
                <a:gd name="T57" fmla="*/ 21 h 206"/>
                <a:gd name="T58" fmla="*/ 188 w 258"/>
                <a:gd name="T59" fmla="*/ 31 h 206"/>
                <a:gd name="T60" fmla="*/ 163 w 258"/>
                <a:gd name="T61" fmla="*/ 42 h 206"/>
                <a:gd name="T62" fmla="*/ 153 w 258"/>
                <a:gd name="T63" fmla="*/ 40 h 206"/>
                <a:gd name="T64" fmla="*/ 116 w 258"/>
                <a:gd name="T65" fmla="*/ 40 h 206"/>
                <a:gd name="T66" fmla="*/ 86 w 258"/>
                <a:gd name="T67" fmla="*/ 64 h 206"/>
                <a:gd name="T68" fmla="*/ 82 w 258"/>
                <a:gd name="T69" fmla="*/ 49 h 206"/>
                <a:gd name="T70" fmla="*/ 105 w 258"/>
                <a:gd name="T71" fmla="*/ 27 h 206"/>
                <a:gd name="T72" fmla="*/ 81 w 258"/>
                <a:gd name="T73" fmla="*/ 74 h 206"/>
                <a:gd name="T74" fmla="*/ 105 w 258"/>
                <a:gd name="T75" fmla="*/ 121 h 206"/>
                <a:gd name="T76" fmla="*/ 130 w 258"/>
                <a:gd name="T77" fmla="*/ 127 h 206"/>
                <a:gd name="T78" fmla="*/ 183 w 258"/>
                <a:gd name="T79" fmla="*/ 72 h 206"/>
                <a:gd name="T80" fmla="*/ 198 w 258"/>
                <a:gd name="T81" fmla="*/ 66 h 206"/>
                <a:gd name="T82" fmla="*/ 211 w 258"/>
                <a:gd name="T83" fmla="*/ 82 h 206"/>
                <a:gd name="T84" fmla="*/ 238 w 258"/>
                <a:gd name="T85" fmla="*/ 104 h 206"/>
                <a:gd name="T86" fmla="*/ 234 w 258"/>
                <a:gd name="T87" fmla="*/ 106 h 206"/>
                <a:gd name="T88" fmla="*/ 217 w 258"/>
                <a:gd name="T89" fmla="*/ 96 h 206"/>
                <a:gd name="T90" fmla="*/ 214 w 258"/>
                <a:gd name="T91" fmla="*/ 102 h 206"/>
                <a:gd name="T92" fmla="*/ 226 w 258"/>
                <a:gd name="T93" fmla="*/ 121 h 206"/>
                <a:gd name="T94" fmla="*/ 239 w 258"/>
                <a:gd name="T95" fmla="*/ 19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" h="206">
                  <a:moveTo>
                    <a:pt x="239" y="190"/>
                  </a:moveTo>
                  <a:cubicBezTo>
                    <a:pt x="240" y="186"/>
                    <a:pt x="241" y="182"/>
                    <a:pt x="241" y="178"/>
                  </a:cubicBezTo>
                  <a:cubicBezTo>
                    <a:pt x="249" y="138"/>
                    <a:pt x="229" y="120"/>
                    <a:pt x="185" y="130"/>
                  </a:cubicBezTo>
                  <a:cubicBezTo>
                    <a:pt x="181" y="131"/>
                    <a:pt x="177" y="133"/>
                    <a:pt x="173" y="134"/>
                  </a:cubicBezTo>
                  <a:cubicBezTo>
                    <a:pt x="170" y="144"/>
                    <a:pt x="166" y="149"/>
                    <a:pt x="157" y="139"/>
                  </a:cubicBezTo>
                  <a:cubicBezTo>
                    <a:pt x="155" y="125"/>
                    <a:pt x="170" y="122"/>
                    <a:pt x="173" y="110"/>
                  </a:cubicBezTo>
                  <a:cubicBezTo>
                    <a:pt x="180" y="108"/>
                    <a:pt x="185" y="118"/>
                    <a:pt x="193" y="114"/>
                  </a:cubicBezTo>
                  <a:cubicBezTo>
                    <a:pt x="197" y="113"/>
                    <a:pt x="201" y="112"/>
                    <a:pt x="201" y="107"/>
                  </a:cubicBezTo>
                  <a:cubicBezTo>
                    <a:pt x="201" y="104"/>
                    <a:pt x="200" y="101"/>
                    <a:pt x="197" y="99"/>
                  </a:cubicBezTo>
                  <a:cubicBezTo>
                    <a:pt x="194" y="97"/>
                    <a:pt x="191" y="98"/>
                    <a:pt x="188" y="100"/>
                  </a:cubicBezTo>
                  <a:cubicBezTo>
                    <a:pt x="184" y="104"/>
                    <a:pt x="180" y="108"/>
                    <a:pt x="174" y="110"/>
                  </a:cubicBezTo>
                  <a:cubicBezTo>
                    <a:pt x="168" y="121"/>
                    <a:pt x="158" y="127"/>
                    <a:pt x="149" y="134"/>
                  </a:cubicBezTo>
                  <a:cubicBezTo>
                    <a:pt x="144" y="139"/>
                    <a:pt x="140" y="141"/>
                    <a:pt x="150" y="143"/>
                  </a:cubicBezTo>
                  <a:cubicBezTo>
                    <a:pt x="144" y="157"/>
                    <a:pt x="133" y="154"/>
                    <a:pt x="122" y="151"/>
                  </a:cubicBezTo>
                  <a:cubicBezTo>
                    <a:pt x="112" y="148"/>
                    <a:pt x="104" y="140"/>
                    <a:pt x="93" y="141"/>
                  </a:cubicBezTo>
                  <a:cubicBezTo>
                    <a:pt x="89" y="140"/>
                    <a:pt x="86" y="139"/>
                    <a:pt x="83" y="137"/>
                  </a:cubicBezTo>
                  <a:cubicBezTo>
                    <a:pt x="56" y="124"/>
                    <a:pt x="40" y="131"/>
                    <a:pt x="29" y="161"/>
                  </a:cubicBezTo>
                  <a:cubicBezTo>
                    <a:pt x="24" y="175"/>
                    <a:pt x="26" y="192"/>
                    <a:pt x="17" y="206"/>
                  </a:cubicBezTo>
                  <a:cubicBezTo>
                    <a:pt x="17" y="206"/>
                    <a:pt x="17" y="206"/>
                    <a:pt x="17" y="206"/>
                  </a:cubicBezTo>
                  <a:cubicBezTo>
                    <a:pt x="15" y="206"/>
                    <a:pt x="13" y="206"/>
                    <a:pt x="12" y="204"/>
                  </a:cubicBezTo>
                  <a:cubicBezTo>
                    <a:pt x="0" y="179"/>
                    <a:pt x="12" y="134"/>
                    <a:pt x="34" y="117"/>
                  </a:cubicBezTo>
                  <a:cubicBezTo>
                    <a:pt x="48" y="107"/>
                    <a:pt x="62" y="108"/>
                    <a:pt x="78" y="114"/>
                  </a:cubicBezTo>
                  <a:cubicBezTo>
                    <a:pt x="69" y="98"/>
                    <a:pt x="64" y="83"/>
                    <a:pt x="64" y="66"/>
                  </a:cubicBezTo>
                  <a:cubicBezTo>
                    <a:pt x="64" y="21"/>
                    <a:pt x="88" y="0"/>
                    <a:pt x="132" y="7"/>
                  </a:cubicBezTo>
                  <a:cubicBezTo>
                    <a:pt x="141" y="9"/>
                    <a:pt x="149" y="8"/>
                    <a:pt x="158" y="8"/>
                  </a:cubicBezTo>
                  <a:cubicBezTo>
                    <a:pt x="162" y="8"/>
                    <a:pt x="165" y="10"/>
                    <a:pt x="168" y="12"/>
                  </a:cubicBezTo>
                  <a:cubicBezTo>
                    <a:pt x="178" y="18"/>
                    <a:pt x="188" y="14"/>
                    <a:pt x="198" y="9"/>
                  </a:cubicBezTo>
                  <a:cubicBezTo>
                    <a:pt x="201" y="8"/>
                    <a:pt x="206" y="7"/>
                    <a:pt x="209" y="10"/>
                  </a:cubicBezTo>
                  <a:cubicBezTo>
                    <a:pt x="212" y="14"/>
                    <a:pt x="209" y="18"/>
                    <a:pt x="206" y="21"/>
                  </a:cubicBezTo>
                  <a:cubicBezTo>
                    <a:pt x="202" y="27"/>
                    <a:pt x="195" y="30"/>
                    <a:pt x="188" y="31"/>
                  </a:cubicBezTo>
                  <a:cubicBezTo>
                    <a:pt x="178" y="31"/>
                    <a:pt x="170" y="35"/>
                    <a:pt x="163" y="42"/>
                  </a:cubicBezTo>
                  <a:cubicBezTo>
                    <a:pt x="159" y="44"/>
                    <a:pt x="155" y="43"/>
                    <a:pt x="153" y="40"/>
                  </a:cubicBezTo>
                  <a:cubicBezTo>
                    <a:pt x="140" y="23"/>
                    <a:pt x="128" y="31"/>
                    <a:pt x="116" y="40"/>
                  </a:cubicBezTo>
                  <a:cubicBezTo>
                    <a:pt x="106" y="48"/>
                    <a:pt x="100" y="61"/>
                    <a:pt x="86" y="64"/>
                  </a:cubicBezTo>
                  <a:cubicBezTo>
                    <a:pt x="76" y="61"/>
                    <a:pt x="74" y="56"/>
                    <a:pt x="82" y="49"/>
                  </a:cubicBezTo>
                  <a:cubicBezTo>
                    <a:pt x="90" y="42"/>
                    <a:pt x="99" y="36"/>
                    <a:pt x="105" y="27"/>
                  </a:cubicBezTo>
                  <a:cubicBezTo>
                    <a:pt x="81" y="39"/>
                    <a:pt x="75" y="51"/>
                    <a:pt x="81" y="74"/>
                  </a:cubicBezTo>
                  <a:cubicBezTo>
                    <a:pt x="86" y="91"/>
                    <a:pt x="93" y="107"/>
                    <a:pt x="105" y="121"/>
                  </a:cubicBezTo>
                  <a:cubicBezTo>
                    <a:pt x="112" y="129"/>
                    <a:pt x="120" y="133"/>
                    <a:pt x="130" y="127"/>
                  </a:cubicBezTo>
                  <a:cubicBezTo>
                    <a:pt x="151" y="112"/>
                    <a:pt x="172" y="97"/>
                    <a:pt x="183" y="72"/>
                  </a:cubicBezTo>
                  <a:cubicBezTo>
                    <a:pt x="190" y="58"/>
                    <a:pt x="192" y="58"/>
                    <a:pt x="198" y="66"/>
                  </a:cubicBezTo>
                  <a:cubicBezTo>
                    <a:pt x="196" y="77"/>
                    <a:pt x="203" y="80"/>
                    <a:pt x="211" y="82"/>
                  </a:cubicBezTo>
                  <a:cubicBezTo>
                    <a:pt x="223" y="86"/>
                    <a:pt x="233" y="92"/>
                    <a:pt x="238" y="104"/>
                  </a:cubicBezTo>
                  <a:cubicBezTo>
                    <a:pt x="236" y="105"/>
                    <a:pt x="235" y="107"/>
                    <a:pt x="234" y="106"/>
                  </a:cubicBezTo>
                  <a:cubicBezTo>
                    <a:pt x="229" y="101"/>
                    <a:pt x="225" y="95"/>
                    <a:pt x="217" y="96"/>
                  </a:cubicBezTo>
                  <a:cubicBezTo>
                    <a:pt x="214" y="96"/>
                    <a:pt x="213" y="99"/>
                    <a:pt x="214" y="102"/>
                  </a:cubicBezTo>
                  <a:cubicBezTo>
                    <a:pt x="216" y="109"/>
                    <a:pt x="218" y="116"/>
                    <a:pt x="226" y="121"/>
                  </a:cubicBezTo>
                  <a:cubicBezTo>
                    <a:pt x="253" y="136"/>
                    <a:pt x="258" y="164"/>
                    <a:pt x="239" y="190"/>
                  </a:cubicBezTo>
                  <a:close/>
                </a:path>
              </a:pathLst>
            </a:custGeom>
            <a:solidFill>
              <a:srgbClr val="B46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7" name="Freeform 77">
              <a:extLst>
                <a:ext uri="{FF2B5EF4-FFF2-40B4-BE49-F238E27FC236}">
                  <a16:creationId xmlns:a16="http://schemas.microsoft.com/office/drawing/2014/main" id="{7FC24462-F52B-D164-B25F-C410F2B70D3D}"/>
                </a:ext>
              </a:extLst>
            </p:cNvPr>
            <p:cNvSpPr/>
            <p:nvPr/>
          </p:nvSpPr>
          <p:spPr bwMode="auto">
            <a:xfrm>
              <a:off x="2533650" y="2441575"/>
              <a:ext cx="428625" cy="444500"/>
            </a:xfrm>
            <a:custGeom>
              <a:avLst/>
              <a:gdLst>
                <a:gd name="T0" fmla="*/ 5 w 114"/>
                <a:gd name="T1" fmla="*/ 72 h 118"/>
                <a:gd name="T2" fmla="*/ 26 w 114"/>
                <a:gd name="T3" fmla="*/ 54 h 118"/>
                <a:gd name="T4" fmla="*/ 50 w 114"/>
                <a:gd name="T5" fmla="*/ 40 h 118"/>
                <a:gd name="T6" fmla="*/ 41 w 114"/>
                <a:gd name="T7" fmla="*/ 42 h 118"/>
                <a:gd name="T8" fmla="*/ 10 w 114"/>
                <a:gd name="T9" fmla="*/ 46 h 118"/>
                <a:gd name="T10" fmla="*/ 5 w 114"/>
                <a:gd name="T11" fmla="*/ 39 h 118"/>
                <a:gd name="T12" fmla="*/ 20 w 114"/>
                <a:gd name="T13" fmla="*/ 34 h 118"/>
                <a:gd name="T14" fmla="*/ 0 w 114"/>
                <a:gd name="T15" fmla="*/ 26 h 118"/>
                <a:gd name="T16" fmla="*/ 13 w 114"/>
                <a:gd name="T17" fmla="*/ 14 h 118"/>
                <a:gd name="T18" fmla="*/ 33 w 114"/>
                <a:gd name="T19" fmla="*/ 15 h 118"/>
                <a:gd name="T20" fmla="*/ 53 w 114"/>
                <a:gd name="T21" fmla="*/ 24 h 118"/>
                <a:gd name="T22" fmla="*/ 61 w 114"/>
                <a:gd name="T23" fmla="*/ 34 h 118"/>
                <a:gd name="T24" fmla="*/ 100 w 114"/>
                <a:gd name="T25" fmla="*/ 34 h 118"/>
                <a:gd name="T26" fmla="*/ 105 w 114"/>
                <a:gd name="T27" fmla="*/ 48 h 118"/>
                <a:gd name="T28" fmla="*/ 87 w 114"/>
                <a:gd name="T29" fmla="*/ 111 h 118"/>
                <a:gd name="T30" fmla="*/ 85 w 114"/>
                <a:gd name="T31" fmla="*/ 118 h 118"/>
                <a:gd name="T32" fmla="*/ 72 w 114"/>
                <a:gd name="T33" fmla="*/ 106 h 118"/>
                <a:gd name="T34" fmla="*/ 42 w 114"/>
                <a:gd name="T35" fmla="*/ 94 h 118"/>
                <a:gd name="T36" fmla="*/ 29 w 114"/>
                <a:gd name="T37" fmla="*/ 102 h 118"/>
                <a:gd name="T38" fmla="*/ 5 w 114"/>
                <a:gd name="T39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18">
                  <a:moveTo>
                    <a:pt x="5" y="72"/>
                  </a:moveTo>
                  <a:cubicBezTo>
                    <a:pt x="6" y="59"/>
                    <a:pt x="13" y="54"/>
                    <a:pt x="26" y="54"/>
                  </a:cubicBezTo>
                  <a:cubicBezTo>
                    <a:pt x="41" y="54"/>
                    <a:pt x="41" y="53"/>
                    <a:pt x="50" y="40"/>
                  </a:cubicBezTo>
                  <a:cubicBezTo>
                    <a:pt x="47" y="38"/>
                    <a:pt x="44" y="42"/>
                    <a:pt x="41" y="42"/>
                  </a:cubicBezTo>
                  <a:cubicBezTo>
                    <a:pt x="31" y="42"/>
                    <a:pt x="20" y="41"/>
                    <a:pt x="10" y="46"/>
                  </a:cubicBezTo>
                  <a:cubicBezTo>
                    <a:pt x="6" y="45"/>
                    <a:pt x="5" y="42"/>
                    <a:pt x="5" y="39"/>
                  </a:cubicBezTo>
                  <a:cubicBezTo>
                    <a:pt x="7" y="28"/>
                    <a:pt x="14" y="33"/>
                    <a:pt x="20" y="34"/>
                  </a:cubicBezTo>
                  <a:cubicBezTo>
                    <a:pt x="13" y="30"/>
                    <a:pt x="4" y="33"/>
                    <a:pt x="0" y="26"/>
                  </a:cubicBezTo>
                  <a:cubicBezTo>
                    <a:pt x="4" y="22"/>
                    <a:pt x="9" y="18"/>
                    <a:pt x="13" y="14"/>
                  </a:cubicBezTo>
                  <a:cubicBezTo>
                    <a:pt x="20" y="5"/>
                    <a:pt x="27" y="0"/>
                    <a:pt x="33" y="15"/>
                  </a:cubicBezTo>
                  <a:cubicBezTo>
                    <a:pt x="36" y="25"/>
                    <a:pt x="47" y="20"/>
                    <a:pt x="53" y="24"/>
                  </a:cubicBezTo>
                  <a:cubicBezTo>
                    <a:pt x="57" y="26"/>
                    <a:pt x="58" y="31"/>
                    <a:pt x="61" y="34"/>
                  </a:cubicBezTo>
                  <a:cubicBezTo>
                    <a:pt x="74" y="36"/>
                    <a:pt x="87" y="46"/>
                    <a:pt x="100" y="34"/>
                  </a:cubicBezTo>
                  <a:cubicBezTo>
                    <a:pt x="111" y="36"/>
                    <a:pt x="114" y="42"/>
                    <a:pt x="105" y="48"/>
                  </a:cubicBezTo>
                  <a:cubicBezTo>
                    <a:pt x="79" y="64"/>
                    <a:pt x="78" y="86"/>
                    <a:pt x="87" y="111"/>
                  </a:cubicBezTo>
                  <a:cubicBezTo>
                    <a:pt x="88" y="114"/>
                    <a:pt x="87" y="116"/>
                    <a:pt x="85" y="118"/>
                  </a:cubicBezTo>
                  <a:cubicBezTo>
                    <a:pt x="80" y="114"/>
                    <a:pt x="73" y="111"/>
                    <a:pt x="72" y="106"/>
                  </a:cubicBezTo>
                  <a:cubicBezTo>
                    <a:pt x="68" y="85"/>
                    <a:pt x="55" y="90"/>
                    <a:pt x="42" y="94"/>
                  </a:cubicBezTo>
                  <a:cubicBezTo>
                    <a:pt x="30" y="85"/>
                    <a:pt x="35" y="104"/>
                    <a:pt x="29" y="102"/>
                  </a:cubicBezTo>
                  <a:cubicBezTo>
                    <a:pt x="13" y="98"/>
                    <a:pt x="9" y="85"/>
                    <a:pt x="5" y="72"/>
                  </a:cubicBezTo>
                  <a:close/>
                </a:path>
              </a:pathLst>
            </a:custGeom>
            <a:solidFill>
              <a:srgbClr val="CE82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8" name="Freeform 78">
              <a:extLst>
                <a:ext uri="{FF2B5EF4-FFF2-40B4-BE49-F238E27FC236}">
                  <a16:creationId xmlns:a16="http://schemas.microsoft.com/office/drawing/2014/main" id="{B295C9F6-66B8-CD3F-3F8F-537626B0D39A}"/>
                </a:ext>
              </a:extLst>
            </p:cNvPr>
            <p:cNvSpPr/>
            <p:nvPr/>
          </p:nvSpPr>
          <p:spPr bwMode="auto">
            <a:xfrm>
              <a:off x="2808288" y="2486025"/>
              <a:ext cx="379412" cy="441325"/>
            </a:xfrm>
            <a:custGeom>
              <a:avLst/>
              <a:gdLst>
                <a:gd name="T0" fmla="*/ 12 w 101"/>
                <a:gd name="T1" fmla="*/ 106 h 117"/>
                <a:gd name="T2" fmla="*/ 5 w 101"/>
                <a:gd name="T3" fmla="*/ 56 h 117"/>
                <a:gd name="T4" fmla="*/ 26 w 101"/>
                <a:gd name="T5" fmla="*/ 35 h 117"/>
                <a:gd name="T6" fmla="*/ 27 w 101"/>
                <a:gd name="T7" fmla="*/ 22 h 117"/>
                <a:gd name="T8" fmla="*/ 50 w 101"/>
                <a:gd name="T9" fmla="*/ 10 h 117"/>
                <a:gd name="T10" fmla="*/ 100 w 101"/>
                <a:gd name="T11" fmla="*/ 54 h 117"/>
                <a:gd name="T12" fmla="*/ 95 w 101"/>
                <a:gd name="T13" fmla="*/ 52 h 117"/>
                <a:gd name="T14" fmla="*/ 63 w 101"/>
                <a:gd name="T15" fmla="*/ 38 h 117"/>
                <a:gd name="T16" fmla="*/ 38 w 101"/>
                <a:gd name="T17" fmla="*/ 77 h 117"/>
                <a:gd name="T18" fmla="*/ 55 w 101"/>
                <a:gd name="T19" fmla="*/ 93 h 117"/>
                <a:gd name="T20" fmla="*/ 72 w 101"/>
                <a:gd name="T21" fmla="*/ 98 h 117"/>
                <a:gd name="T22" fmla="*/ 12 w 101"/>
                <a:gd name="T23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117">
                  <a:moveTo>
                    <a:pt x="12" y="106"/>
                  </a:moveTo>
                  <a:cubicBezTo>
                    <a:pt x="0" y="91"/>
                    <a:pt x="2" y="73"/>
                    <a:pt x="5" y="56"/>
                  </a:cubicBezTo>
                  <a:cubicBezTo>
                    <a:pt x="7" y="45"/>
                    <a:pt x="15" y="38"/>
                    <a:pt x="26" y="35"/>
                  </a:cubicBezTo>
                  <a:cubicBezTo>
                    <a:pt x="36" y="32"/>
                    <a:pt x="34" y="27"/>
                    <a:pt x="27" y="22"/>
                  </a:cubicBezTo>
                  <a:cubicBezTo>
                    <a:pt x="35" y="18"/>
                    <a:pt x="42" y="13"/>
                    <a:pt x="50" y="10"/>
                  </a:cubicBezTo>
                  <a:cubicBezTo>
                    <a:pt x="80" y="0"/>
                    <a:pt x="101" y="19"/>
                    <a:pt x="100" y="54"/>
                  </a:cubicBezTo>
                  <a:cubicBezTo>
                    <a:pt x="98" y="54"/>
                    <a:pt x="95" y="54"/>
                    <a:pt x="95" y="52"/>
                  </a:cubicBezTo>
                  <a:cubicBezTo>
                    <a:pt x="88" y="37"/>
                    <a:pt x="78" y="32"/>
                    <a:pt x="63" y="38"/>
                  </a:cubicBezTo>
                  <a:cubicBezTo>
                    <a:pt x="48" y="43"/>
                    <a:pt x="36" y="62"/>
                    <a:pt x="38" y="77"/>
                  </a:cubicBezTo>
                  <a:cubicBezTo>
                    <a:pt x="39" y="88"/>
                    <a:pt x="44" y="92"/>
                    <a:pt x="55" y="93"/>
                  </a:cubicBezTo>
                  <a:cubicBezTo>
                    <a:pt x="61" y="93"/>
                    <a:pt x="69" y="87"/>
                    <a:pt x="72" y="98"/>
                  </a:cubicBezTo>
                  <a:cubicBezTo>
                    <a:pt x="53" y="110"/>
                    <a:pt x="34" y="117"/>
                    <a:pt x="12" y="106"/>
                  </a:cubicBezTo>
                  <a:close/>
                </a:path>
              </a:pathLst>
            </a:custGeom>
            <a:solidFill>
              <a:srgbClr val="863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9" name="Freeform 79">
              <a:extLst>
                <a:ext uri="{FF2B5EF4-FFF2-40B4-BE49-F238E27FC236}">
                  <a16:creationId xmlns:a16="http://schemas.microsoft.com/office/drawing/2014/main" id="{EAB5F130-DC31-D5B5-CD5E-1139C97DCA89}"/>
                </a:ext>
              </a:extLst>
            </p:cNvPr>
            <p:cNvSpPr/>
            <p:nvPr/>
          </p:nvSpPr>
          <p:spPr bwMode="auto">
            <a:xfrm>
              <a:off x="2913063" y="2581275"/>
              <a:ext cx="271462" cy="285750"/>
            </a:xfrm>
            <a:custGeom>
              <a:avLst/>
              <a:gdLst>
                <a:gd name="T0" fmla="*/ 44 w 72"/>
                <a:gd name="T1" fmla="*/ 73 h 76"/>
                <a:gd name="T2" fmla="*/ 36 w 72"/>
                <a:gd name="T3" fmla="*/ 71 h 76"/>
                <a:gd name="T4" fmla="*/ 5 w 72"/>
                <a:gd name="T5" fmla="*/ 41 h 76"/>
                <a:gd name="T6" fmla="*/ 36 w 72"/>
                <a:gd name="T7" fmla="*/ 6 h 76"/>
                <a:gd name="T8" fmla="*/ 72 w 72"/>
                <a:gd name="T9" fmla="*/ 29 h 76"/>
                <a:gd name="T10" fmla="*/ 44 w 72"/>
                <a:gd name="T11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6">
                  <a:moveTo>
                    <a:pt x="44" y="73"/>
                  </a:moveTo>
                  <a:cubicBezTo>
                    <a:pt x="42" y="70"/>
                    <a:pt x="39" y="71"/>
                    <a:pt x="36" y="71"/>
                  </a:cubicBezTo>
                  <a:cubicBezTo>
                    <a:pt x="10" y="76"/>
                    <a:pt x="0" y="66"/>
                    <a:pt x="5" y="41"/>
                  </a:cubicBezTo>
                  <a:cubicBezTo>
                    <a:pt x="8" y="25"/>
                    <a:pt x="19" y="11"/>
                    <a:pt x="36" y="6"/>
                  </a:cubicBezTo>
                  <a:cubicBezTo>
                    <a:pt x="55" y="0"/>
                    <a:pt x="63" y="6"/>
                    <a:pt x="72" y="29"/>
                  </a:cubicBezTo>
                  <a:cubicBezTo>
                    <a:pt x="71" y="48"/>
                    <a:pt x="60" y="62"/>
                    <a:pt x="44" y="73"/>
                  </a:cubicBezTo>
                  <a:close/>
                </a:path>
              </a:pathLst>
            </a:custGeom>
            <a:solidFill>
              <a:srgbClr val="A35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0" name="Freeform 80">
              <a:extLst>
                <a:ext uri="{FF2B5EF4-FFF2-40B4-BE49-F238E27FC236}">
                  <a16:creationId xmlns:a16="http://schemas.microsoft.com/office/drawing/2014/main" id="{33997215-814F-F562-D2A4-74CBA2F79D4F}"/>
                </a:ext>
              </a:extLst>
            </p:cNvPr>
            <p:cNvSpPr/>
            <p:nvPr/>
          </p:nvSpPr>
          <p:spPr bwMode="auto">
            <a:xfrm>
              <a:off x="2725738" y="2178050"/>
              <a:ext cx="444500" cy="392112"/>
            </a:xfrm>
            <a:custGeom>
              <a:avLst/>
              <a:gdLst>
                <a:gd name="T0" fmla="*/ 10 w 118"/>
                <a:gd name="T1" fmla="*/ 104 h 104"/>
                <a:gd name="T2" fmla="*/ 2 w 118"/>
                <a:gd name="T3" fmla="*/ 96 h 104"/>
                <a:gd name="T4" fmla="*/ 15 w 118"/>
                <a:gd name="T5" fmla="*/ 56 h 104"/>
                <a:gd name="T6" fmla="*/ 18 w 118"/>
                <a:gd name="T7" fmla="*/ 35 h 104"/>
                <a:gd name="T8" fmla="*/ 14 w 118"/>
                <a:gd name="T9" fmla="*/ 9 h 104"/>
                <a:gd name="T10" fmla="*/ 18 w 118"/>
                <a:gd name="T11" fmla="*/ 4 h 104"/>
                <a:gd name="T12" fmla="*/ 24 w 118"/>
                <a:gd name="T13" fmla="*/ 21 h 104"/>
                <a:gd name="T14" fmla="*/ 26 w 118"/>
                <a:gd name="T15" fmla="*/ 21 h 104"/>
                <a:gd name="T16" fmla="*/ 25 w 118"/>
                <a:gd name="T17" fmla="*/ 20 h 104"/>
                <a:gd name="T18" fmla="*/ 34 w 118"/>
                <a:gd name="T19" fmla="*/ 1 h 104"/>
                <a:gd name="T20" fmla="*/ 36 w 118"/>
                <a:gd name="T21" fmla="*/ 0 h 104"/>
                <a:gd name="T22" fmla="*/ 32 w 118"/>
                <a:gd name="T23" fmla="*/ 18 h 104"/>
                <a:gd name="T24" fmla="*/ 82 w 118"/>
                <a:gd name="T25" fmla="*/ 47 h 104"/>
                <a:gd name="T26" fmla="*/ 118 w 118"/>
                <a:gd name="T27" fmla="*/ 14 h 104"/>
                <a:gd name="T28" fmla="*/ 31 w 118"/>
                <a:gd name="T29" fmla="*/ 43 h 104"/>
                <a:gd name="T30" fmla="*/ 10 w 118"/>
                <a:gd name="T3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04">
                  <a:moveTo>
                    <a:pt x="10" y="104"/>
                  </a:moveTo>
                  <a:cubicBezTo>
                    <a:pt x="5" y="104"/>
                    <a:pt x="2" y="101"/>
                    <a:pt x="2" y="96"/>
                  </a:cubicBezTo>
                  <a:cubicBezTo>
                    <a:pt x="0" y="81"/>
                    <a:pt x="13" y="70"/>
                    <a:pt x="15" y="56"/>
                  </a:cubicBezTo>
                  <a:cubicBezTo>
                    <a:pt x="18" y="50"/>
                    <a:pt x="15" y="42"/>
                    <a:pt x="18" y="35"/>
                  </a:cubicBezTo>
                  <a:cubicBezTo>
                    <a:pt x="16" y="26"/>
                    <a:pt x="15" y="18"/>
                    <a:pt x="14" y="9"/>
                  </a:cubicBezTo>
                  <a:cubicBezTo>
                    <a:pt x="15" y="7"/>
                    <a:pt x="17" y="6"/>
                    <a:pt x="18" y="4"/>
                  </a:cubicBezTo>
                  <a:cubicBezTo>
                    <a:pt x="24" y="9"/>
                    <a:pt x="23" y="16"/>
                    <a:pt x="24" y="21"/>
                  </a:cubicBezTo>
                  <a:cubicBezTo>
                    <a:pt x="24" y="24"/>
                    <a:pt x="28" y="20"/>
                    <a:pt x="26" y="21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4" y="12"/>
                    <a:pt x="22" y="3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5" y="6"/>
                    <a:pt x="33" y="12"/>
                    <a:pt x="32" y="18"/>
                  </a:cubicBezTo>
                  <a:cubicBezTo>
                    <a:pt x="30" y="43"/>
                    <a:pt x="56" y="58"/>
                    <a:pt x="82" y="47"/>
                  </a:cubicBezTo>
                  <a:cubicBezTo>
                    <a:pt x="98" y="40"/>
                    <a:pt x="108" y="27"/>
                    <a:pt x="118" y="14"/>
                  </a:cubicBezTo>
                  <a:cubicBezTo>
                    <a:pt x="109" y="55"/>
                    <a:pt x="67" y="69"/>
                    <a:pt x="31" y="43"/>
                  </a:cubicBezTo>
                  <a:cubicBezTo>
                    <a:pt x="33" y="67"/>
                    <a:pt x="16" y="83"/>
                    <a:pt x="10" y="104"/>
                  </a:cubicBezTo>
                  <a:close/>
                </a:path>
              </a:pathLst>
            </a:custGeom>
            <a:solidFill>
              <a:srgbClr val="B16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1" name="Freeform 81">
              <a:extLst>
                <a:ext uri="{FF2B5EF4-FFF2-40B4-BE49-F238E27FC236}">
                  <a16:creationId xmlns:a16="http://schemas.microsoft.com/office/drawing/2014/main" id="{F07F6ABE-0830-4AD4-940E-7FABA9C353C0}"/>
                </a:ext>
              </a:extLst>
            </p:cNvPr>
            <p:cNvSpPr/>
            <p:nvPr/>
          </p:nvSpPr>
          <p:spPr bwMode="auto">
            <a:xfrm>
              <a:off x="3255963" y="2749550"/>
              <a:ext cx="101600" cy="331787"/>
            </a:xfrm>
            <a:custGeom>
              <a:avLst/>
              <a:gdLst>
                <a:gd name="T0" fmla="*/ 26 w 27"/>
                <a:gd name="T1" fmla="*/ 88 h 88"/>
                <a:gd name="T2" fmla="*/ 14 w 27"/>
                <a:gd name="T3" fmla="*/ 72 h 88"/>
                <a:gd name="T4" fmla="*/ 9 w 27"/>
                <a:gd name="T5" fmla="*/ 10 h 88"/>
                <a:gd name="T6" fmla="*/ 18 w 27"/>
                <a:gd name="T7" fmla="*/ 0 h 88"/>
                <a:gd name="T8" fmla="*/ 26 w 27"/>
                <a:gd name="T9" fmla="*/ 81 h 88"/>
                <a:gd name="T10" fmla="*/ 26 w 27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88">
                  <a:moveTo>
                    <a:pt x="26" y="88"/>
                  </a:moveTo>
                  <a:cubicBezTo>
                    <a:pt x="20" y="84"/>
                    <a:pt x="16" y="79"/>
                    <a:pt x="14" y="72"/>
                  </a:cubicBezTo>
                  <a:cubicBezTo>
                    <a:pt x="8" y="52"/>
                    <a:pt x="0" y="32"/>
                    <a:pt x="9" y="10"/>
                  </a:cubicBezTo>
                  <a:cubicBezTo>
                    <a:pt x="11" y="6"/>
                    <a:pt x="12" y="1"/>
                    <a:pt x="18" y="0"/>
                  </a:cubicBezTo>
                  <a:cubicBezTo>
                    <a:pt x="8" y="28"/>
                    <a:pt x="12" y="55"/>
                    <a:pt x="26" y="81"/>
                  </a:cubicBezTo>
                  <a:cubicBezTo>
                    <a:pt x="27" y="83"/>
                    <a:pt x="27" y="86"/>
                    <a:pt x="26" y="88"/>
                  </a:cubicBezTo>
                  <a:close/>
                </a:path>
              </a:pathLst>
            </a:custGeom>
            <a:solidFill>
              <a:srgbClr val="A87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2" name="Freeform 82">
              <a:extLst>
                <a:ext uri="{FF2B5EF4-FFF2-40B4-BE49-F238E27FC236}">
                  <a16:creationId xmlns:a16="http://schemas.microsoft.com/office/drawing/2014/main" id="{DBE4CC1D-5564-4F04-6A17-C5611CA0E05F}"/>
                </a:ext>
              </a:extLst>
            </p:cNvPr>
            <p:cNvSpPr/>
            <p:nvPr/>
          </p:nvSpPr>
          <p:spPr bwMode="auto">
            <a:xfrm>
              <a:off x="3319463" y="2659063"/>
              <a:ext cx="90487" cy="90487"/>
            </a:xfrm>
            <a:custGeom>
              <a:avLst/>
              <a:gdLst>
                <a:gd name="T0" fmla="*/ 24 w 24"/>
                <a:gd name="T1" fmla="*/ 0 h 24"/>
                <a:gd name="T2" fmla="*/ 0 w 24"/>
                <a:gd name="T3" fmla="*/ 24 h 24"/>
                <a:gd name="T4" fmla="*/ 24 w 2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16" y="8"/>
                    <a:pt x="8" y="16"/>
                    <a:pt x="0" y="24"/>
                  </a:cubicBezTo>
                  <a:cubicBezTo>
                    <a:pt x="3" y="11"/>
                    <a:pt x="11" y="3"/>
                    <a:pt x="24" y="0"/>
                  </a:cubicBezTo>
                  <a:close/>
                </a:path>
              </a:pathLst>
            </a:custGeom>
            <a:solidFill>
              <a:srgbClr val="B06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3" name="Freeform 83">
              <a:extLst>
                <a:ext uri="{FF2B5EF4-FFF2-40B4-BE49-F238E27FC236}">
                  <a16:creationId xmlns:a16="http://schemas.microsoft.com/office/drawing/2014/main" id="{72E8E5E0-6920-B332-D5DB-58030D4BC40B}"/>
                </a:ext>
              </a:extLst>
            </p:cNvPr>
            <p:cNvSpPr/>
            <p:nvPr/>
          </p:nvSpPr>
          <p:spPr bwMode="auto">
            <a:xfrm>
              <a:off x="1479550" y="2128838"/>
              <a:ext cx="1136650" cy="1254125"/>
            </a:xfrm>
            <a:custGeom>
              <a:avLst/>
              <a:gdLst>
                <a:gd name="T0" fmla="*/ 280 w 302"/>
                <a:gd name="T1" fmla="*/ 109 h 333"/>
                <a:gd name="T2" fmla="*/ 291 w 302"/>
                <a:gd name="T3" fmla="*/ 112 h 333"/>
                <a:gd name="T4" fmla="*/ 302 w 302"/>
                <a:gd name="T5" fmla="*/ 114 h 333"/>
                <a:gd name="T6" fmla="*/ 285 w 302"/>
                <a:gd name="T7" fmla="*/ 122 h 333"/>
                <a:gd name="T8" fmla="*/ 252 w 302"/>
                <a:gd name="T9" fmla="*/ 122 h 333"/>
                <a:gd name="T10" fmla="*/ 195 w 302"/>
                <a:gd name="T11" fmla="*/ 195 h 333"/>
                <a:gd name="T12" fmla="*/ 213 w 302"/>
                <a:gd name="T13" fmla="*/ 232 h 333"/>
                <a:gd name="T14" fmla="*/ 209 w 302"/>
                <a:gd name="T15" fmla="*/ 235 h 333"/>
                <a:gd name="T16" fmla="*/ 140 w 302"/>
                <a:gd name="T17" fmla="*/ 269 h 333"/>
                <a:gd name="T18" fmla="*/ 141 w 302"/>
                <a:gd name="T19" fmla="*/ 317 h 333"/>
                <a:gd name="T20" fmla="*/ 137 w 302"/>
                <a:gd name="T21" fmla="*/ 333 h 333"/>
                <a:gd name="T22" fmla="*/ 121 w 302"/>
                <a:gd name="T23" fmla="*/ 268 h 333"/>
                <a:gd name="T24" fmla="*/ 61 w 302"/>
                <a:gd name="T25" fmla="*/ 238 h 333"/>
                <a:gd name="T26" fmla="*/ 60 w 302"/>
                <a:gd name="T27" fmla="*/ 241 h 333"/>
                <a:gd name="T28" fmla="*/ 58 w 302"/>
                <a:gd name="T29" fmla="*/ 239 h 333"/>
                <a:gd name="T30" fmla="*/ 56 w 302"/>
                <a:gd name="T31" fmla="*/ 228 h 333"/>
                <a:gd name="T32" fmla="*/ 56 w 302"/>
                <a:gd name="T33" fmla="*/ 194 h 333"/>
                <a:gd name="T34" fmla="*/ 6 w 302"/>
                <a:gd name="T35" fmla="*/ 137 h 333"/>
                <a:gd name="T36" fmla="*/ 48 w 302"/>
                <a:gd name="T37" fmla="*/ 103 h 333"/>
                <a:gd name="T38" fmla="*/ 30 w 302"/>
                <a:gd name="T39" fmla="*/ 44 h 333"/>
                <a:gd name="T40" fmla="*/ 0 w 302"/>
                <a:gd name="T41" fmla="*/ 27 h 333"/>
                <a:gd name="T42" fmla="*/ 11 w 302"/>
                <a:gd name="T43" fmla="*/ 4 h 333"/>
                <a:gd name="T44" fmla="*/ 26 w 302"/>
                <a:gd name="T45" fmla="*/ 18 h 333"/>
                <a:gd name="T46" fmla="*/ 29 w 302"/>
                <a:gd name="T47" fmla="*/ 23 h 333"/>
                <a:gd name="T48" fmla="*/ 151 w 302"/>
                <a:gd name="T49" fmla="*/ 36 h 333"/>
                <a:gd name="T50" fmla="*/ 157 w 302"/>
                <a:gd name="T51" fmla="*/ 34 h 333"/>
                <a:gd name="T52" fmla="*/ 163 w 302"/>
                <a:gd name="T53" fmla="*/ 53 h 333"/>
                <a:gd name="T54" fmla="*/ 254 w 302"/>
                <a:gd name="T55" fmla="*/ 114 h 333"/>
                <a:gd name="T56" fmla="*/ 258 w 302"/>
                <a:gd name="T57" fmla="*/ 110 h 333"/>
                <a:gd name="T58" fmla="*/ 280 w 302"/>
                <a:gd name="T59" fmla="*/ 10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333">
                  <a:moveTo>
                    <a:pt x="280" y="109"/>
                  </a:moveTo>
                  <a:cubicBezTo>
                    <a:pt x="284" y="110"/>
                    <a:pt x="288" y="111"/>
                    <a:pt x="291" y="112"/>
                  </a:cubicBezTo>
                  <a:cubicBezTo>
                    <a:pt x="295" y="113"/>
                    <a:pt x="298" y="113"/>
                    <a:pt x="302" y="114"/>
                  </a:cubicBezTo>
                  <a:cubicBezTo>
                    <a:pt x="297" y="119"/>
                    <a:pt x="288" y="114"/>
                    <a:pt x="285" y="122"/>
                  </a:cubicBezTo>
                  <a:cubicBezTo>
                    <a:pt x="274" y="128"/>
                    <a:pt x="264" y="125"/>
                    <a:pt x="252" y="122"/>
                  </a:cubicBezTo>
                  <a:cubicBezTo>
                    <a:pt x="210" y="112"/>
                    <a:pt x="182" y="149"/>
                    <a:pt x="195" y="195"/>
                  </a:cubicBezTo>
                  <a:cubicBezTo>
                    <a:pt x="199" y="209"/>
                    <a:pt x="205" y="221"/>
                    <a:pt x="213" y="232"/>
                  </a:cubicBezTo>
                  <a:cubicBezTo>
                    <a:pt x="211" y="234"/>
                    <a:pt x="210" y="235"/>
                    <a:pt x="209" y="235"/>
                  </a:cubicBezTo>
                  <a:cubicBezTo>
                    <a:pt x="170" y="218"/>
                    <a:pt x="150" y="227"/>
                    <a:pt x="140" y="269"/>
                  </a:cubicBezTo>
                  <a:cubicBezTo>
                    <a:pt x="136" y="285"/>
                    <a:pt x="133" y="301"/>
                    <a:pt x="141" y="317"/>
                  </a:cubicBezTo>
                  <a:cubicBezTo>
                    <a:pt x="141" y="322"/>
                    <a:pt x="143" y="327"/>
                    <a:pt x="137" y="333"/>
                  </a:cubicBezTo>
                  <a:cubicBezTo>
                    <a:pt x="126" y="312"/>
                    <a:pt x="126" y="289"/>
                    <a:pt x="121" y="268"/>
                  </a:cubicBezTo>
                  <a:cubicBezTo>
                    <a:pt x="114" y="235"/>
                    <a:pt x="89" y="222"/>
                    <a:pt x="61" y="238"/>
                  </a:cubicBezTo>
                  <a:cubicBezTo>
                    <a:pt x="62" y="239"/>
                    <a:pt x="61" y="240"/>
                    <a:pt x="60" y="241"/>
                  </a:cubicBezTo>
                  <a:cubicBezTo>
                    <a:pt x="59" y="242"/>
                    <a:pt x="58" y="241"/>
                    <a:pt x="58" y="239"/>
                  </a:cubicBezTo>
                  <a:cubicBezTo>
                    <a:pt x="51" y="237"/>
                    <a:pt x="51" y="234"/>
                    <a:pt x="56" y="228"/>
                  </a:cubicBezTo>
                  <a:cubicBezTo>
                    <a:pt x="64" y="217"/>
                    <a:pt x="63" y="206"/>
                    <a:pt x="56" y="194"/>
                  </a:cubicBezTo>
                  <a:cubicBezTo>
                    <a:pt x="44" y="173"/>
                    <a:pt x="36" y="149"/>
                    <a:pt x="6" y="137"/>
                  </a:cubicBezTo>
                  <a:cubicBezTo>
                    <a:pt x="30" y="133"/>
                    <a:pt x="46" y="123"/>
                    <a:pt x="48" y="103"/>
                  </a:cubicBezTo>
                  <a:cubicBezTo>
                    <a:pt x="50" y="81"/>
                    <a:pt x="45" y="61"/>
                    <a:pt x="30" y="44"/>
                  </a:cubicBezTo>
                  <a:cubicBezTo>
                    <a:pt x="26" y="29"/>
                    <a:pt x="12" y="30"/>
                    <a:pt x="0" y="27"/>
                  </a:cubicBezTo>
                  <a:cubicBezTo>
                    <a:pt x="17" y="23"/>
                    <a:pt x="17" y="23"/>
                    <a:pt x="11" y="4"/>
                  </a:cubicBezTo>
                  <a:cubicBezTo>
                    <a:pt x="24" y="0"/>
                    <a:pt x="21" y="13"/>
                    <a:pt x="26" y="18"/>
                  </a:cubicBezTo>
                  <a:cubicBezTo>
                    <a:pt x="27" y="19"/>
                    <a:pt x="28" y="21"/>
                    <a:pt x="29" y="23"/>
                  </a:cubicBezTo>
                  <a:cubicBezTo>
                    <a:pt x="60" y="74"/>
                    <a:pt x="108" y="80"/>
                    <a:pt x="151" y="36"/>
                  </a:cubicBezTo>
                  <a:cubicBezTo>
                    <a:pt x="153" y="35"/>
                    <a:pt x="153" y="33"/>
                    <a:pt x="157" y="34"/>
                  </a:cubicBezTo>
                  <a:cubicBezTo>
                    <a:pt x="163" y="38"/>
                    <a:pt x="162" y="46"/>
                    <a:pt x="163" y="53"/>
                  </a:cubicBezTo>
                  <a:cubicBezTo>
                    <a:pt x="166" y="95"/>
                    <a:pt x="212" y="123"/>
                    <a:pt x="254" y="114"/>
                  </a:cubicBezTo>
                  <a:cubicBezTo>
                    <a:pt x="256" y="114"/>
                    <a:pt x="257" y="112"/>
                    <a:pt x="258" y="110"/>
                  </a:cubicBezTo>
                  <a:cubicBezTo>
                    <a:pt x="265" y="110"/>
                    <a:pt x="273" y="109"/>
                    <a:pt x="280" y="109"/>
                  </a:cubicBezTo>
                  <a:close/>
                </a:path>
              </a:pathLst>
            </a:custGeom>
            <a:solidFill>
              <a:srgbClr val="E597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4" name="Freeform 84">
              <a:extLst>
                <a:ext uri="{FF2B5EF4-FFF2-40B4-BE49-F238E27FC236}">
                  <a16:creationId xmlns:a16="http://schemas.microsoft.com/office/drawing/2014/main" id="{E1870B8F-05C5-65EB-48E7-F41423FB0E77}"/>
                </a:ext>
              </a:extLst>
            </p:cNvPr>
            <p:cNvSpPr/>
            <p:nvPr/>
          </p:nvSpPr>
          <p:spPr bwMode="auto">
            <a:xfrm>
              <a:off x="1576388" y="2178050"/>
              <a:ext cx="900112" cy="398462"/>
            </a:xfrm>
            <a:custGeom>
              <a:avLst/>
              <a:gdLst>
                <a:gd name="T0" fmla="*/ 232 w 239"/>
                <a:gd name="T1" fmla="*/ 97 h 106"/>
                <a:gd name="T2" fmla="*/ 234 w 239"/>
                <a:gd name="T3" fmla="*/ 104 h 106"/>
                <a:gd name="T4" fmla="*/ 156 w 239"/>
                <a:gd name="T5" fmla="*/ 87 h 106"/>
                <a:gd name="T6" fmla="*/ 131 w 239"/>
                <a:gd name="T7" fmla="*/ 23 h 106"/>
                <a:gd name="T8" fmla="*/ 44 w 239"/>
                <a:gd name="T9" fmla="*/ 54 h 106"/>
                <a:gd name="T10" fmla="*/ 0 w 239"/>
                <a:gd name="T11" fmla="*/ 5 h 106"/>
                <a:gd name="T12" fmla="*/ 3 w 239"/>
                <a:gd name="T13" fmla="*/ 4 h 106"/>
                <a:gd name="T14" fmla="*/ 42 w 239"/>
                <a:gd name="T15" fmla="*/ 45 h 106"/>
                <a:gd name="T16" fmla="*/ 132 w 239"/>
                <a:gd name="T17" fmla="*/ 0 h 106"/>
                <a:gd name="T18" fmla="*/ 140 w 239"/>
                <a:gd name="T19" fmla="*/ 9 h 106"/>
                <a:gd name="T20" fmla="*/ 142 w 239"/>
                <a:gd name="T21" fmla="*/ 26 h 106"/>
                <a:gd name="T22" fmla="*/ 179 w 239"/>
                <a:gd name="T23" fmla="*/ 88 h 106"/>
                <a:gd name="T24" fmla="*/ 220 w 239"/>
                <a:gd name="T25" fmla="*/ 100 h 106"/>
                <a:gd name="T26" fmla="*/ 224 w 239"/>
                <a:gd name="T27" fmla="*/ 93 h 106"/>
                <a:gd name="T28" fmla="*/ 220 w 239"/>
                <a:gd name="T29" fmla="*/ 60 h 106"/>
                <a:gd name="T30" fmla="*/ 220 w 239"/>
                <a:gd name="T31" fmla="*/ 60 h 106"/>
                <a:gd name="T32" fmla="*/ 228 w 239"/>
                <a:gd name="T33" fmla="*/ 60 h 106"/>
                <a:gd name="T34" fmla="*/ 232 w 239"/>
                <a:gd name="T35" fmla="*/ 9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105">
                  <a:moveTo>
                    <a:pt x="232" y="97"/>
                  </a:moveTo>
                  <a:cubicBezTo>
                    <a:pt x="231" y="100"/>
                    <a:pt x="239" y="103"/>
                    <a:pt x="234" y="104"/>
                  </a:cubicBezTo>
                  <a:cubicBezTo>
                    <a:pt x="207" y="106"/>
                    <a:pt x="179" y="106"/>
                    <a:pt x="156" y="87"/>
                  </a:cubicBezTo>
                  <a:cubicBezTo>
                    <a:pt x="136" y="71"/>
                    <a:pt x="131" y="49"/>
                    <a:pt x="131" y="23"/>
                  </a:cubicBezTo>
                  <a:cubicBezTo>
                    <a:pt x="106" y="47"/>
                    <a:pt x="77" y="64"/>
                    <a:pt x="44" y="54"/>
                  </a:cubicBezTo>
                  <a:cubicBezTo>
                    <a:pt x="21" y="48"/>
                    <a:pt x="7" y="28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4" y="20"/>
                    <a:pt x="22" y="38"/>
                    <a:pt x="42" y="45"/>
                  </a:cubicBezTo>
                  <a:cubicBezTo>
                    <a:pt x="75" y="56"/>
                    <a:pt x="120" y="34"/>
                    <a:pt x="132" y="0"/>
                  </a:cubicBezTo>
                  <a:cubicBezTo>
                    <a:pt x="135" y="3"/>
                    <a:pt x="137" y="6"/>
                    <a:pt x="140" y="9"/>
                  </a:cubicBezTo>
                  <a:cubicBezTo>
                    <a:pt x="145" y="14"/>
                    <a:pt x="143" y="20"/>
                    <a:pt x="142" y="26"/>
                  </a:cubicBezTo>
                  <a:cubicBezTo>
                    <a:pt x="139" y="56"/>
                    <a:pt x="155" y="75"/>
                    <a:pt x="179" y="88"/>
                  </a:cubicBezTo>
                  <a:cubicBezTo>
                    <a:pt x="190" y="102"/>
                    <a:pt x="205" y="100"/>
                    <a:pt x="220" y="100"/>
                  </a:cubicBezTo>
                  <a:cubicBezTo>
                    <a:pt x="224" y="100"/>
                    <a:pt x="225" y="97"/>
                    <a:pt x="224" y="93"/>
                  </a:cubicBezTo>
                  <a:cubicBezTo>
                    <a:pt x="222" y="82"/>
                    <a:pt x="226" y="71"/>
                    <a:pt x="220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2" y="58"/>
                    <a:pt x="225" y="58"/>
                    <a:pt x="228" y="60"/>
                  </a:cubicBezTo>
                  <a:cubicBezTo>
                    <a:pt x="229" y="72"/>
                    <a:pt x="224" y="86"/>
                    <a:pt x="232" y="97"/>
                  </a:cubicBezTo>
                  <a:close/>
                </a:path>
              </a:pathLst>
            </a:custGeom>
            <a:solidFill>
              <a:srgbClr val="AD6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5" name="Freeform 85">
              <a:extLst>
                <a:ext uri="{FF2B5EF4-FFF2-40B4-BE49-F238E27FC236}">
                  <a16:creationId xmlns:a16="http://schemas.microsoft.com/office/drawing/2014/main" id="{72D5E990-131B-D40C-701D-BC2CB8228D38}"/>
                </a:ext>
              </a:extLst>
            </p:cNvPr>
            <p:cNvSpPr/>
            <p:nvPr/>
          </p:nvSpPr>
          <p:spPr bwMode="auto">
            <a:xfrm>
              <a:off x="2582863" y="2252663"/>
              <a:ext cx="239712" cy="263525"/>
            </a:xfrm>
            <a:custGeom>
              <a:avLst/>
              <a:gdLst>
                <a:gd name="T0" fmla="*/ 56 w 64"/>
                <a:gd name="T1" fmla="*/ 15 h 70"/>
                <a:gd name="T2" fmla="*/ 57 w 64"/>
                <a:gd name="T3" fmla="*/ 36 h 70"/>
                <a:gd name="T4" fmla="*/ 32 w 64"/>
                <a:gd name="T5" fmla="*/ 58 h 70"/>
                <a:gd name="T6" fmla="*/ 16 w 64"/>
                <a:gd name="T7" fmla="*/ 68 h 70"/>
                <a:gd name="T8" fmla="*/ 0 w 64"/>
                <a:gd name="T9" fmla="*/ 64 h 70"/>
                <a:gd name="T10" fmla="*/ 7 w 64"/>
                <a:gd name="T11" fmla="*/ 21 h 70"/>
                <a:gd name="T12" fmla="*/ 23 w 64"/>
                <a:gd name="T13" fmla="*/ 0 h 70"/>
                <a:gd name="T14" fmla="*/ 18 w 64"/>
                <a:gd name="T15" fmla="*/ 49 h 70"/>
                <a:gd name="T16" fmla="*/ 56 w 64"/>
                <a:gd name="T17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0">
                  <a:moveTo>
                    <a:pt x="56" y="15"/>
                  </a:moveTo>
                  <a:cubicBezTo>
                    <a:pt x="59" y="22"/>
                    <a:pt x="64" y="29"/>
                    <a:pt x="57" y="36"/>
                  </a:cubicBezTo>
                  <a:cubicBezTo>
                    <a:pt x="43" y="38"/>
                    <a:pt x="41" y="52"/>
                    <a:pt x="32" y="58"/>
                  </a:cubicBezTo>
                  <a:cubicBezTo>
                    <a:pt x="27" y="62"/>
                    <a:pt x="25" y="70"/>
                    <a:pt x="16" y="68"/>
                  </a:cubicBezTo>
                  <a:cubicBezTo>
                    <a:pt x="15" y="52"/>
                    <a:pt x="7" y="61"/>
                    <a:pt x="0" y="64"/>
                  </a:cubicBezTo>
                  <a:cubicBezTo>
                    <a:pt x="5" y="50"/>
                    <a:pt x="6" y="36"/>
                    <a:pt x="7" y="21"/>
                  </a:cubicBezTo>
                  <a:cubicBezTo>
                    <a:pt x="8" y="12"/>
                    <a:pt x="10" y="4"/>
                    <a:pt x="23" y="0"/>
                  </a:cubicBezTo>
                  <a:cubicBezTo>
                    <a:pt x="12" y="17"/>
                    <a:pt x="17" y="32"/>
                    <a:pt x="18" y="49"/>
                  </a:cubicBezTo>
                  <a:cubicBezTo>
                    <a:pt x="27" y="33"/>
                    <a:pt x="34" y="16"/>
                    <a:pt x="56" y="15"/>
                  </a:cubicBezTo>
                  <a:close/>
                </a:path>
              </a:pathLst>
            </a:custGeom>
            <a:solidFill>
              <a:srgbClr val="AC8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6" name="Freeform 86">
              <a:extLst>
                <a:ext uri="{FF2B5EF4-FFF2-40B4-BE49-F238E27FC236}">
                  <a16:creationId xmlns:a16="http://schemas.microsoft.com/office/drawing/2014/main" id="{DFDB0F3B-AD1F-FAFE-9C17-3F36EC900E5F}"/>
                </a:ext>
              </a:extLst>
            </p:cNvPr>
            <p:cNvSpPr/>
            <p:nvPr/>
          </p:nvSpPr>
          <p:spPr bwMode="auto">
            <a:xfrm>
              <a:off x="2397125" y="2249488"/>
              <a:ext cx="68262" cy="153987"/>
            </a:xfrm>
            <a:custGeom>
              <a:avLst/>
              <a:gdLst>
                <a:gd name="T0" fmla="*/ 10 w 18"/>
                <a:gd name="T1" fmla="*/ 41 h 41"/>
                <a:gd name="T2" fmla="*/ 2 w 18"/>
                <a:gd name="T3" fmla="*/ 41 h 41"/>
                <a:gd name="T4" fmla="*/ 0 w 18"/>
                <a:gd name="T5" fmla="*/ 0 h 41"/>
                <a:gd name="T6" fmla="*/ 10 w 18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1">
                  <a:moveTo>
                    <a:pt x="10" y="41"/>
                  </a:moveTo>
                  <a:cubicBezTo>
                    <a:pt x="7" y="41"/>
                    <a:pt x="4" y="41"/>
                    <a:pt x="2" y="41"/>
                  </a:cubicBezTo>
                  <a:cubicBezTo>
                    <a:pt x="7" y="27"/>
                    <a:pt x="3" y="13"/>
                    <a:pt x="0" y="0"/>
                  </a:cubicBezTo>
                  <a:cubicBezTo>
                    <a:pt x="13" y="11"/>
                    <a:pt x="18" y="24"/>
                    <a:pt x="10" y="41"/>
                  </a:cubicBezTo>
                  <a:close/>
                </a:path>
              </a:pathLst>
            </a:custGeom>
            <a:solidFill>
              <a:srgbClr val="B88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7" name="Freeform 87">
              <a:extLst>
                <a:ext uri="{FF2B5EF4-FFF2-40B4-BE49-F238E27FC236}">
                  <a16:creationId xmlns:a16="http://schemas.microsoft.com/office/drawing/2014/main" id="{A208A010-BE7E-2865-54E0-6FD3F8040459}"/>
                </a:ext>
              </a:extLst>
            </p:cNvPr>
            <p:cNvSpPr/>
            <p:nvPr/>
          </p:nvSpPr>
          <p:spPr bwMode="auto">
            <a:xfrm>
              <a:off x="1279525" y="3687763"/>
              <a:ext cx="146050" cy="153987"/>
            </a:xfrm>
            <a:custGeom>
              <a:avLst/>
              <a:gdLst>
                <a:gd name="T0" fmla="*/ 25 w 39"/>
                <a:gd name="T1" fmla="*/ 8 h 41"/>
                <a:gd name="T2" fmla="*/ 39 w 39"/>
                <a:gd name="T3" fmla="*/ 0 h 41"/>
                <a:gd name="T4" fmla="*/ 23 w 39"/>
                <a:gd name="T5" fmla="*/ 31 h 41"/>
                <a:gd name="T6" fmla="*/ 0 w 39"/>
                <a:gd name="T7" fmla="*/ 37 h 41"/>
                <a:gd name="T8" fmla="*/ 25 w 39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1">
                  <a:moveTo>
                    <a:pt x="25" y="8"/>
                  </a:moveTo>
                  <a:cubicBezTo>
                    <a:pt x="30" y="5"/>
                    <a:pt x="35" y="2"/>
                    <a:pt x="39" y="0"/>
                  </a:cubicBezTo>
                  <a:cubicBezTo>
                    <a:pt x="34" y="10"/>
                    <a:pt x="29" y="21"/>
                    <a:pt x="23" y="31"/>
                  </a:cubicBezTo>
                  <a:cubicBezTo>
                    <a:pt x="18" y="37"/>
                    <a:pt x="11" y="41"/>
                    <a:pt x="0" y="37"/>
                  </a:cubicBezTo>
                  <a:cubicBezTo>
                    <a:pt x="16" y="32"/>
                    <a:pt x="21" y="20"/>
                    <a:pt x="25" y="8"/>
                  </a:cubicBezTo>
                  <a:close/>
                </a:path>
              </a:pathLst>
            </a:custGeom>
            <a:solidFill>
              <a:srgbClr val="A48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8" name="Freeform 88">
              <a:extLst>
                <a:ext uri="{FF2B5EF4-FFF2-40B4-BE49-F238E27FC236}">
                  <a16:creationId xmlns:a16="http://schemas.microsoft.com/office/drawing/2014/main" id="{7A61117B-A760-E0FF-DFD3-8BAAFCFB86D7}"/>
                </a:ext>
              </a:extLst>
            </p:cNvPr>
            <p:cNvSpPr/>
            <p:nvPr/>
          </p:nvSpPr>
          <p:spPr bwMode="auto">
            <a:xfrm>
              <a:off x="2273300" y="3981450"/>
              <a:ext cx="414337" cy="439737"/>
            </a:xfrm>
            <a:custGeom>
              <a:avLst/>
              <a:gdLst>
                <a:gd name="T0" fmla="*/ 11 w 110"/>
                <a:gd name="T1" fmla="*/ 30 h 117"/>
                <a:gd name="T2" fmla="*/ 9 w 110"/>
                <a:gd name="T3" fmla="*/ 75 h 117"/>
                <a:gd name="T4" fmla="*/ 25 w 110"/>
                <a:gd name="T5" fmla="*/ 46 h 117"/>
                <a:gd name="T6" fmla="*/ 26 w 110"/>
                <a:gd name="T7" fmla="*/ 17 h 117"/>
                <a:gd name="T8" fmla="*/ 74 w 110"/>
                <a:gd name="T9" fmla="*/ 38 h 117"/>
                <a:gd name="T10" fmla="*/ 98 w 110"/>
                <a:gd name="T11" fmla="*/ 93 h 117"/>
                <a:gd name="T12" fmla="*/ 92 w 110"/>
                <a:gd name="T13" fmla="*/ 55 h 117"/>
                <a:gd name="T14" fmla="*/ 109 w 110"/>
                <a:gd name="T15" fmla="*/ 104 h 117"/>
                <a:gd name="T16" fmla="*/ 92 w 110"/>
                <a:gd name="T17" fmla="*/ 111 h 117"/>
                <a:gd name="T18" fmla="*/ 49 w 110"/>
                <a:gd name="T19" fmla="*/ 105 h 117"/>
                <a:gd name="T20" fmla="*/ 2 w 110"/>
                <a:gd name="T21" fmla="*/ 81 h 117"/>
                <a:gd name="T22" fmla="*/ 11 w 110"/>
                <a:gd name="T23" fmla="*/ 3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17">
                  <a:moveTo>
                    <a:pt x="11" y="30"/>
                  </a:moveTo>
                  <a:cubicBezTo>
                    <a:pt x="17" y="45"/>
                    <a:pt x="22" y="60"/>
                    <a:pt x="9" y="75"/>
                  </a:cubicBezTo>
                  <a:cubicBezTo>
                    <a:pt x="23" y="70"/>
                    <a:pt x="28" y="59"/>
                    <a:pt x="25" y="46"/>
                  </a:cubicBezTo>
                  <a:cubicBezTo>
                    <a:pt x="23" y="36"/>
                    <a:pt x="24" y="27"/>
                    <a:pt x="26" y="17"/>
                  </a:cubicBezTo>
                  <a:cubicBezTo>
                    <a:pt x="46" y="0"/>
                    <a:pt x="69" y="10"/>
                    <a:pt x="74" y="38"/>
                  </a:cubicBezTo>
                  <a:cubicBezTo>
                    <a:pt x="83" y="79"/>
                    <a:pt x="83" y="79"/>
                    <a:pt x="98" y="93"/>
                  </a:cubicBezTo>
                  <a:cubicBezTo>
                    <a:pt x="94" y="79"/>
                    <a:pt x="86" y="69"/>
                    <a:pt x="92" y="55"/>
                  </a:cubicBezTo>
                  <a:cubicBezTo>
                    <a:pt x="107" y="69"/>
                    <a:pt x="107" y="87"/>
                    <a:pt x="109" y="104"/>
                  </a:cubicBezTo>
                  <a:cubicBezTo>
                    <a:pt x="110" y="117"/>
                    <a:pt x="97" y="114"/>
                    <a:pt x="92" y="111"/>
                  </a:cubicBezTo>
                  <a:cubicBezTo>
                    <a:pt x="78" y="103"/>
                    <a:pt x="64" y="104"/>
                    <a:pt x="49" y="105"/>
                  </a:cubicBezTo>
                  <a:cubicBezTo>
                    <a:pt x="29" y="106"/>
                    <a:pt x="13" y="99"/>
                    <a:pt x="2" y="81"/>
                  </a:cubicBezTo>
                  <a:cubicBezTo>
                    <a:pt x="3" y="63"/>
                    <a:pt x="0" y="45"/>
                    <a:pt x="11" y="30"/>
                  </a:cubicBezTo>
                  <a:close/>
                </a:path>
              </a:pathLst>
            </a:custGeom>
            <a:solidFill>
              <a:srgbClr val="B2D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9" name="Freeform 89">
              <a:extLst>
                <a:ext uri="{FF2B5EF4-FFF2-40B4-BE49-F238E27FC236}">
                  <a16:creationId xmlns:a16="http://schemas.microsoft.com/office/drawing/2014/main" id="{CDC1C9CD-5CFC-DC40-BD25-BBF66D38FFD2}"/>
                </a:ext>
              </a:extLst>
            </p:cNvPr>
            <p:cNvSpPr/>
            <p:nvPr/>
          </p:nvSpPr>
          <p:spPr bwMode="auto">
            <a:xfrm>
              <a:off x="2528888" y="3902075"/>
              <a:ext cx="339725" cy="268287"/>
            </a:xfrm>
            <a:custGeom>
              <a:avLst/>
              <a:gdLst>
                <a:gd name="T0" fmla="*/ 90 w 90"/>
                <a:gd name="T1" fmla="*/ 70 h 71"/>
                <a:gd name="T2" fmla="*/ 79 w 90"/>
                <a:gd name="T3" fmla="*/ 71 h 71"/>
                <a:gd name="T4" fmla="*/ 65 w 90"/>
                <a:gd name="T5" fmla="*/ 69 h 71"/>
                <a:gd name="T6" fmla="*/ 77 w 90"/>
                <a:gd name="T7" fmla="*/ 47 h 71"/>
                <a:gd name="T8" fmla="*/ 34 w 90"/>
                <a:gd name="T9" fmla="*/ 52 h 71"/>
                <a:gd name="T10" fmla="*/ 0 w 90"/>
                <a:gd name="T11" fmla="*/ 18 h 71"/>
                <a:gd name="T12" fmla="*/ 90 w 90"/>
                <a:gd name="T13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1">
                  <a:moveTo>
                    <a:pt x="90" y="70"/>
                  </a:moveTo>
                  <a:cubicBezTo>
                    <a:pt x="86" y="70"/>
                    <a:pt x="82" y="70"/>
                    <a:pt x="79" y="71"/>
                  </a:cubicBezTo>
                  <a:cubicBezTo>
                    <a:pt x="74" y="70"/>
                    <a:pt x="70" y="69"/>
                    <a:pt x="65" y="69"/>
                  </a:cubicBezTo>
                  <a:cubicBezTo>
                    <a:pt x="65" y="59"/>
                    <a:pt x="73" y="55"/>
                    <a:pt x="77" y="47"/>
                  </a:cubicBezTo>
                  <a:cubicBezTo>
                    <a:pt x="62" y="45"/>
                    <a:pt x="51" y="70"/>
                    <a:pt x="34" y="52"/>
                  </a:cubicBezTo>
                  <a:cubicBezTo>
                    <a:pt x="24" y="40"/>
                    <a:pt x="12" y="30"/>
                    <a:pt x="0" y="18"/>
                  </a:cubicBezTo>
                  <a:cubicBezTo>
                    <a:pt x="44" y="0"/>
                    <a:pt x="88" y="26"/>
                    <a:pt x="90" y="70"/>
                  </a:cubicBezTo>
                  <a:close/>
                </a:path>
              </a:pathLst>
            </a:custGeom>
            <a:solidFill>
              <a:srgbClr val="BFE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0" name="Freeform 90">
              <a:extLst>
                <a:ext uri="{FF2B5EF4-FFF2-40B4-BE49-F238E27FC236}">
                  <a16:creationId xmlns:a16="http://schemas.microsoft.com/office/drawing/2014/main" id="{7E5297AA-1218-FCFC-9239-ED1CA466D3FB}"/>
                </a:ext>
              </a:extLst>
            </p:cNvPr>
            <p:cNvSpPr/>
            <p:nvPr/>
          </p:nvSpPr>
          <p:spPr bwMode="auto">
            <a:xfrm>
              <a:off x="2695575" y="4187825"/>
              <a:ext cx="222250" cy="204787"/>
            </a:xfrm>
            <a:custGeom>
              <a:avLst/>
              <a:gdLst>
                <a:gd name="T0" fmla="*/ 42 w 59"/>
                <a:gd name="T1" fmla="*/ 2 h 54"/>
                <a:gd name="T2" fmla="*/ 45 w 59"/>
                <a:gd name="T3" fmla="*/ 30 h 54"/>
                <a:gd name="T4" fmla="*/ 13 w 59"/>
                <a:gd name="T5" fmla="*/ 30 h 54"/>
                <a:gd name="T6" fmla="*/ 0 w 59"/>
                <a:gd name="T7" fmla="*/ 1 h 54"/>
                <a:gd name="T8" fmla="*/ 42 w 59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42" y="2"/>
                  </a:moveTo>
                  <a:cubicBezTo>
                    <a:pt x="59" y="10"/>
                    <a:pt x="43" y="21"/>
                    <a:pt x="45" y="30"/>
                  </a:cubicBezTo>
                  <a:cubicBezTo>
                    <a:pt x="29" y="54"/>
                    <a:pt x="27" y="54"/>
                    <a:pt x="13" y="30"/>
                  </a:cubicBezTo>
                  <a:cubicBezTo>
                    <a:pt x="8" y="21"/>
                    <a:pt x="1" y="13"/>
                    <a:pt x="0" y="1"/>
                  </a:cubicBezTo>
                  <a:cubicBezTo>
                    <a:pt x="15" y="0"/>
                    <a:pt x="28" y="11"/>
                    <a:pt x="42" y="2"/>
                  </a:cubicBezTo>
                  <a:close/>
                </a:path>
              </a:pathLst>
            </a:custGeom>
            <a:solidFill>
              <a:srgbClr val="B7D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1" name="Freeform 91">
              <a:extLst>
                <a:ext uri="{FF2B5EF4-FFF2-40B4-BE49-F238E27FC236}">
                  <a16:creationId xmlns:a16="http://schemas.microsoft.com/office/drawing/2014/main" id="{F9D0E58F-688B-C78B-37E2-C14CB39CD06F}"/>
                </a:ext>
              </a:extLst>
            </p:cNvPr>
            <p:cNvSpPr/>
            <p:nvPr/>
          </p:nvSpPr>
          <p:spPr bwMode="auto">
            <a:xfrm>
              <a:off x="2487613" y="4384675"/>
              <a:ext cx="101600" cy="109537"/>
            </a:xfrm>
            <a:custGeom>
              <a:avLst/>
              <a:gdLst>
                <a:gd name="T0" fmla="*/ 27 w 27"/>
                <a:gd name="T1" fmla="*/ 8 h 29"/>
                <a:gd name="T2" fmla="*/ 10 w 27"/>
                <a:gd name="T3" fmla="*/ 27 h 29"/>
                <a:gd name="T4" fmla="*/ 2 w 27"/>
                <a:gd name="T5" fmla="*/ 12 h 29"/>
                <a:gd name="T6" fmla="*/ 27 w 27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8">
                  <a:moveTo>
                    <a:pt x="27" y="8"/>
                  </a:moveTo>
                  <a:cubicBezTo>
                    <a:pt x="20" y="14"/>
                    <a:pt x="22" y="29"/>
                    <a:pt x="10" y="27"/>
                  </a:cubicBezTo>
                  <a:cubicBezTo>
                    <a:pt x="5" y="26"/>
                    <a:pt x="0" y="18"/>
                    <a:pt x="2" y="12"/>
                  </a:cubicBezTo>
                  <a:cubicBezTo>
                    <a:pt x="7" y="0"/>
                    <a:pt x="18" y="9"/>
                    <a:pt x="27" y="8"/>
                  </a:cubicBezTo>
                  <a:close/>
                </a:path>
              </a:pathLst>
            </a:custGeom>
            <a:solidFill>
              <a:srgbClr val="BE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2" name="Freeform 92">
              <a:extLst>
                <a:ext uri="{FF2B5EF4-FFF2-40B4-BE49-F238E27FC236}">
                  <a16:creationId xmlns:a16="http://schemas.microsoft.com/office/drawing/2014/main" id="{7ADD6F42-884A-0DA5-8E01-08F16C3B4BBA}"/>
                </a:ext>
              </a:extLst>
            </p:cNvPr>
            <p:cNvSpPr/>
            <p:nvPr/>
          </p:nvSpPr>
          <p:spPr bwMode="auto">
            <a:xfrm>
              <a:off x="3313113" y="3055938"/>
              <a:ext cx="233362" cy="315912"/>
            </a:xfrm>
            <a:custGeom>
              <a:avLst/>
              <a:gdLst>
                <a:gd name="T0" fmla="*/ 11 w 62"/>
                <a:gd name="T1" fmla="*/ 7 h 84"/>
                <a:gd name="T2" fmla="*/ 11 w 62"/>
                <a:gd name="T3" fmla="*/ 0 h 84"/>
                <a:gd name="T4" fmla="*/ 39 w 62"/>
                <a:gd name="T5" fmla="*/ 31 h 84"/>
                <a:gd name="T6" fmla="*/ 62 w 62"/>
                <a:gd name="T7" fmla="*/ 51 h 84"/>
                <a:gd name="T8" fmla="*/ 56 w 62"/>
                <a:gd name="T9" fmla="*/ 67 h 84"/>
                <a:gd name="T10" fmla="*/ 30 w 62"/>
                <a:gd name="T11" fmla="*/ 78 h 84"/>
                <a:gd name="T12" fmla="*/ 26 w 62"/>
                <a:gd name="T13" fmla="*/ 78 h 84"/>
                <a:gd name="T14" fmla="*/ 14 w 62"/>
                <a:gd name="T15" fmla="*/ 67 h 84"/>
                <a:gd name="T16" fmla="*/ 21 w 62"/>
                <a:gd name="T17" fmla="*/ 51 h 84"/>
                <a:gd name="T18" fmla="*/ 15 w 62"/>
                <a:gd name="T19" fmla="*/ 67 h 84"/>
                <a:gd name="T20" fmla="*/ 9 w 62"/>
                <a:gd name="T21" fmla="*/ 30 h 84"/>
                <a:gd name="T22" fmla="*/ 10 w 62"/>
                <a:gd name="T23" fmla="*/ 11 h 84"/>
                <a:gd name="T24" fmla="*/ 11 w 62"/>
                <a:gd name="T25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4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19" y="11"/>
                    <a:pt x="25" y="24"/>
                    <a:pt x="39" y="31"/>
                  </a:cubicBezTo>
                  <a:cubicBezTo>
                    <a:pt x="42" y="43"/>
                    <a:pt x="60" y="37"/>
                    <a:pt x="62" y="51"/>
                  </a:cubicBezTo>
                  <a:cubicBezTo>
                    <a:pt x="47" y="51"/>
                    <a:pt x="56" y="61"/>
                    <a:pt x="56" y="67"/>
                  </a:cubicBezTo>
                  <a:cubicBezTo>
                    <a:pt x="54" y="84"/>
                    <a:pt x="38" y="72"/>
                    <a:pt x="30" y="78"/>
                  </a:cubicBezTo>
                  <a:cubicBezTo>
                    <a:pt x="29" y="78"/>
                    <a:pt x="27" y="78"/>
                    <a:pt x="26" y="78"/>
                  </a:cubicBezTo>
                  <a:cubicBezTo>
                    <a:pt x="23" y="74"/>
                    <a:pt x="13" y="76"/>
                    <a:pt x="14" y="67"/>
                  </a:cubicBezTo>
                  <a:cubicBezTo>
                    <a:pt x="17" y="62"/>
                    <a:pt x="21" y="57"/>
                    <a:pt x="21" y="51"/>
                  </a:cubicBezTo>
                  <a:cubicBezTo>
                    <a:pt x="18" y="56"/>
                    <a:pt x="18" y="62"/>
                    <a:pt x="15" y="67"/>
                  </a:cubicBezTo>
                  <a:cubicBezTo>
                    <a:pt x="0" y="57"/>
                    <a:pt x="12" y="42"/>
                    <a:pt x="9" y="30"/>
                  </a:cubicBezTo>
                  <a:cubicBezTo>
                    <a:pt x="7" y="25"/>
                    <a:pt x="10" y="18"/>
                    <a:pt x="10" y="11"/>
                  </a:cubicBezTo>
                  <a:cubicBezTo>
                    <a:pt x="11" y="10"/>
                    <a:pt x="11" y="9"/>
                    <a:pt x="11" y="7"/>
                  </a:cubicBezTo>
                  <a:close/>
                </a:path>
              </a:pathLst>
            </a:custGeom>
            <a:solidFill>
              <a:srgbClr val="D4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3" name="Freeform 93">
              <a:extLst>
                <a:ext uri="{FF2B5EF4-FFF2-40B4-BE49-F238E27FC236}">
                  <a16:creationId xmlns:a16="http://schemas.microsoft.com/office/drawing/2014/main" id="{77494830-DD01-38CF-9840-B33606C15836}"/>
                </a:ext>
              </a:extLst>
            </p:cNvPr>
            <p:cNvSpPr/>
            <p:nvPr/>
          </p:nvSpPr>
          <p:spPr bwMode="auto">
            <a:xfrm>
              <a:off x="2078038" y="2109788"/>
              <a:ext cx="300037" cy="400050"/>
            </a:xfrm>
            <a:custGeom>
              <a:avLst/>
              <a:gdLst>
                <a:gd name="T0" fmla="*/ 46 w 80"/>
                <a:gd name="T1" fmla="*/ 106 h 106"/>
                <a:gd name="T2" fmla="*/ 4 w 80"/>
                <a:gd name="T3" fmla="*/ 44 h 106"/>
                <a:gd name="T4" fmla="*/ 7 w 80"/>
                <a:gd name="T5" fmla="*/ 27 h 106"/>
                <a:gd name="T6" fmla="*/ 30 w 80"/>
                <a:gd name="T7" fmla="*/ 4 h 106"/>
                <a:gd name="T8" fmla="*/ 42 w 80"/>
                <a:gd name="T9" fmla="*/ 35 h 106"/>
                <a:gd name="T10" fmla="*/ 47 w 80"/>
                <a:gd name="T11" fmla="*/ 54 h 106"/>
                <a:gd name="T12" fmla="*/ 33 w 80"/>
                <a:gd name="T13" fmla="*/ 73 h 106"/>
                <a:gd name="T14" fmla="*/ 80 w 80"/>
                <a:gd name="T15" fmla="*/ 106 h 106"/>
                <a:gd name="T16" fmla="*/ 46 w 80"/>
                <a:gd name="T1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05">
                  <a:moveTo>
                    <a:pt x="46" y="106"/>
                  </a:moveTo>
                  <a:cubicBezTo>
                    <a:pt x="17" y="99"/>
                    <a:pt x="0" y="75"/>
                    <a:pt x="4" y="44"/>
                  </a:cubicBezTo>
                  <a:cubicBezTo>
                    <a:pt x="5" y="39"/>
                    <a:pt x="6" y="33"/>
                    <a:pt x="7" y="27"/>
                  </a:cubicBezTo>
                  <a:cubicBezTo>
                    <a:pt x="15" y="19"/>
                    <a:pt x="15" y="0"/>
                    <a:pt x="30" y="4"/>
                  </a:cubicBezTo>
                  <a:cubicBezTo>
                    <a:pt x="43" y="7"/>
                    <a:pt x="41" y="23"/>
                    <a:pt x="42" y="35"/>
                  </a:cubicBezTo>
                  <a:cubicBezTo>
                    <a:pt x="43" y="42"/>
                    <a:pt x="44" y="48"/>
                    <a:pt x="47" y="54"/>
                  </a:cubicBezTo>
                  <a:cubicBezTo>
                    <a:pt x="55" y="75"/>
                    <a:pt x="55" y="75"/>
                    <a:pt x="33" y="73"/>
                  </a:cubicBezTo>
                  <a:cubicBezTo>
                    <a:pt x="45" y="90"/>
                    <a:pt x="80" y="73"/>
                    <a:pt x="80" y="106"/>
                  </a:cubicBezTo>
                  <a:cubicBezTo>
                    <a:pt x="69" y="106"/>
                    <a:pt x="58" y="106"/>
                    <a:pt x="46" y="106"/>
                  </a:cubicBezTo>
                  <a:close/>
                </a:path>
              </a:pathLst>
            </a:custGeom>
            <a:solidFill>
              <a:srgbClr val="B5D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4" name="Freeform 94">
              <a:extLst>
                <a:ext uri="{FF2B5EF4-FFF2-40B4-BE49-F238E27FC236}">
                  <a16:creationId xmlns:a16="http://schemas.microsoft.com/office/drawing/2014/main" id="{C329228C-E592-DD1B-F993-D964C6B0A377}"/>
                </a:ext>
              </a:extLst>
            </p:cNvPr>
            <p:cNvSpPr/>
            <p:nvPr/>
          </p:nvSpPr>
          <p:spPr bwMode="auto">
            <a:xfrm>
              <a:off x="3425825" y="3273425"/>
              <a:ext cx="200025" cy="131762"/>
            </a:xfrm>
            <a:custGeom>
              <a:avLst/>
              <a:gdLst>
                <a:gd name="T0" fmla="*/ 0 w 53"/>
                <a:gd name="T1" fmla="*/ 20 h 35"/>
                <a:gd name="T2" fmla="*/ 8 w 53"/>
                <a:gd name="T3" fmla="*/ 14 h 35"/>
                <a:gd name="T4" fmla="*/ 25 w 53"/>
                <a:gd name="T5" fmla="*/ 10 h 35"/>
                <a:gd name="T6" fmla="*/ 40 w 53"/>
                <a:gd name="T7" fmla="*/ 1 h 35"/>
                <a:gd name="T8" fmla="*/ 48 w 53"/>
                <a:gd name="T9" fmla="*/ 12 h 35"/>
                <a:gd name="T10" fmla="*/ 33 w 53"/>
                <a:gd name="T11" fmla="*/ 24 h 35"/>
                <a:gd name="T12" fmla="*/ 20 w 53"/>
                <a:gd name="T13" fmla="*/ 33 h 35"/>
                <a:gd name="T14" fmla="*/ 16 w 53"/>
                <a:gd name="T15" fmla="*/ 33 h 35"/>
                <a:gd name="T16" fmla="*/ 0 w 53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5">
                  <a:moveTo>
                    <a:pt x="0" y="20"/>
                  </a:moveTo>
                  <a:cubicBezTo>
                    <a:pt x="1" y="15"/>
                    <a:pt x="3" y="14"/>
                    <a:pt x="8" y="14"/>
                  </a:cubicBezTo>
                  <a:cubicBezTo>
                    <a:pt x="14" y="15"/>
                    <a:pt x="21" y="17"/>
                    <a:pt x="25" y="10"/>
                  </a:cubicBezTo>
                  <a:cubicBezTo>
                    <a:pt x="28" y="3"/>
                    <a:pt x="32" y="0"/>
                    <a:pt x="40" y="1"/>
                  </a:cubicBezTo>
                  <a:cubicBezTo>
                    <a:pt x="43" y="4"/>
                    <a:pt x="53" y="3"/>
                    <a:pt x="48" y="12"/>
                  </a:cubicBezTo>
                  <a:cubicBezTo>
                    <a:pt x="43" y="16"/>
                    <a:pt x="36" y="17"/>
                    <a:pt x="33" y="24"/>
                  </a:cubicBezTo>
                  <a:cubicBezTo>
                    <a:pt x="29" y="27"/>
                    <a:pt x="25" y="30"/>
                    <a:pt x="20" y="33"/>
                  </a:cubicBezTo>
                  <a:cubicBezTo>
                    <a:pt x="19" y="35"/>
                    <a:pt x="18" y="35"/>
                    <a:pt x="16" y="33"/>
                  </a:cubicBezTo>
                  <a:cubicBezTo>
                    <a:pt x="16" y="23"/>
                    <a:pt x="8" y="22"/>
                    <a:pt x="0" y="20"/>
                  </a:cubicBezTo>
                  <a:close/>
                </a:path>
              </a:pathLst>
            </a:custGeom>
            <a:solidFill>
              <a:srgbClr val="BF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5" name="Freeform 95">
              <a:extLst>
                <a:ext uri="{FF2B5EF4-FFF2-40B4-BE49-F238E27FC236}">
                  <a16:creationId xmlns:a16="http://schemas.microsoft.com/office/drawing/2014/main" id="{A7F16FE8-B7EF-87B1-442A-C852C807B26E}"/>
                </a:ext>
              </a:extLst>
            </p:cNvPr>
            <p:cNvSpPr/>
            <p:nvPr/>
          </p:nvSpPr>
          <p:spPr bwMode="auto">
            <a:xfrm>
              <a:off x="3486150" y="3397250"/>
              <a:ext cx="134937" cy="166687"/>
            </a:xfrm>
            <a:custGeom>
              <a:avLst/>
              <a:gdLst>
                <a:gd name="T0" fmla="*/ 0 w 36"/>
                <a:gd name="T1" fmla="*/ 0 h 44"/>
                <a:gd name="T2" fmla="*/ 4 w 36"/>
                <a:gd name="T3" fmla="*/ 0 h 44"/>
                <a:gd name="T4" fmla="*/ 13 w 36"/>
                <a:gd name="T5" fmla="*/ 16 h 44"/>
                <a:gd name="T6" fmla="*/ 36 w 36"/>
                <a:gd name="T7" fmla="*/ 44 h 44"/>
                <a:gd name="T8" fmla="*/ 0 w 3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4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10" y="4"/>
                    <a:pt x="4" y="14"/>
                    <a:pt x="13" y="16"/>
                  </a:cubicBezTo>
                  <a:cubicBezTo>
                    <a:pt x="21" y="25"/>
                    <a:pt x="28" y="34"/>
                    <a:pt x="36" y="44"/>
                  </a:cubicBezTo>
                  <a:cubicBezTo>
                    <a:pt x="10" y="39"/>
                    <a:pt x="0" y="27"/>
                    <a:pt x="0" y="0"/>
                  </a:cubicBezTo>
                  <a:close/>
                </a:path>
              </a:pathLst>
            </a:custGeom>
            <a:solidFill>
              <a:srgbClr val="AC9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6" name="Freeform 96">
              <a:extLst>
                <a:ext uri="{FF2B5EF4-FFF2-40B4-BE49-F238E27FC236}">
                  <a16:creationId xmlns:a16="http://schemas.microsoft.com/office/drawing/2014/main" id="{47BB64E0-BBB1-DC22-1675-F8B4B2382992}"/>
                </a:ext>
              </a:extLst>
            </p:cNvPr>
            <p:cNvSpPr/>
            <p:nvPr/>
          </p:nvSpPr>
          <p:spPr bwMode="auto">
            <a:xfrm>
              <a:off x="3327400" y="3457575"/>
              <a:ext cx="125412" cy="79375"/>
            </a:xfrm>
            <a:custGeom>
              <a:avLst/>
              <a:gdLst>
                <a:gd name="T0" fmla="*/ 0 w 33"/>
                <a:gd name="T1" fmla="*/ 0 h 21"/>
                <a:gd name="T2" fmla="*/ 8 w 33"/>
                <a:gd name="T3" fmla="*/ 0 h 21"/>
                <a:gd name="T4" fmla="*/ 33 w 33"/>
                <a:gd name="T5" fmla="*/ 21 h 21"/>
                <a:gd name="T6" fmla="*/ 0 w 3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1">
                  <a:moveTo>
                    <a:pt x="0" y="0"/>
                  </a:moveTo>
                  <a:cubicBezTo>
                    <a:pt x="2" y="0"/>
                    <a:pt x="5" y="0"/>
                    <a:pt x="8" y="0"/>
                  </a:cubicBezTo>
                  <a:cubicBezTo>
                    <a:pt x="16" y="7"/>
                    <a:pt x="24" y="14"/>
                    <a:pt x="33" y="21"/>
                  </a:cubicBezTo>
                  <a:cubicBezTo>
                    <a:pt x="18" y="19"/>
                    <a:pt x="7" y="13"/>
                    <a:pt x="0" y="0"/>
                  </a:cubicBezTo>
                  <a:close/>
                </a:path>
              </a:pathLst>
            </a:custGeom>
            <a:solidFill>
              <a:srgbClr val="9C8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7" name="Freeform 97">
              <a:extLst>
                <a:ext uri="{FF2B5EF4-FFF2-40B4-BE49-F238E27FC236}">
                  <a16:creationId xmlns:a16="http://schemas.microsoft.com/office/drawing/2014/main" id="{740BCF3D-B03E-93B3-383A-B147F9111787}"/>
                </a:ext>
              </a:extLst>
            </p:cNvPr>
            <p:cNvSpPr/>
            <p:nvPr/>
          </p:nvSpPr>
          <p:spPr bwMode="auto">
            <a:xfrm>
              <a:off x="1611313" y="3690938"/>
              <a:ext cx="274637" cy="298450"/>
            </a:xfrm>
            <a:custGeom>
              <a:avLst/>
              <a:gdLst>
                <a:gd name="T0" fmla="*/ 62 w 73"/>
                <a:gd name="T1" fmla="*/ 66 h 79"/>
                <a:gd name="T2" fmla="*/ 62 w 73"/>
                <a:gd name="T3" fmla="*/ 79 h 79"/>
                <a:gd name="T4" fmla="*/ 19 w 73"/>
                <a:gd name="T5" fmla="*/ 54 h 79"/>
                <a:gd name="T6" fmla="*/ 11 w 73"/>
                <a:gd name="T7" fmla="*/ 26 h 79"/>
                <a:gd name="T8" fmla="*/ 4 w 73"/>
                <a:gd name="T9" fmla="*/ 2 h 79"/>
                <a:gd name="T10" fmla="*/ 26 w 73"/>
                <a:gd name="T11" fmla="*/ 10 h 79"/>
                <a:gd name="T12" fmla="*/ 40 w 73"/>
                <a:gd name="T13" fmla="*/ 21 h 79"/>
                <a:gd name="T14" fmla="*/ 45 w 73"/>
                <a:gd name="T15" fmla="*/ 43 h 79"/>
                <a:gd name="T16" fmla="*/ 63 w 73"/>
                <a:gd name="T17" fmla="*/ 50 h 79"/>
                <a:gd name="T18" fmla="*/ 71 w 73"/>
                <a:gd name="T19" fmla="*/ 57 h 79"/>
                <a:gd name="T20" fmla="*/ 62 w 73"/>
                <a:gd name="T21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9">
                  <a:moveTo>
                    <a:pt x="62" y="66"/>
                  </a:moveTo>
                  <a:cubicBezTo>
                    <a:pt x="65" y="70"/>
                    <a:pt x="65" y="74"/>
                    <a:pt x="62" y="79"/>
                  </a:cubicBezTo>
                  <a:cubicBezTo>
                    <a:pt x="44" y="76"/>
                    <a:pt x="34" y="62"/>
                    <a:pt x="19" y="54"/>
                  </a:cubicBezTo>
                  <a:cubicBezTo>
                    <a:pt x="9" y="47"/>
                    <a:pt x="19" y="34"/>
                    <a:pt x="11" y="26"/>
                  </a:cubicBezTo>
                  <a:cubicBezTo>
                    <a:pt x="14" y="16"/>
                    <a:pt x="0" y="12"/>
                    <a:pt x="4" y="2"/>
                  </a:cubicBezTo>
                  <a:cubicBezTo>
                    <a:pt x="13" y="0"/>
                    <a:pt x="19" y="6"/>
                    <a:pt x="26" y="10"/>
                  </a:cubicBezTo>
                  <a:cubicBezTo>
                    <a:pt x="30" y="14"/>
                    <a:pt x="38" y="14"/>
                    <a:pt x="40" y="21"/>
                  </a:cubicBezTo>
                  <a:cubicBezTo>
                    <a:pt x="34" y="30"/>
                    <a:pt x="35" y="37"/>
                    <a:pt x="45" y="43"/>
                  </a:cubicBezTo>
                  <a:cubicBezTo>
                    <a:pt x="50" y="46"/>
                    <a:pt x="56" y="49"/>
                    <a:pt x="63" y="50"/>
                  </a:cubicBezTo>
                  <a:cubicBezTo>
                    <a:pt x="66" y="52"/>
                    <a:pt x="69" y="54"/>
                    <a:pt x="71" y="57"/>
                  </a:cubicBezTo>
                  <a:cubicBezTo>
                    <a:pt x="73" y="65"/>
                    <a:pt x="65" y="63"/>
                    <a:pt x="62" y="66"/>
                  </a:cubicBezTo>
                  <a:close/>
                </a:path>
              </a:pathLst>
            </a:custGeom>
            <a:solidFill>
              <a:srgbClr val="CC8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8" name="Freeform 98">
              <a:extLst>
                <a:ext uri="{FF2B5EF4-FFF2-40B4-BE49-F238E27FC236}">
                  <a16:creationId xmlns:a16="http://schemas.microsoft.com/office/drawing/2014/main" id="{6C1B99F6-8130-A7DB-5484-D1D76BD10D50}"/>
                </a:ext>
              </a:extLst>
            </p:cNvPr>
            <p:cNvSpPr/>
            <p:nvPr/>
          </p:nvSpPr>
          <p:spPr bwMode="auto">
            <a:xfrm>
              <a:off x="1677988" y="3894138"/>
              <a:ext cx="166687" cy="180975"/>
            </a:xfrm>
            <a:custGeom>
              <a:avLst/>
              <a:gdLst>
                <a:gd name="T0" fmla="*/ 1 w 44"/>
                <a:gd name="T1" fmla="*/ 0 h 48"/>
                <a:gd name="T2" fmla="*/ 44 w 44"/>
                <a:gd name="T3" fmla="*/ 25 h 48"/>
                <a:gd name="T4" fmla="*/ 32 w 44"/>
                <a:gd name="T5" fmla="*/ 48 h 48"/>
                <a:gd name="T6" fmla="*/ 10 w 44"/>
                <a:gd name="T7" fmla="*/ 27 h 48"/>
                <a:gd name="T8" fmla="*/ 1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1" y="0"/>
                  </a:moveTo>
                  <a:cubicBezTo>
                    <a:pt x="19" y="1"/>
                    <a:pt x="30" y="16"/>
                    <a:pt x="44" y="25"/>
                  </a:cubicBezTo>
                  <a:cubicBezTo>
                    <a:pt x="42" y="33"/>
                    <a:pt x="38" y="41"/>
                    <a:pt x="32" y="48"/>
                  </a:cubicBezTo>
                  <a:cubicBezTo>
                    <a:pt x="25" y="42"/>
                    <a:pt x="19" y="32"/>
                    <a:pt x="10" y="27"/>
                  </a:cubicBezTo>
                  <a:cubicBezTo>
                    <a:pt x="0" y="21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BAD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9" name="Freeform 99">
              <a:extLst>
                <a:ext uri="{FF2B5EF4-FFF2-40B4-BE49-F238E27FC236}">
                  <a16:creationId xmlns:a16="http://schemas.microsoft.com/office/drawing/2014/main" id="{813FFA68-168C-38ED-41C1-501B1C7E918C}"/>
                </a:ext>
              </a:extLst>
            </p:cNvPr>
            <p:cNvSpPr/>
            <p:nvPr/>
          </p:nvSpPr>
          <p:spPr bwMode="auto">
            <a:xfrm>
              <a:off x="1708150" y="4038600"/>
              <a:ext cx="76200" cy="123825"/>
            </a:xfrm>
            <a:custGeom>
              <a:avLst/>
              <a:gdLst>
                <a:gd name="T0" fmla="*/ 20 w 20"/>
                <a:gd name="T1" fmla="*/ 18 h 33"/>
                <a:gd name="T2" fmla="*/ 12 w 20"/>
                <a:gd name="T3" fmla="*/ 26 h 33"/>
                <a:gd name="T4" fmla="*/ 1 w 20"/>
                <a:gd name="T5" fmla="*/ 21 h 33"/>
                <a:gd name="T6" fmla="*/ 1 w 20"/>
                <a:gd name="T7" fmla="*/ 0 h 33"/>
                <a:gd name="T8" fmla="*/ 20 w 20"/>
                <a:gd name="T9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">
                  <a:moveTo>
                    <a:pt x="20" y="18"/>
                  </a:moveTo>
                  <a:cubicBezTo>
                    <a:pt x="17" y="20"/>
                    <a:pt x="15" y="23"/>
                    <a:pt x="12" y="26"/>
                  </a:cubicBezTo>
                  <a:cubicBezTo>
                    <a:pt x="7" y="27"/>
                    <a:pt x="1" y="33"/>
                    <a:pt x="1" y="21"/>
                  </a:cubicBezTo>
                  <a:cubicBezTo>
                    <a:pt x="0" y="15"/>
                    <a:pt x="1" y="8"/>
                    <a:pt x="1" y="0"/>
                  </a:cubicBezTo>
                  <a:cubicBezTo>
                    <a:pt x="11" y="4"/>
                    <a:pt x="16" y="10"/>
                    <a:pt x="20" y="18"/>
                  </a:cubicBezTo>
                  <a:close/>
                </a:path>
              </a:pathLst>
            </a:custGeom>
            <a:solidFill>
              <a:srgbClr val="C2D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0" name="Freeform 100">
              <a:extLst>
                <a:ext uri="{FF2B5EF4-FFF2-40B4-BE49-F238E27FC236}">
                  <a16:creationId xmlns:a16="http://schemas.microsoft.com/office/drawing/2014/main" id="{C8D4AFA8-D644-6D54-7AF6-7C98C8F2D060}"/>
                </a:ext>
              </a:extLst>
            </p:cNvPr>
            <p:cNvSpPr/>
            <p:nvPr/>
          </p:nvSpPr>
          <p:spPr bwMode="auto">
            <a:xfrm>
              <a:off x="1169988" y="2659063"/>
              <a:ext cx="493712" cy="438150"/>
            </a:xfrm>
            <a:custGeom>
              <a:avLst/>
              <a:gdLst>
                <a:gd name="T0" fmla="*/ 60 w 131"/>
                <a:gd name="T1" fmla="*/ 102 h 116"/>
                <a:gd name="T2" fmla="*/ 13 w 131"/>
                <a:gd name="T3" fmla="*/ 86 h 116"/>
                <a:gd name="T4" fmla="*/ 51 w 131"/>
                <a:gd name="T5" fmla="*/ 110 h 116"/>
                <a:gd name="T6" fmla="*/ 32 w 131"/>
                <a:gd name="T7" fmla="*/ 116 h 116"/>
                <a:gd name="T8" fmla="*/ 3 w 131"/>
                <a:gd name="T9" fmla="*/ 80 h 116"/>
                <a:gd name="T10" fmla="*/ 29 w 131"/>
                <a:gd name="T11" fmla="*/ 34 h 116"/>
                <a:gd name="T12" fmla="*/ 68 w 131"/>
                <a:gd name="T13" fmla="*/ 0 h 116"/>
                <a:gd name="T14" fmla="*/ 126 w 131"/>
                <a:gd name="T15" fmla="*/ 49 h 116"/>
                <a:gd name="T16" fmla="*/ 120 w 131"/>
                <a:gd name="T17" fmla="*/ 81 h 116"/>
                <a:gd name="T18" fmla="*/ 81 w 131"/>
                <a:gd name="T19" fmla="*/ 108 h 116"/>
                <a:gd name="T20" fmla="*/ 60 w 131"/>
                <a:gd name="T21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15">
                  <a:moveTo>
                    <a:pt x="60" y="102"/>
                  </a:moveTo>
                  <a:cubicBezTo>
                    <a:pt x="48" y="88"/>
                    <a:pt x="34" y="81"/>
                    <a:pt x="13" y="86"/>
                  </a:cubicBezTo>
                  <a:cubicBezTo>
                    <a:pt x="27" y="94"/>
                    <a:pt x="44" y="92"/>
                    <a:pt x="51" y="110"/>
                  </a:cubicBezTo>
                  <a:cubicBezTo>
                    <a:pt x="44" y="112"/>
                    <a:pt x="38" y="114"/>
                    <a:pt x="32" y="116"/>
                  </a:cubicBezTo>
                  <a:cubicBezTo>
                    <a:pt x="15" y="110"/>
                    <a:pt x="7" y="97"/>
                    <a:pt x="3" y="80"/>
                  </a:cubicBezTo>
                  <a:cubicBezTo>
                    <a:pt x="0" y="58"/>
                    <a:pt x="10" y="44"/>
                    <a:pt x="29" y="34"/>
                  </a:cubicBezTo>
                  <a:cubicBezTo>
                    <a:pt x="44" y="25"/>
                    <a:pt x="57" y="14"/>
                    <a:pt x="68" y="0"/>
                  </a:cubicBezTo>
                  <a:cubicBezTo>
                    <a:pt x="97" y="4"/>
                    <a:pt x="113" y="26"/>
                    <a:pt x="126" y="49"/>
                  </a:cubicBezTo>
                  <a:cubicBezTo>
                    <a:pt x="131" y="59"/>
                    <a:pt x="128" y="72"/>
                    <a:pt x="120" y="81"/>
                  </a:cubicBezTo>
                  <a:cubicBezTo>
                    <a:pt x="109" y="92"/>
                    <a:pt x="96" y="101"/>
                    <a:pt x="81" y="108"/>
                  </a:cubicBezTo>
                  <a:cubicBezTo>
                    <a:pt x="72" y="113"/>
                    <a:pt x="67" y="105"/>
                    <a:pt x="60" y="102"/>
                  </a:cubicBezTo>
                  <a:close/>
                </a:path>
              </a:pathLst>
            </a:custGeom>
            <a:solidFill>
              <a:srgbClr val="B1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1" name="Freeform 101">
              <a:extLst>
                <a:ext uri="{FF2B5EF4-FFF2-40B4-BE49-F238E27FC236}">
                  <a16:creationId xmlns:a16="http://schemas.microsoft.com/office/drawing/2014/main" id="{1F03DE9E-9460-95E7-F48F-EA0F4EFEA2C9}"/>
                </a:ext>
              </a:extLst>
            </p:cNvPr>
            <p:cNvSpPr/>
            <p:nvPr/>
          </p:nvSpPr>
          <p:spPr bwMode="auto">
            <a:xfrm>
              <a:off x="1131888" y="2614613"/>
              <a:ext cx="158750" cy="173037"/>
            </a:xfrm>
            <a:custGeom>
              <a:avLst/>
              <a:gdLst>
                <a:gd name="T0" fmla="*/ 6 w 42"/>
                <a:gd name="T1" fmla="*/ 44 h 46"/>
                <a:gd name="T2" fmla="*/ 4 w 42"/>
                <a:gd name="T3" fmla="*/ 13 h 46"/>
                <a:gd name="T4" fmla="*/ 12 w 42"/>
                <a:gd name="T5" fmla="*/ 1 h 46"/>
                <a:gd name="T6" fmla="*/ 17 w 42"/>
                <a:gd name="T7" fmla="*/ 14 h 46"/>
                <a:gd name="T8" fmla="*/ 17 w 42"/>
                <a:gd name="T9" fmla="*/ 23 h 46"/>
                <a:gd name="T10" fmla="*/ 25 w 42"/>
                <a:gd name="T11" fmla="*/ 15 h 46"/>
                <a:gd name="T12" fmla="*/ 35 w 42"/>
                <a:gd name="T13" fmla="*/ 6 h 46"/>
                <a:gd name="T14" fmla="*/ 42 w 42"/>
                <a:gd name="T15" fmla="*/ 20 h 46"/>
                <a:gd name="T16" fmla="*/ 6 w 42"/>
                <a:gd name="T17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6">
                  <a:moveTo>
                    <a:pt x="6" y="44"/>
                  </a:moveTo>
                  <a:cubicBezTo>
                    <a:pt x="7" y="34"/>
                    <a:pt x="0" y="23"/>
                    <a:pt x="4" y="13"/>
                  </a:cubicBezTo>
                  <a:cubicBezTo>
                    <a:pt x="6" y="8"/>
                    <a:pt x="5" y="0"/>
                    <a:pt x="12" y="1"/>
                  </a:cubicBezTo>
                  <a:cubicBezTo>
                    <a:pt x="20" y="2"/>
                    <a:pt x="16" y="9"/>
                    <a:pt x="17" y="14"/>
                  </a:cubicBezTo>
                  <a:cubicBezTo>
                    <a:pt x="18" y="17"/>
                    <a:pt x="14" y="20"/>
                    <a:pt x="17" y="23"/>
                  </a:cubicBezTo>
                  <a:cubicBezTo>
                    <a:pt x="22" y="22"/>
                    <a:pt x="24" y="19"/>
                    <a:pt x="25" y="15"/>
                  </a:cubicBezTo>
                  <a:cubicBezTo>
                    <a:pt x="27" y="10"/>
                    <a:pt x="28" y="3"/>
                    <a:pt x="35" y="6"/>
                  </a:cubicBezTo>
                  <a:cubicBezTo>
                    <a:pt x="41" y="8"/>
                    <a:pt x="42" y="14"/>
                    <a:pt x="42" y="20"/>
                  </a:cubicBezTo>
                  <a:cubicBezTo>
                    <a:pt x="41" y="32"/>
                    <a:pt x="19" y="46"/>
                    <a:pt x="6" y="44"/>
                  </a:cubicBezTo>
                  <a:close/>
                </a:path>
              </a:pathLst>
            </a:custGeom>
            <a:solidFill>
              <a:srgbClr val="BCD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2" name="Freeform 102">
              <a:extLst>
                <a:ext uri="{FF2B5EF4-FFF2-40B4-BE49-F238E27FC236}">
                  <a16:creationId xmlns:a16="http://schemas.microsoft.com/office/drawing/2014/main" id="{E43E6E71-C96A-9DD2-03C3-123B3CA7A95D}"/>
                </a:ext>
              </a:extLst>
            </p:cNvPr>
            <p:cNvSpPr/>
            <p:nvPr/>
          </p:nvSpPr>
          <p:spPr bwMode="auto">
            <a:xfrm>
              <a:off x="1082675" y="2735263"/>
              <a:ext cx="147637" cy="368300"/>
            </a:xfrm>
            <a:custGeom>
              <a:avLst/>
              <a:gdLst>
                <a:gd name="T0" fmla="*/ 19 w 39"/>
                <a:gd name="T1" fmla="*/ 40 h 98"/>
                <a:gd name="T2" fmla="*/ 39 w 39"/>
                <a:gd name="T3" fmla="*/ 98 h 98"/>
                <a:gd name="T4" fmla="*/ 14 w 39"/>
                <a:gd name="T5" fmla="*/ 73 h 98"/>
                <a:gd name="T6" fmla="*/ 11 w 39"/>
                <a:gd name="T7" fmla="*/ 32 h 98"/>
                <a:gd name="T8" fmla="*/ 9 w 39"/>
                <a:gd name="T9" fmla="*/ 17 h 98"/>
                <a:gd name="T10" fmla="*/ 9 w 39"/>
                <a:gd name="T11" fmla="*/ 4 h 98"/>
                <a:gd name="T12" fmla="*/ 19 w 39"/>
                <a:gd name="T13" fmla="*/ 12 h 98"/>
                <a:gd name="T14" fmla="*/ 19 w 39"/>
                <a:gd name="T15" fmla="*/ 12 h 98"/>
                <a:gd name="T16" fmla="*/ 19 w 39"/>
                <a:gd name="T17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8">
                  <a:moveTo>
                    <a:pt x="19" y="40"/>
                  </a:moveTo>
                  <a:cubicBezTo>
                    <a:pt x="17" y="62"/>
                    <a:pt x="17" y="83"/>
                    <a:pt x="39" y="98"/>
                  </a:cubicBezTo>
                  <a:cubicBezTo>
                    <a:pt x="12" y="97"/>
                    <a:pt x="12" y="96"/>
                    <a:pt x="14" y="73"/>
                  </a:cubicBezTo>
                  <a:cubicBezTo>
                    <a:pt x="15" y="59"/>
                    <a:pt x="18" y="45"/>
                    <a:pt x="11" y="32"/>
                  </a:cubicBezTo>
                  <a:cubicBezTo>
                    <a:pt x="10" y="27"/>
                    <a:pt x="10" y="22"/>
                    <a:pt x="9" y="17"/>
                  </a:cubicBezTo>
                  <a:cubicBezTo>
                    <a:pt x="8" y="12"/>
                    <a:pt x="0" y="7"/>
                    <a:pt x="9" y="4"/>
                  </a:cubicBezTo>
                  <a:cubicBezTo>
                    <a:pt x="17" y="0"/>
                    <a:pt x="13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21"/>
                    <a:pt x="27" y="31"/>
                    <a:pt x="19" y="40"/>
                  </a:cubicBezTo>
                  <a:close/>
                </a:path>
              </a:pathLst>
            </a:custGeom>
            <a:solidFill>
              <a:srgbClr val="E29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3" name="Freeform 103">
              <a:extLst>
                <a:ext uri="{FF2B5EF4-FFF2-40B4-BE49-F238E27FC236}">
                  <a16:creationId xmlns:a16="http://schemas.microsoft.com/office/drawing/2014/main" id="{4F925F3F-FA59-098C-9FF0-CB0AAC513E45}"/>
                </a:ext>
              </a:extLst>
            </p:cNvPr>
            <p:cNvSpPr/>
            <p:nvPr/>
          </p:nvSpPr>
          <p:spPr bwMode="auto">
            <a:xfrm>
              <a:off x="1617663" y="3660775"/>
              <a:ext cx="128587" cy="98425"/>
            </a:xfrm>
            <a:custGeom>
              <a:avLst/>
              <a:gdLst>
                <a:gd name="T0" fmla="*/ 20 w 34"/>
                <a:gd name="T1" fmla="*/ 22 h 26"/>
                <a:gd name="T2" fmla="*/ 2 w 34"/>
                <a:gd name="T3" fmla="*/ 10 h 26"/>
                <a:gd name="T4" fmla="*/ 0 w 34"/>
                <a:gd name="T5" fmla="*/ 6 h 26"/>
                <a:gd name="T6" fmla="*/ 12 w 34"/>
                <a:gd name="T7" fmla="*/ 5 h 26"/>
                <a:gd name="T8" fmla="*/ 28 w 34"/>
                <a:gd name="T9" fmla="*/ 11 h 26"/>
                <a:gd name="T10" fmla="*/ 32 w 34"/>
                <a:gd name="T11" fmla="*/ 21 h 26"/>
                <a:gd name="T12" fmla="*/ 20 w 34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20" y="22"/>
                  </a:moveTo>
                  <a:cubicBezTo>
                    <a:pt x="14" y="18"/>
                    <a:pt x="8" y="14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4" y="0"/>
                    <a:pt x="8" y="5"/>
                    <a:pt x="12" y="5"/>
                  </a:cubicBezTo>
                  <a:cubicBezTo>
                    <a:pt x="18" y="5"/>
                    <a:pt x="24" y="6"/>
                    <a:pt x="28" y="11"/>
                  </a:cubicBezTo>
                  <a:cubicBezTo>
                    <a:pt x="31" y="13"/>
                    <a:pt x="34" y="17"/>
                    <a:pt x="32" y="21"/>
                  </a:cubicBezTo>
                  <a:cubicBezTo>
                    <a:pt x="30" y="26"/>
                    <a:pt x="25" y="24"/>
                    <a:pt x="20" y="22"/>
                  </a:cubicBezTo>
                  <a:close/>
                </a:path>
              </a:pathLst>
            </a:custGeom>
            <a:solidFill>
              <a:srgbClr val="D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4" name="Freeform 104">
              <a:extLst>
                <a:ext uri="{FF2B5EF4-FFF2-40B4-BE49-F238E27FC236}">
                  <a16:creationId xmlns:a16="http://schemas.microsoft.com/office/drawing/2014/main" id="{0A13351B-CF71-028F-B470-03DF5DF9EA2E}"/>
                </a:ext>
              </a:extLst>
            </p:cNvPr>
            <p:cNvSpPr/>
            <p:nvPr/>
          </p:nvSpPr>
          <p:spPr bwMode="auto">
            <a:xfrm>
              <a:off x="3478213" y="3243263"/>
              <a:ext cx="98425" cy="68262"/>
            </a:xfrm>
            <a:custGeom>
              <a:avLst/>
              <a:gdLst>
                <a:gd name="T0" fmla="*/ 26 w 26"/>
                <a:gd name="T1" fmla="*/ 9 h 18"/>
                <a:gd name="T2" fmla="*/ 11 w 26"/>
                <a:gd name="T3" fmla="*/ 18 h 18"/>
                <a:gd name="T4" fmla="*/ 18 w 26"/>
                <a:gd name="T5" fmla="*/ 1 h 18"/>
                <a:gd name="T6" fmla="*/ 26 w 26"/>
                <a:gd name="T7" fmla="*/ 6 h 18"/>
                <a:gd name="T8" fmla="*/ 26 w 2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26" y="9"/>
                  </a:moveTo>
                  <a:cubicBezTo>
                    <a:pt x="21" y="12"/>
                    <a:pt x="17" y="18"/>
                    <a:pt x="11" y="18"/>
                  </a:cubicBezTo>
                  <a:cubicBezTo>
                    <a:pt x="4" y="8"/>
                    <a:pt x="0" y="0"/>
                    <a:pt x="18" y="1"/>
                  </a:cubicBezTo>
                  <a:cubicBezTo>
                    <a:pt x="21" y="3"/>
                    <a:pt x="23" y="4"/>
                    <a:pt x="26" y="6"/>
                  </a:cubicBezTo>
                  <a:cubicBezTo>
                    <a:pt x="26" y="7"/>
                    <a:pt x="26" y="8"/>
                    <a:pt x="26" y="9"/>
                  </a:cubicBezTo>
                  <a:close/>
                </a:path>
              </a:pathLst>
            </a:custGeom>
            <a:solidFill>
              <a:srgbClr val="D0D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5" name="Freeform 105">
              <a:extLst>
                <a:ext uri="{FF2B5EF4-FFF2-40B4-BE49-F238E27FC236}">
                  <a16:creationId xmlns:a16="http://schemas.microsoft.com/office/drawing/2014/main" id="{4FE191EE-4692-A7D2-AEA3-5117AC26BD29}"/>
                </a:ext>
              </a:extLst>
            </p:cNvPr>
            <p:cNvSpPr/>
            <p:nvPr/>
          </p:nvSpPr>
          <p:spPr bwMode="auto">
            <a:xfrm>
              <a:off x="2755900" y="2057400"/>
              <a:ext cx="127000" cy="222250"/>
            </a:xfrm>
            <a:custGeom>
              <a:avLst/>
              <a:gdLst>
                <a:gd name="T0" fmla="*/ 26 w 34"/>
                <a:gd name="T1" fmla="*/ 33 h 59"/>
                <a:gd name="T2" fmla="*/ 16 w 34"/>
                <a:gd name="T3" fmla="*/ 59 h 59"/>
                <a:gd name="T4" fmla="*/ 10 w 34"/>
                <a:gd name="T5" fmla="*/ 36 h 59"/>
                <a:gd name="T6" fmla="*/ 15 w 34"/>
                <a:gd name="T7" fmla="*/ 0 h 59"/>
                <a:gd name="T8" fmla="*/ 26 w 34"/>
                <a:gd name="T9" fmla="*/ 16 h 59"/>
                <a:gd name="T10" fmla="*/ 26 w 34"/>
                <a:gd name="T11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9">
                  <a:moveTo>
                    <a:pt x="26" y="33"/>
                  </a:moveTo>
                  <a:cubicBezTo>
                    <a:pt x="20" y="39"/>
                    <a:pt x="20" y="49"/>
                    <a:pt x="16" y="59"/>
                  </a:cubicBezTo>
                  <a:cubicBezTo>
                    <a:pt x="13" y="50"/>
                    <a:pt x="12" y="43"/>
                    <a:pt x="10" y="36"/>
                  </a:cubicBezTo>
                  <a:cubicBezTo>
                    <a:pt x="0" y="22"/>
                    <a:pt x="15" y="12"/>
                    <a:pt x="15" y="0"/>
                  </a:cubicBezTo>
                  <a:cubicBezTo>
                    <a:pt x="24" y="2"/>
                    <a:pt x="9" y="20"/>
                    <a:pt x="26" y="16"/>
                  </a:cubicBezTo>
                  <a:cubicBezTo>
                    <a:pt x="34" y="22"/>
                    <a:pt x="24" y="27"/>
                    <a:pt x="26" y="33"/>
                  </a:cubicBezTo>
                  <a:close/>
                </a:path>
              </a:pathLst>
            </a:custGeom>
            <a:solidFill>
              <a:srgbClr val="DF9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6" name="Freeform 106">
              <a:extLst>
                <a:ext uri="{FF2B5EF4-FFF2-40B4-BE49-F238E27FC236}">
                  <a16:creationId xmlns:a16="http://schemas.microsoft.com/office/drawing/2014/main" id="{F19A3B91-D5A4-CA98-C61F-6E0A38BB0CB2}"/>
                </a:ext>
              </a:extLst>
            </p:cNvPr>
            <p:cNvSpPr/>
            <p:nvPr/>
          </p:nvSpPr>
          <p:spPr bwMode="auto">
            <a:xfrm>
              <a:off x="1693863" y="3390900"/>
              <a:ext cx="828675" cy="552450"/>
            </a:xfrm>
            <a:custGeom>
              <a:avLst/>
              <a:gdLst>
                <a:gd name="T0" fmla="*/ 40 w 220"/>
                <a:gd name="T1" fmla="*/ 146 h 147"/>
                <a:gd name="T2" fmla="*/ 48 w 220"/>
                <a:gd name="T3" fmla="*/ 138 h 147"/>
                <a:gd name="T4" fmla="*/ 37 w 220"/>
                <a:gd name="T5" fmla="*/ 118 h 147"/>
                <a:gd name="T6" fmla="*/ 51 w 220"/>
                <a:gd name="T7" fmla="*/ 90 h 147"/>
                <a:gd name="T8" fmla="*/ 23 w 220"/>
                <a:gd name="T9" fmla="*/ 98 h 147"/>
                <a:gd name="T10" fmla="*/ 1 w 220"/>
                <a:gd name="T11" fmla="*/ 74 h 147"/>
                <a:gd name="T12" fmla="*/ 0 w 220"/>
                <a:gd name="T13" fmla="*/ 74 h 147"/>
                <a:gd name="T14" fmla="*/ 72 w 220"/>
                <a:gd name="T15" fmla="*/ 17 h 147"/>
                <a:gd name="T16" fmla="*/ 93 w 220"/>
                <a:gd name="T17" fmla="*/ 3 h 147"/>
                <a:gd name="T18" fmla="*/ 136 w 220"/>
                <a:gd name="T19" fmla="*/ 14 h 147"/>
                <a:gd name="T20" fmla="*/ 141 w 220"/>
                <a:gd name="T21" fmla="*/ 18 h 147"/>
                <a:gd name="T22" fmla="*/ 147 w 220"/>
                <a:gd name="T23" fmla="*/ 18 h 147"/>
                <a:gd name="T24" fmla="*/ 162 w 220"/>
                <a:gd name="T25" fmla="*/ 38 h 147"/>
                <a:gd name="T26" fmla="*/ 220 w 220"/>
                <a:gd name="T27" fmla="*/ 49 h 147"/>
                <a:gd name="T28" fmla="*/ 197 w 220"/>
                <a:gd name="T29" fmla="*/ 79 h 147"/>
                <a:gd name="T30" fmla="*/ 197 w 220"/>
                <a:gd name="T31" fmla="*/ 114 h 147"/>
                <a:gd name="T32" fmla="*/ 177 w 220"/>
                <a:gd name="T33" fmla="*/ 97 h 147"/>
                <a:gd name="T34" fmla="*/ 167 w 220"/>
                <a:gd name="T35" fmla="*/ 72 h 147"/>
                <a:gd name="T36" fmla="*/ 128 w 220"/>
                <a:gd name="T37" fmla="*/ 30 h 147"/>
                <a:gd name="T38" fmla="*/ 116 w 220"/>
                <a:gd name="T39" fmla="*/ 41 h 147"/>
                <a:gd name="T40" fmla="*/ 88 w 220"/>
                <a:gd name="T41" fmla="*/ 142 h 147"/>
                <a:gd name="T42" fmla="*/ 40 w 220"/>
                <a:gd name="T43" fmla="*/ 14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0" h="147">
                  <a:moveTo>
                    <a:pt x="40" y="146"/>
                  </a:moveTo>
                  <a:cubicBezTo>
                    <a:pt x="43" y="143"/>
                    <a:pt x="46" y="141"/>
                    <a:pt x="48" y="138"/>
                  </a:cubicBezTo>
                  <a:cubicBezTo>
                    <a:pt x="44" y="132"/>
                    <a:pt x="40" y="125"/>
                    <a:pt x="37" y="118"/>
                  </a:cubicBezTo>
                  <a:cubicBezTo>
                    <a:pt x="28" y="97"/>
                    <a:pt x="29" y="95"/>
                    <a:pt x="51" y="90"/>
                  </a:cubicBezTo>
                  <a:cubicBezTo>
                    <a:pt x="41" y="88"/>
                    <a:pt x="30" y="103"/>
                    <a:pt x="23" y="98"/>
                  </a:cubicBezTo>
                  <a:cubicBezTo>
                    <a:pt x="15" y="93"/>
                    <a:pt x="5" y="85"/>
                    <a:pt x="1" y="74"/>
                  </a:cubicBezTo>
                  <a:cubicBezTo>
                    <a:pt x="1" y="74"/>
                    <a:pt x="0" y="74"/>
                    <a:pt x="0" y="74"/>
                  </a:cubicBezTo>
                  <a:cubicBezTo>
                    <a:pt x="46" y="81"/>
                    <a:pt x="69" y="63"/>
                    <a:pt x="72" y="17"/>
                  </a:cubicBezTo>
                  <a:cubicBezTo>
                    <a:pt x="73" y="1"/>
                    <a:pt x="81" y="0"/>
                    <a:pt x="93" y="3"/>
                  </a:cubicBezTo>
                  <a:cubicBezTo>
                    <a:pt x="107" y="6"/>
                    <a:pt x="122" y="10"/>
                    <a:pt x="136" y="14"/>
                  </a:cubicBezTo>
                  <a:cubicBezTo>
                    <a:pt x="139" y="14"/>
                    <a:pt x="139" y="16"/>
                    <a:pt x="141" y="18"/>
                  </a:cubicBezTo>
                  <a:cubicBezTo>
                    <a:pt x="143" y="18"/>
                    <a:pt x="145" y="18"/>
                    <a:pt x="147" y="18"/>
                  </a:cubicBezTo>
                  <a:cubicBezTo>
                    <a:pt x="160" y="18"/>
                    <a:pt x="177" y="15"/>
                    <a:pt x="162" y="38"/>
                  </a:cubicBezTo>
                  <a:cubicBezTo>
                    <a:pt x="185" y="31"/>
                    <a:pt x="197" y="56"/>
                    <a:pt x="220" y="49"/>
                  </a:cubicBezTo>
                  <a:cubicBezTo>
                    <a:pt x="211" y="61"/>
                    <a:pt x="196" y="65"/>
                    <a:pt x="197" y="79"/>
                  </a:cubicBezTo>
                  <a:cubicBezTo>
                    <a:pt x="197" y="91"/>
                    <a:pt x="197" y="103"/>
                    <a:pt x="197" y="114"/>
                  </a:cubicBezTo>
                  <a:cubicBezTo>
                    <a:pt x="189" y="108"/>
                    <a:pt x="183" y="103"/>
                    <a:pt x="177" y="97"/>
                  </a:cubicBezTo>
                  <a:cubicBezTo>
                    <a:pt x="174" y="89"/>
                    <a:pt x="168" y="81"/>
                    <a:pt x="167" y="72"/>
                  </a:cubicBezTo>
                  <a:cubicBezTo>
                    <a:pt x="162" y="50"/>
                    <a:pt x="139" y="45"/>
                    <a:pt x="128" y="30"/>
                  </a:cubicBezTo>
                  <a:cubicBezTo>
                    <a:pt x="124" y="34"/>
                    <a:pt x="120" y="37"/>
                    <a:pt x="116" y="41"/>
                  </a:cubicBezTo>
                  <a:cubicBezTo>
                    <a:pt x="77" y="61"/>
                    <a:pt x="67" y="99"/>
                    <a:pt x="88" y="142"/>
                  </a:cubicBezTo>
                  <a:cubicBezTo>
                    <a:pt x="72" y="145"/>
                    <a:pt x="56" y="147"/>
                    <a:pt x="40" y="146"/>
                  </a:cubicBezTo>
                  <a:close/>
                </a:path>
              </a:pathLst>
            </a:custGeom>
            <a:solidFill>
              <a:srgbClr val="E697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7" name="Freeform 107">
              <a:extLst>
                <a:ext uri="{FF2B5EF4-FFF2-40B4-BE49-F238E27FC236}">
                  <a16:creationId xmlns:a16="http://schemas.microsoft.com/office/drawing/2014/main" id="{F767AC18-181E-A4CA-9902-4B4693AEA4B0}"/>
                </a:ext>
              </a:extLst>
            </p:cNvPr>
            <p:cNvSpPr/>
            <p:nvPr/>
          </p:nvSpPr>
          <p:spPr bwMode="auto">
            <a:xfrm>
              <a:off x="2190750" y="3567113"/>
              <a:ext cx="139700" cy="117475"/>
            </a:xfrm>
            <a:custGeom>
              <a:avLst/>
              <a:gdLst>
                <a:gd name="T0" fmla="*/ 0 w 37"/>
                <a:gd name="T1" fmla="*/ 7 h 31"/>
                <a:gd name="T2" fmla="*/ 1 w 37"/>
                <a:gd name="T3" fmla="*/ 5 h 31"/>
                <a:gd name="T4" fmla="*/ 20 w 37"/>
                <a:gd name="T5" fmla="*/ 13 h 31"/>
                <a:gd name="T6" fmla="*/ 20 w 37"/>
                <a:gd name="T7" fmla="*/ 31 h 31"/>
                <a:gd name="T8" fmla="*/ 21 w 37"/>
                <a:gd name="T9" fmla="*/ 31 h 31"/>
                <a:gd name="T10" fmla="*/ 4 w 37"/>
                <a:gd name="T11" fmla="*/ 15 h 31"/>
                <a:gd name="T12" fmla="*/ 0 w 37"/>
                <a:gd name="T1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1">
                  <a:moveTo>
                    <a:pt x="0" y="7"/>
                  </a:moveTo>
                  <a:cubicBezTo>
                    <a:pt x="1" y="6"/>
                    <a:pt x="0" y="5"/>
                    <a:pt x="1" y="5"/>
                  </a:cubicBezTo>
                  <a:cubicBezTo>
                    <a:pt x="8" y="0"/>
                    <a:pt x="12" y="1"/>
                    <a:pt x="20" y="13"/>
                  </a:cubicBezTo>
                  <a:cubicBezTo>
                    <a:pt x="23" y="17"/>
                    <a:pt x="37" y="24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14" y="26"/>
                    <a:pt x="7" y="23"/>
                    <a:pt x="4" y="15"/>
                  </a:cubicBezTo>
                  <a:cubicBezTo>
                    <a:pt x="3" y="12"/>
                    <a:pt x="2" y="10"/>
                    <a:pt x="0" y="7"/>
                  </a:cubicBezTo>
                  <a:close/>
                </a:path>
              </a:pathLst>
            </a:custGeom>
            <a:solidFill>
              <a:srgbClr val="8D4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8" name="Freeform 108">
              <a:extLst>
                <a:ext uri="{FF2B5EF4-FFF2-40B4-BE49-F238E27FC236}">
                  <a16:creationId xmlns:a16="http://schemas.microsoft.com/office/drawing/2014/main" id="{BF1FE720-9E8E-C75C-EF02-799928B20043}"/>
                </a:ext>
              </a:extLst>
            </p:cNvPr>
            <p:cNvSpPr/>
            <p:nvPr/>
          </p:nvSpPr>
          <p:spPr bwMode="auto">
            <a:xfrm>
              <a:off x="2138363" y="3624263"/>
              <a:ext cx="131762" cy="60325"/>
            </a:xfrm>
            <a:custGeom>
              <a:avLst/>
              <a:gdLst>
                <a:gd name="T0" fmla="*/ 18 w 35"/>
                <a:gd name="T1" fmla="*/ 0 h 16"/>
                <a:gd name="T2" fmla="*/ 35 w 35"/>
                <a:gd name="T3" fmla="*/ 16 h 16"/>
                <a:gd name="T4" fmla="*/ 0 w 35"/>
                <a:gd name="T5" fmla="*/ 3 h 16"/>
                <a:gd name="T6" fmla="*/ 18 w 3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6">
                  <a:moveTo>
                    <a:pt x="18" y="0"/>
                  </a:moveTo>
                  <a:cubicBezTo>
                    <a:pt x="25" y="4"/>
                    <a:pt x="31" y="9"/>
                    <a:pt x="35" y="16"/>
                  </a:cubicBezTo>
                  <a:cubicBezTo>
                    <a:pt x="23" y="12"/>
                    <a:pt x="10" y="13"/>
                    <a:pt x="0" y="3"/>
                  </a:cubicBezTo>
                  <a:cubicBezTo>
                    <a:pt x="7" y="0"/>
                    <a:pt x="14" y="8"/>
                    <a:pt x="18" y="0"/>
                  </a:cubicBezTo>
                  <a:close/>
                </a:path>
              </a:pathLst>
            </a:custGeom>
            <a:solidFill>
              <a:srgbClr val="C77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9" name="Freeform 109">
              <a:extLst>
                <a:ext uri="{FF2B5EF4-FFF2-40B4-BE49-F238E27FC236}">
                  <a16:creationId xmlns:a16="http://schemas.microsoft.com/office/drawing/2014/main" id="{2C96F40E-6084-1D41-AC42-C1260E2C5768}"/>
                </a:ext>
              </a:extLst>
            </p:cNvPr>
            <p:cNvSpPr/>
            <p:nvPr/>
          </p:nvSpPr>
          <p:spPr bwMode="auto">
            <a:xfrm>
              <a:off x="2959100" y="2982913"/>
              <a:ext cx="357187" cy="455612"/>
            </a:xfrm>
            <a:custGeom>
              <a:avLst/>
              <a:gdLst>
                <a:gd name="T0" fmla="*/ 88 w 95"/>
                <a:gd name="T1" fmla="*/ 29 h 121"/>
                <a:gd name="T2" fmla="*/ 86 w 95"/>
                <a:gd name="T3" fmla="*/ 33 h 121"/>
                <a:gd name="T4" fmla="*/ 77 w 95"/>
                <a:gd name="T5" fmla="*/ 98 h 121"/>
                <a:gd name="T6" fmla="*/ 56 w 95"/>
                <a:gd name="T7" fmla="*/ 121 h 121"/>
                <a:gd name="T8" fmla="*/ 13 w 95"/>
                <a:gd name="T9" fmla="*/ 89 h 121"/>
                <a:gd name="T10" fmla="*/ 5 w 95"/>
                <a:gd name="T11" fmla="*/ 60 h 121"/>
                <a:gd name="T12" fmla="*/ 27 w 95"/>
                <a:gd name="T13" fmla="*/ 11 h 121"/>
                <a:gd name="T14" fmla="*/ 77 w 95"/>
                <a:gd name="T15" fmla="*/ 11 h 121"/>
                <a:gd name="T16" fmla="*/ 88 w 95"/>
                <a:gd name="T17" fmla="*/ 2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20">
                  <a:moveTo>
                    <a:pt x="88" y="29"/>
                  </a:moveTo>
                  <a:cubicBezTo>
                    <a:pt x="87" y="30"/>
                    <a:pt x="85" y="32"/>
                    <a:pt x="86" y="33"/>
                  </a:cubicBezTo>
                  <a:cubicBezTo>
                    <a:pt x="95" y="56"/>
                    <a:pt x="86" y="76"/>
                    <a:pt x="77" y="98"/>
                  </a:cubicBezTo>
                  <a:cubicBezTo>
                    <a:pt x="72" y="109"/>
                    <a:pt x="67" y="117"/>
                    <a:pt x="56" y="121"/>
                  </a:cubicBezTo>
                  <a:cubicBezTo>
                    <a:pt x="32" y="120"/>
                    <a:pt x="21" y="112"/>
                    <a:pt x="13" y="89"/>
                  </a:cubicBezTo>
                  <a:cubicBezTo>
                    <a:pt x="10" y="79"/>
                    <a:pt x="7" y="70"/>
                    <a:pt x="5" y="60"/>
                  </a:cubicBezTo>
                  <a:cubicBezTo>
                    <a:pt x="0" y="40"/>
                    <a:pt x="7" y="25"/>
                    <a:pt x="27" y="11"/>
                  </a:cubicBezTo>
                  <a:cubicBezTo>
                    <a:pt x="44" y="0"/>
                    <a:pt x="61" y="0"/>
                    <a:pt x="77" y="11"/>
                  </a:cubicBezTo>
                  <a:cubicBezTo>
                    <a:pt x="83" y="16"/>
                    <a:pt x="89" y="20"/>
                    <a:pt x="88" y="29"/>
                  </a:cubicBezTo>
                  <a:close/>
                </a:path>
              </a:pathLst>
            </a:custGeom>
            <a:solidFill>
              <a:srgbClr val="B2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0" name="Freeform 110">
              <a:extLst>
                <a:ext uri="{FF2B5EF4-FFF2-40B4-BE49-F238E27FC236}">
                  <a16:creationId xmlns:a16="http://schemas.microsoft.com/office/drawing/2014/main" id="{4D058D70-8C16-2509-E45B-074B5BF0F9CA}"/>
                </a:ext>
              </a:extLst>
            </p:cNvPr>
            <p:cNvSpPr/>
            <p:nvPr/>
          </p:nvSpPr>
          <p:spPr bwMode="auto">
            <a:xfrm>
              <a:off x="3008313" y="3443288"/>
              <a:ext cx="244475" cy="173037"/>
            </a:xfrm>
            <a:custGeom>
              <a:avLst/>
              <a:gdLst>
                <a:gd name="T0" fmla="*/ 43 w 65"/>
                <a:gd name="T1" fmla="*/ 3 h 46"/>
                <a:gd name="T2" fmla="*/ 59 w 65"/>
                <a:gd name="T3" fmla="*/ 8 h 46"/>
                <a:gd name="T4" fmla="*/ 51 w 65"/>
                <a:gd name="T5" fmla="*/ 16 h 46"/>
                <a:gd name="T6" fmla="*/ 48 w 65"/>
                <a:gd name="T7" fmla="*/ 21 h 46"/>
                <a:gd name="T8" fmla="*/ 6 w 65"/>
                <a:gd name="T9" fmla="*/ 17 h 46"/>
                <a:gd name="T10" fmla="*/ 0 w 65"/>
                <a:gd name="T11" fmla="*/ 12 h 46"/>
                <a:gd name="T12" fmla="*/ 43 w 65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6">
                  <a:moveTo>
                    <a:pt x="43" y="3"/>
                  </a:moveTo>
                  <a:cubicBezTo>
                    <a:pt x="50" y="0"/>
                    <a:pt x="56" y="2"/>
                    <a:pt x="59" y="8"/>
                  </a:cubicBezTo>
                  <a:cubicBezTo>
                    <a:pt x="65" y="19"/>
                    <a:pt x="53" y="12"/>
                    <a:pt x="51" y="16"/>
                  </a:cubicBezTo>
                  <a:cubicBezTo>
                    <a:pt x="51" y="18"/>
                    <a:pt x="49" y="20"/>
                    <a:pt x="48" y="21"/>
                  </a:cubicBezTo>
                  <a:cubicBezTo>
                    <a:pt x="24" y="46"/>
                    <a:pt x="24" y="46"/>
                    <a:pt x="6" y="17"/>
                  </a:cubicBezTo>
                  <a:cubicBezTo>
                    <a:pt x="4" y="15"/>
                    <a:pt x="2" y="14"/>
                    <a:pt x="0" y="12"/>
                  </a:cubicBezTo>
                  <a:cubicBezTo>
                    <a:pt x="13" y="3"/>
                    <a:pt x="28" y="6"/>
                    <a:pt x="43" y="3"/>
                  </a:cubicBezTo>
                  <a:close/>
                </a:path>
              </a:pathLst>
            </a:custGeom>
            <a:solidFill>
              <a:srgbClr val="E4A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1" name="Freeform 111">
              <a:extLst>
                <a:ext uri="{FF2B5EF4-FFF2-40B4-BE49-F238E27FC236}">
                  <a16:creationId xmlns:a16="http://schemas.microsoft.com/office/drawing/2014/main" id="{2583B9EE-2C16-7618-F5C6-E2FC8E02828E}"/>
                </a:ext>
              </a:extLst>
            </p:cNvPr>
            <p:cNvSpPr/>
            <p:nvPr/>
          </p:nvSpPr>
          <p:spPr bwMode="auto">
            <a:xfrm>
              <a:off x="2882900" y="3190875"/>
              <a:ext cx="150812" cy="244475"/>
            </a:xfrm>
            <a:custGeom>
              <a:avLst/>
              <a:gdLst>
                <a:gd name="T0" fmla="*/ 14 w 40"/>
                <a:gd name="T1" fmla="*/ 0 h 65"/>
                <a:gd name="T2" fmla="*/ 40 w 40"/>
                <a:gd name="T3" fmla="*/ 65 h 65"/>
                <a:gd name="T4" fmla="*/ 14 w 40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65">
                  <a:moveTo>
                    <a:pt x="14" y="0"/>
                  </a:moveTo>
                  <a:cubicBezTo>
                    <a:pt x="22" y="23"/>
                    <a:pt x="25" y="45"/>
                    <a:pt x="40" y="65"/>
                  </a:cubicBezTo>
                  <a:cubicBezTo>
                    <a:pt x="10" y="59"/>
                    <a:pt x="0" y="37"/>
                    <a:pt x="14" y="0"/>
                  </a:cubicBezTo>
                  <a:close/>
                </a:path>
              </a:pathLst>
            </a:custGeom>
            <a:solidFill>
              <a:srgbClr val="E79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2" name="Freeform 112">
              <a:extLst>
                <a:ext uri="{FF2B5EF4-FFF2-40B4-BE49-F238E27FC236}">
                  <a16:creationId xmlns:a16="http://schemas.microsoft.com/office/drawing/2014/main" id="{0F6D920B-7275-79ED-49A5-1116CE2BA527}"/>
                </a:ext>
              </a:extLst>
            </p:cNvPr>
            <p:cNvSpPr/>
            <p:nvPr/>
          </p:nvSpPr>
          <p:spPr bwMode="auto">
            <a:xfrm>
              <a:off x="2701925" y="3427413"/>
              <a:ext cx="90487" cy="109537"/>
            </a:xfrm>
            <a:custGeom>
              <a:avLst/>
              <a:gdLst>
                <a:gd name="T0" fmla="*/ 8 w 24"/>
                <a:gd name="T1" fmla="*/ 12 h 29"/>
                <a:gd name="T2" fmla="*/ 24 w 24"/>
                <a:gd name="T3" fmla="*/ 0 h 29"/>
                <a:gd name="T4" fmla="*/ 12 w 24"/>
                <a:gd name="T5" fmla="*/ 28 h 29"/>
                <a:gd name="T6" fmla="*/ 0 w 24"/>
                <a:gd name="T7" fmla="*/ 24 h 29"/>
                <a:gd name="T8" fmla="*/ 1 w 24"/>
                <a:gd name="T9" fmla="*/ 22 h 29"/>
                <a:gd name="T10" fmla="*/ 8 w 24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8">
                  <a:moveTo>
                    <a:pt x="8" y="12"/>
                  </a:moveTo>
                  <a:cubicBezTo>
                    <a:pt x="12" y="5"/>
                    <a:pt x="17" y="2"/>
                    <a:pt x="24" y="0"/>
                  </a:cubicBezTo>
                  <a:cubicBezTo>
                    <a:pt x="24" y="11"/>
                    <a:pt x="12" y="17"/>
                    <a:pt x="12" y="28"/>
                  </a:cubicBezTo>
                  <a:cubicBezTo>
                    <a:pt x="8" y="28"/>
                    <a:pt x="3" y="29"/>
                    <a:pt x="0" y="24"/>
                  </a:cubicBezTo>
                  <a:cubicBezTo>
                    <a:pt x="0" y="23"/>
                    <a:pt x="1" y="22"/>
                    <a:pt x="1" y="22"/>
                  </a:cubicBezTo>
                  <a:cubicBezTo>
                    <a:pt x="2" y="17"/>
                    <a:pt x="7" y="16"/>
                    <a:pt x="8" y="12"/>
                  </a:cubicBezTo>
                  <a:close/>
                </a:path>
              </a:pathLst>
            </a:custGeom>
            <a:solidFill>
              <a:srgbClr val="E59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3" name="Freeform 113">
              <a:extLst>
                <a:ext uri="{FF2B5EF4-FFF2-40B4-BE49-F238E27FC236}">
                  <a16:creationId xmlns:a16="http://schemas.microsoft.com/office/drawing/2014/main" id="{CFB5F753-5B2E-6F8A-FFCB-083834300168}"/>
                </a:ext>
              </a:extLst>
            </p:cNvPr>
            <p:cNvSpPr/>
            <p:nvPr/>
          </p:nvSpPr>
          <p:spPr bwMode="auto">
            <a:xfrm>
              <a:off x="2205038" y="3043238"/>
              <a:ext cx="573087" cy="482600"/>
            </a:xfrm>
            <a:custGeom>
              <a:avLst/>
              <a:gdLst>
                <a:gd name="T0" fmla="*/ 5 w 152"/>
                <a:gd name="T1" fmla="*/ 110 h 128"/>
                <a:gd name="T2" fmla="*/ 0 w 152"/>
                <a:gd name="T3" fmla="*/ 106 h 128"/>
                <a:gd name="T4" fmla="*/ 0 w 152"/>
                <a:gd name="T5" fmla="*/ 99 h 128"/>
                <a:gd name="T6" fmla="*/ 1 w 152"/>
                <a:gd name="T7" fmla="*/ 97 h 128"/>
                <a:gd name="T8" fmla="*/ 28 w 152"/>
                <a:gd name="T9" fmla="*/ 66 h 128"/>
                <a:gd name="T10" fmla="*/ 33 w 152"/>
                <a:gd name="T11" fmla="*/ 38 h 128"/>
                <a:gd name="T12" fmla="*/ 26 w 152"/>
                <a:gd name="T13" fmla="*/ 35 h 128"/>
                <a:gd name="T14" fmla="*/ 17 w 152"/>
                <a:gd name="T15" fmla="*/ 24 h 128"/>
                <a:gd name="T16" fmla="*/ 31 w 152"/>
                <a:gd name="T17" fmla="*/ 18 h 128"/>
                <a:gd name="T18" fmla="*/ 24 w 152"/>
                <a:gd name="T19" fmla="*/ 6 h 128"/>
                <a:gd name="T20" fmla="*/ 43 w 152"/>
                <a:gd name="T21" fmla="*/ 9 h 128"/>
                <a:gd name="T22" fmla="*/ 80 w 152"/>
                <a:gd name="T23" fmla="*/ 10 h 128"/>
                <a:gd name="T24" fmla="*/ 88 w 152"/>
                <a:gd name="T25" fmla="*/ 6 h 128"/>
                <a:gd name="T26" fmla="*/ 104 w 152"/>
                <a:gd name="T27" fmla="*/ 2 h 128"/>
                <a:gd name="T28" fmla="*/ 152 w 152"/>
                <a:gd name="T29" fmla="*/ 23 h 128"/>
                <a:gd name="T30" fmla="*/ 106 w 152"/>
                <a:gd name="T31" fmla="*/ 17 h 128"/>
                <a:gd name="T32" fmla="*/ 98 w 152"/>
                <a:gd name="T33" fmla="*/ 35 h 128"/>
                <a:gd name="T34" fmla="*/ 106 w 152"/>
                <a:gd name="T35" fmla="*/ 51 h 128"/>
                <a:gd name="T36" fmla="*/ 62 w 152"/>
                <a:gd name="T37" fmla="*/ 27 h 128"/>
                <a:gd name="T38" fmla="*/ 104 w 152"/>
                <a:gd name="T39" fmla="*/ 85 h 128"/>
                <a:gd name="T40" fmla="*/ 116 w 152"/>
                <a:gd name="T41" fmla="*/ 106 h 128"/>
                <a:gd name="T42" fmla="*/ 132 w 152"/>
                <a:gd name="T43" fmla="*/ 126 h 128"/>
                <a:gd name="T44" fmla="*/ 132 w 152"/>
                <a:gd name="T45" fmla="*/ 126 h 128"/>
                <a:gd name="T46" fmla="*/ 112 w 152"/>
                <a:gd name="T47" fmla="*/ 116 h 128"/>
                <a:gd name="T48" fmla="*/ 86 w 152"/>
                <a:gd name="T49" fmla="*/ 96 h 128"/>
                <a:gd name="T50" fmla="*/ 76 w 152"/>
                <a:gd name="T51" fmla="*/ 102 h 128"/>
                <a:gd name="T52" fmla="*/ 71 w 152"/>
                <a:gd name="T53" fmla="*/ 110 h 128"/>
                <a:gd name="T54" fmla="*/ 64 w 152"/>
                <a:gd name="T55" fmla="*/ 101 h 128"/>
                <a:gd name="T56" fmla="*/ 68 w 152"/>
                <a:gd name="T57" fmla="*/ 94 h 128"/>
                <a:gd name="T58" fmla="*/ 36 w 152"/>
                <a:gd name="T59" fmla="*/ 103 h 128"/>
                <a:gd name="T60" fmla="*/ 5 w 152"/>
                <a:gd name="T61" fmla="*/ 1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128">
                  <a:moveTo>
                    <a:pt x="5" y="110"/>
                  </a:moveTo>
                  <a:cubicBezTo>
                    <a:pt x="3" y="108"/>
                    <a:pt x="2" y="107"/>
                    <a:pt x="0" y="106"/>
                  </a:cubicBezTo>
                  <a:cubicBezTo>
                    <a:pt x="0" y="104"/>
                    <a:pt x="0" y="101"/>
                    <a:pt x="0" y="99"/>
                  </a:cubicBezTo>
                  <a:cubicBezTo>
                    <a:pt x="1" y="98"/>
                    <a:pt x="1" y="97"/>
                    <a:pt x="1" y="97"/>
                  </a:cubicBezTo>
                  <a:cubicBezTo>
                    <a:pt x="20" y="95"/>
                    <a:pt x="29" y="84"/>
                    <a:pt x="28" y="66"/>
                  </a:cubicBezTo>
                  <a:cubicBezTo>
                    <a:pt x="28" y="56"/>
                    <a:pt x="38" y="49"/>
                    <a:pt x="33" y="38"/>
                  </a:cubicBezTo>
                  <a:cubicBezTo>
                    <a:pt x="31" y="37"/>
                    <a:pt x="28" y="37"/>
                    <a:pt x="26" y="35"/>
                  </a:cubicBezTo>
                  <a:cubicBezTo>
                    <a:pt x="22" y="32"/>
                    <a:pt x="15" y="29"/>
                    <a:pt x="17" y="24"/>
                  </a:cubicBezTo>
                  <a:cubicBezTo>
                    <a:pt x="19" y="16"/>
                    <a:pt x="26" y="19"/>
                    <a:pt x="31" y="18"/>
                  </a:cubicBezTo>
                  <a:cubicBezTo>
                    <a:pt x="27" y="16"/>
                    <a:pt x="23" y="13"/>
                    <a:pt x="24" y="6"/>
                  </a:cubicBezTo>
                  <a:cubicBezTo>
                    <a:pt x="31" y="0"/>
                    <a:pt x="37" y="6"/>
                    <a:pt x="43" y="9"/>
                  </a:cubicBezTo>
                  <a:cubicBezTo>
                    <a:pt x="55" y="15"/>
                    <a:pt x="68" y="24"/>
                    <a:pt x="80" y="10"/>
                  </a:cubicBezTo>
                  <a:cubicBezTo>
                    <a:pt x="82" y="7"/>
                    <a:pt x="84" y="4"/>
                    <a:pt x="88" y="6"/>
                  </a:cubicBezTo>
                  <a:cubicBezTo>
                    <a:pt x="95" y="12"/>
                    <a:pt x="100" y="6"/>
                    <a:pt x="104" y="2"/>
                  </a:cubicBezTo>
                  <a:cubicBezTo>
                    <a:pt x="120" y="9"/>
                    <a:pt x="140" y="4"/>
                    <a:pt x="152" y="23"/>
                  </a:cubicBezTo>
                  <a:cubicBezTo>
                    <a:pt x="136" y="19"/>
                    <a:pt x="122" y="12"/>
                    <a:pt x="106" y="17"/>
                  </a:cubicBezTo>
                  <a:cubicBezTo>
                    <a:pt x="92" y="20"/>
                    <a:pt x="86" y="23"/>
                    <a:pt x="98" y="35"/>
                  </a:cubicBezTo>
                  <a:cubicBezTo>
                    <a:pt x="101" y="38"/>
                    <a:pt x="102" y="42"/>
                    <a:pt x="106" y="51"/>
                  </a:cubicBezTo>
                  <a:cubicBezTo>
                    <a:pt x="90" y="38"/>
                    <a:pt x="80" y="26"/>
                    <a:pt x="62" y="27"/>
                  </a:cubicBezTo>
                  <a:cubicBezTo>
                    <a:pt x="70" y="52"/>
                    <a:pt x="78" y="75"/>
                    <a:pt x="104" y="85"/>
                  </a:cubicBezTo>
                  <a:cubicBezTo>
                    <a:pt x="113" y="89"/>
                    <a:pt x="105" y="104"/>
                    <a:pt x="116" y="106"/>
                  </a:cubicBezTo>
                  <a:cubicBezTo>
                    <a:pt x="120" y="114"/>
                    <a:pt x="137" y="111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23" y="128"/>
                    <a:pt x="118" y="122"/>
                    <a:pt x="112" y="116"/>
                  </a:cubicBezTo>
                  <a:cubicBezTo>
                    <a:pt x="105" y="108"/>
                    <a:pt x="95" y="102"/>
                    <a:pt x="86" y="96"/>
                  </a:cubicBezTo>
                  <a:cubicBezTo>
                    <a:pt x="76" y="90"/>
                    <a:pt x="78" y="97"/>
                    <a:pt x="76" y="102"/>
                  </a:cubicBezTo>
                  <a:cubicBezTo>
                    <a:pt x="77" y="107"/>
                    <a:pt x="75" y="110"/>
                    <a:pt x="71" y="110"/>
                  </a:cubicBezTo>
                  <a:cubicBezTo>
                    <a:pt x="65" y="110"/>
                    <a:pt x="65" y="105"/>
                    <a:pt x="64" y="101"/>
                  </a:cubicBezTo>
                  <a:cubicBezTo>
                    <a:pt x="64" y="98"/>
                    <a:pt x="74" y="99"/>
                    <a:pt x="68" y="94"/>
                  </a:cubicBezTo>
                  <a:cubicBezTo>
                    <a:pt x="56" y="92"/>
                    <a:pt x="46" y="97"/>
                    <a:pt x="36" y="103"/>
                  </a:cubicBezTo>
                  <a:cubicBezTo>
                    <a:pt x="27" y="111"/>
                    <a:pt x="14" y="101"/>
                    <a:pt x="5" y="110"/>
                  </a:cubicBezTo>
                  <a:close/>
                </a:path>
              </a:pathLst>
            </a:custGeom>
            <a:solidFill>
              <a:srgbClr val="C2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4" name="Freeform 114">
              <a:extLst>
                <a:ext uri="{FF2B5EF4-FFF2-40B4-BE49-F238E27FC236}">
                  <a16:creationId xmlns:a16="http://schemas.microsoft.com/office/drawing/2014/main" id="{3CEF153F-BC16-3A63-DD20-AC1A581A42ED}"/>
                </a:ext>
              </a:extLst>
            </p:cNvPr>
            <p:cNvSpPr/>
            <p:nvPr/>
          </p:nvSpPr>
          <p:spPr bwMode="auto">
            <a:xfrm>
              <a:off x="2451100" y="3570288"/>
              <a:ext cx="274637" cy="350837"/>
            </a:xfrm>
            <a:custGeom>
              <a:avLst/>
              <a:gdLst>
                <a:gd name="T0" fmla="*/ 51 w 73"/>
                <a:gd name="T1" fmla="*/ 78 h 93"/>
                <a:gd name="T2" fmla="*/ 12 w 73"/>
                <a:gd name="T3" fmla="*/ 82 h 93"/>
                <a:gd name="T4" fmla="*/ 4 w 73"/>
                <a:gd name="T5" fmla="*/ 32 h 93"/>
                <a:gd name="T6" fmla="*/ 57 w 73"/>
                <a:gd name="T7" fmla="*/ 7 h 93"/>
                <a:gd name="T8" fmla="*/ 63 w 73"/>
                <a:gd name="T9" fmla="*/ 64 h 93"/>
                <a:gd name="T10" fmla="*/ 51 w 73"/>
                <a:gd name="T11" fmla="*/ 78 h 93"/>
                <a:gd name="T12" fmla="*/ 51 w 73"/>
                <a:gd name="T13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93">
                  <a:moveTo>
                    <a:pt x="51" y="78"/>
                  </a:moveTo>
                  <a:cubicBezTo>
                    <a:pt x="38" y="81"/>
                    <a:pt x="23" y="93"/>
                    <a:pt x="12" y="82"/>
                  </a:cubicBezTo>
                  <a:cubicBezTo>
                    <a:pt x="0" y="69"/>
                    <a:pt x="2" y="49"/>
                    <a:pt x="4" y="32"/>
                  </a:cubicBezTo>
                  <a:cubicBezTo>
                    <a:pt x="7" y="17"/>
                    <a:pt x="44" y="0"/>
                    <a:pt x="57" y="7"/>
                  </a:cubicBezTo>
                  <a:cubicBezTo>
                    <a:pt x="69" y="14"/>
                    <a:pt x="73" y="50"/>
                    <a:pt x="63" y="64"/>
                  </a:cubicBezTo>
                  <a:cubicBezTo>
                    <a:pt x="59" y="69"/>
                    <a:pt x="55" y="73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lose/>
                </a:path>
              </a:pathLst>
            </a:custGeom>
            <a:solidFill>
              <a:srgbClr val="B3D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5" name="Freeform 115">
              <a:extLst>
                <a:ext uri="{FF2B5EF4-FFF2-40B4-BE49-F238E27FC236}">
                  <a16:creationId xmlns:a16="http://schemas.microsoft.com/office/drawing/2014/main" id="{D93B363D-AFFC-8D39-EDBF-E68244D1EF72}"/>
                </a:ext>
              </a:extLst>
            </p:cNvPr>
            <p:cNvSpPr/>
            <p:nvPr/>
          </p:nvSpPr>
          <p:spPr bwMode="auto">
            <a:xfrm>
              <a:off x="2374900" y="3424238"/>
              <a:ext cx="252412" cy="146050"/>
            </a:xfrm>
            <a:custGeom>
              <a:avLst/>
              <a:gdLst>
                <a:gd name="T0" fmla="*/ 19 w 67"/>
                <a:gd name="T1" fmla="*/ 0 h 39"/>
                <a:gd name="T2" fmla="*/ 31 w 67"/>
                <a:gd name="T3" fmla="*/ 1 h 39"/>
                <a:gd name="T4" fmla="*/ 65 w 67"/>
                <a:gd name="T5" fmla="*/ 23 h 39"/>
                <a:gd name="T6" fmla="*/ 63 w 67"/>
                <a:gd name="T7" fmla="*/ 31 h 39"/>
                <a:gd name="T8" fmla="*/ 23 w 67"/>
                <a:gd name="T9" fmla="*/ 35 h 39"/>
                <a:gd name="T10" fmla="*/ 19 w 67"/>
                <a:gd name="T11" fmla="*/ 33 h 39"/>
                <a:gd name="T12" fmla="*/ 1 w 67"/>
                <a:gd name="T13" fmla="*/ 15 h 39"/>
                <a:gd name="T14" fmla="*/ 19 w 67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9">
                  <a:moveTo>
                    <a:pt x="19" y="0"/>
                  </a:moveTo>
                  <a:cubicBezTo>
                    <a:pt x="23" y="2"/>
                    <a:pt x="26" y="14"/>
                    <a:pt x="31" y="1"/>
                  </a:cubicBezTo>
                  <a:cubicBezTo>
                    <a:pt x="48" y="1"/>
                    <a:pt x="56" y="12"/>
                    <a:pt x="65" y="23"/>
                  </a:cubicBezTo>
                  <a:cubicBezTo>
                    <a:pt x="67" y="26"/>
                    <a:pt x="66" y="29"/>
                    <a:pt x="63" y="31"/>
                  </a:cubicBezTo>
                  <a:cubicBezTo>
                    <a:pt x="50" y="39"/>
                    <a:pt x="37" y="39"/>
                    <a:pt x="23" y="35"/>
                  </a:cubicBezTo>
                  <a:cubicBezTo>
                    <a:pt x="22" y="34"/>
                    <a:pt x="20" y="33"/>
                    <a:pt x="19" y="33"/>
                  </a:cubicBezTo>
                  <a:cubicBezTo>
                    <a:pt x="11" y="29"/>
                    <a:pt x="1" y="25"/>
                    <a:pt x="1" y="15"/>
                  </a:cubicBezTo>
                  <a:cubicBezTo>
                    <a:pt x="0" y="4"/>
                    <a:pt x="12" y="4"/>
                    <a:pt x="19" y="0"/>
                  </a:cubicBezTo>
                  <a:close/>
                </a:path>
              </a:pathLst>
            </a:custGeom>
            <a:solidFill>
              <a:srgbClr val="B8D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6" name="Freeform 116">
              <a:extLst>
                <a:ext uri="{FF2B5EF4-FFF2-40B4-BE49-F238E27FC236}">
                  <a16:creationId xmlns:a16="http://schemas.microsoft.com/office/drawing/2014/main" id="{91A4E6C8-B8D7-1260-A811-EDAB1C78EB35}"/>
                </a:ext>
              </a:extLst>
            </p:cNvPr>
            <p:cNvSpPr/>
            <p:nvPr/>
          </p:nvSpPr>
          <p:spPr bwMode="auto">
            <a:xfrm>
              <a:off x="2341563" y="3360738"/>
              <a:ext cx="120650" cy="74612"/>
            </a:xfrm>
            <a:custGeom>
              <a:avLst/>
              <a:gdLst>
                <a:gd name="T0" fmla="*/ 0 w 32"/>
                <a:gd name="T1" fmla="*/ 19 h 20"/>
                <a:gd name="T2" fmla="*/ 32 w 32"/>
                <a:gd name="T3" fmla="*/ 10 h 20"/>
                <a:gd name="T4" fmla="*/ 0 w 32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0">
                  <a:moveTo>
                    <a:pt x="0" y="19"/>
                  </a:moveTo>
                  <a:cubicBezTo>
                    <a:pt x="7" y="0"/>
                    <a:pt x="20" y="7"/>
                    <a:pt x="32" y="10"/>
                  </a:cubicBezTo>
                  <a:cubicBezTo>
                    <a:pt x="21" y="12"/>
                    <a:pt x="12" y="20"/>
                    <a:pt x="0" y="19"/>
                  </a:cubicBezTo>
                  <a:close/>
                </a:path>
              </a:pathLst>
            </a:custGeom>
            <a:solidFill>
              <a:srgbClr val="E697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7" name="Freeform 117">
              <a:extLst>
                <a:ext uri="{FF2B5EF4-FFF2-40B4-BE49-F238E27FC236}">
                  <a16:creationId xmlns:a16="http://schemas.microsoft.com/office/drawing/2014/main" id="{8DDF4272-75C8-EC32-C715-86941268CD06}"/>
                </a:ext>
              </a:extLst>
            </p:cNvPr>
            <p:cNvSpPr/>
            <p:nvPr/>
          </p:nvSpPr>
          <p:spPr bwMode="auto">
            <a:xfrm>
              <a:off x="2009775" y="2976563"/>
              <a:ext cx="327025" cy="425450"/>
            </a:xfrm>
            <a:custGeom>
              <a:avLst/>
              <a:gdLst>
                <a:gd name="T0" fmla="*/ 76 w 87"/>
                <a:gd name="T1" fmla="*/ 24 h 113"/>
                <a:gd name="T2" fmla="*/ 87 w 87"/>
                <a:gd name="T3" fmla="*/ 38 h 113"/>
                <a:gd name="T4" fmla="*/ 71 w 87"/>
                <a:gd name="T5" fmla="*/ 41 h 113"/>
                <a:gd name="T6" fmla="*/ 85 w 87"/>
                <a:gd name="T7" fmla="*/ 56 h 113"/>
                <a:gd name="T8" fmla="*/ 56 w 87"/>
                <a:gd name="T9" fmla="*/ 96 h 113"/>
                <a:gd name="T10" fmla="*/ 0 w 87"/>
                <a:gd name="T11" fmla="*/ 92 h 113"/>
                <a:gd name="T12" fmla="*/ 6 w 87"/>
                <a:gd name="T13" fmla="*/ 49 h 113"/>
                <a:gd name="T14" fmla="*/ 76 w 87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3">
                  <a:moveTo>
                    <a:pt x="76" y="24"/>
                  </a:moveTo>
                  <a:cubicBezTo>
                    <a:pt x="79" y="28"/>
                    <a:pt x="83" y="33"/>
                    <a:pt x="87" y="38"/>
                  </a:cubicBezTo>
                  <a:cubicBezTo>
                    <a:pt x="81" y="39"/>
                    <a:pt x="76" y="40"/>
                    <a:pt x="71" y="41"/>
                  </a:cubicBezTo>
                  <a:cubicBezTo>
                    <a:pt x="74" y="48"/>
                    <a:pt x="85" y="47"/>
                    <a:pt x="85" y="56"/>
                  </a:cubicBezTo>
                  <a:cubicBezTo>
                    <a:pt x="78" y="71"/>
                    <a:pt x="69" y="85"/>
                    <a:pt x="56" y="96"/>
                  </a:cubicBezTo>
                  <a:cubicBezTo>
                    <a:pt x="34" y="113"/>
                    <a:pt x="20" y="112"/>
                    <a:pt x="0" y="92"/>
                  </a:cubicBezTo>
                  <a:cubicBezTo>
                    <a:pt x="1" y="78"/>
                    <a:pt x="2" y="63"/>
                    <a:pt x="6" y="49"/>
                  </a:cubicBezTo>
                  <a:cubicBezTo>
                    <a:pt x="18" y="8"/>
                    <a:pt x="40" y="0"/>
                    <a:pt x="76" y="24"/>
                  </a:cubicBezTo>
                  <a:close/>
                </a:path>
              </a:pathLst>
            </a:custGeom>
            <a:solidFill>
              <a:srgbClr val="B2D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8" name="Freeform 118">
              <a:extLst>
                <a:ext uri="{FF2B5EF4-FFF2-40B4-BE49-F238E27FC236}">
                  <a16:creationId xmlns:a16="http://schemas.microsoft.com/office/drawing/2014/main" id="{5968F97C-16E5-5916-1EBB-9CF7CEC5D816}"/>
                </a:ext>
              </a:extLst>
            </p:cNvPr>
            <p:cNvSpPr/>
            <p:nvPr/>
          </p:nvSpPr>
          <p:spPr bwMode="auto">
            <a:xfrm>
              <a:off x="1587500" y="3382963"/>
              <a:ext cx="361950" cy="296862"/>
            </a:xfrm>
            <a:custGeom>
              <a:avLst/>
              <a:gdLst>
                <a:gd name="T0" fmla="*/ 13 w 96"/>
                <a:gd name="T1" fmla="*/ 60 h 79"/>
                <a:gd name="T2" fmla="*/ 42 w 96"/>
                <a:gd name="T3" fmla="*/ 9 h 79"/>
                <a:gd name="T4" fmla="*/ 69 w 96"/>
                <a:gd name="T5" fmla="*/ 4 h 79"/>
                <a:gd name="T6" fmla="*/ 92 w 96"/>
                <a:gd name="T7" fmla="*/ 27 h 79"/>
                <a:gd name="T8" fmla="*/ 25 w 96"/>
                <a:gd name="T9" fmla="*/ 65 h 79"/>
                <a:gd name="T10" fmla="*/ 13 w 96"/>
                <a:gd name="T11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13" y="60"/>
                  </a:moveTo>
                  <a:cubicBezTo>
                    <a:pt x="0" y="26"/>
                    <a:pt x="6" y="16"/>
                    <a:pt x="42" y="9"/>
                  </a:cubicBezTo>
                  <a:cubicBezTo>
                    <a:pt x="51" y="7"/>
                    <a:pt x="60" y="6"/>
                    <a:pt x="69" y="4"/>
                  </a:cubicBezTo>
                  <a:cubicBezTo>
                    <a:pt x="95" y="0"/>
                    <a:pt x="96" y="1"/>
                    <a:pt x="92" y="27"/>
                  </a:cubicBezTo>
                  <a:cubicBezTo>
                    <a:pt x="87" y="63"/>
                    <a:pt x="59" y="79"/>
                    <a:pt x="25" y="65"/>
                  </a:cubicBezTo>
                  <a:cubicBezTo>
                    <a:pt x="21" y="63"/>
                    <a:pt x="17" y="61"/>
                    <a:pt x="13" y="60"/>
                  </a:cubicBezTo>
                  <a:close/>
                </a:path>
              </a:pathLst>
            </a:custGeom>
            <a:solidFill>
              <a:srgbClr val="B3D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9" name="Freeform 119">
              <a:extLst>
                <a:ext uri="{FF2B5EF4-FFF2-40B4-BE49-F238E27FC236}">
                  <a16:creationId xmlns:a16="http://schemas.microsoft.com/office/drawing/2014/main" id="{7F7F82A0-76D4-6979-927C-34F3CCE7E323}"/>
                </a:ext>
              </a:extLst>
            </p:cNvPr>
            <p:cNvSpPr/>
            <p:nvPr/>
          </p:nvSpPr>
          <p:spPr bwMode="auto">
            <a:xfrm>
              <a:off x="1587500" y="3089275"/>
              <a:ext cx="350837" cy="233362"/>
            </a:xfrm>
            <a:custGeom>
              <a:avLst/>
              <a:gdLst>
                <a:gd name="T0" fmla="*/ 72 w 93"/>
                <a:gd name="T1" fmla="*/ 62 h 62"/>
                <a:gd name="T2" fmla="*/ 5 w 93"/>
                <a:gd name="T3" fmla="*/ 38 h 62"/>
                <a:gd name="T4" fmla="*/ 1 w 93"/>
                <a:gd name="T5" fmla="*/ 23 h 62"/>
                <a:gd name="T6" fmla="*/ 8 w 93"/>
                <a:gd name="T7" fmla="*/ 3 h 62"/>
                <a:gd name="T8" fmla="*/ 25 w 93"/>
                <a:gd name="T9" fmla="*/ 11 h 62"/>
                <a:gd name="T10" fmla="*/ 22 w 93"/>
                <a:gd name="T11" fmla="*/ 29 h 62"/>
                <a:gd name="T12" fmla="*/ 61 w 93"/>
                <a:gd name="T13" fmla="*/ 22 h 62"/>
                <a:gd name="T14" fmla="*/ 78 w 93"/>
                <a:gd name="T15" fmla="*/ 30 h 62"/>
                <a:gd name="T16" fmla="*/ 72 w 93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2">
                  <a:moveTo>
                    <a:pt x="72" y="62"/>
                  </a:moveTo>
                  <a:cubicBezTo>
                    <a:pt x="48" y="59"/>
                    <a:pt x="23" y="57"/>
                    <a:pt x="5" y="38"/>
                  </a:cubicBezTo>
                  <a:cubicBezTo>
                    <a:pt x="3" y="33"/>
                    <a:pt x="1" y="28"/>
                    <a:pt x="1" y="23"/>
                  </a:cubicBezTo>
                  <a:cubicBezTo>
                    <a:pt x="0" y="15"/>
                    <a:pt x="0" y="7"/>
                    <a:pt x="8" y="3"/>
                  </a:cubicBezTo>
                  <a:cubicBezTo>
                    <a:pt x="15" y="0"/>
                    <a:pt x="20" y="7"/>
                    <a:pt x="25" y="11"/>
                  </a:cubicBezTo>
                  <a:cubicBezTo>
                    <a:pt x="33" y="18"/>
                    <a:pt x="19" y="21"/>
                    <a:pt x="22" y="29"/>
                  </a:cubicBezTo>
                  <a:cubicBezTo>
                    <a:pt x="34" y="25"/>
                    <a:pt x="47" y="21"/>
                    <a:pt x="61" y="22"/>
                  </a:cubicBezTo>
                  <a:cubicBezTo>
                    <a:pt x="67" y="22"/>
                    <a:pt x="73" y="26"/>
                    <a:pt x="78" y="30"/>
                  </a:cubicBezTo>
                  <a:cubicBezTo>
                    <a:pt x="93" y="45"/>
                    <a:pt x="91" y="55"/>
                    <a:pt x="72" y="62"/>
                  </a:cubicBezTo>
                  <a:close/>
                </a:path>
              </a:pathLst>
            </a:custGeom>
            <a:solidFill>
              <a:srgbClr val="B6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0" name="Freeform 120">
              <a:extLst>
                <a:ext uri="{FF2B5EF4-FFF2-40B4-BE49-F238E27FC236}">
                  <a16:creationId xmlns:a16="http://schemas.microsoft.com/office/drawing/2014/main" id="{D653D43F-614B-9E4D-2BDD-92B5DB7B7982}"/>
                </a:ext>
              </a:extLst>
            </p:cNvPr>
            <p:cNvSpPr/>
            <p:nvPr/>
          </p:nvSpPr>
          <p:spPr bwMode="auto">
            <a:xfrm>
              <a:off x="2174875" y="3292475"/>
              <a:ext cx="166687" cy="123825"/>
            </a:xfrm>
            <a:custGeom>
              <a:avLst/>
              <a:gdLst>
                <a:gd name="T0" fmla="*/ 36 w 44"/>
                <a:gd name="T1" fmla="*/ 0 h 33"/>
                <a:gd name="T2" fmla="*/ 38 w 44"/>
                <a:gd name="T3" fmla="*/ 7 h 33"/>
                <a:gd name="T4" fmla="*/ 20 w 44"/>
                <a:gd name="T5" fmla="*/ 32 h 33"/>
                <a:gd name="T6" fmla="*/ 8 w 44"/>
                <a:gd name="T7" fmla="*/ 33 h 33"/>
                <a:gd name="T8" fmla="*/ 6 w 44"/>
                <a:gd name="T9" fmla="*/ 27 h 33"/>
                <a:gd name="T10" fmla="*/ 36 w 4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3">
                  <a:moveTo>
                    <a:pt x="36" y="0"/>
                  </a:moveTo>
                  <a:cubicBezTo>
                    <a:pt x="37" y="2"/>
                    <a:pt x="37" y="5"/>
                    <a:pt x="38" y="7"/>
                  </a:cubicBezTo>
                  <a:cubicBezTo>
                    <a:pt x="44" y="29"/>
                    <a:pt x="42" y="32"/>
                    <a:pt x="20" y="32"/>
                  </a:cubicBezTo>
                  <a:cubicBezTo>
                    <a:pt x="16" y="32"/>
                    <a:pt x="12" y="33"/>
                    <a:pt x="8" y="33"/>
                  </a:cubicBezTo>
                  <a:cubicBezTo>
                    <a:pt x="6" y="32"/>
                    <a:pt x="0" y="31"/>
                    <a:pt x="6" y="27"/>
                  </a:cubicBezTo>
                  <a:cubicBezTo>
                    <a:pt x="19" y="21"/>
                    <a:pt x="27" y="9"/>
                    <a:pt x="36" y="0"/>
                  </a:cubicBezTo>
                  <a:close/>
                </a:path>
              </a:pathLst>
            </a:custGeom>
            <a:solidFill>
              <a:srgbClr val="E697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1" name="Freeform 121">
              <a:extLst>
                <a:ext uri="{FF2B5EF4-FFF2-40B4-BE49-F238E27FC236}">
                  <a16:creationId xmlns:a16="http://schemas.microsoft.com/office/drawing/2014/main" id="{3215CF11-711D-37BA-BEBF-2DC03BBFE224}"/>
                </a:ext>
              </a:extLst>
            </p:cNvPr>
            <p:cNvSpPr/>
            <p:nvPr/>
          </p:nvSpPr>
          <p:spPr bwMode="auto">
            <a:xfrm>
              <a:off x="1652588" y="3021013"/>
              <a:ext cx="142875" cy="87312"/>
            </a:xfrm>
            <a:custGeom>
              <a:avLst/>
              <a:gdLst>
                <a:gd name="T0" fmla="*/ 12 w 38"/>
                <a:gd name="T1" fmla="*/ 2 h 23"/>
                <a:gd name="T2" fmla="*/ 15 w 38"/>
                <a:gd name="T3" fmla="*/ 1 h 23"/>
                <a:gd name="T4" fmla="*/ 31 w 38"/>
                <a:gd name="T5" fmla="*/ 0 h 23"/>
                <a:gd name="T6" fmla="*/ 38 w 38"/>
                <a:gd name="T7" fmla="*/ 23 h 23"/>
                <a:gd name="T8" fmla="*/ 0 w 38"/>
                <a:gd name="T9" fmla="*/ 9 h 23"/>
                <a:gd name="T10" fmla="*/ 12 w 3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3">
                  <a:moveTo>
                    <a:pt x="12" y="2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20" y="0"/>
                    <a:pt x="26" y="0"/>
                    <a:pt x="31" y="0"/>
                  </a:cubicBezTo>
                  <a:cubicBezTo>
                    <a:pt x="33" y="7"/>
                    <a:pt x="35" y="14"/>
                    <a:pt x="38" y="23"/>
                  </a:cubicBezTo>
                  <a:cubicBezTo>
                    <a:pt x="24" y="19"/>
                    <a:pt x="9" y="22"/>
                    <a:pt x="0" y="9"/>
                  </a:cubicBezTo>
                  <a:cubicBezTo>
                    <a:pt x="4" y="6"/>
                    <a:pt x="8" y="4"/>
                    <a:pt x="12" y="2"/>
                  </a:cubicBezTo>
                  <a:close/>
                </a:path>
              </a:pathLst>
            </a:custGeom>
            <a:solidFill>
              <a:srgbClr val="C0D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2" name="Freeform 122">
              <a:extLst>
                <a:ext uri="{FF2B5EF4-FFF2-40B4-BE49-F238E27FC236}">
                  <a16:creationId xmlns:a16="http://schemas.microsoft.com/office/drawing/2014/main" id="{6975AFE8-A38F-8421-49C9-AD13658F3ADC}"/>
                </a:ext>
              </a:extLst>
            </p:cNvPr>
            <p:cNvSpPr/>
            <p:nvPr/>
          </p:nvSpPr>
          <p:spPr bwMode="auto">
            <a:xfrm>
              <a:off x="1798638" y="3028950"/>
              <a:ext cx="93662" cy="112712"/>
            </a:xfrm>
            <a:custGeom>
              <a:avLst/>
              <a:gdLst>
                <a:gd name="T0" fmla="*/ 25 w 25"/>
                <a:gd name="T1" fmla="*/ 22 h 30"/>
                <a:gd name="T2" fmla="*/ 18 w 25"/>
                <a:gd name="T3" fmla="*/ 25 h 30"/>
                <a:gd name="T4" fmla="*/ 0 w 25"/>
                <a:gd name="T5" fmla="*/ 2 h 30"/>
                <a:gd name="T6" fmla="*/ 25 w 25"/>
                <a:gd name="T7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0">
                  <a:moveTo>
                    <a:pt x="25" y="22"/>
                  </a:moveTo>
                  <a:cubicBezTo>
                    <a:pt x="24" y="26"/>
                    <a:pt x="23" y="30"/>
                    <a:pt x="18" y="25"/>
                  </a:cubicBezTo>
                  <a:cubicBezTo>
                    <a:pt x="10" y="19"/>
                    <a:pt x="4" y="11"/>
                    <a:pt x="0" y="2"/>
                  </a:cubicBezTo>
                  <a:cubicBezTo>
                    <a:pt x="16" y="0"/>
                    <a:pt x="20" y="11"/>
                    <a:pt x="25" y="22"/>
                  </a:cubicBezTo>
                  <a:close/>
                </a:path>
              </a:pathLst>
            </a:custGeom>
            <a:solidFill>
              <a:srgbClr val="CCD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3" name="Freeform 123">
              <a:extLst>
                <a:ext uri="{FF2B5EF4-FFF2-40B4-BE49-F238E27FC236}">
                  <a16:creationId xmlns:a16="http://schemas.microsoft.com/office/drawing/2014/main" id="{909FF137-CB4D-F40C-CFE5-51E7FAD0BF4D}"/>
                </a:ext>
              </a:extLst>
            </p:cNvPr>
            <p:cNvSpPr/>
            <p:nvPr/>
          </p:nvSpPr>
          <p:spPr bwMode="auto">
            <a:xfrm>
              <a:off x="1663700" y="3668713"/>
              <a:ext cx="282575" cy="241300"/>
            </a:xfrm>
            <a:custGeom>
              <a:avLst/>
              <a:gdLst>
                <a:gd name="T0" fmla="*/ 9 w 75"/>
                <a:gd name="T1" fmla="*/ 0 h 64"/>
                <a:gd name="T2" fmla="*/ 31 w 75"/>
                <a:gd name="T3" fmla="*/ 19 h 64"/>
                <a:gd name="T4" fmla="*/ 38 w 75"/>
                <a:gd name="T5" fmla="*/ 18 h 64"/>
                <a:gd name="T6" fmla="*/ 75 w 75"/>
                <a:gd name="T7" fmla="*/ 18 h 64"/>
                <a:gd name="T8" fmla="*/ 68 w 75"/>
                <a:gd name="T9" fmla="*/ 20 h 64"/>
                <a:gd name="T10" fmla="*/ 51 w 75"/>
                <a:gd name="T11" fmla="*/ 45 h 64"/>
                <a:gd name="T12" fmla="*/ 56 w 75"/>
                <a:gd name="T13" fmla="*/ 64 h 64"/>
                <a:gd name="T14" fmla="*/ 48 w 75"/>
                <a:gd name="T15" fmla="*/ 60 h 64"/>
                <a:gd name="T16" fmla="*/ 24 w 75"/>
                <a:gd name="T17" fmla="*/ 28 h 64"/>
                <a:gd name="T18" fmla="*/ 8 w 75"/>
                <a:gd name="T19" fmla="*/ 20 h 64"/>
                <a:gd name="T20" fmla="*/ 18 w 75"/>
                <a:gd name="T21" fmla="*/ 18 h 64"/>
                <a:gd name="T22" fmla="*/ 14 w 75"/>
                <a:gd name="T23" fmla="*/ 12 h 64"/>
                <a:gd name="T24" fmla="*/ 0 w 75"/>
                <a:gd name="T25" fmla="*/ 3 h 64"/>
                <a:gd name="T26" fmla="*/ 9 w 75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64">
                  <a:moveTo>
                    <a:pt x="9" y="0"/>
                  </a:moveTo>
                  <a:cubicBezTo>
                    <a:pt x="15" y="8"/>
                    <a:pt x="26" y="9"/>
                    <a:pt x="31" y="19"/>
                  </a:cubicBezTo>
                  <a:cubicBezTo>
                    <a:pt x="35" y="27"/>
                    <a:pt x="36" y="19"/>
                    <a:pt x="38" y="18"/>
                  </a:cubicBezTo>
                  <a:cubicBezTo>
                    <a:pt x="50" y="10"/>
                    <a:pt x="61" y="9"/>
                    <a:pt x="75" y="18"/>
                  </a:cubicBezTo>
                  <a:cubicBezTo>
                    <a:pt x="71" y="19"/>
                    <a:pt x="70" y="20"/>
                    <a:pt x="68" y="20"/>
                  </a:cubicBezTo>
                  <a:cubicBezTo>
                    <a:pt x="42" y="22"/>
                    <a:pt x="42" y="22"/>
                    <a:pt x="51" y="45"/>
                  </a:cubicBezTo>
                  <a:cubicBezTo>
                    <a:pt x="54" y="51"/>
                    <a:pt x="55" y="58"/>
                    <a:pt x="56" y="64"/>
                  </a:cubicBezTo>
                  <a:cubicBezTo>
                    <a:pt x="54" y="63"/>
                    <a:pt x="51" y="61"/>
                    <a:pt x="48" y="60"/>
                  </a:cubicBezTo>
                  <a:cubicBezTo>
                    <a:pt x="41" y="49"/>
                    <a:pt x="36" y="36"/>
                    <a:pt x="24" y="28"/>
                  </a:cubicBezTo>
                  <a:cubicBezTo>
                    <a:pt x="21" y="21"/>
                    <a:pt x="12" y="26"/>
                    <a:pt x="8" y="20"/>
                  </a:cubicBezTo>
                  <a:cubicBezTo>
                    <a:pt x="12" y="20"/>
                    <a:pt x="16" y="20"/>
                    <a:pt x="18" y="18"/>
                  </a:cubicBezTo>
                  <a:cubicBezTo>
                    <a:pt x="20" y="15"/>
                    <a:pt x="16" y="13"/>
                    <a:pt x="14" y="12"/>
                  </a:cubicBezTo>
                  <a:cubicBezTo>
                    <a:pt x="9" y="9"/>
                    <a:pt x="5" y="6"/>
                    <a:pt x="0" y="3"/>
                  </a:cubicBezTo>
                  <a:cubicBezTo>
                    <a:pt x="2" y="0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BC7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4" name="Freeform 124">
              <a:extLst>
                <a:ext uri="{FF2B5EF4-FFF2-40B4-BE49-F238E27FC236}">
                  <a16:creationId xmlns:a16="http://schemas.microsoft.com/office/drawing/2014/main" id="{E505EF01-00B0-7CCE-9241-63E8728CC1A5}"/>
                </a:ext>
              </a:extLst>
            </p:cNvPr>
            <p:cNvSpPr/>
            <p:nvPr/>
          </p:nvSpPr>
          <p:spPr bwMode="auto">
            <a:xfrm>
              <a:off x="2671763" y="3289300"/>
              <a:ext cx="87312" cy="192087"/>
            </a:xfrm>
            <a:custGeom>
              <a:avLst/>
              <a:gdLst>
                <a:gd name="T0" fmla="*/ 0 w 23"/>
                <a:gd name="T1" fmla="*/ 41 h 51"/>
                <a:gd name="T2" fmla="*/ 23 w 23"/>
                <a:gd name="T3" fmla="*/ 0 h 51"/>
                <a:gd name="T4" fmla="*/ 13 w 23"/>
                <a:gd name="T5" fmla="*/ 48 h 51"/>
                <a:gd name="T6" fmla="*/ 0 w 23"/>
                <a:gd name="T7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0" y="41"/>
                  </a:moveTo>
                  <a:cubicBezTo>
                    <a:pt x="5" y="27"/>
                    <a:pt x="3" y="10"/>
                    <a:pt x="23" y="0"/>
                  </a:cubicBezTo>
                  <a:cubicBezTo>
                    <a:pt x="15" y="17"/>
                    <a:pt x="10" y="32"/>
                    <a:pt x="13" y="48"/>
                  </a:cubicBezTo>
                  <a:cubicBezTo>
                    <a:pt x="5" y="51"/>
                    <a:pt x="2" y="47"/>
                    <a:pt x="0" y="41"/>
                  </a:cubicBezTo>
                  <a:close/>
                </a:path>
              </a:pathLst>
            </a:custGeom>
            <a:solidFill>
              <a:srgbClr val="A39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5" name="Freeform 125">
              <a:extLst>
                <a:ext uri="{FF2B5EF4-FFF2-40B4-BE49-F238E27FC236}">
                  <a16:creationId xmlns:a16="http://schemas.microsoft.com/office/drawing/2014/main" id="{45CD2541-314D-82F1-8DA9-2F38514FAF0A}"/>
                </a:ext>
              </a:extLst>
            </p:cNvPr>
            <p:cNvSpPr/>
            <p:nvPr/>
          </p:nvSpPr>
          <p:spPr bwMode="auto">
            <a:xfrm>
              <a:off x="2627313" y="3443288"/>
              <a:ext cx="123825" cy="74612"/>
            </a:xfrm>
            <a:custGeom>
              <a:avLst/>
              <a:gdLst>
                <a:gd name="T0" fmla="*/ 12 w 33"/>
                <a:gd name="T1" fmla="*/ 0 h 20"/>
                <a:gd name="T2" fmla="*/ 25 w 33"/>
                <a:gd name="T3" fmla="*/ 7 h 20"/>
                <a:gd name="T4" fmla="*/ 28 w 33"/>
                <a:gd name="T5" fmla="*/ 8 h 20"/>
                <a:gd name="T6" fmla="*/ 20 w 33"/>
                <a:gd name="T7" fmla="*/ 20 h 20"/>
                <a:gd name="T8" fmla="*/ 4 w 33"/>
                <a:gd name="T9" fmla="*/ 0 h 20"/>
                <a:gd name="T10" fmla="*/ 12 w 33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12" y="0"/>
                  </a:moveTo>
                  <a:cubicBezTo>
                    <a:pt x="16" y="2"/>
                    <a:pt x="20" y="5"/>
                    <a:pt x="25" y="7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3" y="16"/>
                    <a:pt x="23" y="16"/>
                    <a:pt x="20" y="20"/>
                  </a:cubicBezTo>
                  <a:cubicBezTo>
                    <a:pt x="22" y="8"/>
                    <a:pt x="0" y="14"/>
                    <a:pt x="4" y="0"/>
                  </a:cubicBezTo>
                  <a:cubicBezTo>
                    <a:pt x="7" y="0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B26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6" name="Freeform 126">
              <a:extLst>
                <a:ext uri="{FF2B5EF4-FFF2-40B4-BE49-F238E27FC236}">
                  <a16:creationId xmlns:a16="http://schemas.microsoft.com/office/drawing/2014/main" id="{D89A0F44-36AA-7972-D2BF-2FF0B22F9D95}"/>
                </a:ext>
              </a:extLst>
            </p:cNvPr>
            <p:cNvSpPr/>
            <p:nvPr/>
          </p:nvSpPr>
          <p:spPr bwMode="auto">
            <a:xfrm>
              <a:off x="2220913" y="2614613"/>
              <a:ext cx="428625" cy="466725"/>
            </a:xfrm>
            <a:custGeom>
              <a:avLst/>
              <a:gdLst>
                <a:gd name="T0" fmla="*/ 88 w 114"/>
                <a:gd name="T1" fmla="*/ 26 h 124"/>
                <a:gd name="T2" fmla="*/ 112 w 114"/>
                <a:gd name="T3" fmla="*/ 56 h 124"/>
                <a:gd name="T4" fmla="*/ 102 w 114"/>
                <a:gd name="T5" fmla="*/ 77 h 124"/>
                <a:gd name="T6" fmla="*/ 68 w 114"/>
                <a:gd name="T7" fmla="*/ 107 h 124"/>
                <a:gd name="T8" fmla="*/ 25 w 114"/>
                <a:gd name="T9" fmla="*/ 103 h 124"/>
                <a:gd name="T10" fmla="*/ 4 w 114"/>
                <a:gd name="T11" fmla="*/ 56 h 124"/>
                <a:gd name="T12" fmla="*/ 15 w 114"/>
                <a:gd name="T13" fmla="*/ 43 h 124"/>
                <a:gd name="T14" fmla="*/ 37 w 114"/>
                <a:gd name="T15" fmla="*/ 22 h 124"/>
                <a:gd name="T16" fmla="*/ 88 w 114"/>
                <a:gd name="T17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24">
                  <a:moveTo>
                    <a:pt x="88" y="26"/>
                  </a:moveTo>
                  <a:cubicBezTo>
                    <a:pt x="98" y="35"/>
                    <a:pt x="101" y="49"/>
                    <a:pt x="112" y="56"/>
                  </a:cubicBezTo>
                  <a:cubicBezTo>
                    <a:pt x="114" y="65"/>
                    <a:pt x="108" y="71"/>
                    <a:pt x="102" y="77"/>
                  </a:cubicBezTo>
                  <a:cubicBezTo>
                    <a:pt x="91" y="87"/>
                    <a:pt x="80" y="97"/>
                    <a:pt x="68" y="107"/>
                  </a:cubicBezTo>
                  <a:cubicBezTo>
                    <a:pt x="48" y="124"/>
                    <a:pt x="40" y="124"/>
                    <a:pt x="25" y="103"/>
                  </a:cubicBezTo>
                  <a:cubicBezTo>
                    <a:pt x="15" y="89"/>
                    <a:pt x="6" y="74"/>
                    <a:pt x="4" y="56"/>
                  </a:cubicBezTo>
                  <a:cubicBezTo>
                    <a:pt x="0" y="46"/>
                    <a:pt x="4" y="41"/>
                    <a:pt x="15" y="43"/>
                  </a:cubicBezTo>
                  <a:cubicBezTo>
                    <a:pt x="22" y="36"/>
                    <a:pt x="30" y="29"/>
                    <a:pt x="37" y="22"/>
                  </a:cubicBezTo>
                  <a:cubicBezTo>
                    <a:pt x="60" y="0"/>
                    <a:pt x="67" y="1"/>
                    <a:pt x="88" y="26"/>
                  </a:cubicBezTo>
                  <a:close/>
                </a:path>
              </a:pathLst>
            </a:custGeom>
            <a:solidFill>
              <a:srgbClr val="B1D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7" name="Freeform 127">
              <a:extLst>
                <a:ext uri="{FF2B5EF4-FFF2-40B4-BE49-F238E27FC236}">
                  <a16:creationId xmlns:a16="http://schemas.microsoft.com/office/drawing/2014/main" id="{7B6296AD-7F22-8F0A-5948-1E76E90A79F5}"/>
                </a:ext>
              </a:extLst>
            </p:cNvPr>
            <p:cNvSpPr/>
            <p:nvPr/>
          </p:nvSpPr>
          <p:spPr bwMode="auto">
            <a:xfrm>
              <a:off x="2597150" y="2870200"/>
              <a:ext cx="139700" cy="161925"/>
            </a:xfrm>
            <a:custGeom>
              <a:avLst/>
              <a:gdLst>
                <a:gd name="T0" fmla="*/ 0 w 37"/>
                <a:gd name="T1" fmla="*/ 24 h 43"/>
                <a:gd name="T2" fmla="*/ 9 w 37"/>
                <a:gd name="T3" fmla="*/ 14 h 43"/>
                <a:gd name="T4" fmla="*/ 24 w 37"/>
                <a:gd name="T5" fmla="*/ 3 h 43"/>
                <a:gd name="T6" fmla="*/ 35 w 37"/>
                <a:gd name="T7" fmla="*/ 23 h 43"/>
                <a:gd name="T8" fmla="*/ 31 w 37"/>
                <a:gd name="T9" fmla="*/ 31 h 43"/>
                <a:gd name="T10" fmla="*/ 5 w 37"/>
                <a:gd name="T11" fmla="*/ 30 h 43"/>
                <a:gd name="T12" fmla="*/ 0 w 37"/>
                <a:gd name="T13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0" y="24"/>
                  </a:moveTo>
                  <a:cubicBezTo>
                    <a:pt x="3" y="21"/>
                    <a:pt x="6" y="16"/>
                    <a:pt x="9" y="14"/>
                  </a:cubicBezTo>
                  <a:cubicBezTo>
                    <a:pt x="14" y="10"/>
                    <a:pt x="17" y="0"/>
                    <a:pt x="24" y="3"/>
                  </a:cubicBezTo>
                  <a:cubicBezTo>
                    <a:pt x="31" y="6"/>
                    <a:pt x="32" y="16"/>
                    <a:pt x="35" y="23"/>
                  </a:cubicBezTo>
                  <a:cubicBezTo>
                    <a:pt x="37" y="27"/>
                    <a:pt x="35" y="32"/>
                    <a:pt x="31" y="31"/>
                  </a:cubicBezTo>
                  <a:cubicBezTo>
                    <a:pt x="22" y="29"/>
                    <a:pt x="13" y="43"/>
                    <a:pt x="5" y="30"/>
                  </a:cubicBezTo>
                  <a:cubicBezTo>
                    <a:pt x="3" y="28"/>
                    <a:pt x="2" y="26"/>
                    <a:pt x="0" y="24"/>
                  </a:cubicBezTo>
                  <a:close/>
                </a:path>
              </a:pathLst>
            </a:custGeom>
            <a:solidFill>
              <a:srgbClr val="E594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8" name="Freeform 128">
              <a:extLst>
                <a:ext uri="{FF2B5EF4-FFF2-40B4-BE49-F238E27FC236}">
                  <a16:creationId xmlns:a16="http://schemas.microsoft.com/office/drawing/2014/main" id="{A2000EDC-BF4B-EBCB-42C9-7FE12890E92E}"/>
                </a:ext>
              </a:extLst>
            </p:cNvPr>
            <p:cNvSpPr/>
            <p:nvPr/>
          </p:nvSpPr>
          <p:spPr bwMode="auto">
            <a:xfrm>
              <a:off x="2205038" y="2617788"/>
              <a:ext cx="169862" cy="207962"/>
            </a:xfrm>
            <a:custGeom>
              <a:avLst/>
              <a:gdLst>
                <a:gd name="T0" fmla="*/ 19 w 45"/>
                <a:gd name="T1" fmla="*/ 42 h 55"/>
                <a:gd name="T2" fmla="*/ 8 w 45"/>
                <a:gd name="T3" fmla="*/ 55 h 55"/>
                <a:gd name="T4" fmla="*/ 45 w 45"/>
                <a:gd name="T5" fmla="*/ 0 h 55"/>
                <a:gd name="T6" fmla="*/ 10 w 45"/>
                <a:gd name="T7" fmla="*/ 37 h 55"/>
                <a:gd name="T8" fmla="*/ 19 w 45"/>
                <a:gd name="T9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5">
                  <a:moveTo>
                    <a:pt x="19" y="42"/>
                  </a:moveTo>
                  <a:cubicBezTo>
                    <a:pt x="11" y="43"/>
                    <a:pt x="8" y="48"/>
                    <a:pt x="8" y="55"/>
                  </a:cubicBezTo>
                  <a:cubicBezTo>
                    <a:pt x="0" y="26"/>
                    <a:pt x="14" y="6"/>
                    <a:pt x="45" y="0"/>
                  </a:cubicBezTo>
                  <a:cubicBezTo>
                    <a:pt x="36" y="20"/>
                    <a:pt x="33" y="22"/>
                    <a:pt x="10" y="37"/>
                  </a:cubicBezTo>
                  <a:cubicBezTo>
                    <a:pt x="13" y="39"/>
                    <a:pt x="16" y="40"/>
                    <a:pt x="19" y="42"/>
                  </a:cubicBezTo>
                  <a:close/>
                </a:path>
              </a:pathLst>
            </a:custGeom>
            <a:solidFill>
              <a:srgbClr val="C6D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9" name="Freeform 129">
              <a:extLst>
                <a:ext uri="{FF2B5EF4-FFF2-40B4-BE49-F238E27FC236}">
                  <a16:creationId xmlns:a16="http://schemas.microsoft.com/office/drawing/2014/main" id="{A089EEE8-DC6B-9BCD-1EFC-4D9640926CDC}"/>
                </a:ext>
              </a:extLst>
            </p:cNvPr>
            <p:cNvSpPr/>
            <p:nvPr/>
          </p:nvSpPr>
          <p:spPr bwMode="auto">
            <a:xfrm>
              <a:off x="2446338" y="2960688"/>
              <a:ext cx="161925" cy="131762"/>
            </a:xfrm>
            <a:custGeom>
              <a:avLst/>
              <a:gdLst>
                <a:gd name="T0" fmla="*/ 24 w 43"/>
                <a:gd name="T1" fmla="*/ 28 h 35"/>
                <a:gd name="T2" fmla="*/ 16 w 43"/>
                <a:gd name="T3" fmla="*/ 32 h 35"/>
                <a:gd name="T4" fmla="*/ 11 w 43"/>
                <a:gd name="T5" fmla="*/ 24 h 35"/>
                <a:gd name="T6" fmla="*/ 40 w 43"/>
                <a:gd name="T7" fmla="*/ 0 h 35"/>
                <a:gd name="T8" fmla="*/ 40 w 43"/>
                <a:gd name="T9" fmla="*/ 0 h 35"/>
                <a:gd name="T10" fmla="*/ 24 w 43"/>
                <a:gd name="T11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5">
                  <a:moveTo>
                    <a:pt x="24" y="28"/>
                  </a:moveTo>
                  <a:cubicBezTo>
                    <a:pt x="22" y="29"/>
                    <a:pt x="19" y="31"/>
                    <a:pt x="16" y="32"/>
                  </a:cubicBezTo>
                  <a:cubicBezTo>
                    <a:pt x="13" y="30"/>
                    <a:pt x="0" y="35"/>
                    <a:pt x="11" y="24"/>
                  </a:cubicBezTo>
                  <a:cubicBezTo>
                    <a:pt x="20" y="15"/>
                    <a:pt x="30" y="8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14"/>
                    <a:pt x="29" y="18"/>
                    <a:pt x="24" y="28"/>
                  </a:cubicBezTo>
                  <a:close/>
                </a:path>
              </a:pathLst>
            </a:custGeom>
            <a:solidFill>
              <a:srgbClr val="E79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0" name="Freeform 130">
              <a:extLst>
                <a:ext uri="{FF2B5EF4-FFF2-40B4-BE49-F238E27FC236}">
                  <a16:creationId xmlns:a16="http://schemas.microsoft.com/office/drawing/2014/main" id="{938C0260-BAA5-CD1C-8E12-38CD4F307910}"/>
                </a:ext>
              </a:extLst>
            </p:cNvPr>
            <p:cNvSpPr/>
            <p:nvPr/>
          </p:nvSpPr>
          <p:spPr bwMode="auto">
            <a:xfrm>
              <a:off x="2570163" y="2562225"/>
              <a:ext cx="117475" cy="71437"/>
            </a:xfrm>
            <a:custGeom>
              <a:avLst/>
              <a:gdLst>
                <a:gd name="T0" fmla="*/ 0 w 31"/>
                <a:gd name="T1" fmla="*/ 14 h 19"/>
                <a:gd name="T2" fmla="*/ 31 w 31"/>
                <a:gd name="T3" fmla="*/ 10 h 19"/>
                <a:gd name="T4" fmla="*/ 0 w 3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9">
                  <a:moveTo>
                    <a:pt x="0" y="14"/>
                  </a:moveTo>
                  <a:cubicBezTo>
                    <a:pt x="9" y="0"/>
                    <a:pt x="20" y="4"/>
                    <a:pt x="31" y="10"/>
                  </a:cubicBezTo>
                  <a:cubicBezTo>
                    <a:pt x="22" y="19"/>
                    <a:pt x="11" y="16"/>
                    <a:pt x="0" y="14"/>
                  </a:cubicBezTo>
                  <a:close/>
                </a:path>
              </a:pathLst>
            </a:custGeom>
            <a:solidFill>
              <a:srgbClr val="CFC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1" name="Freeform 131">
              <a:extLst>
                <a:ext uri="{FF2B5EF4-FFF2-40B4-BE49-F238E27FC236}">
                  <a16:creationId xmlns:a16="http://schemas.microsoft.com/office/drawing/2014/main" id="{12F34141-090E-C337-89D6-E7E5E4FD7F47}"/>
                </a:ext>
              </a:extLst>
            </p:cNvPr>
            <p:cNvSpPr/>
            <p:nvPr/>
          </p:nvSpPr>
          <p:spPr bwMode="auto">
            <a:xfrm>
              <a:off x="2641600" y="2343150"/>
              <a:ext cx="161925" cy="227012"/>
            </a:xfrm>
            <a:custGeom>
              <a:avLst/>
              <a:gdLst>
                <a:gd name="T0" fmla="*/ 0 w 43"/>
                <a:gd name="T1" fmla="*/ 44 h 60"/>
                <a:gd name="T2" fmla="*/ 28 w 43"/>
                <a:gd name="T3" fmla="*/ 18 h 60"/>
                <a:gd name="T4" fmla="*/ 29 w 43"/>
                <a:gd name="T5" fmla="*/ 12 h 60"/>
                <a:gd name="T6" fmla="*/ 34 w 43"/>
                <a:gd name="T7" fmla="*/ 2 h 60"/>
                <a:gd name="T8" fmla="*/ 41 w 43"/>
                <a:gd name="T9" fmla="*/ 12 h 60"/>
                <a:gd name="T10" fmla="*/ 24 w 43"/>
                <a:gd name="T11" fmla="*/ 52 h 60"/>
                <a:gd name="T12" fmla="*/ 0 w 43"/>
                <a:gd name="T13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0">
                  <a:moveTo>
                    <a:pt x="0" y="44"/>
                  </a:moveTo>
                  <a:cubicBezTo>
                    <a:pt x="12" y="38"/>
                    <a:pt x="13" y="21"/>
                    <a:pt x="28" y="18"/>
                  </a:cubicBezTo>
                  <a:cubicBezTo>
                    <a:pt x="31" y="17"/>
                    <a:pt x="32" y="15"/>
                    <a:pt x="29" y="12"/>
                  </a:cubicBezTo>
                  <a:cubicBezTo>
                    <a:pt x="22" y="5"/>
                    <a:pt x="30" y="3"/>
                    <a:pt x="34" y="2"/>
                  </a:cubicBezTo>
                  <a:cubicBezTo>
                    <a:pt x="43" y="0"/>
                    <a:pt x="39" y="8"/>
                    <a:pt x="41" y="12"/>
                  </a:cubicBezTo>
                  <a:cubicBezTo>
                    <a:pt x="38" y="27"/>
                    <a:pt x="31" y="39"/>
                    <a:pt x="24" y="52"/>
                  </a:cubicBezTo>
                  <a:cubicBezTo>
                    <a:pt x="17" y="49"/>
                    <a:pt x="4" y="60"/>
                    <a:pt x="0" y="44"/>
                  </a:cubicBezTo>
                  <a:close/>
                </a:path>
              </a:pathLst>
            </a:custGeom>
            <a:solidFill>
              <a:srgbClr val="BED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2" name="Freeform 132">
              <a:extLst>
                <a:ext uri="{FF2B5EF4-FFF2-40B4-BE49-F238E27FC236}">
                  <a16:creationId xmlns:a16="http://schemas.microsoft.com/office/drawing/2014/main" id="{A96FC06C-1C3A-3AE5-6994-99352768EE0F}"/>
                </a:ext>
              </a:extLst>
            </p:cNvPr>
            <p:cNvSpPr/>
            <p:nvPr/>
          </p:nvSpPr>
          <p:spPr bwMode="auto">
            <a:xfrm>
              <a:off x="1749425" y="2463800"/>
              <a:ext cx="339725" cy="452437"/>
            </a:xfrm>
            <a:custGeom>
              <a:avLst/>
              <a:gdLst>
                <a:gd name="T0" fmla="*/ 89 w 90"/>
                <a:gd name="T1" fmla="*/ 52 h 120"/>
                <a:gd name="T2" fmla="*/ 90 w 90"/>
                <a:gd name="T3" fmla="*/ 76 h 120"/>
                <a:gd name="T4" fmla="*/ 62 w 90"/>
                <a:gd name="T5" fmla="*/ 117 h 120"/>
                <a:gd name="T6" fmla="*/ 10 w 90"/>
                <a:gd name="T7" fmla="*/ 88 h 120"/>
                <a:gd name="T8" fmla="*/ 2 w 90"/>
                <a:gd name="T9" fmla="*/ 41 h 120"/>
                <a:gd name="T10" fmla="*/ 53 w 90"/>
                <a:gd name="T11" fmla="*/ 8 h 120"/>
                <a:gd name="T12" fmla="*/ 47 w 90"/>
                <a:gd name="T13" fmla="*/ 18 h 120"/>
                <a:gd name="T14" fmla="*/ 47 w 90"/>
                <a:gd name="T15" fmla="*/ 75 h 120"/>
                <a:gd name="T16" fmla="*/ 80 w 90"/>
                <a:gd name="T17" fmla="*/ 67 h 120"/>
                <a:gd name="T18" fmla="*/ 89 w 90"/>
                <a:gd name="T19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20">
                  <a:moveTo>
                    <a:pt x="89" y="52"/>
                  </a:moveTo>
                  <a:cubicBezTo>
                    <a:pt x="89" y="60"/>
                    <a:pt x="90" y="68"/>
                    <a:pt x="90" y="76"/>
                  </a:cubicBezTo>
                  <a:cubicBezTo>
                    <a:pt x="89" y="100"/>
                    <a:pt x="79" y="115"/>
                    <a:pt x="62" y="117"/>
                  </a:cubicBezTo>
                  <a:cubicBezTo>
                    <a:pt x="38" y="120"/>
                    <a:pt x="18" y="110"/>
                    <a:pt x="10" y="88"/>
                  </a:cubicBezTo>
                  <a:cubicBezTo>
                    <a:pt x="5" y="73"/>
                    <a:pt x="0" y="58"/>
                    <a:pt x="2" y="41"/>
                  </a:cubicBezTo>
                  <a:cubicBezTo>
                    <a:pt x="5" y="15"/>
                    <a:pt x="28" y="0"/>
                    <a:pt x="53" y="8"/>
                  </a:cubicBezTo>
                  <a:cubicBezTo>
                    <a:pt x="54" y="14"/>
                    <a:pt x="50" y="15"/>
                    <a:pt x="47" y="18"/>
                  </a:cubicBezTo>
                  <a:cubicBezTo>
                    <a:pt x="31" y="32"/>
                    <a:pt x="30" y="61"/>
                    <a:pt x="47" y="75"/>
                  </a:cubicBezTo>
                  <a:cubicBezTo>
                    <a:pt x="60" y="87"/>
                    <a:pt x="73" y="83"/>
                    <a:pt x="80" y="67"/>
                  </a:cubicBezTo>
                  <a:cubicBezTo>
                    <a:pt x="82" y="62"/>
                    <a:pt x="79" y="53"/>
                    <a:pt x="89" y="52"/>
                  </a:cubicBezTo>
                  <a:close/>
                </a:path>
              </a:pathLst>
            </a:custGeom>
            <a:solidFill>
              <a:srgbClr val="883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3" name="Freeform 133">
              <a:extLst>
                <a:ext uri="{FF2B5EF4-FFF2-40B4-BE49-F238E27FC236}">
                  <a16:creationId xmlns:a16="http://schemas.microsoft.com/office/drawing/2014/main" id="{B9619358-D85F-32E6-C681-6A2B456AC562}"/>
                </a:ext>
              </a:extLst>
            </p:cNvPr>
            <p:cNvSpPr/>
            <p:nvPr/>
          </p:nvSpPr>
          <p:spPr bwMode="auto">
            <a:xfrm>
              <a:off x="1828800" y="2493963"/>
              <a:ext cx="255587" cy="309562"/>
            </a:xfrm>
            <a:custGeom>
              <a:avLst/>
              <a:gdLst>
                <a:gd name="T0" fmla="*/ 68 w 68"/>
                <a:gd name="T1" fmla="*/ 44 h 82"/>
                <a:gd name="T2" fmla="*/ 64 w 68"/>
                <a:gd name="T3" fmla="*/ 53 h 82"/>
                <a:gd name="T4" fmla="*/ 46 w 68"/>
                <a:gd name="T5" fmla="*/ 79 h 82"/>
                <a:gd name="T6" fmla="*/ 14 w 68"/>
                <a:gd name="T7" fmla="*/ 61 h 82"/>
                <a:gd name="T8" fmla="*/ 32 w 68"/>
                <a:gd name="T9" fmla="*/ 0 h 82"/>
                <a:gd name="T10" fmla="*/ 68 w 68"/>
                <a:gd name="T11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2">
                  <a:moveTo>
                    <a:pt x="68" y="44"/>
                  </a:moveTo>
                  <a:cubicBezTo>
                    <a:pt x="65" y="47"/>
                    <a:pt x="64" y="50"/>
                    <a:pt x="64" y="53"/>
                  </a:cubicBezTo>
                  <a:cubicBezTo>
                    <a:pt x="65" y="67"/>
                    <a:pt x="59" y="77"/>
                    <a:pt x="46" y="79"/>
                  </a:cubicBezTo>
                  <a:cubicBezTo>
                    <a:pt x="31" y="82"/>
                    <a:pt x="20" y="73"/>
                    <a:pt x="14" y="61"/>
                  </a:cubicBezTo>
                  <a:cubicBezTo>
                    <a:pt x="0" y="37"/>
                    <a:pt x="8" y="13"/>
                    <a:pt x="32" y="0"/>
                  </a:cubicBezTo>
                  <a:cubicBezTo>
                    <a:pt x="53" y="8"/>
                    <a:pt x="64" y="23"/>
                    <a:pt x="68" y="44"/>
                  </a:cubicBezTo>
                  <a:close/>
                </a:path>
              </a:pathLst>
            </a:custGeom>
            <a:solidFill>
              <a:srgbClr val="A35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4" name="Freeform 134">
              <a:extLst>
                <a:ext uri="{FF2B5EF4-FFF2-40B4-BE49-F238E27FC236}">
                  <a16:creationId xmlns:a16="http://schemas.microsoft.com/office/drawing/2014/main" id="{3D52DF9E-6475-202C-0B76-657165133356}"/>
                </a:ext>
              </a:extLst>
            </p:cNvPr>
            <p:cNvSpPr/>
            <p:nvPr/>
          </p:nvSpPr>
          <p:spPr bwMode="auto">
            <a:xfrm>
              <a:off x="3362325" y="3201988"/>
              <a:ext cx="66675" cy="104775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12 h 28"/>
                <a:gd name="T4" fmla="*/ 4 w 18"/>
                <a:gd name="T5" fmla="*/ 2 h 28"/>
                <a:gd name="T6" fmla="*/ 13 w 18"/>
                <a:gd name="T7" fmla="*/ 6 h 28"/>
                <a:gd name="T8" fmla="*/ 13 w 18"/>
                <a:gd name="T9" fmla="*/ 18 h 28"/>
                <a:gd name="T10" fmla="*/ 1 w 18"/>
                <a:gd name="T11" fmla="*/ 28 h 28"/>
                <a:gd name="T12" fmla="*/ 2 w 1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1" y="23"/>
                    <a:pt x="1" y="17"/>
                    <a:pt x="1" y="12"/>
                  </a:cubicBezTo>
                  <a:cubicBezTo>
                    <a:pt x="1" y="8"/>
                    <a:pt x="0" y="4"/>
                    <a:pt x="4" y="2"/>
                  </a:cubicBezTo>
                  <a:cubicBezTo>
                    <a:pt x="8" y="0"/>
                    <a:pt x="10" y="4"/>
                    <a:pt x="13" y="6"/>
                  </a:cubicBezTo>
                  <a:cubicBezTo>
                    <a:pt x="17" y="9"/>
                    <a:pt x="18" y="13"/>
                    <a:pt x="13" y="18"/>
                  </a:cubicBezTo>
                  <a:cubicBezTo>
                    <a:pt x="10" y="21"/>
                    <a:pt x="5" y="24"/>
                    <a:pt x="1" y="28"/>
                  </a:cubicBezTo>
                  <a:cubicBezTo>
                    <a:pt x="1" y="28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CEDE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5" name="Freeform 135">
              <a:extLst>
                <a:ext uri="{FF2B5EF4-FFF2-40B4-BE49-F238E27FC236}">
                  <a16:creationId xmlns:a16="http://schemas.microsoft.com/office/drawing/2014/main" id="{44614C1F-E5A7-F2D3-E140-5C81504B6688}"/>
                </a:ext>
              </a:extLst>
            </p:cNvPr>
            <p:cNvSpPr/>
            <p:nvPr/>
          </p:nvSpPr>
          <p:spPr bwMode="auto">
            <a:xfrm>
              <a:off x="1700213" y="3775075"/>
              <a:ext cx="144462" cy="119062"/>
            </a:xfrm>
            <a:custGeom>
              <a:avLst/>
              <a:gdLst>
                <a:gd name="T0" fmla="*/ 14 w 38"/>
                <a:gd name="T1" fmla="*/ 0 h 32"/>
                <a:gd name="T2" fmla="*/ 38 w 38"/>
                <a:gd name="T3" fmla="*/ 32 h 32"/>
                <a:gd name="T4" fmla="*/ 0 w 38"/>
                <a:gd name="T5" fmla="*/ 7 h 32"/>
                <a:gd name="T6" fmla="*/ 14 w 3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14" y="0"/>
                  </a:moveTo>
                  <a:cubicBezTo>
                    <a:pt x="34" y="2"/>
                    <a:pt x="36" y="17"/>
                    <a:pt x="38" y="32"/>
                  </a:cubicBezTo>
                  <a:cubicBezTo>
                    <a:pt x="20" y="32"/>
                    <a:pt x="11" y="19"/>
                    <a:pt x="0" y="7"/>
                  </a:cubicBezTo>
                  <a:cubicBezTo>
                    <a:pt x="6" y="4"/>
                    <a:pt x="10" y="2"/>
                    <a:pt x="14" y="0"/>
                  </a:cubicBezTo>
                  <a:close/>
                </a:path>
              </a:pathLst>
            </a:custGeom>
            <a:solidFill>
              <a:srgbClr val="BED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6" name="Freeform 136">
              <a:extLst>
                <a:ext uri="{FF2B5EF4-FFF2-40B4-BE49-F238E27FC236}">
                  <a16:creationId xmlns:a16="http://schemas.microsoft.com/office/drawing/2014/main" id="{ABD46F16-F606-60A1-B5EA-21D89A35D7B0}"/>
                </a:ext>
              </a:extLst>
            </p:cNvPr>
            <p:cNvSpPr/>
            <p:nvPr/>
          </p:nvSpPr>
          <p:spPr bwMode="auto">
            <a:xfrm>
              <a:off x="2366963" y="3235325"/>
              <a:ext cx="109537" cy="139700"/>
            </a:xfrm>
            <a:custGeom>
              <a:avLst/>
              <a:gdLst>
                <a:gd name="T0" fmla="*/ 11 w 29"/>
                <a:gd name="T1" fmla="*/ 0 h 37"/>
                <a:gd name="T2" fmla="*/ 21 w 29"/>
                <a:gd name="T3" fmla="*/ 17 h 37"/>
                <a:gd name="T4" fmla="*/ 23 w 29"/>
                <a:gd name="T5" fmla="*/ 32 h 37"/>
                <a:gd name="T6" fmla="*/ 9 w 29"/>
                <a:gd name="T7" fmla="*/ 30 h 37"/>
                <a:gd name="T8" fmla="*/ 6 w 29"/>
                <a:gd name="T9" fmla="*/ 15 h 37"/>
                <a:gd name="T10" fmla="*/ 11 w 2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7">
                  <a:moveTo>
                    <a:pt x="11" y="0"/>
                  </a:moveTo>
                  <a:cubicBezTo>
                    <a:pt x="16" y="8"/>
                    <a:pt x="18" y="12"/>
                    <a:pt x="21" y="17"/>
                  </a:cubicBezTo>
                  <a:cubicBezTo>
                    <a:pt x="24" y="22"/>
                    <a:pt x="29" y="27"/>
                    <a:pt x="23" y="32"/>
                  </a:cubicBezTo>
                  <a:cubicBezTo>
                    <a:pt x="19" y="37"/>
                    <a:pt x="13" y="32"/>
                    <a:pt x="9" y="30"/>
                  </a:cubicBezTo>
                  <a:cubicBezTo>
                    <a:pt x="0" y="28"/>
                    <a:pt x="4" y="21"/>
                    <a:pt x="6" y="15"/>
                  </a:cubicBezTo>
                  <a:cubicBezTo>
                    <a:pt x="7" y="11"/>
                    <a:pt x="9" y="7"/>
                    <a:pt x="11" y="0"/>
                  </a:cubicBezTo>
                  <a:close/>
                </a:path>
              </a:pathLst>
            </a:custGeom>
            <a:solidFill>
              <a:srgbClr val="C4D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58" name="Grupo 557">
            <a:extLst>
              <a:ext uri="{FF2B5EF4-FFF2-40B4-BE49-F238E27FC236}">
                <a16:creationId xmlns:a16="http://schemas.microsoft.com/office/drawing/2014/main" id="{4A57CBAB-6FAF-A735-74AE-18178CC57575}"/>
              </a:ext>
            </a:extLst>
          </p:cNvPr>
          <p:cNvGrpSpPr/>
          <p:nvPr/>
        </p:nvGrpSpPr>
        <p:grpSpPr>
          <a:xfrm>
            <a:off x="6345238" y="1912938"/>
            <a:ext cx="2760662" cy="2767012"/>
            <a:chOff x="6345238" y="1912938"/>
            <a:chExt cx="2760662" cy="2767012"/>
          </a:xfrm>
        </p:grpSpPr>
        <p:sp>
          <p:nvSpPr>
            <p:cNvPr id="480" name="Freeform 140">
              <a:extLst>
                <a:ext uri="{FF2B5EF4-FFF2-40B4-BE49-F238E27FC236}">
                  <a16:creationId xmlns:a16="http://schemas.microsoft.com/office/drawing/2014/main" id="{8FDA09C0-84DD-8EEB-A4B5-78C6B1E05700}"/>
                </a:ext>
              </a:extLst>
            </p:cNvPr>
            <p:cNvSpPr/>
            <p:nvPr/>
          </p:nvSpPr>
          <p:spPr bwMode="auto">
            <a:xfrm>
              <a:off x="7231063" y="3241675"/>
              <a:ext cx="1863725" cy="1438275"/>
            </a:xfrm>
            <a:custGeom>
              <a:avLst/>
              <a:gdLst>
                <a:gd name="T0" fmla="*/ 486 w 495"/>
                <a:gd name="T1" fmla="*/ 9 h 382"/>
                <a:gd name="T2" fmla="*/ 493 w 495"/>
                <a:gd name="T3" fmla="*/ 28 h 382"/>
                <a:gd name="T4" fmla="*/ 462 w 495"/>
                <a:gd name="T5" fmla="*/ 160 h 382"/>
                <a:gd name="T6" fmla="*/ 458 w 495"/>
                <a:gd name="T7" fmla="*/ 154 h 382"/>
                <a:gd name="T8" fmla="*/ 410 w 495"/>
                <a:gd name="T9" fmla="*/ 104 h 382"/>
                <a:gd name="T10" fmla="*/ 352 w 495"/>
                <a:gd name="T11" fmla="*/ 123 h 382"/>
                <a:gd name="T12" fmla="*/ 347 w 495"/>
                <a:gd name="T13" fmla="*/ 180 h 382"/>
                <a:gd name="T14" fmla="*/ 410 w 495"/>
                <a:gd name="T15" fmla="*/ 210 h 382"/>
                <a:gd name="T16" fmla="*/ 433 w 495"/>
                <a:gd name="T17" fmla="*/ 212 h 382"/>
                <a:gd name="T18" fmla="*/ 282 w 495"/>
                <a:gd name="T19" fmla="*/ 340 h 382"/>
                <a:gd name="T20" fmla="*/ 278 w 495"/>
                <a:gd name="T21" fmla="*/ 311 h 382"/>
                <a:gd name="T22" fmla="*/ 274 w 495"/>
                <a:gd name="T23" fmla="*/ 305 h 382"/>
                <a:gd name="T24" fmla="*/ 265 w 495"/>
                <a:gd name="T25" fmla="*/ 315 h 382"/>
                <a:gd name="T26" fmla="*/ 270 w 495"/>
                <a:gd name="T27" fmla="*/ 345 h 382"/>
                <a:gd name="T28" fmla="*/ 185 w 495"/>
                <a:gd name="T29" fmla="*/ 370 h 382"/>
                <a:gd name="T30" fmla="*/ 10 w 495"/>
                <a:gd name="T31" fmla="*/ 352 h 382"/>
                <a:gd name="T32" fmla="*/ 6 w 495"/>
                <a:gd name="T33" fmla="*/ 330 h 382"/>
                <a:gd name="T34" fmla="*/ 5 w 495"/>
                <a:gd name="T35" fmla="*/ 304 h 382"/>
                <a:gd name="T36" fmla="*/ 27 w 495"/>
                <a:gd name="T37" fmla="*/ 278 h 382"/>
                <a:gd name="T38" fmla="*/ 115 w 495"/>
                <a:gd name="T39" fmla="*/ 281 h 382"/>
                <a:gd name="T40" fmla="*/ 193 w 495"/>
                <a:gd name="T41" fmla="*/ 279 h 382"/>
                <a:gd name="T42" fmla="*/ 258 w 495"/>
                <a:gd name="T43" fmla="*/ 278 h 382"/>
                <a:gd name="T44" fmla="*/ 281 w 495"/>
                <a:gd name="T45" fmla="*/ 279 h 382"/>
                <a:gd name="T46" fmla="*/ 340 w 495"/>
                <a:gd name="T47" fmla="*/ 276 h 382"/>
                <a:gd name="T48" fmla="*/ 353 w 495"/>
                <a:gd name="T49" fmla="*/ 268 h 382"/>
                <a:gd name="T50" fmla="*/ 322 w 495"/>
                <a:gd name="T51" fmla="*/ 265 h 382"/>
                <a:gd name="T52" fmla="*/ 285 w 495"/>
                <a:gd name="T53" fmla="*/ 197 h 382"/>
                <a:gd name="T54" fmla="*/ 301 w 495"/>
                <a:gd name="T55" fmla="*/ 133 h 382"/>
                <a:gd name="T56" fmla="*/ 302 w 495"/>
                <a:gd name="T57" fmla="*/ 111 h 382"/>
                <a:gd name="T58" fmla="*/ 298 w 495"/>
                <a:gd name="T59" fmla="*/ 97 h 382"/>
                <a:gd name="T60" fmla="*/ 280 w 495"/>
                <a:gd name="T61" fmla="*/ 48 h 382"/>
                <a:gd name="T62" fmla="*/ 280 w 495"/>
                <a:gd name="T63" fmla="*/ 40 h 382"/>
                <a:gd name="T64" fmla="*/ 276 w 495"/>
                <a:gd name="T65" fmla="*/ 20 h 382"/>
                <a:gd name="T66" fmla="*/ 290 w 495"/>
                <a:gd name="T67" fmla="*/ 14 h 382"/>
                <a:gd name="T68" fmla="*/ 309 w 495"/>
                <a:gd name="T69" fmla="*/ 10 h 382"/>
                <a:gd name="T70" fmla="*/ 320 w 495"/>
                <a:gd name="T71" fmla="*/ 9 h 382"/>
                <a:gd name="T72" fmla="*/ 347 w 495"/>
                <a:gd name="T73" fmla="*/ 7 h 382"/>
                <a:gd name="T74" fmla="*/ 374 w 495"/>
                <a:gd name="T75" fmla="*/ 6 h 382"/>
                <a:gd name="T76" fmla="*/ 410 w 495"/>
                <a:gd name="T77" fmla="*/ 9 h 382"/>
                <a:gd name="T78" fmla="*/ 454 w 495"/>
                <a:gd name="T79" fmla="*/ 6 h 382"/>
                <a:gd name="T80" fmla="*/ 486 w 495"/>
                <a:gd name="T81" fmla="*/ 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5" h="382">
                  <a:moveTo>
                    <a:pt x="486" y="9"/>
                  </a:moveTo>
                  <a:cubicBezTo>
                    <a:pt x="495" y="13"/>
                    <a:pt x="494" y="21"/>
                    <a:pt x="493" y="28"/>
                  </a:cubicBezTo>
                  <a:cubicBezTo>
                    <a:pt x="491" y="74"/>
                    <a:pt x="481" y="118"/>
                    <a:pt x="462" y="160"/>
                  </a:cubicBezTo>
                  <a:cubicBezTo>
                    <a:pt x="460" y="158"/>
                    <a:pt x="458" y="156"/>
                    <a:pt x="458" y="154"/>
                  </a:cubicBezTo>
                  <a:cubicBezTo>
                    <a:pt x="455" y="125"/>
                    <a:pt x="437" y="109"/>
                    <a:pt x="410" y="104"/>
                  </a:cubicBezTo>
                  <a:cubicBezTo>
                    <a:pt x="386" y="97"/>
                    <a:pt x="368" y="106"/>
                    <a:pt x="352" y="123"/>
                  </a:cubicBezTo>
                  <a:cubicBezTo>
                    <a:pt x="337" y="141"/>
                    <a:pt x="336" y="161"/>
                    <a:pt x="347" y="180"/>
                  </a:cubicBezTo>
                  <a:cubicBezTo>
                    <a:pt x="361" y="205"/>
                    <a:pt x="384" y="211"/>
                    <a:pt x="410" y="210"/>
                  </a:cubicBezTo>
                  <a:cubicBezTo>
                    <a:pt x="417" y="210"/>
                    <a:pt x="425" y="206"/>
                    <a:pt x="433" y="212"/>
                  </a:cubicBezTo>
                  <a:cubicBezTo>
                    <a:pt x="394" y="269"/>
                    <a:pt x="345" y="313"/>
                    <a:pt x="282" y="340"/>
                  </a:cubicBezTo>
                  <a:cubicBezTo>
                    <a:pt x="277" y="331"/>
                    <a:pt x="283" y="320"/>
                    <a:pt x="278" y="311"/>
                  </a:cubicBezTo>
                  <a:cubicBezTo>
                    <a:pt x="275" y="310"/>
                    <a:pt x="279" y="303"/>
                    <a:pt x="274" y="305"/>
                  </a:cubicBezTo>
                  <a:cubicBezTo>
                    <a:pt x="270" y="307"/>
                    <a:pt x="267" y="311"/>
                    <a:pt x="265" y="315"/>
                  </a:cubicBezTo>
                  <a:cubicBezTo>
                    <a:pt x="260" y="326"/>
                    <a:pt x="264" y="336"/>
                    <a:pt x="270" y="345"/>
                  </a:cubicBezTo>
                  <a:cubicBezTo>
                    <a:pt x="243" y="360"/>
                    <a:pt x="214" y="365"/>
                    <a:pt x="185" y="370"/>
                  </a:cubicBezTo>
                  <a:cubicBezTo>
                    <a:pt x="125" y="382"/>
                    <a:pt x="67" y="373"/>
                    <a:pt x="10" y="352"/>
                  </a:cubicBezTo>
                  <a:cubicBezTo>
                    <a:pt x="3" y="346"/>
                    <a:pt x="4" y="337"/>
                    <a:pt x="6" y="330"/>
                  </a:cubicBezTo>
                  <a:cubicBezTo>
                    <a:pt x="8" y="321"/>
                    <a:pt x="7" y="313"/>
                    <a:pt x="5" y="304"/>
                  </a:cubicBezTo>
                  <a:cubicBezTo>
                    <a:pt x="0" y="285"/>
                    <a:pt x="6" y="277"/>
                    <a:pt x="27" y="278"/>
                  </a:cubicBezTo>
                  <a:cubicBezTo>
                    <a:pt x="56" y="279"/>
                    <a:pt x="86" y="282"/>
                    <a:pt x="115" y="281"/>
                  </a:cubicBezTo>
                  <a:cubicBezTo>
                    <a:pt x="141" y="280"/>
                    <a:pt x="167" y="284"/>
                    <a:pt x="193" y="279"/>
                  </a:cubicBezTo>
                  <a:cubicBezTo>
                    <a:pt x="213" y="275"/>
                    <a:pt x="236" y="279"/>
                    <a:pt x="258" y="278"/>
                  </a:cubicBezTo>
                  <a:cubicBezTo>
                    <a:pt x="266" y="275"/>
                    <a:pt x="273" y="283"/>
                    <a:pt x="281" y="279"/>
                  </a:cubicBezTo>
                  <a:cubicBezTo>
                    <a:pt x="301" y="276"/>
                    <a:pt x="321" y="283"/>
                    <a:pt x="340" y="276"/>
                  </a:cubicBezTo>
                  <a:cubicBezTo>
                    <a:pt x="345" y="274"/>
                    <a:pt x="351" y="276"/>
                    <a:pt x="353" y="268"/>
                  </a:cubicBezTo>
                  <a:cubicBezTo>
                    <a:pt x="343" y="264"/>
                    <a:pt x="332" y="266"/>
                    <a:pt x="322" y="265"/>
                  </a:cubicBezTo>
                  <a:cubicBezTo>
                    <a:pt x="281" y="263"/>
                    <a:pt x="264" y="232"/>
                    <a:pt x="285" y="197"/>
                  </a:cubicBezTo>
                  <a:cubicBezTo>
                    <a:pt x="298" y="178"/>
                    <a:pt x="302" y="156"/>
                    <a:pt x="301" y="133"/>
                  </a:cubicBezTo>
                  <a:cubicBezTo>
                    <a:pt x="301" y="126"/>
                    <a:pt x="300" y="119"/>
                    <a:pt x="302" y="111"/>
                  </a:cubicBezTo>
                  <a:cubicBezTo>
                    <a:pt x="304" y="106"/>
                    <a:pt x="303" y="99"/>
                    <a:pt x="298" y="97"/>
                  </a:cubicBezTo>
                  <a:cubicBezTo>
                    <a:pt x="278" y="86"/>
                    <a:pt x="280" y="66"/>
                    <a:pt x="280" y="48"/>
                  </a:cubicBezTo>
                  <a:cubicBezTo>
                    <a:pt x="280" y="45"/>
                    <a:pt x="280" y="43"/>
                    <a:pt x="280" y="40"/>
                  </a:cubicBezTo>
                  <a:cubicBezTo>
                    <a:pt x="279" y="33"/>
                    <a:pt x="276" y="27"/>
                    <a:pt x="276" y="20"/>
                  </a:cubicBezTo>
                  <a:cubicBezTo>
                    <a:pt x="278" y="12"/>
                    <a:pt x="285" y="13"/>
                    <a:pt x="290" y="14"/>
                  </a:cubicBezTo>
                  <a:cubicBezTo>
                    <a:pt x="297" y="15"/>
                    <a:pt x="303" y="13"/>
                    <a:pt x="309" y="10"/>
                  </a:cubicBezTo>
                  <a:cubicBezTo>
                    <a:pt x="313" y="9"/>
                    <a:pt x="316" y="9"/>
                    <a:pt x="320" y="9"/>
                  </a:cubicBezTo>
                  <a:cubicBezTo>
                    <a:pt x="329" y="15"/>
                    <a:pt x="338" y="13"/>
                    <a:pt x="347" y="7"/>
                  </a:cubicBezTo>
                  <a:cubicBezTo>
                    <a:pt x="356" y="10"/>
                    <a:pt x="366" y="10"/>
                    <a:pt x="374" y="6"/>
                  </a:cubicBezTo>
                  <a:cubicBezTo>
                    <a:pt x="387" y="0"/>
                    <a:pt x="399" y="2"/>
                    <a:pt x="410" y="9"/>
                  </a:cubicBezTo>
                  <a:cubicBezTo>
                    <a:pt x="425" y="12"/>
                    <a:pt x="440" y="16"/>
                    <a:pt x="454" y="6"/>
                  </a:cubicBezTo>
                  <a:cubicBezTo>
                    <a:pt x="465" y="3"/>
                    <a:pt x="476" y="4"/>
                    <a:pt x="486" y="9"/>
                  </a:cubicBezTo>
                  <a:close/>
                </a:path>
              </a:pathLst>
            </a:custGeom>
            <a:solidFill>
              <a:srgbClr val="F6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1" name="Freeform 141">
              <a:extLst>
                <a:ext uri="{FF2B5EF4-FFF2-40B4-BE49-F238E27FC236}">
                  <a16:creationId xmlns:a16="http://schemas.microsoft.com/office/drawing/2014/main" id="{449F9FDC-36D8-CB4A-2895-79735D49789C}"/>
                </a:ext>
              </a:extLst>
            </p:cNvPr>
            <p:cNvSpPr/>
            <p:nvPr/>
          </p:nvSpPr>
          <p:spPr bwMode="auto">
            <a:xfrm>
              <a:off x="6364288" y="3219450"/>
              <a:ext cx="817562" cy="1073150"/>
            </a:xfrm>
            <a:custGeom>
              <a:avLst/>
              <a:gdLst>
                <a:gd name="T0" fmla="*/ 116 w 217"/>
                <a:gd name="T1" fmla="*/ 285 h 285"/>
                <a:gd name="T2" fmla="*/ 51 w 217"/>
                <a:gd name="T3" fmla="*/ 203 h 285"/>
                <a:gd name="T4" fmla="*/ 74 w 217"/>
                <a:gd name="T5" fmla="*/ 207 h 285"/>
                <a:gd name="T6" fmla="*/ 144 w 217"/>
                <a:gd name="T7" fmla="*/ 159 h 285"/>
                <a:gd name="T8" fmla="*/ 100 w 217"/>
                <a:gd name="T9" fmla="*/ 112 h 285"/>
                <a:gd name="T10" fmla="*/ 76 w 217"/>
                <a:gd name="T11" fmla="*/ 112 h 285"/>
                <a:gd name="T12" fmla="*/ 41 w 217"/>
                <a:gd name="T13" fmla="*/ 154 h 285"/>
                <a:gd name="T14" fmla="*/ 35 w 217"/>
                <a:gd name="T15" fmla="*/ 174 h 285"/>
                <a:gd name="T16" fmla="*/ 0 w 217"/>
                <a:gd name="T17" fmla="*/ 34 h 285"/>
                <a:gd name="T18" fmla="*/ 3 w 217"/>
                <a:gd name="T19" fmla="*/ 23 h 285"/>
                <a:gd name="T20" fmla="*/ 24 w 217"/>
                <a:gd name="T21" fmla="*/ 18 h 285"/>
                <a:gd name="T22" fmla="*/ 59 w 217"/>
                <a:gd name="T23" fmla="*/ 21 h 285"/>
                <a:gd name="T24" fmla="*/ 84 w 217"/>
                <a:gd name="T25" fmla="*/ 17 h 285"/>
                <a:gd name="T26" fmla="*/ 104 w 217"/>
                <a:gd name="T27" fmla="*/ 21 h 285"/>
                <a:gd name="T28" fmla="*/ 141 w 217"/>
                <a:gd name="T29" fmla="*/ 20 h 285"/>
                <a:gd name="T30" fmla="*/ 163 w 217"/>
                <a:gd name="T31" fmla="*/ 19 h 285"/>
                <a:gd name="T32" fmla="*/ 177 w 217"/>
                <a:gd name="T33" fmla="*/ 11 h 285"/>
                <a:gd name="T34" fmla="*/ 212 w 217"/>
                <a:gd name="T35" fmla="*/ 28 h 285"/>
                <a:gd name="T36" fmla="*/ 211 w 217"/>
                <a:gd name="T37" fmla="*/ 54 h 285"/>
                <a:gd name="T38" fmla="*/ 210 w 217"/>
                <a:gd name="T39" fmla="*/ 75 h 285"/>
                <a:gd name="T40" fmla="*/ 203 w 217"/>
                <a:gd name="T41" fmla="*/ 112 h 285"/>
                <a:gd name="T42" fmla="*/ 205 w 217"/>
                <a:gd name="T43" fmla="*/ 123 h 285"/>
                <a:gd name="T44" fmla="*/ 210 w 217"/>
                <a:gd name="T45" fmla="*/ 130 h 285"/>
                <a:gd name="T46" fmla="*/ 201 w 217"/>
                <a:gd name="T47" fmla="*/ 148 h 285"/>
                <a:gd name="T48" fmla="*/ 204 w 217"/>
                <a:gd name="T49" fmla="*/ 164 h 285"/>
                <a:gd name="T50" fmla="*/ 210 w 217"/>
                <a:gd name="T51" fmla="*/ 180 h 285"/>
                <a:gd name="T52" fmla="*/ 206 w 217"/>
                <a:gd name="T53" fmla="*/ 236 h 285"/>
                <a:gd name="T54" fmla="*/ 166 w 217"/>
                <a:gd name="T55" fmla="*/ 272 h 285"/>
                <a:gd name="T56" fmla="*/ 134 w 217"/>
                <a:gd name="T57" fmla="*/ 274 h 285"/>
                <a:gd name="T58" fmla="*/ 116 w 217"/>
                <a:gd name="T5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6" h="285">
                  <a:moveTo>
                    <a:pt x="116" y="285"/>
                  </a:moveTo>
                  <a:cubicBezTo>
                    <a:pt x="90" y="261"/>
                    <a:pt x="67" y="235"/>
                    <a:pt x="51" y="203"/>
                  </a:cubicBezTo>
                  <a:cubicBezTo>
                    <a:pt x="60" y="198"/>
                    <a:pt x="67" y="205"/>
                    <a:pt x="74" y="207"/>
                  </a:cubicBezTo>
                  <a:cubicBezTo>
                    <a:pt x="114" y="218"/>
                    <a:pt x="144" y="197"/>
                    <a:pt x="144" y="159"/>
                  </a:cubicBezTo>
                  <a:cubicBezTo>
                    <a:pt x="144" y="132"/>
                    <a:pt x="126" y="114"/>
                    <a:pt x="100" y="112"/>
                  </a:cubicBezTo>
                  <a:cubicBezTo>
                    <a:pt x="92" y="111"/>
                    <a:pt x="84" y="111"/>
                    <a:pt x="76" y="112"/>
                  </a:cubicBezTo>
                  <a:cubicBezTo>
                    <a:pt x="55" y="118"/>
                    <a:pt x="46" y="135"/>
                    <a:pt x="41" y="154"/>
                  </a:cubicBezTo>
                  <a:cubicBezTo>
                    <a:pt x="40" y="161"/>
                    <a:pt x="42" y="169"/>
                    <a:pt x="35" y="174"/>
                  </a:cubicBezTo>
                  <a:cubicBezTo>
                    <a:pt x="11" y="131"/>
                    <a:pt x="1" y="83"/>
                    <a:pt x="0" y="34"/>
                  </a:cubicBezTo>
                  <a:cubicBezTo>
                    <a:pt x="0" y="30"/>
                    <a:pt x="2" y="27"/>
                    <a:pt x="3" y="23"/>
                  </a:cubicBezTo>
                  <a:cubicBezTo>
                    <a:pt x="9" y="15"/>
                    <a:pt x="16" y="15"/>
                    <a:pt x="24" y="18"/>
                  </a:cubicBezTo>
                  <a:cubicBezTo>
                    <a:pt x="35" y="24"/>
                    <a:pt x="46" y="27"/>
                    <a:pt x="59" y="21"/>
                  </a:cubicBezTo>
                  <a:cubicBezTo>
                    <a:pt x="67" y="20"/>
                    <a:pt x="75" y="16"/>
                    <a:pt x="84" y="17"/>
                  </a:cubicBezTo>
                  <a:cubicBezTo>
                    <a:pt x="90" y="20"/>
                    <a:pt x="97" y="22"/>
                    <a:pt x="104" y="21"/>
                  </a:cubicBezTo>
                  <a:cubicBezTo>
                    <a:pt x="116" y="18"/>
                    <a:pt x="128" y="14"/>
                    <a:pt x="141" y="20"/>
                  </a:cubicBezTo>
                  <a:cubicBezTo>
                    <a:pt x="148" y="21"/>
                    <a:pt x="156" y="22"/>
                    <a:pt x="163" y="19"/>
                  </a:cubicBezTo>
                  <a:cubicBezTo>
                    <a:pt x="168" y="17"/>
                    <a:pt x="172" y="13"/>
                    <a:pt x="177" y="11"/>
                  </a:cubicBezTo>
                  <a:cubicBezTo>
                    <a:pt x="194" y="0"/>
                    <a:pt x="209" y="7"/>
                    <a:pt x="212" y="28"/>
                  </a:cubicBezTo>
                  <a:cubicBezTo>
                    <a:pt x="213" y="36"/>
                    <a:pt x="213" y="45"/>
                    <a:pt x="211" y="54"/>
                  </a:cubicBezTo>
                  <a:cubicBezTo>
                    <a:pt x="209" y="61"/>
                    <a:pt x="208" y="68"/>
                    <a:pt x="210" y="75"/>
                  </a:cubicBezTo>
                  <a:cubicBezTo>
                    <a:pt x="215" y="89"/>
                    <a:pt x="217" y="102"/>
                    <a:pt x="203" y="112"/>
                  </a:cubicBezTo>
                  <a:cubicBezTo>
                    <a:pt x="199" y="115"/>
                    <a:pt x="203" y="120"/>
                    <a:pt x="205" y="123"/>
                  </a:cubicBezTo>
                  <a:cubicBezTo>
                    <a:pt x="207" y="125"/>
                    <a:pt x="209" y="127"/>
                    <a:pt x="210" y="130"/>
                  </a:cubicBezTo>
                  <a:cubicBezTo>
                    <a:pt x="212" y="139"/>
                    <a:pt x="207" y="144"/>
                    <a:pt x="201" y="148"/>
                  </a:cubicBezTo>
                  <a:cubicBezTo>
                    <a:pt x="190" y="156"/>
                    <a:pt x="198" y="160"/>
                    <a:pt x="204" y="164"/>
                  </a:cubicBezTo>
                  <a:cubicBezTo>
                    <a:pt x="209" y="168"/>
                    <a:pt x="211" y="174"/>
                    <a:pt x="210" y="180"/>
                  </a:cubicBezTo>
                  <a:cubicBezTo>
                    <a:pt x="204" y="198"/>
                    <a:pt x="208" y="217"/>
                    <a:pt x="206" y="236"/>
                  </a:cubicBezTo>
                  <a:cubicBezTo>
                    <a:pt x="202" y="267"/>
                    <a:pt x="198" y="271"/>
                    <a:pt x="166" y="272"/>
                  </a:cubicBezTo>
                  <a:cubicBezTo>
                    <a:pt x="155" y="272"/>
                    <a:pt x="145" y="271"/>
                    <a:pt x="134" y="274"/>
                  </a:cubicBezTo>
                  <a:cubicBezTo>
                    <a:pt x="127" y="276"/>
                    <a:pt x="120" y="278"/>
                    <a:pt x="116" y="285"/>
                  </a:cubicBezTo>
                  <a:close/>
                </a:path>
              </a:pathLst>
            </a:custGeom>
            <a:solidFill>
              <a:srgbClr val="F6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2" name="Freeform 142">
              <a:extLst>
                <a:ext uri="{FF2B5EF4-FFF2-40B4-BE49-F238E27FC236}">
                  <a16:creationId xmlns:a16="http://schemas.microsoft.com/office/drawing/2014/main" id="{F1B0638E-CD5B-25D6-6751-5BE2CE0104E5}"/>
                </a:ext>
              </a:extLst>
            </p:cNvPr>
            <p:cNvSpPr/>
            <p:nvPr/>
          </p:nvSpPr>
          <p:spPr bwMode="auto">
            <a:xfrm>
              <a:off x="6364288" y="2209800"/>
              <a:ext cx="817562" cy="1069975"/>
            </a:xfrm>
            <a:custGeom>
              <a:avLst/>
              <a:gdLst>
                <a:gd name="T0" fmla="*/ 0 w 217"/>
                <a:gd name="T1" fmla="*/ 259 h 284"/>
                <a:gd name="T2" fmla="*/ 124 w 217"/>
                <a:gd name="T3" fmla="*/ 11 h 284"/>
                <a:gd name="T4" fmla="*/ 182 w 217"/>
                <a:gd name="T5" fmla="*/ 7 h 284"/>
                <a:gd name="T6" fmla="*/ 212 w 217"/>
                <a:gd name="T7" fmla="*/ 24 h 284"/>
                <a:gd name="T8" fmla="*/ 214 w 217"/>
                <a:gd name="T9" fmla="*/ 91 h 284"/>
                <a:gd name="T10" fmla="*/ 198 w 217"/>
                <a:gd name="T11" fmla="*/ 114 h 284"/>
                <a:gd name="T12" fmla="*/ 195 w 217"/>
                <a:gd name="T13" fmla="*/ 145 h 284"/>
                <a:gd name="T14" fmla="*/ 199 w 217"/>
                <a:gd name="T15" fmla="*/ 156 h 284"/>
                <a:gd name="T16" fmla="*/ 210 w 217"/>
                <a:gd name="T17" fmla="*/ 176 h 284"/>
                <a:gd name="T18" fmla="*/ 205 w 217"/>
                <a:gd name="T19" fmla="*/ 239 h 284"/>
                <a:gd name="T20" fmla="*/ 174 w 217"/>
                <a:gd name="T21" fmla="*/ 267 h 284"/>
                <a:gd name="T22" fmla="*/ 120 w 217"/>
                <a:gd name="T23" fmla="*/ 277 h 284"/>
                <a:gd name="T24" fmla="*/ 88 w 217"/>
                <a:gd name="T25" fmla="*/ 274 h 284"/>
                <a:gd name="T26" fmla="*/ 41 w 217"/>
                <a:gd name="T27" fmla="*/ 270 h 284"/>
                <a:gd name="T28" fmla="*/ 0 w 217"/>
                <a:gd name="T29" fmla="*/ 25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" h="284">
                  <a:moveTo>
                    <a:pt x="0" y="259"/>
                  </a:moveTo>
                  <a:cubicBezTo>
                    <a:pt x="6" y="159"/>
                    <a:pt x="49" y="77"/>
                    <a:pt x="124" y="11"/>
                  </a:cubicBezTo>
                  <a:cubicBezTo>
                    <a:pt x="144" y="11"/>
                    <a:pt x="163" y="18"/>
                    <a:pt x="182" y="7"/>
                  </a:cubicBezTo>
                  <a:cubicBezTo>
                    <a:pt x="194" y="0"/>
                    <a:pt x="211" y="11"/>
                    <a:pt x="212" y="24"/>
                  </a:cubicBezTo>
                  <a:cubicBezTo>
                    <a:pt x="213" y="46"/>
                    <a:pt x="208" y="69"/>
                    <a:pt x="214" y="91"/>
                  </a:cubicBezTo>
                  <a:cubicBezTo>
                    <a:pt x="217" y="102"/>
                    <a:pt x="200" y="103"/>
                    <a:pt x="198" y="114"/>
                  </a:cubicBezTo>
                  <a:cubicBezTo>
                    <a:pt x="198" y="124"/>
                    <a:pt x="202" y="135"/>
                    <a:pt x="195" y="145"/>
                  </a:cubicBezTo>
                  <a:cubicBezTo>
                    <a:pt x="192" y="149"/>
                    <a:pt x="195" y="153"/>
                    <a:pt x="199" y="156"/>
                  </a:cubicBezTo>
                  <a:cubicBezTo>
                    <a:pt x="206" y="161"/>
                    <a:pt x="212" y="167"/>
                    <a:pt x="210" y="176"/>
                  </a:cubicBezTo>
                  <a:cubicBezTo>
                    <a:pt x="206" y="197"/>
                    <a:pt x="207" y="218"/>
                    <a:pt x="205" y="239"/>
                  </a:cubicBezTo>
                  <a:cubicBezTo>
                    <a:pt x="203" y="261"/>
                    <a:pt x="196" y="270"/>
                    <a:pt x="174" y="267"/>
                  </a:cubicBezTo>
                  <a:cubicBezTo>
                    <a:pt x="154" y="265"/>
                    <a:pt x="137" y="267"/>
                    <a:pt x="120" y="277"/>
                  </a:cubicBezTo>
                  <a:cubicBezTo>
                    <a:pt x="109" y="284"/>
                    <a:pt x="98" y="278"/>
                    <a:pt x="88" y="274"/>
                  </a:cubicBezTo>
                  <a:cubicBezTo>
                    <a:pt x="72" y="269"/>
                    <a:pt x="57" y="267"/>
                    <a:pt x="41" y="270"/>
                  </a:cubicBezTo>
                  <a:cubicBezTo>
                    <a:pt x="26" y="272"/>
                    <a:pt x="12" y="267"/>
                    <a:pt x="0" y="259"/>
                  </a:cubicBezTo>
                  <a:close/>
                </a:path>
              </a:pathLst>
            </a:custGeom>
            <a:solidFill>
              <a:srgbClr val="F5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3" name="Freeform 143">
              <a:extLst>
                <a:ext uri="{FF2B5EF4-FFF2-40B4-BE49-F238E27FC236}">
                  <a16:creationId xmlns:a16="http://schemas.microsoft.com/office/drawing/2014/main" id="{475C04DF-B158-4799-E80B-8DB87341E7FE}"/>
                </a:ext>
              </a:extLst>
            </p:cNvPr>
            <p:cNvSpPr/>
            <p:nvPr/>
          </p:nvSpPr>
          <p:spPr bwMode="auto">
            <a:xfrm>
              <a:off x="8250238" y="2214563"/>
              <a:ext cx="833437" cy="1020763"/>
            </a:xfrm>
            <a:custGeom>
              <a:avLst/>
              <a:gdLst>
                <a:gd name="T0" fmla="*/ 190 w 221"/>
                <a:gd name="T1" fmla="*/ 138 h 271"/>
                <a:gd name="T2" fmla="*/ 218 w 221"/>
                <a:gd name="T3" fmla="*/ 233 h 271"/>
                <a:gd name="T4" fmla="*/ 221 w 221"/>
                <a:gd name="T5" fmla="*/ 262 h 271"/>
                <a:gd name="T6" fmla="*/ 171 w 221"/>
                <a:gd name="T7" fmla="*/ 266 h 271"/>
                <a:gd name="T8" fmla="*/ 62 w 221"/>
                <a:gd name="T9" fmla="*/ 267 h 271"/>
                <a:gd name="T10" fmla="*/ 11 w 221"/>
                <a:gd name="T11" fmla="*/ 245 h 271"/>
                <a:gd name="T12" fmla="*/ 16 w 221"/>
                <a:gd name="T13" fmla="*/ 195 h 271"/>
                <a:gd name="T14" fmla="*/ 28 w 221"/>
                <a:gd name="T15" fmla="*/ 154 h 271"/>
                <a:gd name="T16" fmla="*/ 30 w 221"/>
                <a:gd name="T17" fmla="*/ 110 h 271"/>
                <a:gd name="T18" fmla="*/ 27 w 221"/>
                <a:gd name="T19" fmla="*/ 99 h 271"/>
                <a:gd name="T20" fmla="*/ 7 w 221"/>
                <a:gd name="T21" fmla="*/ 46 h 271"/>
                <a:gd name="T22" fmla="*/ 0 w 221"/>
                <a:gd name="T23" fmla="*/ 30 h 271"/>
                <a:gd name="T24" fmla="*/ 1 w 221"/>
                <a:gd name="T25" fmla="*/ 21 h 271"/>
                <a:gd name="T26" fmla="*/ 6 w 221"/>
                <a:gd name="T27" fmla="*/ 18 h 271"/>
                <a:gd name="T28" fmla="*/ 38 w 221"/>
                <a:gd name="T29" fmla="*/ 12 h 271"/>
                <a:gd name="T30" fmla="*/ 45 w 221"/>
                <a:gd name="T31" fmla="*/ 12 h 271"/>
                <a:gd name="T32" fmla="*/ 102 w 221"/>
                <a:gd name="T33" fmla="*/ 18 h 271"/>
                <a:gd name="T34" fmla="*/ 182 w 221"/>
                <a:gd name="T35" fmla="*/ 121 h 271"/>
                <a:gd name="T36" fmla="*/ 142 w 221"/>
                <a:gd name="T37" fmla="*/ 105 h 271"/>
                <a:gd name="T38" fmla="*/ 78 w 221"/>
                <a:gd name="T39" fmla="*/ 129 h 271"/>
                <a:gd name="T40" fmla="*/ 91 w 221"/>
                <a:gd name="T41" fmla="*/ 199 h 271"/>
                <a:gd name="T42" fmla="*/ 176 w 221"/>
                <a:gd name="T43" fmla="*/ 195 h 271"/>
                <a:gd name="T44" fmla="*/ 185 w 221"/>
                <a:gd name="T45" fmla="*/ 165 h 271"/>
                <a:gd name="T46" fmla="*/ 190 w 221"/>
                <a:gd name="T47" fmla="*/ 13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71">
                  <a:moveTo>
                    <a:pt x="190" y="138"/>
                  </a:moveTo>
                  <a:cubicBezTo>
                    <a:pt x="208" y="167"/>
                    <a:pt x="213" y="200"/>
                    <a:pt x="218" y="233"/>
                  </a:cubicBezTo>
                  <a:cubicBezTo>
                    <a:pt x="220" y="242"/>
                    <a:pt x="220" y="252"/>
                    <a:pt x="221" y="262"/>
                  </a:cubicBezTo>
                  <a:cubicBezTo>
                    <a:pt x="205" y="271"/>
                    <a:pt x="188" y="268"/>
                    <a:pt x="171" y="266"/>
                  </a:cubicBezTo>
                  <a:cubicBezTo>
                    <a:pt x="134" y="262"/>
                    <a:pt x="98" y="268"/>
                    <a:pt x="62" y="267"/>
                  </a:cubicBezTo>
                  <a:cubicBezTo>
                    <a:pt x="41" y="266"/>
                    <a:pt x="23" y="264"/>
                    <a:pt x="11" y="245"/>
                  </a:cubicBezTo>
                  <a:cubicBezTo>
                    <a:pt x="1" y="228"/>
                    <a:pt x="4" y="211"/>
                    <a:pt x="16" y="195"/>
                  </a:cubicBezTo>
                  <a:cubicBezTo>
                    <a:pt x="26" y="183"/>
                    <a:pt x="24" y="167"/>
                    <a:pt x="28" y="154"/>
                  </a:cubicBezTo>
                  <a:cubicBezTo>
                    <a:pt x="30" y="139"/>
                    <a:pt x="29" y="125"/>
                    <a:pt x="30" y="110"/>
                  </a:cubicBezTo>
                  <a:cubicBezTo>
                    <a:pt x="30" y="106"/>
                    <a:pt x="30" y="100"/>
                    <a:pt x="27" y="99"/>
                  </a:cubicBezTo>
                  <a:cubicBezTo>
                    <a:pt x="5" y="87"/>
                    <a:pt x="11" y="65"/>
                    <a:pt x="7" y="46"/>
                  </a:cubicBezTo>
                  <a:cubicBezTo>
                    <a:pt x="5" y="40"/>
                    <a:pt x="2" y="35"/>
                    <a:pt x="0" y="30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3" y="20"/>
                    <a:pt x="4" y="19"/>
                    <a:pt x="6" y="18"/>
                  </a:cubicBezTo>
                  <a:cubicBezTo>
                    <a:pt x="16" y="12"/>
                    <a:pt x="25" y="6"/>
                    <a:pt x="38" y="12"/>
                  </a:cubicBezTo>
                  <a:cubicBezTo>
                    <a:pt x="40" y="13"/>
                    <a:pt x="43" y="13"/>
                    <a:pt x="45" y="12"/>
                  </a:cubicBezTo>
                  <a:cubicBezTo>
                    <a:pt x="66" y="0"/>
                    <a:pt x="84" y="13"/>
                    <a:pt x="102" y="18"/>
                  </a:cubicBezTo>
                  <a:cubicBezTo>
                    <a:pt x="138" y="46"/>
                    <a:pt x="163" y="81"/>
                    <a:pt x="182" y="121"/>
                  </a:cubicBezTo>
                  <a:cubicBezTo>
                    <a:pt x="167" y="121"/>
                    <a:pt x="157" y="106"/>
                    <a:pt x="142" y="105"/>
                  </a:cubicBezTo>
                  <a:cubicBezTo>
                    <a:pt x="115" y="97"/>
                    <a:pt x="94" y="107"/>
                    <a:pt x="78" y="129"/>
                  </a:cubicBezTo>
                  <a:cubicBezTo>
                    <a:pt x="64" y="155"/>
                    <a:pt x="70" y="184"/>
                    <a:pt x="91" y="199"/>
                  </a:cubicBezTo>
                  <a:cubicBezTo>
                    <a:pt x="118" y="217"/>
                    <a:pt x="158" y="215"/>
                    <a:pt x="176" y="195"/>
                  </a:cubicBezTo>
                  <a:cubicBezTo>
                    <a:pt x="183" y="186"/>
                    <a:pt x="185" y="176"/>
                    <a:pt x="185" y="165"/>
                  </a:cubicBezTo>
                  <a:cubicBezTo>
                    <a:pt x="186" y="156"/>
                    <a:pt x="183" y="147"/>
                    <a:pt x="190" y="138"/>
                  </a:cubicBezTo>
                  <a:close/>
                </a:path>
              </a:pathLst>
            </a:custGeom>
            <a:solidFill>
              <a:srgbClr val="F6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4" name="Freeform 144">
              <a:extLst>
                <a:ext uri="{FF2B5EF4-FFF2-40B4-BE49-F238E27FC236}">
                  <a16:creationId xmlns:a16="http://schemas.microsoft.com/office/drawing/2014/main" id="{45E563EE-A285-72D2-E510-2795FB530E27}"/>
                </a:ext>
              </a:extLst>
            </p:cNvPr>
            <p:cNvSpPr/>
            <p:nvPr/>
          </p:nvSpPr>
          <p:spPr bwMode="auto">
            <a:xfrm>
              <a:off x="7237413" y="1920875"/>
              <a:ext cx="965200" cy="327025"/>
            </a:xfrm>
            <a:custGeom>
              <a:avLst/>
              <a:gdLst>
                <a:gd name="T0" fmla="*/ 0 w 256"/>
                <a:gd name="T1" fmla="*/ 23 h 87"/>
                <a:gd name="T2" fmla="*/ 100 w 256"/>
                <a:gd name="T3" fmla="*/ 0 h 87"/>
                <a:gd name="T4" fmla="*/ 103 w 256"/>
                <a:gd name="T5" fmla="*/ 12 h 87"/>
                <a:gd name="T6" fmla="*/ 173 w 256"/>
                <a:gd name="T7" fmla="*/ 12 h 87"/>
                <a:gd name="T8" fmla="*/ 187 w 256"/>
                <a:gd name="T9" fmla="*/ 4 h 87"/>
                <a:gd name="T10" fmla="*/ 256 w 256"/>
                <a:gd name="T11" fmla="*/ 23 h 87"/>
                <a:gd name="T12" fmla="*/ 212 w 256"/>
                <a:gd name="T13" fmla="*/ 74 h 87"/>
                <a:gd name="T14" fmla="*/ 96 w 256"/>
                <a:gd name="T15" fmla="*/ 75 h 87"/>
                <a:gd name="T16" fmla="*/ 64 w 256"/>
                <a:gd name="T17" fmla="*/ 73 h 87"/>
                <a:gd name="T18" fmla="*/ 8 w 256"/>
                <a:gd name="T19" fmla="*/ 38 h 87"/>
                <a:gd name="T20" fmla="*/ 3 w 256"/>
                <a:gd name="T21" fmla="*/ 29 h 87"/>
                <a:gd name="T22" fmla="*/ 0 w 256"/>
                <a:gd name="T23" fmla="*/ 2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87">
                  <a:moveTo>
                    <a:pt x="0" y="23"/>
                  </a:moveTo>
                  <a:cubicBezTo>
                    <a:pt x="32" y="12"/>
                    <a:pt x="65" y="3"/>
                    <a:pt x="100" y="0"/>
                  </a:cubicBezTo>
                  <a:cubicBezTo>
                    <a:pt x="96" y="6"/>
                    <a:pt x="97" y="9"/>
                    <a:pt x="103" y="12"/>
                  </a:cubicBezTo>
                  <a:cubicBezTo>
                    <a:pt x="127" y="21"/>
                    <a:pt x="150" y="22"/>
                    <a:pt x="173" y="12"/>
                  </a:cubicBezTo>
                  <a:cubicBezTo>
                    <a:pt x="178" y="10"/>
                    <a:pt x="183" y="7"/>
                    <a:pt x="187" y="4"/>
                  </a:cubicBezTo>
                  <a:cubicBezTo>
                    <a:pt x="210" y="9"/>
                    <a:pt x="234" y="13"/>
                    <a:pt x="256" y="23"/>
                  </a:cubicBezTo>
                  <a:cubicBezTo>
                    <a:pt x="255" y="56"/>
                    <a:pt x="243" y="72"/>
                    <a:pt x="212" y="74"/>
                  </a:cubicBezTo>
                  <a:cubicBezTo>
                    <a:pt x="174" y="78"/>
                    <a:pt x="135" y="87"/>
                    <a:pt x="96" y="75"/>
                  </a:cubicBezTo>
                  <a:cubicBezTo>
                    <a:pt x="85" y="72"/>
                    <a:pt x="74" y="72"/>
                    <a:pt x="64" y="73"/>
                  </a:cubicBezTo>
                  <a:cubicBezTo>
                    <a:pt x="36" y="76"/>
                    <a:pt x="18" y="63"/>
                    <a:pt x="8" y="38"/>
                  </a:cubicBezTo>
                  <a:cubicBezTo>
                    <a:pt x="7" y="35"/>
                    <a:pt x="6" y="32"/>
                    <a:pt x="3" y="29"/>
                  </a:cubicBezTo>
                  <a:cubicBezTo>
                    <a:pt x="2" y="27"/>
                    <a:pt x="1" y="25"/>
                    <a:pt x="0" y="23"/>
                  </a:cubicBezTo>
                  <a:close/>
                </a:path>
              </a:pathLst>
            </a:custGeom>
            <a:solidFill>
              <a:srgbClr val="F5B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5" name="Freeform 145">
              <a:extLst>
                <a:ext uri="{FF2B5EF4-FFF2-40B4-BE49-F238E27FC236}">
                  <a16:creationId xmlns:a16="http://schemas.microsoft.com/office/drawing/2014/main" id="{5CBBBE6C-7EF8-049D-C305-13913A47A793}"/>
                </a:ext>
              </a:extLst>
            </p:cNvPr>
            <p:cNvSpPr/>
            <p:nvPr/>
          </p:nvSpPr>
          <p:spPr bwMode="auto">
            <a:xfrm>
              <a:off x="7204075" y="2006600"/>
              <a:ext cx="1430337" cy="644525"/>
            </a:xfrm>
            <a:custGeom>
              <a:avLst/>
              <a:gdLst>
                <a:gd name="T0" fmla="*/ 13 w 380"/>
                <a:gd name="T1" fmla="*/ 1 h 171"/>
                <a:gd name="T2" fmla="*/ 23 w 380"/>
                <a:gd name="T3" fmla="*/ 15 h 171"/>
                <a:gd name="T4" fmla="*/ 65 w 380"/>
                <a:gd name="T5" fmla="*/ 45 h 171"/>
                <a:gd name="T6" fmla="*/ 127 w 380"/>
                <a:gd name="T7" fmla="*/ 50 h 171"/>
                <a:gd name="T8" fmla="*/ 237 w 380"/>
                <a:gd name="T9" fmla="*/ 43 h 171"/>
                <a:gd name="T10" fmla="*/ 257 w 380"/>
                <a:gd name="T11" fmla="*/ 20 h 171"/>
                <a:gd name="T12" fmla="*/ 265 w 380"/>
                <a:gd name="T13" fmla="*/ 0 h 171"/>
                <a:gd name="T14" fmla="*/ 285 w 380"/>
                <a:gd name="T15" fmla="*/ 8 h 171"/>
                <a:gd name="T16" fmla="*/ 293 w 380"/>
                <a:gd name="T17" fmla="*/ 17 h 171"/>
                <a:gd name="T18" fmla="*/ 336 w 380"/>
                <a:gd name="T19" fmla="*/ 44 h 171"/>
                <a:gd name="T20" fmla="*/ 348 w 380"/>
                <a:gd name="T21" fmla="*/ 45 h 171"/>
                <a:gd name="T22" fmla="*/ 380 w 380"/>
                <a:gd name="T23" fmla="*/ 73 h 171"/>
                <a:gd name="T24" fmla="*/ 360 w 380"/>
                <a:gd name="T25" fmla="*/ 72 h 171"/>
                <a:gd name="T26" fmla="*/ 323 w 380"/>
                <a:gd name="T27" fmla="*/ 73 h 171"/>
                <a:gd name="T28" fmla="*/ 320 w 380"/>
                <a:gd name="T29" fmla="*/ 74 h 171"/>
                <a:gd name="T30" fmla="*/ 284 w 380"/>
                <a:gd name="T31" fmla="*/ 76 h 171"/>
                <a:gd name="T32" fmla="*/ 277 w 380"/>
                <a:gd name="T33" fmla="*/ 51 h 171"/>
                <a:gd name="T34" fmla="*/ 275 w 380"/>
                <a:gd name="T35" fmla="*/ 38 h 171"/>
                <a:gd name="T36" fmla="*/ 270 w 380"/>
                <a:gd name="T37" fmla="*/ 53 h 171"/>
                <a:gd name="T38" fmla="*/ 270 w 380"/>
                <a:gd name="T39" fmla="*/ 70 h 171"/>
                <a:gd name="T40" fmla="*/ 263 w 380"/>
                <a:gd name="T41" fmla="*/ 77 h 171"/>
                <a:gd name="T42" fmla="*/ 212 w 380"/>
                <a:gd name="T43" fmla="*/ 74 h 171"/>
                <a:gd name="T44" fmla="*/ 201 w 380"/>
                <a:gd name="T45" fmla="*/ 74 h 171"/>
                <a:gd name="T46" fmla="*/ 161 w 380"/>
                <a:gd name="T47" fmla="*/ 76 h 171"/>
                <a:gd name="T48" fmla="*/ 151 w 380"/>
                <a:gd name="T49" fmla="*/ 75 h 171"/>
                <a:gd name="T50" fmla="*/ 106 w 380"/>
                <a:gd name="T51" fmla="*/ 75 h 171"/>
                <a:gd name="T52" fmla="*/ 76 w 380"/>
                <a:gd name="T53" fmla="*/ 75 h 171"/>
                <a:gd name="T54" fmla="*/ 37 w 380"/>
                <a:gd name="T55" fmla="*/ 76 h 171"/>
                <a:gd name="T56" fmla="*/ 23 w 380"/>
                <a:gd name="T57" fmla="*/ 92 h 171"/>
                <a:gd name="T58" fmla="*/ 23 w 380"/>
                <a:gd name="T59" fmla="*/ 120 h 171"/>
                <a:gd name="T60" fmla="*/ 39 w 380"/>
                <a:gd name="T61" fmla="*/ 151 h 171"/>
                <a:gd name="T62" fmla="*/ 44 w 380"/>
                <a:gd name="T63" fmla="*/ 167 h 171"/>
                <a:gd name="T64" fmla="*/ 39 w 380"/>
                <a:gd name="T65" fmla="*/ 170 h 171"/>
                <a:gd name="T66" fmla="*/ 20 w 380"/>
                <a:gd name="T67" fmla="*/ 170 h 171"/>
                <a:gd name="T68" fmla="*/ 12 w 380"/>
                <a:gd name="T69" fmla="*/ 171 h 171"/>
                <a:gd name="T70" fmla="*/ 7 w 380"/>
                <a:gd name="T71" fmla="*/ 153 h 171"/>
                <a:gd name="T72" fmla="*/ 6 w 380"/>
                <a:gd name="T73" fmla="*/ 100 h 171"/>
                <a:gd name="T74" fmla="*/ 2 w 380"/>
                <a:gd name="T75" fmla="*/ 82 h 171"/>
                <a:gd name="T76" fmla="*/ 7 w 380"/>
                <a:gd name="T77" fmla="*/ 56 h 171"/>
                <a:gd name="T78" fmla="*/ 9 w 380"/>
                <a:gd name="T79" fmla="*/ 45 h 171"/>
                <a:gd name="T80" fmla="*/ 13 w 380"/>
                <a:gd name="T81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0" h="171">
                  <a:moveTo>
                    <a:pt x="13" y="1"/>
                  </a:moveTo>
                  <a:cubicBezTo>
                    <a:pt x="23" y="1"/>
                    <a:pt x="21" y="10"/>
                    <a:pt x="23" y="15"/>
                  </a:cubicBezTo>
                  <a:cubicBezTo>
                    <a:pt x="32" y="34"/>
                    <a:pt x="43" y="46"/>
                    <a:pt x="65" y="45"/>
                  </a:cubicBezTo>
                  <a:cubicBezTo>
                    <a:pt x="86" y="43"/>
                    <a:pt x="106" y="48"/>
                    <a:pt x="127" y="50"/>
                  </a:cubicBezTo>
                  <a:cubicBezTo>
                    <a:pt x="163" y="55"/>
                    <a:pt x="200" y="49"/>
                    <a:pt x="237" y="43"/>
                  </a:cubicBezTo>
                  <a:cubicBezTo>
                    <a:pt x="246" y="41"/>
                    <a:pt x="254" y="32"/>
                    <a:pt x="257" y="20"/>
                  </a:cubicBezTo>
                  <a:cubicBezTo>
                    <a:pt x="258" y="13"/>
                    <a:pt x="259" y="5"/>
                    <a:pt x="265" y="0"/>
                  </a:cubicBezTo>
                  <a:cubicBezTo>
                    <a:pt x="272" y="3"/>
                    <a:pt x="278" y="5"/>
                    <a:pt x="285" y="8"/>
                  </a:cubicBezTo>
                  <a:cubicBezTo>
                    <a:pt x="288" y="11"/>
                    <a:pt x="291" y="13"/>
                    <a:pt x="293" y="17"/>
                  </a:cubicBezTo>
                  <a:cubicBezTo>
                    <a:pt x="301" y="36"/>
                    <a:pt x="315" y="45"/>
                    <a:pt x="336" y="44"/>
                  </a:cubicBezTo>
                  <a:cubicBezTo>
                    <a:pt x="340" y="43"/>
                    <a:pt x="344" y="44"/>
                    <a:pt x="348" y="45"/>
                  </a:cubicBezTo>
                  <a:cubicBezTo>
                    <a:pt x="359" y="54"/>
                    <a:pt x="373" y="59"/>
                    <a:pt x="380" y="73"/>
                  </a:cubicBezTo>
                  <a:cubicBezTo>
                    <a:pt x="373" y="77"/>
                    <a:pt x="365" y="74"/>
                    <a:pt x="360" y="72"/>
                  </a:cubicBezTo>
                  <a:cubicBezTo>
                    <a:pt x="346" y="65"/>
                    <a:pt x="335" y="64"/>
                    <a:pt x="323" y="73"/>
                  </a:cubicBezTo>
                  <a:cubicBezTo>
                    <a:pt x="322" y="74"/>
                    <a:pt x="320" y="75"/>
                    <a:pt x="320" y="74"/>
                  </a:cubicBezTo>
                  <a:cubicBezTo>
                    <a:pt x="307" y="63"/>
                    <a:pt x="295" y="71"/>
                    <a:pt x="284" y="76"/>
                  </a:cubicBezTo>
                  <a:cubicBezTo>
                    <a:pt x="276" y="69"/>
                    <a:pt x="275" y="61"/>
                    <a:pt x="277" y="51"/>
                  </a:cubicBezTo>
                  <a:cubicBezTo>
                    <a:pt x="277" y="46"/>
                    <a:pt x="282" y="38"/>
                    <a:pt x="275" y="38"/>
                  </a:cubicBezTo>
                  <a:cubicBezTo>
                    <a:pt x="267" y="38"/>
                    <a:pt x="270" y="47"/>
                    <a:pt x="270" y="53"/>
                  </a:cubicBezTo>
                  <a:cubicBezTo>
                    <a:pt x="270" y="58"/>
                    <a:pt x="271" y="64"/>
                    <a:pt x="270" y="70"/>
                  </a:cubicBezTo>
                  <a:cubicBezTo>
                    <a:pt x="269" y="74"/>
                    <a:pt x="266" y="78"/>
                    <a:pt x="263" y="77"/>
                  </a:cubicBezTo>
                  <a:cubicBezTo>
                    <a:pt x="246" y="72"/>
                    <a:pt x="228" y="85"/>
                    <a:pt x="212" y="74"/>
                  </a:cubicBezTo>
                  <a:cubicBezTo>
                    <a:pt x="209" y="72"/>
                    <a:pt x="204" y="72"/>
                    <a:pt x="201" y="74"/>
                  </a:cubicBezTo>
                  <a:cubicBezTo>
                    <a:pt x="187" y="83"/>
                    <a:pt x="174" y="82"/>
                    <a:pt x="161" y="76"/>
                  </a:cubicBezTo>
                  <a:cubicBezTo>
                    <a:pt x="158" y="75"/>
                    <a:pt x="153" y="73"/>
                    <a:pt x="151" y="75"/>
                  </a:cubicBezTo>
                  <a:cubicBezTo>
                    <a:pt x="136" y="87"/>
                    <a:pt x="121" y="79"/>
                    <a:pt x="106" y="75"/>
                  </a:cubicBezTo>
                  <a:cubicBezTo>
                    <a:pt x="96" y="73"/>
                    <a:pt x="86" y="73"/>
                    <a:pt x="76" y="75"/>
                  </a:cubicBezTo>
                  <a:cubicBezTo>
                    <a:pt x="63" y="77"/>
                    <a:pt x="50" y="79"/>
                    <a:pt x="37" y="76"/>
                  </a:cubicBezTo>
                  <a:cubicBezTo>
                    <a:pt x="27" y="75"/>
                    <a:pt x="17" y="77"/>
                    <a:pt x="23" y="92"/>
                  </a:cubicBezTo>
                  <a:cubicBezTo>
                    <a:pt x="27" y="101"/>
                    <a:pt x="25" y="110"/>
                    <a:pt x="23" y="120"/>
                  </a:cubicBezTo>
                  <a:cubicBezTo>
                    <a:pt x="21" y="133"/>
                    <a:pt x="20" y="146"/>
                    <a:pt x="39" y="151"/>
                  </a:cubicBezTo>
                  <a:cubicBezTo>
                    <a:pt x="47" y="153"/>
                    <a:pt x="48" y="160"/>
                    <a:pt x="44" y="167"/>
                  </a:cubicBezTo>
                  <a:cubicBezTo>
                    <a:pt x="42" y="168"/>
                    <a:pt x="41" y="169"/>
                    <a:pt x="39" y="170"/>
                  </a:cubicBezTo>
                  <a:cubicBezTo>
                    <a:pt x="33" y="170"/>
                    <a:pt x="27" y="164"/>
                    <a:pt x="20" y="170"/>
                  </a:cubicBezTo>
                  <a:cubicBezTo>
                    <a:pt x="18" y="171"/>
                    <a:pt x="15" y="171"/>
                    <a:pt x="12" y="171"/>
                  </a:cubicBezTo>
                  <a:cubicBezTo>
                    <a:pt x="4" y="167"/>
                    <a:pt x="7" y="160"/>
                    <a:pt x="7" y="153"/>
                  </a:cubicBezTo>
                  <a:cubicBezTo>
                    <a:pt x="7" y="135"/>
                    <a:pt x="8" y="117"/>
                    <a:pt x="6" y="100"/>
                  </a:cubicBezTo>
                  <a:cubicBezTo>
                    <a:pt x="4" y="94"/>
                    <a:pt x="3" y="88"/>
                    <a:pt x="2" y="82"/>
                  </a:cubicBezTo>
                  <a:cubicBezTo>
                    <a:pt x="0" y="73"/>
                    <a:pt x="7" y="65"/>
                    <a:pt x="7" y="56"/>
                  </a:cubicBezTo>
                  <a:cubicBezTo>
                    <a:pt x="8" y="52"/>
                    <a:pt x="9" y="49"/>
                    <a:pt x="9" y="45"/>
                  </a:cubicBezTo>
                  <a:cubicBezTo>
                    <a:pt x="11" y="30"/>
                    <a:pt x="2" y="15"/>
                    <a:pt x="13" y="1"/>
                  </a:cubicBezTo>
                  <a:close/>
                </a:path>
              </a:pathLst>
            </a:custGeom>
            <a:solidFill>
              <a:srgbClr val="EC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6" name="Freeform 146">
              <a:extLst>
                <a:ext uri="{FF2B5EF4-FFF2-40B4-BE49-F238E27FC236}">
                  <a16:creationId xmlns:a16="http://schemas.microsoft.com/office/drawing/2014/main" id="{78F48511-5B3A-1C06-1CD4-9777A1BDA56E}"/>
                </a:ext>
              </a:extLst>
            </p:cNvPr>
            <p:cNvSpPr/>
            <p:nvPr/>
          </p:nvSpPr>
          <p:spPr bwMode="auto">
            <a:xfrm>
              <a:off x="7200900" y="3779838"/>
              <a:ext cx="1042987" cy="787400"/>
            </a:xfrm>
            <a:custGeom>
              <a:avLst/>
              <a:gdLst>
                <a:gd name="T0" fmla="*/ 266 w 277"/>
                <a:gd name="T1" fmla="*/ 137 h 209"/>
                <a:gd name="T2" fmla="*/ 266 w 277"/>
                <a:gd name="T3" fmla="*/ 144 h 209"/>
                <a:gd name="T4" fmla="*/ 209 w 277"/>
                <a:gd name="T5" fmla="*/ 139 h 209"/>
                <a:gd name="T6" fmla="*/ 195 w 277"/>
                <a:gd name="T7" fmla="*/ 142 h 209"/>
                <a:gd name="T8" fmla="*/ 185 w 277"/>
                <a:gd name="T9" fmla="*/ 146 h 209"/>
                <a:gd name="T10" fmla="*/ 111 w 277"/>
                <a:gd name="T11" fmla="*/ 139 h 209"/>
                <a:gd name="T12" fmla="*/ 57 w 277"/>
                <a:gd name="T13" fmla="*/ 143 h 209"/>
                <a:gd name="T14" fmla="*/ 24 w 277"/>
                <a:gd name="T15" fmla="*/ 141 h 209"/>
                <a:gd name="T16" fmla="*/ 15 w 277"/>
                <a:gd name="T17" fmla="*/ 151 h 209"/>
                <a:gd name="T18" fmla="*/ 18 w 277"/>
                <a:gd name="T19" fmla="*/ 209 h 209"/>
                <a:gd name="T20" fmla="*/ 9 w 277"/>
                <a:gd name="T21" fmla="*/ 206 h 209"/>
                <a:gd name="T22" fmla="*/ 7 w 277"/>
                <a:gd name="T23" fmla="*/ 168 h 209"/>
                <a:gd name="T24" fmla="*/ 3 w 277"/>
                <a:gd name="T25" fmla="*/ 154 h 209"/>
                <a:gd name="T26" fmla="*/ 7 w 277"/>
                <a:gd name="T27" fmla="*/ 128 h 209"/>
                <a:gd name="T28" fmla="*/ 11 w 277"/>
                <a:gd name="T29" fmla="*/ 117 h 209"/>
                <a:gd name="T30" fmla="*/ 8 w 277"/>
                <a:gd name="T31" fmla="*/ 74 h 209"/>
                <a:gd name="T32" fmla="*/ 12 w 277"/>
                <a:gd name="T33" fmla="*/ 51 h 209"/>
                <a:gd name="T34" fmla="*/ 29 w 277"/>
                <a:gd name="T35" fmla="*/ 34 h 209"/>
                <a:gd name="T36" fmla="*/ 53 w 277"/>
                <a:gd name="T37" fmla="*/ 1 h 209"/>
                <a:gd name="T38" fmla="*/ 43 w 277"/>
                <a:gd name="T39" fmla="*/ 51 h 209"/>
                <a:gd name="T40" fmla="*/ 29 w 277"/>
                <a:gd name="T41" fmla="*/ 81 h 209"/>
                <a:gd name="T42" fmla="*/ 58 w 277"/>
                <a:gd name="T43" fmla="*/ 110 h 209"/>
                <a:gd name="T44" fmla="*/ 86 w 277"/>
                <a:gd name="T45" fmla="*/ 112 h 209"/>
                <a:gd name="T46" fmla="*/ 135 w 277"/>
                <a:gd name="T47" fmla="*/ 117 h 209"/>
                <a:gd name="T48" fmla="*/ 157 w 277"/>
                <a:gd name="T49" fmla="*/ 118 h 209"/>
                <a:gd name="T50" fmla="*/ 212 w 277"/>
                <a:gd name="T51" fmla="*/ 112 h 209"/>
                <a:gd name="T52" fmla="*/ 249 w 277"/>
                <a:gd name="T53" fmla="*/ 91 h 209"/>
                <a:gd name="T54" fmla="*/ 251 w 277"/>
                <a:gd name="T55" fmla="*/ 33 h 209"/>
                <a:gd name="T56" fmla="*/ 242 w 277"/>
                <a:gd name="T57" fmla="*/ 7 h 209"/>
                <a:gd name="T58" fmla="*/ 251 w 277"/>
                <a:gd name="T59" fmla="*/ 1 h 209"/>
                <a:gd name="T60" fmla="*/ 275 w 277"/>
                <a:gd name="T61" fmla="*/ 58 h 209"/>
                <a:gd name="T62" fmla="*/ 274 w 277"/>
                <a:gd name="T63" fmla="*/ 99 h 209"/>
                <a:gd name="T64" fmla="*/ 271 w 277"/>
                <a:gd name="T65" fmla="*/ 122 h 209"/>
                <a:gd name="T66" fmla="*/ 266 w 277"/>
                <a:gd name="T67" fmla="*/ 13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" h="209">
                  <a:moveTo>
                    <a:pt x="266" y="137"/>
                  </a:moveTo>
                  <a:cubicBezTo>
                    <a:pt x="266" y="139"/>
                    <a:pt x="266" y="142"/>
                    <a:pt x="266" y="144"/>
                  </a:cubicBezTo>
                  <a:cubicBezTo>
                    <a:pt x="248" y="133"/>
                    <a:pt x="227" y="152"/>
                    <a:pt x="209" y="139"/>
                  </a:cubicBezTo>
                  <a:cubicBezTo>
                    <a:pt x="204" y="135"/>
                    <a:pt x="199" y="137"/>
                    <a:pt x="195" y="142"/>
                  </a:cubicBezTo>
                  <a:cubicBezTo>
                    <a:pt x="192" y="146"/>
                    <a:pt x="189" y="148"/>
                    <a:pt x="185" y="146"/>
                  </a:cubicBezTo>
                  <a:cubicBezTo>
                    <a:pt x="161" y="130"/>
                    <a:pt x="134" y="155"/>
                    <a:pt x="111" y="139"/>
                  </a:cubicBezTo>
                  <a:cubicBezTo>
                    <a:pt x="94" y="150"/>
                    <a:pt x="76" y="128"/>
                    <a:pt x="57" y="143"/>
                  </a:cubicBezTo>
                  <a:cubicBezTo>
                    <a:pt x="51" y="148"/>
                    <a:pt x="36" y="136"/>
                    <a:pt x="24" y="141"/>
                  </a:cubicBezTo>
                  <a:cubicBezTo>
                    <a:pt x="18" y="143"/>
                    <a:pt x="11" y="144"/>
                    <a:pt x="15" y="151"/>
                  </a:cubicBezTo>
                  <a:cubicBezTo>
                    <a:pt x="26" y="170"/>
                    <a:pt x="16" y="190"/>
                    <a:pt x="18" y="209"/>
                  </a:cubicBezTo>
                  <a:cubicBezTo>
                    <a:pt x="14" y="209"/>
                    <a:pt x="11" y="209"/>
                    <a:pt x="9" y="206"/>
                  </a:cubicBezTo>
                  <a:cubicBezTo>
                    <a:pt x="7" y="193"/>
                    <a:pt x="10" y="180"/>
                    <a:pt x="7" y="168"/>
                  </a:cubicBezTo>
                  <a:cubicBezTo>
                    <a:pt x="6" y="163"/>
                    <a:pt x="4" y="159"/>
                    <a:pt x="3" y="154"/>
                  </a:cubicBezTo>
                  <a:cubicBezTo>
                    <a:pt x="0" y="145"/>
                    <a:pt x="6" y="137"/>
                    <a:pt x="7" y="128"/>
                  </a:cubicBezTo>
                  <a:cubicBezTo>
                    <a:pt x="8" y="124"/>
                    <a:pt x="9" y="121"/>
                    <a:pt x="11" y="117"/>
                  </a:cubicBezTo>
                  <a:cubicBezTo>
                    <a:pt x="13" y="103"/>
                    <a:pt x="8" y="89"/>
                    <a:pt x="8" y="74"/>
                  </a:cubicBezTo>
                  <a:cubicBezTo>
                    <a:pt x="8" y="66"/>
                    <a:pt x="8" y="59"/>
                    <a:pt x="12" y="51"/>
                  </a:cubicBezTo>
                  <a:cubicBezTo>
                    <a:pt x="13" y="42"/>
                    <a:pt x="21" y="38"/>
                    <a:pt x="29" y="34"/>
                  </a:cubicBezTo>
                  <a:cubicBezTo>
                    <a:pt x="32" y="20"/>
                    <a:pt x="39" y="7"/>
                    <a:pt x="53" y="1"/>
                  </a:cubicBezTo>
                  <a:cubicBezTo>
                    <a:pt x="60" y="19"/>
                    <a:pt x="57" y="41"/>
                    <a:pt x="43" y="51"/>
                  </a:cubicBezTo>
                  <a:cubicBezTo>
                    <a:pt x="32" y="59"/>
                    <a:pt x="25" y="67"/>
                    <a:pt x="29" y="81"/>
                  </a:cubicBezTo>
                  <a:cubicBezTo>
                    <a:pt x="33" y="96"/>
                    <a:pt x="42" y="107"/>
                    <a:pt x="58" y="110"/>
                  </a:cubicBezTo>
                  <a:cubicBezTo>
                    <a:pt x="67" y="112"/>
                    <a:pt x="77" y="112"/>
                    <a:pt x="86" y="112"/>
                  </a:cubicBezTo>
                  <a:cubicBezTo>
                    <a:pt x="103" y="111"/>
                    <a:pt x="119" y="112"/>
                    <a:pt x="135" y="117"/>
                  </a:cubicBezTo>
                  <a:cubicBezTo>
                    <a:pt x="142" y="119"/>
                    <a:pt x="150" y="121"/>
                    <a:pt x="157" y="118"/>
                  </a:cubicBezTo>
                  <a:cubicBezTo>
                    <a:pt x="175" y="111"/>
                    <a:pt x="194" y="111"/>
                    <a:pt x="212" y="112"/>
                  </a:cubicBezTo>
                  <a:cubicBezTo>
                    <a:pt x="229" y="112"/>
                    <a:pt x="243" y="107"/>
                    <a:pt x="249" y="91"/>
                  </a:cubicBezTo>
                  <a:cubicBezTo>
                    <a:pt x="256" y="72"/>
                    <a:pt x="267" y="52"/>
                    <a:pt x="251" y="33"/>
                  </a:cubicBezTo>
                  <a:cubicBezTo>
                    <a:pt x="245" y="25"/>
                    <a:pt x="240" y="18"/>
                    <a:pt x="242" y="7"/>
                  </a:cubicBezTo>
                  <a:cubicBezTo>
                    <a:pt x="243" y="3"/>
                    <a:pt x="245" y="0"/>
                    <a:pt x="251" y="1"/>
                  </a:cubicBezTo>
                  <a:cubicBezTo>
                    <a:pt x="268" y="16"/>
                    <a:pt x="277" y="34"/>
                    <a:pt x="275" y="58"/>
                  </a:cubicBezTo>
                  <a:cubicBezTo>
                    <a:pt x="274" y="71"/>
                    <a:pt x="276" y="85"/>
                    <a:pt x="274" y="99"/>
                  </a:cubicBezTo>
                  <a:cubicBezTo>
                    <a:pt x="273" y="107"/>
                    <a:pt x="271" y="114"/>
                    <a:pt x="271" y="122"/>
                  </a:cubicBezTo>
                  <a:cubicBezTo>
                    <a:pt x="271" y="127"/>
                    <a:pt x="270" y="132"/>
                    <a:pt x="266" y="137"/>
                  </a:cubicBezTo>
                  <a:close/>
                </a:path>
              </a:pathLst>
            </a:custGeom>
            <a:solidFill>
              <a:srgbClr val="EC7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7" name="Freeform 147">
              <a:extLst>
                <a:ext uri="{FF2B5EF4-FFF2-40B4-BE49-F238E27FC236}">
                  <a16:creationId xmlns:a16="http://schemas.microsoft.com/office/drawing/2014/main" id="{321FC7E0-3E17-A897-F9CE-3EBDCEA2920C}"/>
                </a:ext>
              </a:extLst>
            </p:cNvPr>
            <p:cNvSpPr/>
            <p:nvPr/>
          </p:nvSpPr>
          <p:spPr bwMode="auto">
            <a:xfrm>
              <a:off x="6345238" y="2865438"/>
              <a:ext cx="892175" cy="831850"/>
            </a:xfrm>
            <a:custGeom>
              <a:avLst/>
              <a:gdLst>
                <a:gd name="T0" fmla="*/ 5 w 237"/>
                <a:gd name="T1" fmla="*/ 85 h 221"/>
                <a:gd name="T2" fmla="*/ 112 w 237"/>
                <a:gd name="T3" fmla="*/ 101 h 221"/>
                <a:gd name="T4" fmla="*/ 126 w 237"/>
                <a:gd name="T5" fmla="*/ 97 h 221"/>
                <a:gd name="T6" fmla="*/ 174 w 237"/>
                <a:gd name="T7" fmla="*/ 87 h 221"/>
                <a:gd name="T8" fmla="*/ 205 w 237"/>
                <a:gd name="T9" fmla="*/ 61 h 221"/>
                <a:gd name="T10" fmla="*/ 212 w 237"/>
                <a:gd name="T11" fmla="*/ 0 h 221"/>
                <a:gd name="T12" fmla="*/ 230 w 237"/>
                <a:gd name="T13" fmla="*/ 82 h 221"/>
                <a:gd name="T14" fmla="*/ 232 w 237"/>
                <a:gd name="T15" fmla="*/ 99 h 221"/>
                <a:gd name="T16" fmla="*/ 228 w 237"/>
                <a:gd name="T17" fmla="*/ 128 h 221"/>
                <a:gd name="T18" fmla="*/ 224 w 237"/>
                <a:gd name="T19" fmla="*/ 142 h 221"/>
                <a:gd name="T20" fmla="*/ 231 w 237"/>
                <a:gd name="T21" fmla="*/ 185 h 221"/>
                <a:gd name="T22" fmla="*/ 208 w 237"/>
                <a:gd name="T23" fmla="*/ 221 h 221"/>
                <a:gd name="T24" fmla="*/ 208 w 237"/>
                <a:gd name="T25" fmla="*/ 199 h 221"/>
                <a:gd name="T26" fmla="*/ 214 w 237"/>
                <a:gd name="T27" fmla="*/ 182 h 221"/>
                <a:gd name="T28" fmla="*/ 212 w 237"/>
                <a:gd name="T29" fmla="*/ 143 h 221"/>
                <a:gd name="T30" fmla="*/ 212 w 237"/>
                <a:gd name="T31" fmla="*/ 122 h 221"/>
                <a:gd name="T32" fmla="*/ 185 w 237"/>
                <a:gd name="T33" fmla="*/ 109 h 221"/>
                <a:gd name="T34" fmla="*/ 168 w 237"/>
                <a:gd name="T35" fmla="*/ 116 h 221"/>
                <a:gd name="T36" fmla="*/ 146 w 237"/>
                <a:gd name="T37" fmla="*/ 116 h 221"/>
                <a:gd name="T38" fmla="*/ 108 w 237"/>
                <a:gd name="T39" fmla="*/ 120 h 221"/>
                <a:gd name="T40" fmla="*/ 88 w 237"/>
                <a:gd name="T41" fmla="*/ 112 h 221"/>
                <a:gd name="T42" fmla="*/ 64 w 237"/>
                <a:gd name="T43" fmla="*/ 117 h 221"/>
                <a:gd name="T44" fmla="*/ 29 w 237"/>
                <a:gd name="T45" fmla="*/ 116 h 221"/>
                <a:gd name="T46" fmla="*/ 8 w 237"/>
                <a:gd name="T47" fmla="*/ 117 h 221"/>
                <a:gd name="T48" fmla="*/ 5 w 237"/>
                <a:gd name="T49" fmla="*/ 8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21">
                  <a:moveTo>
                    <a:pt x="5" y="85"/>
                  </a:moveTo>
                  <a:cubicBezTo>
                    <a:pt x="40" y="96"/>
                    <a:pt x="79" y="81"/>
                    <a:pt x="112" y="101"/>
                  </a:cubicBezTo>
                  <a:cubicBezTo>
                    <a:pt x="117" y="104"/>
                    <a:pt x="122" y="99"/>
                    <a:pt x="126" y="97"/>
                  </a:cubicBezTo>
                  <a:cubicBezTo>
                    <a:pt x="141" y="88"/>
                    <a:pt x="156" y="83"/>
                    <a:pt x="174" y="87"/>
                  </a:cubicBezTo>
                  <a:cubicBezTo>
                    <a:pt x="197" y="93"/>
                    <a:pt x="202" y="85"/>
                    <a:pt x="205" y="61"/>
                  </a:cubicBezTo>
                  <a:cubicBezTo>
                    <a:pt x="208" y="41"/>
                    <a:pt x="201" y="20"/>
                    <a:pt x="212" y="0"/>
                  </a:cubicBezTo>
                  <a:cubicBezTo>
                    <a:pt x="229" y="25"/>
                    <a:pt x="237" y="52"/>
                    <a:pt x="230" y="82"/>
                  </a:cubicBezTo>
                  <a:cubicBezTo>
                    <a:pt x="230" y="88"/>
                    <a:pt x="231" y="93"/>
                    <a:pt x="232" y="99"/>
                  </a:cubicBezTo>
                  <a:cubicBezTo>
                    <a:pt x="231" y="109"/>
                    <a:pt x="227" y="118"/>
                    <a:pt x="228" y="128"/>
                  </a:cubicBezTo>
                  <a:cubicBezTo>
                    <a:pt x="226" y="133"/>
                    <a:pt x="225" y="137"/>
                    <a:pt x="224" y="142"/>
                  </a:cubicBezTo>
                  <a:cubicBezTo>
                    <a:pt x="223" y="157"/>
                    <a:pt x="228" y="171"/>
                    <a:pt x="231" y="185"/>
                  </a:cubicBezTo>
                  <a:cubicBezTo>
                    <a:pt x="236" y="214"/>
                    <a:pt x="236" y="214"/>
                    <a:pt x="208" y="221"/>
                  </a:cubicBezTo>
                  <a:cubicBezTo>
                    <a:pt x="198" y="214"/>
                    <a:pt x="193" y="206"/>
                    <a:pt x="208" y="199"/>
                  </a:cubicBezTo>
                  <a:cubicBezTo>
                    <a:pt x="216" y="195"/>
                    <a:pt x="217" y="190"/>
                    <a:pt x="214" y="182"/>
                  </a:cubicBezTo>
                  <a:cubicBezTo>
                    <a:pt x="208" y="169"/>
                    <a:pt x="207" y="157"/>
                    <a:pt x="212" y="143"/>
                  </a:cubicBezTo>
                  <a:cubicBezTo>
                    <a:pt x="214" y="137"/>
                    <a:pt x="213" y="129"/>
                    <a:pt x="212" y="122"/>
                  </a:cubicBezTo>
                  <a:cubicBezTo>
                    <a:pt x="211" y="105"/>
                    <a:pt x="199" y="100"/>
                    <a:pt x="185" y="109"/>
                  </a:cubicBezTo>
                  <a:cubicBezTo>
                    <a:pt x="180" y="112"/>
                    <a:pt x="174" y="114"/>
                    <a:pt x="168" y="116"/>
                  </a:cubicBezTo>
                  <a:cubicBezTo>
                    <a:pt x="161" y="113"/>
                    <a:pt x="153" y="113"/>
                    <a:pt x="146" y="116"/>
                  </a:cubicBezTo>
                  <a:cubicBezTo>
                    <a:pt x="132" y="112"/>
                    <a:pt x="120" y="119"/>
                    <a:pt x="108" y="120"/>
                  </a:cubicBezTo>
                  <a:cubicBezTo>
                    <a:pt x="102" y="116"/>
                    <a:pt x="95" y="113"/>
                    <a:pt x="88" y="112"/>
                  </a:cubicBezTo>
                  <a:cubicBezTo>
                    <a:pt x="81" y="116"/>
                    <a:pt x="73" y="120"/>
                    <a:pt x="64" y="117"/>
                  </a:cubicBezTo>
                  <a:cubicBezTo>
                    <a:pt x="52" y="122"/>
                    <a:pt x="41" y="110"/>
                    <a:pt x="29" y="116"/>
                  </a:cubicBezTo>
                  <a:cubicBezTo>
                    <a:pt x="22" y="111"/>
                    <a:pt x="15" y="116"/>
                    <a:pt x="8" y="117"/>
                  </a:cubicBezTo>
                  <a:cubicBezTo>
                    <a:pt x="0" y="107"/>
                    <a:pt x="5" y="95"/>
                    <a:pt x="5" y="85"/>
                  </a:cubicBezTo>
                  <a:close/>
                </a:path>
              </a:pathLst>
            </a:custGeom>
            <a:solidFill>
              <a:srgbClr val="EB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8" name="Freeform 148">
              <a:extLst>
                <a:ext uri="{FF2B5EF4-FFF2-40B4-BE49-F238E27FC236}">
                  <a16:creationId xmlns:a16="http://schemas.microsoft.com/office/drawing/2014/main" id="{1B862699-FE7D-06F2-BDA0-786B566F3AB8}"/>
                </a:ext>
              </a:extLst>
            </p:cNvPr>
            <p:cNvSpPr/>
            <p:nvPr/>
          </p:nvSpPr>
          <p:spPr bwMode="auto">
            <a:xfrm>
              <a:off x="8491538" y="3584575"/>
              <a:ext cx="463550" cy="400050"/>
            </a:xfrm>
            <a:custGeom>
              <a:avLst/>
              <a:gdLst>
                <a:gd name="T0" fmla="*/ 14 w 123"/>
                <a:gd name="T1" fmla="*/ 28 h 106"/>
                <a:gd name="T2" fmla="*/ 75 w 123"/>
                <a:gd name="T3" fmla="*/ 9 h 106"/>
                <a:gd name="T4" fmla="*/ 107 w 123"/>
                <a:gd name="T5" fmla="*/ 59 h 106"/>
                <a:gd name="T6" fmla="*/ 112 w 123"/>
                <a:gd name="T7" fmla="*/ 64 h 106"/>
                <a:gd name="T8" fmla="*/ 123 w 123"/>
                <a:gd name="T9" fmla="*/ 74 h 106"/>
                <a:gd name="T10" fmla="*/ 107 w 123"/>
                <a:gd name="T11" fmla="*/ 106 h 106"/>
                <a:gd name="T12" fmla="*/ 77 w 123"/>
                <a:gd name="T13" fmla="*/ 96 h 106"/>
                <a:gd name="T14" fmla="*/ 38 w 123"/>
                <a:gd name="T15" fmla="*/ 95 h 106"/>
                <a:gd name="T16" fmla="*/ 14 w 123"/>
                <a:gd name="T17" fmla="*/ 2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05">
                  <a:moveTo>
                    <a:pt x="14" y="28"/>
                  </a:moveTo>
                  <a:cubicBezTo>
                    <a:pt x="31" y="9"/>
                    <a:pt x="50" y="0"/>
                    <a:pt x="75" y="9"/>
                  </a:cubicBezTo>
                  <a:cubicBezTo>
                    <a:pt x="98" y="18"/>
                    <a:pt x="111" y="33"/>
                    <a:pt x="107" y="59"/>
                  </a:cubicBezTo>
                  <a:cubicBezTo>
                    <a:pt x="105" y="67"/>
                    <a:pt x="110" y="63"/>
                    <a:pt x="112" y="64"/>
                  </a:cubicBezTo>
                  <a:cubicBezTo>
                    <a:pt x="118" y="65"/>
                    <a:pt x="122" y="68"/>
                    <a:pt x="123" y="74"/>
                  </a:cubicBezTo>
                  <a:cubicBezTo>
                    <a:pt x="120" y="86"/>
                    <a:pt x="114" y="96"/>
                    <a:pt x="107" y="106"/>
                  </a:cubicBezTo>
                  <a:cubicBezTo>
                    <a:pt x="99" y="96"/>
                    <a:pt x="90" y="92"/>
                    <a:pt x="77" y="96"/>
                  </a:cubicBezTo>
                  <a:cubicBezTo>
                    <a:pt x="64" y="100"/>
                    <a:pt x="51" y="100"/>
                    <a:pt x="38" y="95"/>
                  </a:cubicBezTo>
                  <a:cubicBezTo>
                    <a:pt x="8" y="83"/>
                    <a:pt x="0" y="58"/>
                    <a:pt x="14" y="28"/>
                  </a:cubicBezTo>
                  <a:close/>
                </a:path>
              </a:pathLst>
            </a:custGeom>
            <a:solidFill>
              <a:srgbClr val="CB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9" name="Freeform 149">
              <a:extLst>
                <a:ext uri="{FF2B5EF4-FFF2-40B4-BE49-F238E27FC236}">
                  <a16:creationId xmlns:a16="http://schemas.microsoft.com/office/drawing/2014/main" id="{5FFA7A3C-28F1-5C09-17D2-73ED98C371CC}"/>
                </a:ext>
              </a:extLst>
            </p:cNvPr>
            <p:cNvSpPr/>
            <p:nvPr/>
          </p:nvSpPr>
          <p:spPr bwMode="auto">
            <a:xfrm>
              <a:off x="8235950" y="2771775"/>
              <a:ext cx="869950" cy="538163"/>
            </a:xfrm>
            <a:custGeom>
              <a:avLst/>
              <a:gdLst>
                <a:gd name="T0" fmla="*/ 38 w 231"/>
                <a:gd name="T1" fmla="*/ 5 h 143"/>
                <a:gd name="T2" fmla="*/ 17 w 231"/>
                <a:gd name="T3" fmla="*/ 65 h 143"/>
                <a:gd name="T4" fmla="*/ 50 w 231"/>
                <a:gd name="T5" fmla="*/ 113 h 143"/>
                <a:gd name="T6" fmla="*/ 143 w 231"/>
                <a:gd name="T7" fmla="*/ 111 h 143"/>
                <a:gd name="T8" fmla="*/ 225 w 231"/>
                <a:gd name="T9" fmla="*/ 114 h 143"/>
                <a:gd name="T10" fmla="*/ 219 w 231"/>
                <a:gd name="T11" fmla="*/ 134 h 143"/>
                <a:gd name="T12" fmla="*/ 186 w 231"/>
                <a:gd name="T13" fmla="*/ 134 h 143"/>
                <a:gd name="T14" fmla="*/ 143 w 231"/>
                <a:gd name="T15" fmla="*/ 137 h 143"/>
                <a:gd name="T16" fmla="*/ 97 w 231"/>
                <a:gd name="T17" fmla="*/ 139 h 143"/>
                <a:gd name="T18" fmla="*/ 78 w 231"/>
                <a:gd name="T19" fmla="*/ 134 h 143"/>
                <a:gd name="T20" fmla="*/ 54 w 231"/>
                <a:gd name="T21" fmla="*/ 137 h 143"/>
                <a:gd name="T22" fmla="*/ 42 w 231"/>
                <a:gd name="T23" fmla="*/ 138 h 143"/>
                <a:gd name="T24" fmla="*/ 1 w 231"/>
                <a:gd name="T25" fmla="*/ 118 h 143"/>
                <a:gd name="T26" fmla="*/ 5 w 231"/>
                <a:gd name="T27" fmla="*/ 94 h 143"/>
                <a:gd name="T28" fmla="*/ 1 w 231"/>
                <a:gd name="T29" fmla="*/ 47 h 143"/>
                <a:gd name="T30" fmla="*/ 11 w 231"/>
                <a:gd name="T31" fmla="*/ 25 h 143"/>
                <a:gd name="T32" fmla="*/ 21 w 231"/>
                <a:gd name="T33" fmla="*/ 13 h 143"/>
                <a:gd name="T34" fmla="*/ 38 w 231"/>
                <a:gd name="T3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1" h="143">
                  <a:moveTo>
                    <a:pt x="38" y="5"/>
                  </a:moveTo>
                  <a:cubicBezTo>
                    <a:pt x="35" y="26"/>
                    <a:pt x="28" y="46"/>
                    <a:pt x="17" y="65"/>
                  </a:cubicBezTo>
                  <a:cubicBezTo>
                    <a:pt x="4" y="85"/>
                    <a:pt x="26" y="115"/>
                    <a:pt x="50" y="113"/>
                  </a:cubicBezTo>
                  <a:cubicBezTo>
                    <a:pt x="81" y="109"/>
                    <a:pt x="112" y="115"/>
                    <a:pt x="143" y="111"/>
                  </a:cubicBezTo>
                  <a:cubicBezTo>
                    <a:pt x="169" y="107"/>
                    <a:pt x="198" y="114"/>
                    <a:pt x="225" y="114"/>
                  </a:cubicBezTo>
                  <a:cubicBezTo>
                    <a:pt x="225" y="121"/>
                    <a:pt x="231" y="130"/>
                    <a:pt x="219" y="134"/>
                  </a:cubicBezTo>
                  <a:cubicBezTo>
                    <a:pt x="208" y="141"/>
                    <a:pt x="197" y="131"/>
                    <a:pt x="186" y="134"/>
                  </a:cubicBezTo>
                  <a:cubicBezTo>
                    <a:pt x="172" y="142"/>
                    <a:pt x="157" y="132"/>
                    <a:pt x="143" y="137"/>
                  </a:cubicBezTo>
                  <a:cubicBezTo>
                    <a:pt x="127" y="127"/>
                    <a:pt x="112" y="135"/>
                    <a:pt x="97" y="139"/>
                  </a:cubicBezTo>
                  <a:cubicBezTo>
                    <a:pt x="88" y="142"/>
                    <a:pt x="84" y="138"/>
                    <a:pt x="78" y="134"/>
                  </a:cubicBezTo>
                  <a:cubicBezTo>
                    <a:pt x="71" y="140"/>
                    <a:pt x="62" y="137"/>
                    <a:pt x="54" y="137"/>
                  </a:cubicBezTo>
                  <a:cubicBezTo>
                    <a:pt x="50" y="137"/>
                    <a:pt x="46" y="138"/>
                    <a:pt x="42" y="138"/>
                  </a:cubicBezTo>
                  <a:cubicBezTo>
                    <a:pt x="9" y="143"/>
                    <a:pt x="5" y="141"/>
                    <a:pt x="1" y="118"/>
                  </a:cubicBezTo>
                  <a:cubicBezTo>
                    <a:pt x="2" y="110"/>
                    <a:pt x="6" y="103"/>
                    <a:pt x="5" y="94"/>
                  </a:cubicBezTo>
                  <a:cubicBezTo>
                    <a:pt x="0" y="79"/>
                    <a:pt x="1" y="63"/>
                    <a:pt x="1" y="47"/>
                  </a:cubicBezTo>
                  <a:cubicBezTo>
                    <a:pt x="1" y="38"/>
                    <a:pt x="3" y="30"/>
                    <a:pt x="11" y="25"/>
                  </a:cubicBezTo>
                  <a:cubicBezTo>
                    <a:pt x="17" y="23"/>
                    <a:pt x="18" y="17"/>
                    <a:pt x="21" y="13"/>
                  </a:cubicBezTo>
                  <a:cubicBezTo>
                    <a:pt x="25" y="7"/>
                    <a:pt x="29" y="0"/>
                    <a:pt x="38" y="5"/>
                  </a:cubicBezTo>
                  <a:close/>
                </a:path>
              </a:pathLst>
            </a:custGeom>
            <a:solidFill>
              <a:srgbClr val="EB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0" name="Freeform 150">
              <a:extLst>
                <a:ext uri="{FF2B5EF4-FFF2-40B4-BE49-F238E27FC236}">
                  <a16:creationId xmlns:a16="http://schemas.microsoft.com/office/drawing/2014/main" id="{0CAEDD0A-FED3-1D93-5E58-4B2CCA45A634}"/>
                </a:ext>
              </a:extLst>
            </p:cNvPr>
            <p:cNvSpPr/>
            <p:nvPr/>
          </p:nvSpPr>
          <p:spPr bwMode="auto">
            <a:xfrm>
              <a:off x="8466138" y="2590800"/>
              <a:ext cx="503237" cy="458788"/>
            </a:xfrm>
            <a:custGeom>
              <a:avLst/>
              <a:gdLst>
                <a:gd name="T0" fmla="*/ 86 w 134"/>
                <a:gd name="T1" fmla="*/ 1 h 122"/>
                <a:gd name="T2" fmla="*/ 125 w 134"/>
                <a:gd name="T3" fmla="*/ 21 h 122"/>
                <a:gd name="T4" fmla="*/ 133 w 134"/>
                <a:gd name="T5" fmla="*/ 38 h 122"/>
                <a:gd name="T6" fmla="*/ 134 w 134"/>
                <a:gd name="T7" fmla="*/ 70 h 122"/>
                <a:gd name="T8" fmla="*/ 121 w 134"/>
                <a:gd name="T9" fmla="*/ 100 h 122"/>
                <a:gd name="T10" fmla="*/ 29 w 134"/>
                <a:gd name="T11" fmla="*/ 102 h 122"/>
                <a:gd name="T12" fmla="*/ 18 w 134"/>
                <a:gd name="T13" fmla="*/ 24 h 122"/>
                <a:gd name="T14" fmla="*/ 23 w 134"/>
                <a:gd name="T15" fmla="*/ 44 h 122"/>
                <a:gd name="T16" fmla="*/ 89 w 134"/>
                <a:gd name="T17" fmla="*/ 74 h 122"/>
                <a:gd name="T18" fmla="*/ 93 w 134"/>
                <a:gd name="T19" fmla="*/ 15 h 122"/>
                <a:gd name="T20" fmla="*/ 83 w 134"/>
                <a:gd name="T21" fmla="*/ 1 h 122"/>
                <a:gd name="T22" fmla="*/ 84 w 134"/>
                <a:gd name="T23" fmla="*/ 0 h 122"/>
                <a:gd name="T24" fmla="*/ 86 w 134"/>
                <a:gd name="T25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22">
                  <a:moveTo>
                    <a:pt x="86" y="1"/>
                  </a:moveTo>
                  <a:cubicBezTo>
                    <a:pt x="102" y="2"/>
                    <a:pt x="114" y="11"/>
                    <a:pt x="125" y="21"/>
                  </a:cubicBezTo>
                  <a:cubicBezTo>
                    <a:pt x="128" y="27"/>
                    <a:pt x="130" y="33"/>
                    <a:pt x="133" y="38"/>
                  </a:cubicBezTo>
                  <a:cubicBezTo>
                    <a:pt x="133" y="49"/>
                    <a:pt x="134" y="60"/>
                    <a:pt x="134" y="70"/>
                  </a:cubicBezTo>
                  <a:cubicBezTo>
                    <a:pt x="134" y="82"/>
                    <a:pt x="129" y="92"/>
                    <a:pt x="121" y="100"/>
                  </a:cubicBezTo>
                  <a:cubicBezTo>
                    <a:pt x="100" y="121"/>
                    <a:pt x="55" y="122"/>
                    <a:pt x="29" y="102"/>
                  </a:cubicBezTo>
                  <a:cubicBezTo>
                    <a:pt x="5" y="83"/>
                    <a:pt x="0" y="50"/>
                    <a:pt x="18" y="24"/>
                  </a:cubicBezTo>
                  <a:cubicBezTo>
                    <a:pt x="24" y="29"/>
                    <a:pt x="22" y="37"/>
                    <a:pt x="23" y="44"/>
                  </a:cubicBezTo>
                  <a:cubicBezTo>
                    <a:pt x="28" y="73"/>
                    <a:pt x="63" y="90"/>
                    <a:pt x="89" y="74"/>
                  </a:cubicBezTo>
                  <a:cubicBezTo>
                    <a:pt x="108" y="63"/>
                    <a:pt x="110" y="34"/>
                    <a:pt x="93" y="15"/>
                  </a:cubicBezTo>
                  <a:cubicBezTo>
                    <a:pt x="89" y="11"/>
                    <a:pt x="80" y="10"/>
                    <a:pt x="83" y="1"/>
                  </a:cubicBezTo>
                  <a:cubicBezTo>
                    <a:pt x="83" y="1"/>
                    <a:pt x="84" y="0"/>
                    <a:pt x="84" y="0"/>
                  </a:cubicBezTo>
                  <a:cubicBezTo>
                    <a:pt x="85" y="0"/>
                    <a:pt x="85" y="1"/>
                    <a:pt x="86" y="1"/>
                  </a:cubicBezTo>
                  <a:close/>
                </a:path>
              </a:pathLst>
            </a:custGeom>
            <a:solidFill>
              <a:srgbClr val="B2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1" name="Freeform 151">
              <a:extLst>
                <a:ext uri="{FF2B5EF4-FFF2-40B4-BE49-F238E27FC236}">
                  <a16:creationId xmlns:a16="http://schemas.microsoft.com/office/drawing/2014/main" id="{FECECE55-F70B-67BB-C89F-CE1EF1FC4D06}"/>
                </a:ext>
              </a:extLst>
            </p:cNvPr>
            <p:cNvSpPr/>
            <p:nvPr/>
          </p:nvSpPr>
          <p:spPr bwMode="auto">
            <a:xfrm>
              <a:off x="6831013" y="2028825"/>
              <a:ext cx="411162" cy="723900"/>
            </a:xfrm>
            <a:custGeom>
              <a:avLst/>
              <a:gdLst>
                <a:gd name="T0" fmla="*/ 68 w 109"/>
                <a:gd name="T1" fmla="*/ 162 h 192"/>
                <a:gd name="T2" fmla="*/ 70 w 109"/>
                <a:gd name="T3" fmla="*/ 153 h 192"/>
                <a:gd name="T4" fmla="*/ 81 w 109"/>
                <a:gd name="T5" fmla="*/ 117 h 192"/>
                <a:gd name="T6" fmla="*/ 84 w 109"/>
                <a:gd name="T7" fmla="*/ 78 h 192"/>
                <a:gd name="T8" fmla="*/ 74 w 109"/>
                <a:gd name="T9" fmla="*/ 60 h 192"/>
                <a:gd name="T10" fmla="*/ 55 w 109"/>
                <a:gd name="T11" fmla="*/ 63 h 192"/>
                <a:gd name="T12" fmla="*/ 35 w 109"/>
                <a:gd name="T13" fmla="*/ 65 h 192"/>
                <a:gd name="T14" fmla="*/ 20 w 109"/>
                <a:gd name="T15" fmla="*/ 65 h 192"/>
                <a:gd name="T16" fmla="*/ 0 w 109"/>
                <a:gd name="T17" fmla="*/ 59 h 192"/>
                <a:gd name="T18" fmla="*/ 27 w 109"/>
                <a:gd name="T19" fmla="*/ 38 h 192"/>
                <a:gd name="T20" fmla="*/ 43 w 109"/>
                <a:gd name="T21" fmla="*/ 34 h 192"/>
                <a:gd name="T22" fmla="*/ 75 w 109"/>
                <a:gd name="T23" fmla="*/ 10 h 192"/>
                <a:gd name="T24" fmla="*/ 96 w 109"/>
                <a:gd name="T25" fmla="*/ 0 h 192"/>
                <a:gd name="T26" fmla="*/ 101 w 109"/>
                <a:gd name="T27" fmla="*/ 36 h 192"/>
                <a:gd name="T28" fmla="*/ 105 w 109"/>
                <a:gd name="T29" fmla="*/ 51 h 192"/>
                <a:gd name="T30" fmla="*/ 99 w 109"/>
                <a:gd name="T31" fmla="*/ 75 h 192"/>
                <a:gd name="T32" fmla="*/ 95 w 109"/>
                <a:gd name="T33" fmla="*/ 89 h 192"/>
                <a:gd name="T34" fmla="*/ 102 w 109"/>
                <a:gd name="T35" fmla="*/ 136 h 192"/>
                <a:gd name="T36" fmla="*/ 104 w 109"/>
                <a:gd name="T37" fmla="*/ 163 h 192"/>
                <a:gd name="T38" fmla="*/ 93 w 109"/>
                <a:gd name="T39" fmla="*/ 191 h 192"/>
                <a:gd name="T40" fmla="*/ 87 w 109"/>
                <a:gd name="T41" fmla="*/ 191 h 192"/>
                <a:gd name="T42" fmla="*/ 68 w 109"/>
                <a:gd name="T43" fmla="*/ 1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92">
                  <a:moveTo>
                    <a:pt x="68" y="162"/>
                  </a:moveTo>
                  <a:cubicBezTo>
                    <a:pt x="69" y="159"/>
                    <a:pt x="69" y="153"/>
                    <a:pt x="70" y="153"/>
                  </a:cubicBezTo>
                  <a:cubicBezTo>
                    <a:pt x="91" y="146"/>
                    <a:pt x="86" y="132"/>
                    <a:pt x="81" y="117"/>
                  </a:cubicBezTo>
                  <a:cubicBezTo>
                    <a:pt x="77" y="104"/>
                    <a:pt x="86" y="91"/>
                    <a:pt x="84" y="78"/>
                  </a:cubicBezTo>
                  <a:cubicBezTo>
                    <a:pt x="83" y="70"/>
                    <a:pt x="84" y="63"/>
                    <a:pt x="74" y="60"/>
                  </a:cubicBezTo>
                  <a:cubicBezTo>
                    <a:pt x="67" y="58"/>
                    <a:pt x="62" y="54"/>
                    <a:pt x="55" y="63"/>
                  </a:cubicBezTo>
                  <a:cubicBezTo>
                    <a:pt x="51" y="69"/>
                    <a:pt x="43" y="74"/>
                    <a:pt x="35" y="65"/>
                  </a:cubicBezTo>
                  <a:cubicBezTo>
                    <a:pt x="31" y="61"/>
                    <a:pt x="25" y="61"/>
                    <a:pt x="20" y="65"/>
                  </a:cubicBezTo>
                  <a:cubicBezTo>
                    <a:pt x="10" y="74"/>
                    <a:pt x="4" y="69"/>
                    <a:pt x="0" y="59"/>
                  </a:cubicBezTo>
                  <a:cubicBezTo>
                    <a:pt x="9" y="52"/>
                    <a:pt x="18" y="45"/>
                    <a:pt x="27" y="38"/>
                  </a:cubicBezTo>
                  <a:cubicBezTo>
                    <a:pt x="32" y="36"/>
                    <a:pt x="38" y="34"/>
                    <a:pt x="43" y="34"/>
                  </a:cubicBezTo>
                  <a:cubicBezTo>
                    <a:pt x="61" y="36"/>
                    <a:pt x="70" y="26"/>
                    <a:pt x="75" y="10"/>
                  </a:cubicBezTo>
                  <a:cubicBezTo>
                    <a:pt x="81" y="5"/>
                    <a:pt x="88" y="2"/>
                    <a:pt x="96" y="0"/>
                  </a:cubicBezTo>
                  <a:cubicBezTo>
                    <a:pt x="109" y="10"/>
                    <a:pt x="103" y="23"/>
                    <a:pt x="101" y="36"/>
                  </a:cubicBezTo>
                  <a:cubicBezTo>
                    <a:pt x="100" y="41"/>
                    <a:pt x="103" y="46"/>
                    <a:pt x="105" y="51"/>
                  </a:cubicBezTo>
                  <a:cubicBezTo>
                    <a:pt x="105" y="60"/>
                    <a:pt x="98" y="66"/>
                    <a:pt x="99" y="75"/>
                  </a:cubicBezTo>
                  <a:cubicBezTo>
                    <a:pt x="98" y="80"/>
                    <a:pt x="96" y="84"/>
                    <a:pt x="95" y="89"/>
                  </a:cubicBezTo>
                  <a:cubicBezTo>
                    <a:pt x="92" y="105"/>
                    <a:pt x="101" y="120"/>
                    <a:pt x="102" y="136"/>
                  </a:cubicBezTo>
                  <a:cubicBezTo>
                    <a:pt x="103" y="145"/>
                    <a:pt x="104" y="154"/>
                    <a:pt x="104" y="163"/>
                  </a:cubicBezTo>
                  <a:cubicBezTo>
                    <a:pt x="99" y="172"/>
                    <a:pt x="101" y="184"/>
                    <a:pt x="93" y="191"/>
                  </a:cubicBezTo>
                  <a:cubicBezTo>
                    <a:pt x="91" y="192"/>
                    <a:pt x="89" y="192"/>
                    <a:pt x="87" y="191"/>
                  </a:cubicBezTo>
                  <a:cubicBezTo>
                    <a:pt x="79" y="183"/>
                    <a:pt x="75" y="171"/>
                    <a:pt x="68" y="162"/>
                  </a:cubicBezTo>
                  <a:close/>
                </a:path>
              </a:pathLst>
            </a:custGeom>
            <a:solidFill>
              <a:srgbClr val="EC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2" name="Freeform 152">
              <a:extLst>
                <a:ext uri="{FF2B5EF4-FFF2-40B4-BE49-F238E27FC236}">
                  <a16:creationId xmlns:a16="http://schemas.microsoft.com/office/drawing/2014/main" id="{0C54419B-1116-7C45-1BD0-282E601E9B05}"/>
                </a:ext>
              </a:extLst>
            </p:cNvPr>
            <p:cNvSpPr/>
            <p:nvPr/>
          </p:nvSpPr>
          <p:spPr bwMode="auto">
            <a:xfrm>
              <a:off x="6496050" y="3611563"/>
              <a:ext cx="463550" cy="455613"/>
            </a:xfrm>
            <a:custGeom>
              <a:avLst/>
              <a:gdLst>
                <a:gd name="T0" fmla="*/ 0 w 123"/>
                <a:gd name="T1" fmla="*/ 70 h 121"/>
                <a:gd name="T2" fmla="*/ 1 w 123"/>
                <a:gd name="T3" fmla="*/ 46 h 121"/>
                <a:gd name="T4" fmla="*/ 17 w 123"/>
                <a:gd name="T5" fmla="*/ 64 h 121"/>
                <a:gd name="T6" fmla="*/ 64 w 123"/>
                <a:gd name="T7" fmla="*/ 78 h 121"/>
                <a:gd name="T8" fmla="*/ 83 w 123"/>
                <a:gd name="T9" fmla="*/ 40 h 121"/>
                <a:gd name="T10" fmla="*/ 55 w 123"/>
                <a:gd name="T11" fmla="*/ 11 h 121"/>
                <a:gd name="T12" fmla="*/ 38 w 123"/>
                <a:gd name="T13" fmla="*/ 3 h 121"/>
                <a:gd name="T14" fmla="*/ 77 w 123"/>
                <a:gd name="T15" fmla="*/ 4 h 121"/>
                <a:gd name="T16" fmla="*/ 110 w 123"/>
                <a:gd name="T17" fmla="*/ 81 h 121"/>
                <a:gd name="T18" fmla="*/ 32 w 123"/>
                <a:gd name="T19" fmla="*/ 107 h 121"/>
                <a:gd name="T20" fmla="*/ 16 w 123"/>
                <a:gd name="T21" fmla="*/ 99 h 121"/>
                <a:gd name="T22" fmla="*/ 0 w 123"/>
                <a:gd name="T23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120">
                  <a:moveTo>
                    <a:pt x="0" y="70"/>
                  </a:moveTo>
                  <a:cubicBezTo>
                    <a:pt x="1" y="62"/>
                    <a:pt x="1" y="54"/>
                    <a:pt x="1" y="46"/>
                  </a:cubicBezTo>
                  <a:cubicBezTo>
                    <a:pt x="12" y="47"/>
                    <a:pt x="12" y="58"/>
                    <a:pt x="17" y="64"/>
                  </a:cubicBezTo>
                  <a:cubicBezTo>
                    <a:pt x="28" y="78"/>
                    <a:pt x="48" y="84"/>
                    <a:pt x="64" y="78"/>
                  </a:cubicBezTo>
                  <a:cubicBezTo>
                    <a:pt x="78" y="72"/>
                    <a:pt x="86" y="58"/>
                    <a:pt x="83" y="40"/>
                  </a:cubicBezTo>
                  <a:cubicBezTo>
                    <a:pt x="81" y="24"/>
                    <a:pt x="71" y="15"/>
                    <a:pt x="55" y="11"/>
                  </a:cubicBezTo>
                  <a:cubicBezTo>
                    <a:pt x="49" y="10"/>
                    <a:pt x="40" y="14"/>
                    <a:pt x="38" y="3"/>
                  </a:cubicBezTo>
                  <a:cubicBezTo>
                    <a:pt x="51" y="1"/>
                    <a:pt x="64" y="0"/>
                    <a:pt x="77" y="4"/>
                  </a:cubicBezTo>
                  <a:cubicBezTo>
                    <a:pt x="110" y="16"/>
                    <a:pt x="123" y="46"/>
                    <a:pt x="110" y="81"/>
                  </a:cubicBezTo>
                  <a:cubicBezTo>
                    <a:pt x="99" y="109"/>
                    <a:pt x="63" y="121"/>
                    <a:pt x="32" y="107"/>
                  </a:cubicBezTo>
                  <a:cubicBezTo>
                    <a:pt x="27" y="104"/>
                    <a:pt x="22" y="101"/>
                    <a:pt x="16" y="99"/>
                  </a:cubicBezTo>
                  <a:cubicBezTo>
                    <a:pt x="9" y="90"/>
                    <a:pt x="5" y="80"/>
                    <a:pt x="0" y="70"/>
                  </a:cubicBezTo>
                  <a:close/>
                </a:path>
              </a:pathLst>
            </a:custGeom>
            <a:solidFill>
              <a:srgbClr val="B2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3" name="Freeform 153">
              <a:extLst>
                <a:ext uri="{FF2B5EF4-FFF2-40B4-BE49-F238E27FC236}">
                  <a16:creationId xmlns:a16="http://schemas.microsoft.com/office/drawing/2014/main" id="{FCE488F4-6C7C-F250-0DD6-2B3E50973420}"/>
                </a:ext>
              </a:extLst>
            </p:cNvPr>
            <p:cNvSpPr/>
            <p:nvPr/>
          </p:nvSpPr>
          <p:spPr bwMode="auto">
            <a:xfrm>
              <a:off x="6781800" y="3889375"/>
              <a:ext cx="452437" cy="644525"/>
            </a:xfrm>
            <a:custGeom>
              <a:avLst/>
              <a:gdLst>
                <a:gd name="T0" fmla="*/ 5 w 120"/>
                <a:gd name="T1" fmla="*/ 107 h 171"/>
                <a:gd name="T2" fmla="*/ 9 w 120"/>
                <a:gd name="T3" fmla="*/ 95 h 171"/>
                <a:gd name="T4" fmla="*/ 63 w 120"/>
                <a:gd name="T5" fmla="*/ 88 h 171"/>
                <a:gd name="T6" fmla="*/ 89 w 120"/>
                <a:gd name="T7" fmla="*/ 63 h 171"/>
                <a:gd name="T8" fmla="*/ 96 w 120"/>
                <a:gd name="T9" fmla="*/ 0 h 171"/>
                <a:gd name="T10" fmla="*/ 115 w 120"/>
                <a:gd name="T11" fmla="*/ 83 h 171"/>
                <a:gd name="T12" fmla="*/ 116 w 120"/>
                <a:gd name="T13" fmla="*/ 100 h 171"/>
                <a:gd name="T14" fmla="*/ 112 w 120"/>
                <a:gd name="T15" fmla="*/ 117 h 171"/>
                <a:gd name="T16" fmla="*/ 108 w 120"/>
                <a:gd name="T17" fmla="*/ 137 h 171"/>
                <a:gd name="T18" fmla="*/ 105 w 120"/>
                <a:gd name="T19" fmla="*/ 171 h 171"/>
                <a:gd name="T20" fmla="*/ 92 w 120"/>
                <a:gd name="T21" fmla="*/ 165 h 171"/>
                <a:gd name="T22" fmla="*/ 91 w 120"/>
                <a:gd name="T23" fmla="*/ 132 h 171"/>
                <a:gd name="T24" fmla="*/ 70 w 120"/>
                <a:gd name="T25" fmla="*/ 116 h 171"/>
                <a:gd name="T26" fmla="*/ 17 w 120"/>
                <a:gd name="T27" fmla="*/ 116 h 171"/>
                <a:gd name="T28" fmla="*/ 5 w 120"/>
                <a:gd name="T29" fmla="*/ 10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71">
                  <a:moveTo>
                    <a:pt x="5" y="107"/>
                  </a:moveTo>
                  <a:cubicBezTo>
                    <a:pt x="5" y="103"/>
                    <a:pt x="0" y="99"/>
                    <a:pt x="9" y="95"/>
                  </a:cubicBezTo>
                  <a:cubicBezTo>
                    <a:pt x="27" y="86"/>
                    <a:pt x="45" y="88"/>
                    <a:pt x="63" y="88"/>
                  </a:cubicBezTo>
                  <a:cubicBezTo>
                    <a:pt x="82" y="89"/>
                    <a:pt x="88" y="81"/>
                    <a:pt x="89" y="63"/>
                  </a:cubicBezTo>
                  <a:cubicBezTo>
                    <a:pt x="91" y="42"/>
                    <a:pt x="85" y="20"/>
                    <a:pt x="96" y="0"/>
                  </a:cubicBezTo>
                  <a:cubicBezTo>
                    <a:pt x="113" y="25"/>
                    <a:pt x="120" y="53"/>
                    <a:pt x="115" y="83"/>
                  </a:cubicBezTo>
                  <a:cubicBezTo>
                    <a:pt x="114" y="89"/>
                    <a:pt x="115" y="95"/>
                    <a:pt x="116" y="100"/>
                  </a:cubicBezTo>
                  <a:cubicBezTo>
                    <a:pt x="117" y="106"/>
                    <a:pt x="113" y="111"/>
                    <a:pt x="112" y="117"/>
                  </a:cubicBezTo>
                  <a:cubicBezTo>
                    <a:pt x="110" y="123"/>
                    <a:pt x="109" y="130"/>
                    <a:pt x="108" y="137"/>
                  </a:cubicBezTo>
                  <a:cubicBezTo>
                    <a:pt x="105" y="148"/>
                    <a:pt x="115" y="160"/>
                    <a:pt x="105" y="171"/>
                  </a:cubicBezTo>
                  <a:cubicBezTo>
                    <a:pt x="100" y="170"/>
                    <a:pt x="95" y="169"/>
                    <a:pt x="92" y="165"/>
                  </a:cubicBezTo>
                  <a:cubicBezTo>
                    <a:pt x="84" y="154"/>
                    <a:pt x="91" y="143"/>
                    <a:pt x="91" y="132"/>
                  </a:cubicBezTo>
                  <a:cubicBezTo>
                    <a:pt x="92" y="113"/>
                    <a:pt x="88" y="111"/>
                    <a:pt x="70" y="116"/>
                  </a:cubicBezTo>
                  <a:cubicBezTo>
                    <a:pt x="53" y="121"/>
                    <a:pt x="35" y="122"/>
                    <a:pt x="17" y="116"/>
                  </a:cubicBezTo>
                  <a:cubicBezTo>
                    <a:pt x="13" y="113"/>
                    <a:pt x="9" y="110"/>
                    <a:pt x="5" y="107"/>
                  </a:cubicBezTo>
                  <a:close/>
                </a:path>
              </a:pathLst>
            </a:custGeom>
            <a:solidFill>
              <a:srgbClr val="EB7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4" name="Freeform 154">
              <a:extLst>
                <a:ext uri="{FF2B5EF4-FFF2-40B4-BE49-F238E27FC236}">
                  <a16:creationId xmlns:a16="http://schemas.microsoft.com/office/drawing/2014/main" id="{BEFDBB79-8E12-E381-BB0D-54D476595B7E}"/>
                </a:ext>
              </a:extLst>
            </p:cNvPr>
            <p:cNvSpPr/>
            <p:nvPr/>
          </p:nvSpPr>
          <p:spPr bwMode="auto">
            <a:xfrm>
              <a:off x="8439150" y="3690938"/>
              <a:ext cx="455612" cy="371475"/>
            </a:xfrm>
            <a:custGeom>
              <a:avLst/>
              <a:gdLst>
                <a:gd name="T0" fmla="*/ 28 w 121"/>
                <a:gd name="T1" fmla="*/ 0 h 99"/>
                <a:gd name="T2" fmla="*/ 37 w 121"/>
                <a:gd name="T3" fmla="*/ 52 h 99"/>
                <a:gd name="T4" fmla="*/ 97 w 121"/>
                <a:gd name="T5" fmla="*/ 61 h 99"/>
                <a:gd name="T6" fmla="*/ 121 w 121"/>
                <a:gd name="T7" fmla="*/ 78 h 99"/>
                <a:gd name="T8" fmla="*/ 112 w 121"/>
                <a:gd name="T9" fmla="*/ 93 h 99"/>
                <a:gd name="T10" fmla="*/ 57 w 121"/>
                <a:gd name="T11" fmla="*/ 93 h 99"/>
                <a:gd name="T12" fmla="*/ 28 w 121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99">
                  <a:moveTo>
                    <a:pt x="28" y="0"/>
                  </a:moveTo>
                  <a:cubicBezTo>
                    <a:pt x="23" y="19"/>
                    <a:pt x="21" y="37"/>
                    <a:pt x="37" y="52"/>
                  </a:cubicBezTo>
                  <a:cubicBezTo>
                    <a:pt x="55" y="67"/>
                    <a:pt x="75" y="69"/>
                    <a:pt x="97" y="61"/>
                  </a:cubicBezTo>
                  <a:cubicBezTo>
                    <a:pt x="112" y="56"/>
                    <a:pt x="121" y="59"/>
                    <a:pt x="121" y="78"/>
                  </a:cubicBezTo>
                  <a:cubicBezTo>
                    <a:pt x="118" y="83"/>
                    <a:pt x="115" y="88"/>
                    <a:pt x="112" y="93"/>
                  </a:cubicBezTo>
                  <a:cubicBezTo>
                    <a:pt x="93" y="95"/>
                    <a:pt x="76" y="99"/>
                    <a:pt x="57" y="93"/>
                  </a:cubicBezTo>
                  <a:cubicBezTo>
                    <a:pt x="12" y="79"/>
                    <a:pt x="0" y="24"/>
                    <a:pt x="28" y="0"/>
                  </a:cubicBezTo>
                  <a:close/>
                </a:path>
              </a:pathLst>
            </a:custGeom>
            <a:solidFill>
              <a:srgbClr val="B2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5" name="Freeform 155">
              <a:extLst>
                <a:ext uri="{FF2B5EF4-FFF2-40B4-BE49-F238E27FC236}">
                  <a16:creationId xmlns:a16="http://schemas.microsoft.com/office/drawing/2014/main" id="{860C28BB-D963-2F99-9F84-631263C4BAFD}"/>
                </a:ext>
              </a:extLst>
            </p:cNvPr>
            <p:cNvSpPr/>
            <p:nvPr/>
          </p:nvSpPr>
          <p:spPr bwMode="auto">
            <a:xfrm>
              <a:off x="6846888" y="4270375"/>
              <a:ext cx="300037" cy="241300"/>
            </a:xfrm>
            <a:custGeom>
              <a:avLst/>
              <a:gdLst>
                <a:gd name="T0" fmla="*/ 0 w 80"/>
                <a:gd name="T1" fmla="*/ 15 h 64"/>
                <a:gd name="T2" fmla="*/ 18 w 80"/>
                <a:gd name="T3" fmla="*/ 12 h 64"/>
                <a:gd name="T4" fmla="*/ 31 w 80"/>
                <a:gd name="T5" fmla="*/ 11 h 64"/>
                <a:gd name="T6" fmla="*/ 54 w 80"/>
                <a:gd name="T7" fmla="*/ 8 h 64"/>
                <a:gd name="T8" fmla="*/ 72 w 80"/>
                <a:gd name="T9" fmla="*/ 6 h 64"/>
                <a:gd name="T10" fmla="*/ 80 w 80"/>
                <a:gd name="T11" fmla="*/ 20 h 64"/>
                <a:gd name="T12" fmla="*/ 75 w 80"/>
                <a:gd name="T13" fmla="*/ 64 h 64"/>
                <a:gd name="T14" fmla="*/ 0 w 80"/>
                <a:gd name="T15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64">
                  <a:moveTo>
                    <a:pt x="0" y="15"/>
                  </a:moveTo>
                  <a:cubicBezTo>
                    <a:pt x="6" y="14"/>
                    <a:pt x="13" y="20"/>
                    <a:pt x="18" y="12"/>
                  </a:cubicBezTo>
                  <a:cubicBezTo>
                    <a:pt x="21" y="5"/>
                    <a:pt x="27" y="8"/>
                    <a:pt x="31" y="11"/>
                  </a:cubicBezTo>
                  <a:cubicBezTo>
                    <a:pt x="40" y="17"/>
                    <a:pt x="49" y="16"/>
                    <a:pt x="54" y="8"/>
                  </a:cubicBezTo>
                  <a:cubicBezTo>
                    <a:pt x="60" y="0"/>
                    <a:pt x="66" y="5"/>
                    <a:pt x="72" y="6"/>
                  </a:cubicBezTo>
                  <a:cubicBezTo>
                    <a:pt x="79" y="8"/>
                    <a:pt x="80" y="14"/>
                    <a:pt x="80" y="20"/>
                  </a:cubicBezTo>
                  <a:cubicBezTo>
                    <a:pt x="78" y="35"/>
                    <a:pt x="77" y="49"/>
                    <a:pt x="75" y="64"/>
                  </a:cubicBezTo>
                  <a:cubicBezTo>
                    <a:pt x="47" y="53"/>
                    <a:pt x="22" y="36"/>
                    <a:pt x="0" y="15"/>
                  </a:cubicBezTo>
                  <a:close/>
                </a:path>
              </a:pathLst>
            </a:custGeom>
            <a:solidFill>
              <a:srgbClr val="F4B1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6" name="Freeform 156">
              <a:extLst>
                <a:ext uri="{FF2B5EF4-FFF2-40B4-BE49-F238E27FC236}">
                  <a16:creationId xmlns:a16="http://schemas.microsoft.com/office/drawing/2014/main" id="{68CF1417-2C2D-E5E9-3DE2-866EB132A373}"/>
                </a:ext>
              </a:extLst>
            </p:cNvPr>
            <p:cNvSpPr/>
            <p:nvPr/>
          </p:nvSpPr>
          <p:spPr bwMode="auto">
            <a:xfrm>
              <a:off x="7546975" y="1912938"/>
              <a:ext cx="395287" cy="131763"/>
            </a:xfrm>
            <a:custGeom>
              <a:avLst/>
              <a:gdLst>
                <a:gd name="T0" fmla="*/ 105 w 105"/>
                <a:gd name="T1" fmla="*/ 6 h 35"/>
                <a:gd name="T2" fmla="*/ 11 w 105"/>
                <a:gd name="T3" fmla="*/ 13 h 35"/>
                <a:gd name="T4" fmla="*/ 18 w 105"/>
                <a:gd name="T5" fmla="*/ 2 h 35"/>
                <a:gd name="T6" fmla="*/ 105 w 105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5">
                  <a:moveTo>
                    <a:pt x="105" y="6"/>
                  </a:moveTo>
                  <a:cubicBezTo>
                    <a:pt x="87" y="30"/>
                    <a:pt x="33" y="35"/>
                    <a:pt x="11" y="13"/>
                  </a:cubicBezTo>
                  <a:cubicBezTo>
                    <a:pt x="0" y="2"/>
                    <a:pt x="17" y="7"/>
                    <a:pt x="18" y="2"/>
                  </a:cubicBezTo>
                  <a:cubicBezTo>
                    <a:pt x="47" y="0"/>
                    <a:pt x="76" y="2"/>
                    <a:pt x="105" y="6"/>
                  </a:cubicBezTo>
                  <a:close/>
                </a:path>
              </a:pathLst>
            </a:custGeom>
            <a:solidFill>
              <a:srgbClr val="AF3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7" name="Freeform 157">
              <a:extLst>
                <a:ext uri="{FF2B5EF4-FFF2-40B4-BE49-F238E27FC236}">
                  <a16:creationId xmlns:a16="http://schemas.microsoft.com/office/drawing/2014/main" id="{081C4148-3665-1673-1033-2A89F45E9AC7}"/>
                </a:ext>
              </a:extLst>
            </p:cNvPr>
            <p:cNvSpPr/>
            <p:nvPr/>
          </p:nvSpPr>
          <p:spPr bwMode="auto">
            <a:xfrm>
              <a:off x="8740775" y="3617913"/>
              <a:ext cx="228600" cy="260350"/>
            </a:xfrm>
            <a:custGeom>
              <a:avLst/>
              <a:gdLst>
                <a:gd name="T0" fmla="*/ 57 w 61"/>
                <a:gd name="T1" fmla="*/ 65 h 69"/>
                <a:gd name="T2" fmla="*/ 38 w 61"/>
                <a:gd name="T3" fmla="*/ 69 h 69"/>
                <a:gd name="T4" fmla="*/ 37 w 61"/>
                <a:gd name="T5" fmla="*/ 50 h 69"/>
                <a:gd name="T6" fmla="*/ 7 w 61"/>
                <a:gd name="T7" fmla="*/ 4 h 69"/>
                <a:gd name="T8" fmla="*/ 9 w 61"/>
                <a:gd name="T9" fmla="*/ 0 h 69"/>
                <a:gd name="T10" fmla="*/ 61 w 61"/>
                <a:gd name="T11" fmla="*/ 60 h 69"/>
                <a:gd name="T12" fmla="*/ 57 w 61"/>
                <a:gd name="T13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57" y="65"/>
                  </a:moveTo>
                  <a:cubicBezTo>
                    <a:pt x="50" y="61"/>
                    <a:pt x="42" y="48"/>
                    <a:pt x="38" y="69"/>
                  </a:cubicBezTo>
                  <a:cubicBezTo>
                    <a:pt x="31" y="61"/>
                    <a:pt x="37" y="56"/>
                    <a:pt x="37" y="50"/>
                  </a:cubicBezTo>
                  <a:cubicBezTo>
                    <a:pt x="38" y="24"/>
                    <a:pt x="32" y="15"/>
                    <a:pt x="7" y="4"/>
                  </a:cubicBezTo>
                  <a:cubicBezTo>
                    <a:pt x="0" y="1"/>
                    <a:pt x="9" y="1"/>
                    <a:pt x="9" y="0"/>
                  </a:cubicBezTo>
                  <a:cubicBezTo>
                    <a:pt x="48" y="7"/>
                    <a:pt x="61" y="23"/>
                    <a:pt x="61" y="60"/>
                  </a:cubicBezTo>
                  <a:cubicBezTo>
                    <a:pt x="60" y="62"/>
                    <a:pt x="58" y="63"/>
                    <a:pt x="57" y="65"/>
                  </a:cubicBezTo>
                  <a:close/>
                </a:path>
              </a:pathLst>
            </a:custGeom>
            <a:solidFill>
              <a:srgbClr val="AF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8" name="Freeform 158">
              <a:extLst>
                <a:ext uri="{FF2B5EF4-FFF2-40B4-BE49-F238E27FC236}">
                  <a16:creationId xmlns:a16="http://schemas.microsoft.com/office/drawing/2014/main" id="{8A89BB2B-CAD8-8391-2054-9303C10EC829}"/>
                </a:ext>
              </a:extLst>
            </p:cNvPr>
            <p:cNvSpPr/>
            <p:nvPr/>
          </p:nvSpPr>
          <p:spPr bwMode="auto">
            <a:xfrm>
              <a:off x="8277225" y="2036763"/>
              <a:ext cx="236537" cy="173038"/>
            </a:xfrm>
            <a:custGeom>
              <a:avLst/>
              <a:gdLst>
                <a:gd name="T0" fmla="*/ 63 w 63"/>
                <a:gd name="T1" fmla="*/ 37 h 46"/>
                <a:gd name="T2" fmla="*/ 0 w 63"/>
                <a:gd name="T3" fmla="*/ 0 h 46"/>
                <a:gd name="T4" fmla="*/ 63 w 63"/>
                <a:gd name="T5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6">
                  <a:moveTo>
                    <a:pt x="63" y="37"/>
                  </a:moveTo>
                  <a:cubicBezTo>
                    <a:pt x="28" y="46"/>
                    <a:pt x="13" y="38"/>
                    <a:pt x="0" y="0"/>
                  </a:cubicBezTo>
                  <a:cubicBezTo>
                    <a:pt x="21" y="12"/>
                    <a:pt x="44" y="20"/>
                    <a:pt x="63" y="37"/>
                  </a:cubicBezTo>
                  <a:close/>
                </a:path>
              </a:pathLst>
            </a:custGeom>
            <a:solidFill>
              <a:srgbClr val="F4A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9" name="Freeform 159">
              <a:extLst>
                <a:ext uri="{FF2B5EF4-FFF2-40B4-BE49-F238E27FC236}">
                  <a16:creationId xmlns:a16="http://schemas.microsoft.com/office/drawing/2014/main" id="{6422226D-93D2-2375-2CC4-8BD2980FB44B}"/>
                </a:ext>
              </a:extLst>
            </p:cNvPr>
            <p:cNvSpPr/>
            <p:nvPr/>
          </p:nvSpPr>
          <p:spPr bwMode="auto">
            <a:xfrm>
              <a:off x="6937375" y="2066925"/>
              <a:ext cx="179387" cy="109538"/>
            </a:xfrm>
            <a:custGeom>
              <a:avLst/>
              <a:gdLst>
                <a:gd name="T0" fmla="*/ 47 w 48"/>
                <a:gd name="T1" fmla="*/ 0 h 29"/>
                <a:gd name="T2" fmla="*/ 19 w 48"/>
                <a:gd name="T3" fmla="*/ 29 h 29"/>
                <a:gd name="T4" fmla="*/ 0 w 48"/>
                <a:gd name="T5" fmla="*/ 28 h 29"/>
                <a:gd name="T6" fmla="*/ 47 w 4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8">
                  <a:moveTo>
                    <a:pt x="47" y="0"/>
                  </a:moveTo>
                  <a:cubicBezTo>
                    <a:pt x="48" y="29"/>
                    <a:pt x="48" y="29"/>
                    <a:pt x="19" y="29"/>
                  </a:cubicBezTo>
                  <a:cubicBezTo>
                    <a:pt x="13" y="29"/>
                    <a:pt x="6" y="28"/>
                    <a:pt x="0" y="28"/>
                  </a:cubicBezTo>
                  <a:cubicBezTo>
                    <a:pt x="14" y="17"/>
                    <a:pt x="29" y="6"/>
                    <a:pt x="47" y="0"/>
                  </a:cubicBezTo>
                  <a:close/>
                </a:path>
              </a:pathLst>
            </a:custGeom>
            <a:solidFill>
              <a:srgbClr val="F3B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0" name="Freeform 160">
              <a:extLst>
                <a:ext uri="{FF2B5EF4-FFF2-40B4-BE49-F238E27FC236}">
                  <a16:creationId xmlns:a16="http://schemas.microsoft.com/office/drawing/2014/main" id="{BAEA8C61-EEB1-6FF4-C383-FD7E2A36B797}"/>
                </a:ext>
              </a:extLst>
            </p:cNvPr>
            <p:cNvSpPr/>
            <p:nvPr/>
          </p:nvSpPr>
          <p:spPr bwMode="auto">
            <a:xfrm>
              <a:off x="7154863" y="4397375"/>
              <a:ext cx="109537" cy="158750"/>
            </a:xfrm>
            <a:custGeom>
              <a:avLst/>
              <a:gdLst>
                <a:gd name="T0" fmla="*/ 6 w 29"/>
                <a:gd name="T1" fmla="*/ 36 h 42"/>
                <a:gd name="T2" fmla="*/ 4 w 29"/>
                <a:gd name="T3" fmla="*/ 1 h 42"/>
                <a:gd name="T4" fmla="*/ 23 w 29"/>
                <a:gd name="T5" fmla="*/ 1 h 42"/>
                <a:gd name="T6" fmla="*/ 21 w 29"/>
                <a:gd name="T7" fmla="*/ 42 h 42"/>
                <a:gd name="T8" fmla="*/ 6 w 29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2">
                  <a:moveTo>
                    <a:pt x="6" y="36"/>
                  </a:moveTo>
                  <a:cubicBezTo>
                    <a:pt x="9" y="24"/>
                    <a:pt x="0" y="13"/>
                    <a:pt x="4" y="1"/>
                  </a:cubicBezTo>
                  <a:cubicBezTo>
                    <a:pt x="11" y="0"/>
                    <a:pt x="17" y="0"/>
                    <a:pt x="23" y="1"/>
                  </a:cubicBezTo>
                  <a:cubicBezTo>
                    <a:pt x="26" y="15"/>
                    <a:pt x="29" y="29"/>
                    <a:pt x="21" y="42"/>
                  </a:cubicBezTo>
                  <a:cubicBezTo>
                    <a:pt x="15" y="41"/>
                    <a:pt x="10" y="40"/>
                    <a:pt x="6" y="36"/>
                  </a:cubicBezTo>
                  <a:close/>
                </a:path>
              </a:pathLst>
            </a:custGeom>
            <a:solidFill>
              <a:srgbClr val="EA9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1" name="Freeform 161">
              <a:extLst>
                <a:ext uri="{FF2B5EF4-FFF2-40B4-BE49-F238E27FC236}">
                  <a16:creationId xmlns:a16="http://schemas.microsoft.com/office/drawing/2014/main" id="{13ED631D-6030-6AC5-45BA-880B8B0C886F}"/>
                </a:ext>
              </a:extLst>
            </p:cNvPr>
            <p:cNvSpPr/>
            <p:nvPr/>
          </p:nvSpPr>
          <p:spPr bwMode="auto">
            <a:xfrm>
              <a:off x="8164513" y="4402138"/>
              <a:ext cx="153987" cy="139700"/>
            </a:xfrm>
            <a:custGeom>
              <a:avLst/>
              <a:gdLst>
                <a:gd name="T0" fmla="*/ 22 w 41"/>
                <a:gd name="T1" fmla="*/ 37 h 37"/>
                <a:gd name="T2" fmla="*/ 12 w 41"/>
                <a:gd name="T3" fmla="*/ 4 h 37"/>
                <a:gd name="T4" fmla="*/ 34 w 41"/>
                <a:gd name="T5" fmla="*/ 0 h 37"/>
                <a:gd name="T6" fmla="*/ 34 w 41"/>
                <a:gd name="T7" fmla="*/ 32 h 37"/>
                <a:gd name="T8" fmla="*/ 22 w 4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22" y="37"/>
                  </a:moveTo>
                  <a:cubicBezTo>
                    <a:pt x="0" y="32"/>
                    <a:pt x="11" y="16"/>
                    <a:pt x="12" y="4"/>
                  </a:cubicBezTo>
                  <a:cubicBezTo>
                    <a:pt x="20" y="7"/>
                    <a:pt x="27" y="5"/>
                    <a:pt x="34" y="0"/>
                  </a:cubicBezTo>
                  <a:cubicBezTo>
                    <a:pt x="41" y="11"/>
                    <a:pt x="38" y="22"/>
                    <a:pt x="34" y="32"/>
                  </a:cubicBezTo>
                  <a:cubicBezTo>
                    <a:pt x="30" y="34"/>
                    <a:pt x="26" y="36"/>
                    <a:pt x="22" y="37"/>
                  </a:cubicBezTo>
                  <a:close/>
                </a:path>
              </a:pathLst>
            </a:custGeom>
            <a:solidFill>
              <a:srgbClr val="E28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2" name="Freeform 162">
              <a:extLst>
                <a:ext uri="{FF2B5EF4-FFF2-40B4-BE49-F238E27FC236}">
                  <a16:creationId xmlns:a16="http://schemas.microsoft.com/office/drawing/2014/main" id="{05C5EBC5-887E-A780-A46C-01D7AFB14447}"/>
                </a:ext>
              </a:extLst>
            </p:cNvPr>
            <p:cNvSpPr/>
            <p:nvPr/>
          </p:nvSpPr>
          <p:spPr bwMode="auto">
            <a:xfrm>
              <a:off x="7192963" y="2006600"/>
              <a:ext cx="63500" cy="184150"/>
            </a:xfrm>
            <a:custGeom>
              <a:avLst/>
              <a:gdLst>
                <a:gd name="T0" fmla="*/ 0 w 17"/>
                <a:gd name="T1" fmla="*/ 45 h 49"/>
                <a:gd name="T2" fmla="*/ 0 w 17"/>
                <a:gd name="T3" fmla="*/ 6 h 49"/>
                <a:gd name="T4" fmla="*/ 12 w 17"/>
                <a:gd name="T5" fmla="*/ 0 h 49"/>
                <a:gd name="T6" fmla="*/ 16 w 17"/>
                <a:gd name="T7" fmla="*/ 1 h 49"/>
                <a:gd name="T8" fmla="*/ 17 w 17"/>
                <a:gd name="T9" fmla="*/ 49 h 49"/>
                <a:gd name="T10" fmla="*/ 0 w 17"/>
                <a:gd name="T11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9">
                  <a:moveTo>
                    <a:pt x="0" y="45"/>
                  </a:moveTo>
                  <a:cubicBezTo>
                    <a:pt x="1" y="32"/>
                    <a:pt x="7" y="19"/>
                    <a:pt x="0" y="6"/>
                  </a:cubicBezTo>
                  <a:cubicBezTo>
                    <a:pt x="4" y="4"/>
                    <a:pt x="8" y="2"/>
                    <a:pt x="12" y="0"/>
                  </a:cubicBezTo>
                  <a:cubicBezTo>
                    <a:pt x="13" y="1"/>
                    <a:pt x="14" y="1"/>
                    <a:pt x="16" y="1"/>
                  </a:cubicBezTo>
                  <a:cubicBezTo>
                    <a:pt x="16" y="17"/>
                    <a:pt x="17" y="33"/>
                    <a:pt x="17" y="49"/>
                  </a:cubicBezTo>
                  <a:cubicBezTo>
                    <a:pt x="11" y="49"/>
                    <a:pt x="5" y="49"/>
                    <a:pt x="0" y="45"/>
                  </a:cubicBezTo>
                  <a:close/>
                </a:path>
              </a:pathLst>
            </a:custGeom>
            <a:solidFill>
              <a:srgbClr val="E18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3" name="Freeform 163">
              <a:extLst>
                <a:ext uri="{FF2B5EF4-FFF2-40B4-BE49-F238E27FC236}">
                  <a16:creationId xmlns:a16="http://schemas.microsoft.com/office/drawing/2014/main" id="{1646D1F9-9D5F-B0BD-0C1D-B7AF4DDED854}"/>
                </a:ext>
              </a:extLst>
            </p:cNvPr>
            <p:cNvSpPr/>
            <p:nvPr/>
          </p:nvSpPr>
          <p:spPr bwMode="auto">
            <a:xfrm>
              <a:off x="7242175" y="3241675"/>
              <a:ext cx="1062037" cy="1001713"/>
            </a:xfrm>
            <a:custGeom>
              <a:avLst/>
              <a:gdLst>
                <a:gd name="T0" fmla="*/ 238 w 282"/>
                <a:gd name="T1" fmla="*/ 144 h 266"/>
                <a:gd name="T2" fmla="*/ 244 w 282"/>
                <a:gd name="T3" fmla="*/ 172 h 266"/>
                <a:gd name="T4" fmla="*/ 245 w 282"/>
                <a:gd name="T5" fmla="*/ 234 h 266"/>
                <a:gd name="T6" fmla="*/ 207 w 282"/>
                <a:gd name="T7" fmla="*/ 260 h 266"/>
                <a:gd name="T8" fmla="*/ 147 w 282"/>
                <a:gd name="T9" fmla="*/ 266 h 266"/>
                <a:gd name="T10" fmla="*/ 35 w 282"/>
                <a:gd name="T11" fmla="*/ 255 h 266"/>
                <a:gd name="T12" fmla="*/ 11 w 282"/>
                <a:gd name="T13" fmla="*/ 219 h 266"/>
                <a:gd name="T14" fmla="*/ 29 w 282"/>
                <a:gd name="T15" fmla="*/ 190 h 266"/>
                <a:gd name="T16" fmla="*/ 39 w 282"/>
                <a:gd name="T17" fmla="*/ 144 h 266"/>
                <a:gd name="T18" fmla="*/ 27 w 282"/>
                <a:gd name="T19" fmla="*/ 124 h 266"/>
                <a:gd name="T20" fmla="*/ 17 w 282"/>
                <a:gd name="T21" fmla="*/ 96 h 266"/>
                <a:gd name="T22" fmla="*/ 4 w 282"/>
                <a:gd name="T23" fmla="*/ 82 h 266"/>
                <a:gd name="T24" fmla="*/ 1 w 282"/>
                <a:gd name="T25" fmla="*/ 21 h 266"/>
                <a:gd name="T26" fmla="*/ 27 w 282"/>
                <a:gd name="T27" fmla="*/ 6 h 266"/>
                <a:gd name="T28" fmla="*/ 56 w 282"/>
                <a:gd name="T29" fmla="*/ 6 h 266"/>
                <a:gd name="T30" fmla="*/ 81 w 282"/>
                <a:gd name="T31" fmla="*/ 5 h 266"/>
                <a:gd name="T32" fmla="*/ 121 w 282"/>
                <a:gd name="T33" fmla="*/ 12 h 266"/>
                <a:gd name="T34" fmla="*/ 154 w 282"/>
                <a:gd name="T35" fmla="*/ 10 h 266"/>
                <a:gd name="T36" fmla="*/ 181 w 282"/>
                <a:gd name="T37" fmla="*/ 11 h 266"/>
                <a:gd name="T38" fmla="*/ 199 w 282"/>
                <a:gd name="T39" fmla="*/ 10 h 266"/>
                <a:gd name="T40" fmla="*/ 256 w 282"/>
                <a:gd name="T41" fmla="*/ 9 h 266"/>
                <a:gd name="T42" fmla="*/ 274 w 282"/>
                <a:gd name="T43" fmla="*/ 20 h 266"/>
                <a:gd name="T44" fmla="*/ 282 w 282"/>
                <a:gd name="T45" fmla="*/ 37 h 266"/>
                <a:gd name="T46" fmla="*/ 277 w 282"/>
                <a:gd name="T47" fmla="*/ 38 h 266"/>
                <a:gd name="T48" fmla="*/ 261 w 282"/>
                <a:gd name="T49" fmla="*/ 44 h 266"/>
                <a:gd name="T50" fmla="*/ 247 w 282"/>
                <a:gd name="T51" fmla="*/ 108 h 266"/>
                <a:gd name="T52" fmla="*/ 250 w 282"/>
                <a:gd name="T53" fmla="*/ 125 h 266"/>
                <a:gd name="T54" fmla="*/ 238 w 282"/>
                <a:gd name="T55" fmla="*/ 1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2" h="266">
                  <a:moveTo>
                    <a:pt x="238" y="144"/>
                  </a:moveTo>
                  <a:cubicBezTo>
                    <a:pt x="230" y="155"/>
                    <a:pt x="236" y="164"/>
                    <a:pt x="244" y="172"/>
                  </a:cubicBezTo>
                  <a:cubicBezTo>
                    <a:pt x="266" y="192"/>
                    <a:pt x="250" y="214"/>
                    <a:pt x="245" y="234"/>
                  </a:cubicBezTo>
                  <a:cubicBezTo>
                    <a:pt x="240" y="252"/>
                    <a:pt x="226" y="260"/>
                    <a:pt x="207" y="260"/>
                  </a:cubicBezTo>
                  <a:cubicBezTo>
                    <a:pt x="187" y="261"/>
                    <a:pt x="165" y="266"/>
                    <a:pt x="147" y="266"/>
                  </a:cubicBezTo>
                  <a:cubicBezTo>
                    <a:pt x="109" y="265"/>
                    <a:pt x="71" y="264"/>
                    <a:pt x="35" y="255"/>
                  </a:cubicBezTo>
                  <a:cubicBezTo>
                    <a:pt x="20" y="251"/>
                    <a:pt x="13" y="234"/>
                    <a:pt x="11" y="219"/>
                  </a:cubicBezTo>
                  <a:cubicBezTo>
                    <a:pt x="9" y="204"/>
                    <a:pt x="16" y="197"/>
                    <a:pt x="29" y="190"/>
                  </a:cubicBezTo>
                  <a:cubicBezTo>
                    <a:pt x="44" y="180"/>
                    <a:pt x="43" y="161"/>
                    <a:pt x="39" y="144"/>
                  </a:cubicBezTo>
                  <a:cubicBezTo>
                    <a:pt x="28" y="142"/>
                    <a:pt x="27" y="134"/>
                    <a:pt x="27" y="124"/>
                  </a:cubicBezTo>
                  <a:cubicBezTo>
                    <a:pt x="31" y="112"/>
                    <a:pt x="30" y="102"/>
                    <a:pt x="17" y="96"/>
                  </a:cubicBezTo>
                  <a:cubicBezTo>
                    <a:pt x="11" y="94"/>
                    <a:pt x="4" y="89"/>
                    <a:pt x="4" y="82"/>
                  </a:cubicBezTo>
                  <a:cubicBezTo>
                    <a:pt x="2" y="62"/>
                    <a:pt x="2" y="41"/>
                    <a:pt x="1" y="21"/>
                  </a:cubicBezTo>
                  <a:cubicBezTo>
                    <a:pt x="0" y="10"/>
                    <a:pt x="15" y="5"/>
                    <a:pt x="27" y="6"/>
                  </a:cubicBezTo>
                  <a:cubicBezTo>
                    <a:pt x="37" y="6"/>
                    <a:pt x="46" y="5"/>
                    <a:pt x="56" y="6"/>
                  </a:cubicBezTo>
                  <a:cubicBezTo>
                    <a:pt x="65" y="14"/>
                    <a:pt x="73" y="14"/>
                    <a:pt x="81" y="5"/>
                  </a:cubicBezTo>
                  <a:cubicBezTo>
                    <a:pt x="96" y="0"/>
                    <a:pt x="108" y="7"/>
                    <a:pt x="121" y="12"/>
                  </a:cubicBezTo>
                  <a:cubicBezTo>
                    <a:pt x="132" y="17"/>
                    <a:pt x="143" y="14"/>
                    <a:pt x="154" y="10"/>
                  </a:cubicBezTo>
                  <a:cubicBezTo>
                    <a:pt x="163" y="10"/>
                    <a:pt x="172" y="11"/>
                    <a:pt x="181" y="11"/>
                  </a:cubicBezTo>
                  <a:cubicBezTo>
                    <a:pt x="187" y="15"/>
                    <a:pt x="193" y="11"/>
                    <a:pt x="199" y="10"/>
                  </a:cubicBezTo>
                  <a:cubicBezTo>
                    <a:pt x="218" y="9"/>
                    <a:pt x="237" y="4"/>
                    <a:pt x="256" y="9"/>
                  </a:cubicBezTo>
                  <a:cubicBezTo>
                    <a:pt x="264" y="8"/>
                    <a:pt x="270" y="12"/>
                    <a:pt x="274" y="20"/>
                  </a:cubicBezTo>
                  <a:cubicBezTo>
                    <a:pt x="280" y="24"/>
                    <a:pt x="279" y="31"/>
                    <a:pt x="282" y="37"/>
                  </a:cubicBezTo>
                  <a:cubicBezTo>
                    <a:pt x="281" y="38"/>
                    <a:pt x="279" y="38"/>
                    <a:pt x="277" y="38"/>
                  </a:cubicBezTo>
                  <a:cubicBezTo>
                    <a:pt x="268" y="28"/>
                    <a:pt x="265" y="36"/>
                    <a:pt x="261" y="44"/>
                  </a:cubicBezTo>
                  <a:cubicBezTo>
                    <a:pt x="259" y="66"/>
                    <a:pt x="261" y="89"/>
                    <a:pt x="247" y="108"/>
                  </a:cubicBezTo>
                  <a:cubicBezTo>
                    <a:pt x="242" y="114"/>
                    <a:pt x="248" y="120"/>
                    <a:pt x="250" y="125"/>
                  </a:cubicBezTo>
                  <a:cubicBezTo>
                    <a:pt x="251" y="135"/>
                    <a:pt x="251" y="143"/>
                    <a:pt x="238" y="144"/>
                  </a:cubicBezTo>
                  <a:close/>
                </a:path>
              </a:pathLst>
            </a:custGeom>
            <a:solidFill>
              <a:srgbClr val="F6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4" name="Freeform 164">
              <a:extLst>
                <a:ext uri="{FF2B5EF4-FFF2-40B4-BE49-F238E27FC236}">
                  <a16:creationId xmlns:a16="http://schemas.microsoft.com/office/drawing/2014/main" id="{5F99010B-0E5B-4F52-2003-9FFC76AF5F26}"/>
                </a:ext>
              </a:extLst>
            </p:cNvPr>
            <p:cNvSpPr/>
            <p:nvPr/>
          </p:nvSpPr>
          <p:spPr bwMode="auto">
            <a:xfrm>
              <a:off x="8216900" y="3381375"/>
              <a:ext cx="384175" cy="938213"/>
            </a:xfrm>
            <a:custGeom>
              <a:avLst/>
              <a:gdLst>
                <a:gd name="T0" fmla="*/ 19 w 102"/>
                <a:gd name="T1" fmla="*/ 0 h 249"/>
                <a:gd name="T2" fmla="*/ 23 w 102"/>
                <a:gd name="T3" fmla="*/ 0 h 249"/>
                <a:gd name="T4" fmla="*/ 23 w 102"/>
                <a:gd name="T5" fmla="*/ 28 h 249"/>
                <a:gd name="T6" fmla="*/ 36 w 102"/>
                <a:gd name="T7" fmla="*/ 52 h 249"/>
                <a:gd name="T8" fmla="*/ 46 w 102"/>
                <a:gd name="T9" fmla="*/ 65 h 249"/>
                <a:gd name="T10" fmla="*/ 42 w 102"/>
                <a:gd name="T11" fmla="*/ 123 h 249"/>
                <a:gd name="T12" fmla="*/ 22 w 102"/>
                <a:gd name="T13" fmla="*/ 173 h 249"/>
                <a:gd name="T14" fmla="*/ 55 w 102"/>
                <a:gd name="T15" fmla="*/ 223 h 249"/>
                <a:gd name="T16" fmla="*/ 102 w 102"/>
                <a:gd name="T17" fmla="*/ 223 h 249"/>
                <a:gd name="T18" fmla="*/ 76 w 102"/>
                <a:gd name="T19" fmla="*/ 246 h 249"/>
                <a:gd name="T20" fmla="*/ 16 w 102"/>
                <a:gd name="T21" fmla="*/ 247 h 249"/>
                <a:gd name="T22" fmla="*/ 7 w 102"/>
                <a:gd name="T23" fmla="*/ 228 h 249"/>
                <a:gd name="T24" fmla="*/ 10 w 102"/>
                <a:gd name="T25" fmla="*/ 206 h 249"/>
                <a:gd name="T26" fmla="*/ 14 w 102"/>
                <a:gd name="T27" fmla="*/ 135 h 249"/>
                <a:gd name="T28" fmla="*/ 22 w 102"/>
                <a:gd name="T29" fmla="*/ 101 h 249"/>
                <a:gd name="T30" fmla="*/ 27 w 102"/>
                <a:gd name="T31" fmla="*/ 69 h 249"/>
                <a:gd name="T32" fmla="*/ 11 w 102"/>
                <a:gd name="T33" fmla="*/ 52 h 249"/>
                <a:gd name="T34" fmla="*/ 14 w 102"/>
                <a:gd name="T35" fmla="*/ 11 h 249"/>
                <a:gd name="T36" fmla="*/ 19 w 102"/>
                <a:gd name="T3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249">
                  <a:moveTo>
                    <a:pt x="19" y="0"/>
                  </a:moveTo>
                  <a:cubicBezTo>
                    <a:pt x="21" y="0"/>
                    <a:pt x="22" y="0"/>
                    <a:pt x="23" y="0"/>
                  </a:cubicBezTo>
                  <a:cubicBezTo>
                    <a:pt x="23" y="9"/>
                    <a:pt x="24" y="18"/>
                    <a:pt x="23" y="28"/>
                  </a:cubicBezTo>
                  <a:cubicBezTo>
                    <a:pt x="23" y="38"/>
                    <a:pt x="23" y="48"/>
                    <a:pt x="36" y="52"/>
                  </a:cubicBezTo>
                  <a:cubicBezTo>
                    <a:pt x="42" y="54"/>
                    <a:pt x="47" y="61"/>
                    <a:pt x="46" y="65"/>
                  </a:cubicBezTo>
                  <a:cubicBezTo>
                    <a:pt x="39" y="84"/>
                    <a:pt x="47" y="103"/>
                    <a:pt x="42" y="123"/>
                  </a:cubicBezTo>
                  <a:cubicBezTo>
                    <a:pt x="37" y="141"/>
                    <a:pt x="31" y="157"/>
                    <a:pt x="22" y="173"/>
                  </a:cubicBezTo>
                  <a:cubicBezTo>
                    <a:pt x="10" y="194"/>
                    <a:pt x="28" y="222"/>
                    <a:pt x="55" y="223"/>
                  </a:cubicBezTo>
                  <a:cubicBezTo>
                    <a:pt x="70" y="224"/>
                    <a:pt x="85" y="223"/>
                    <a:pt x="102" y="223"/>
                  </a:cubicBezTo>
                  <a:cubicBezTo>
                    <a:pt x="97" y="238"/>
                    <a:pt x="94" y="243"/>
                    <a:pt x="76" y="246"/>
                  </a:cubicBezTo>
                  <a:cubicBezTo>
                    <a:pt x="55" y="249"/>
                    <a:pt x="35" y="240"/>
                    <a:pt x="16" y="247"/>
                  </a:cubicBezTo>
                  <a:cubicBezTo>
                    <a:pt x="7" y="243"/>
                    <a:pt x="7" y="236"/>
                    <a:pt x="7" y="228"/>
                  </a:cubicBezTo>
                  <a:cubicBezTo>
                    <a:pt x="9" y="221"/>
                    <a:pt x="10" y="213"/>
                    <a:pt x="10" y="206"/>
                  </a:cubicBezTo>
                  <a:cubicBezTo>
                    <a:pt x="6" y="182"/>
                    <a:pt x="0" y="158"/>
                    <a:pt x="14" y="135"/>
                  </a:cubicBezTo>
                  <a:cubicBezTo>
                    <a:pt x="12" y="122"/>
                    <a:pt x="15" y="111"/>
                    <a:pt x="22" y="101"/>
                  </a:cubicBezTo>
                  <a:cubicBezTo>
                    <a:pt x="8" y="88"/>
                    <a:pt x="29" y="80"/>
                    <a:pt x="27" y="69"/>
                  </a:cubicBezTo>
                  <a:cubicBezTo>
                    <a:pt x="15" y="70"/>
                    <a:pt x="11" y="63"/>
                    <a:pt x="11" y="52"/>
                  </a:cubicBezTo>
                  <a:cubicBezTo>
                    <a:pt x="10" y="38"/>
                    <a:pt x="14" y="25"/>
                    <a:pt x="14" y="11"/>
                  </a:cubicBezTo>
                  <a:cubicBezTo>
                    <a:pt x="15" y="7"/>
                    <a:pt x="16" y="3"/>
                    <a:pt x="19" y="0"/>
                  </a:cubicBezTo>
                  <a:close/>
                </a:path>
              </a:pathLst>
            </a:custGeom>
            <a:solidFill>
              <a:srgbClr val="EB7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5" name="Freeform 165">
              <a:extLst>
                <a:ext uri="{FF2B5EF4-FFF2-40B4-BE49-F238E27FC236}">
                  <a16:creationId xmlns:a16="http://schemas.microsoft.com/office/drawing/2014/main" id="{A95E3C86-2217-140F-B1F6-E5DA3E5A5F1A}"/>
                </a:ext>
              </a:extLst>
            </p:cNvPr>
            <p:cNvSpPr/>
            <p:nvPr/>
          </p:nvSpPr>
          <p:spPr bwMode="auto">
            <a:xfrm>
              <a:off x="8175625" y="3200400"/>
              <a:ext cx="217487" cy="123825"/>
            </a:xfrm>
            <a:custGeom>
              <a:avLst/>
              <a:gdLst>
                <a:gd name="T0" fmla="*/ 26 w 58"/>
                <a:gd name="T1" fmla="*/ 31 h 33"/>
                <a:gd name="T2" fmla="*/ 6 w 58"/>
                <a:gd name="T3" fmla="*/ 24 h 33"/>
                <a:gd name="T4" fmla="*/ 10 w 58"/>
                <a:gd name="T5" fmla="*/ 2 h 33"/>
                <a:gd name="T6" fmla="*/ 20 w 58"/>
                <a:gd name="T7" fmla="*/ 2 h 33"/>
                <a:gd name="T8" fmla="*/ 45 w 58"/>
                <a:gd name="T9" fmla="*/ 21 h 33"/>
                <a:gd name="T10" fmla="*/ 58 w 58"/>
                <a:gd name="T11" fmla="*/ 24 h 33"/>
                <a:gd name="T12" fmla="*/ 40 w 58"/>
                <a:gd name="T13" fmla="*/ 30 h 33"/>
                <a:gd name="T14" fmla="*/ 26 w 58"/>
                <a:gd name="T1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3">
                  <a:moveTo>
                    <a:pt x="26" y="31"/>
                  </a:moveTo>
                  <a:cubicBezTo>
                    <a:pt x="18" y="32"/>
                    <a:pt x="16" y="19"/>
                    <a:pt x="6" y="24"/>
                  </a:cubicBezTo>
                  <a:cubicBezTo>
                    <a:pt x="0" y="15"/>
                    <a:pt x="2" y="8"/>
                    <a:pt x="10" y="2"/>
                  </a:cubicBezTo>
                  <a:cubicBezTo>
                    <a:pt x="14" y="0"/>
                    <a:pt x="17" y="0"/>
                    <a:pt x="20" y="2"/>
                  </a:cubicBezTo>
                  <a:cubicBezTo>
                    <a:pt x="22" y="17"/>
                    <a:pt x="26" y="28"/>
                    <a:pt x="45" y="21"/>
                  </a:cubicBezTo>
                  <a:cubicBezTo>
                    <a:pt x="48" y="19"/>
                    <a:pt x="54" y="23"/>
                    <a:pt x="58" y="24"/>
                  </a:cubicBezTo>
                  <a:cubicBezTo>
                    <a:pt x="54" y="32"/>
                    <a:pt x="48" y="33"/>
                    <a:pt x="40" y="30"/>
                  </a:cubicBezTo>
                  <a:cubicBezTo>
                    <a:pt x="35" y="28"/>
                    <a:pt x="30" y="26"/>
                    <a:pt x="26" y="31"/>
                  </a:cubicBezTo>
                  <a:close/>
                </a:path>
              </a:pathLst>
            </a:custGeom>
            <a:solidFill>
              <a:srgbClr val="FCE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6" name="Freeform 166">
              <a:extLst>
                <a:ext uri="{FF2B5EF4-FFF2-40B4-BE49-F238E27FC236}">
                  <a16:creationId xmlns:a16="http://schemas.microsoft.com/office/drawing/2014/main" id="{0C18D510-7C9C-A5C7-F09C-047866881960}"/>
                </a:ext>
              </a:extLst>
            </p:cNvPr>
            <p:cNvSpPr/>
            <p:nvPr/>
          </p:nvSpPr>
          <p:spPr bwMode="auto">
            <a:xfrm>
              <a:off x="8774113" y="3230563"/>
              <a:ext cx="161925" cy="87313"/>
            </a:xfrm>
            <a:custGeom>
              <a:avLst/>
              <a:gdLst>
                <a:gd name="T0" fmla="*/ 0 w 43"/>
                <a:gd name="T1" fmla="*/ 15 h 23"/>
                <a:gd name="T2" fmla="*/ 43 w 43"/>
                <a:gd name="T3" fmla="*/ 12 h 23"/>
                <a:gd name="T4" fmla="*/ 0 w 43"/>
                <a:gd name="T5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23">
                  <a:moveTo>
                    <a:pt x="0" y="15"/>
                  </a:moveTo>
                  <a:cubicBezTo>
                    <a:pt x="13" y="0"/>
                    <a:pt x="29" y="16"/>
                    <a:pt x="43" y="12"/>
                  </a:cubicBezTo>
                  <a:cubicBezTo>
                    <a:pt x="36" y="22"/>
                    <a:pt x="19" y="23"/>
                    <a:pt x="0" y="15"/>
                  </a:cubicBezTo>
                  <a:close/>
                </a:path>
              </a:pathLst>
            </a:custGeom>
            <a:solidFill>
              <a:srgbClr val="FDE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7" name="Freeform 167">
              <a:extLst>
                <a:ext uri="{FF2B5EF4-FFF2-40B4-BE49-F238E27FC236}">
                  <a16:creationId xmlns:a16="http://schemas.microsoft.com/office/drawing/2014/main" id="{A7D91B5E-33B2-1C15-B908-B274EE034A4D}"/>
                </a:ext>
              </a:extLst>
            </p:cNvPr>
            <p:cNvSpPr/>
            <p:nvPr/>
          </p:nvSpPr>
          <p:spPr bwMode="auto">
            <a:xfrm>
              <a:off x="8208963" y="4311650"/>
              <a:ext cx="82550" cy="161925"/>
            </a:xfrm>
            <a:custGeom>
              <a:avLst/>
              <a:gdLst>
                <a:gd name="T0" fmla="*/ 22 w 22"/>
                <a:gd name="T1" fmla="*/ 24 h 43"/>
                <a:gd name="T2" fmla="*/ 0 w 22"/>
                <a:gd name="T3" fmla="*/ 28 h 43"/>
                <a:gd name="T4" fmla="*/ 22 w 22"/>
                <a:gd name="T5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3">
                  <a:moveTo>
                    <a:pt x="22" y="24"/>
                  </a:moveTo>
                  <a:cubicBezTo>
                    <a:pt x="17" y="39"/>
                    <a:pt x="10" y="43"/>
                    <a:pt x="0" y="28"/>
                  </a:cubicBezTo>
                  <a:cubicBezTo>
                    <a:pt x="7" y="25"/>
                    <a:pt x="10" y="0"/>
                    <a:pt x="22" y="24"/>
                  </a:cubicBezTo>
                  <a:close/>
                </a:path>
              </a:pathLst>
            </a:custGeom>
            <a:solidFill>
              <a:srgbClr val="A75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8" name="Freeform 168">
              <a:extLst>
                <a:ext uri="{FF2B5EF4-FFF2-40B4-BE49-F238E27FC236}">
                  <a16:creationId xmlns:a16="http://schemas.microsoft.com/office/drawing/2014/main" id="{E09E5303-4987-E434-B1EC-B0046DE28422}"/>
                </a:ext>
              </a:extLst>
            </p:cNvPr>
            <p:cNvSpPr/>
            <p:nvPr/>
          </p:nvSpPr>
          <p:spPr bwMode="auto">
            <a:xfrm>
              <a:off x="8202613" y="4217988"/>
              <a:ext cx="74612" cy="123825"/>
            </a:xfrm>
            <a:custGeom>
              <a:avLst/>
              <a:gdLst>
                <a:gd name="T0" fmla="*/ 16 w 20"/>
                <a:gd name="T1" fmla="*/ 6 h 33"/>
                <a:gd name="T2" fmla="*/ 20 w 20"/>
                <a:gd name="T3" fmla="*/ 25 h 33"/>
                <a:gd name="T4" fmla="*/ 0 w 20"/>
                <a:gd name="T5" fmla="*/ 21 h 33"/>
                <a:gd name="T6" fmla="*/ 0 w 20"/>
                <a:gd name="T7" fmla="*/ 7 h 33"/>
                <a:gd name="T8" fmla="*/ 16 w 20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">
                  <a:moveTo>
                    <a:pt x="16" y="6"/>
                  </a:moveTo>
                  <a:cubicBezTo>
                    <a:pt x="16" y="13"/>
                    <a:pt x="15" y="20"/>
                    <a:pt x="20" y="25"/>
                  </a:cubicBezTo>
                  <a:cubicBezTo>
                    <a:pt x="11" y="33"/>
                    <a:pt x="8" y="17"/>
                    <a:pt x="0" y="21"/>
                  </a:cubicBezTo>
                  <a:cubicBezTo>
                    <a:pt x="0" y="16"/>
                    <a:pt x="0" y="11"/>
                    <a:pt x="0" y="7"/>
                  </a:cubicBezTo>
                  <a:cubicBezTo>
                    <a:pt x="5" y="0"/>
                    <a:pt x="10" y="1"/>
                    <a:pt x="16" y="6"/>
                  </a:cubicBezTo>
                  <a:close/>
                </a:path>
              </a:pathLst>
            </a:custGeom>
            <a:solidFill>
              <a:srgbClr val="F9E1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9" name="Freeform 169">
              <a:extLst>
                <a:ext uri="{FF2B5EF4-FFF2-40B4-BE49-F238E27FC236}">
                  <a16:creationId xmlns:a16="http://schemas.microsoft.com/office/drawing/2014/main" id="{AAA1A599-987E-A157-A794-ED28C929F348}"/>
                </a:ext>
              </a:extLst>
            </p:cNvPr>
            <p:cNvSpPr/>
            <p:nvPr/>
          </p:nvSpPr>
          <p:spPr bwMode="auto">
            <a:xfrm>
              <a:off x="8439150" y="3263900"/>
              <a:ext cx="90487" cy="68263"/>
            </a:xfrm>
            <a:custGeom>
              <a:avLst/>
              <a:gdLst>
                <a:gd name="T0" fmla="*/ 0 w 24"/>
                <a:gd name="T1" fmla="*/ 6 h 18"/>
                <a:gd name="T2" fmla="*/ 24 w 24"/>
                <a:gd name="T3" fmla="*/ 3 h 18"/>
                <a:gd name="T4" fmla="*/ 0 w 24"/>
                <a:gd name="T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8">
                  <a:moveTo>
                    <a:pt x="0" y="6"/>
                  </a:moveTo>
                  <a:cubicBezTo>
                    <a:pt x="7" y="0"/>
                    <a:pt x="16" y="2"/>
                    <a:pt x="24" y="3"/>
                  </a:cubicBezTo>
                  <a:cubicBezTo>
                    <a:pt x="18" y="18"/>
                    <a:pt x="9" y="14"/>
                    <a:pt x="0" y="6"/>
                  </a:cubicBezTo>
                  <a:close/>
                </a:path>
              </a:pathLst>
            </a:custGeom>
            <a:solidFill>
              <a:srgbClr val="FCE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0" name="Freeform 170">
              <a:extLst>
                <a:ext uri="{FF2B5EF4-FFF2-40B4-BE49-F238E27FC236}">
                  <a16:creationId xmlns:a16="http://schemas.microsoft.com/office/drawing/2014/main" id="{E684AD93-7816-661E-5162-3BEE7B4C77D0}"/>
                </a:ext>
              </a:extLst>
            </p:cNvPr>
            <p:cNvSpPr/>
            <p:nvPr/>
          </p:nvSpPr>
          <p:spPr bwMode="auto">
            <a:xfrm>
              <a:off x="6499225" y="3617913"/>
              <a:ext cx="339725" cy="317500"/>
            </a:xfrm>
            <a:custGeom>
              <a:avLst/>
              <a:gdLst>
                <a:gd name="T0" fmla="*/ 37 w 90"/>
                <a:gd name="T1" fmla="*/ 1 h 84"/>
                <a:gd name="T2" fmla="*/ 75 w 90"/>
                <a:gd name="T3" fmla="*/ 13 h 84"/>
                <a:gd name="T4" fmla="*/ 85 w 90"/>
                <a:gd name="T5" fmla="*/ 60 h 84"/>
                <a:gd name="T6" fmla="*/ 50 w 90"/>
                <a:gd name="T7" fmla="*/ 84 h 84"/>
                <a:gd name="T8" fmla="*/ 8 w 90"/>
                <a:gd name="T9" fmla="*/ 60 h 84"/>
                <a:gd name="T10" fmla="*/ 0 w 90"/>
                <a:gd name="T11" fmla="*/ 44 h 84"/>
                <a:gd name="T12" fmla="*/ 37 w 90"/>
                <a:gd name="T13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4">
                  <a:moveTo>
                    <a:pt x="37" y="1"/>
                  </a:moveTo>
                  <a:cubicBezTo>
                    <a:pt x="48" y="9"/>
                    <a:pt x="63" y="0"/>
                    <a:pt x="75" y="13"/>
                  </a:cubicBezTo>
                  <a:cubicBezTo>
                    <a:pt x="90" y="27"/>
                    <a:pt x="90" y="43"/>
                    <a:pt x="85" y="60"/>
                  </a:cubicBezTo>
                  <a:cubicBezTo>
                    <a:pt x="81" y="76"/>
                    <a:pt x="66" y="84"/>
                    <a:pt x="50" y="84"/>
                  </a:cubicBezTo>
                  <a:cubicBezTo>
                    <a:pt x="32" y="84"/>
                    <a:pt x="16" y="78"/>
                    <a:pt x="8" y="60"/>
                  </a:cubicBezTo>
                  <a:cubicBezTo>
                    <a:pt x="6" y="54"/>
                    <a:pt x="6" y="48"/>
                    <a:pt x="0" y="44"/>
                  </a:cubicBezTo>
                  <a:cubicBezTo>
                    <a:pt x="7" y="26"/>
                    <a:pt x="15" y="8"/>
                    <a:pt x="37" y="1"/>
                  </a:cubicBezTo>
                  <a:close/>
                </a:path>
              </a:pathLst>
            </a:custGeom>
            <a:solidFill>
              <a:srgbClr val="CC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1" name="Freeform 171">
              <a:extLst>
                <a:ext uri="{FF2B5EF4-FFF2-40B4-BE49-F238E27FC236}">
                  <a16:creationId xmlns:a16="http://schemas.microsoft.com/office/drawing/2014/main" id="{A5FBE2D1-251D-C854-E464-ECA1F1C1E4DA}"/>
                </a:ext>
              </a:extLst>
            </p:cNvPr>
            <p:cNvSpPr/>
            <p:nvPr/>
          </p:nvSpPr>
          <p:spPr bwMode="auto">
            <a:xfrm>
              <a:off x="7094538" y="3389313"/>
              <a:ext cx="263525" cy="447675"/>
            </a:xfrm>
            <a:custGeom>
              <a:avLst/>
              <a:gdLst>
                <a:gd name="T0" fmla="*/ 9 w 70"/>
                <a:gd name="T1" fmla="*/ 82 h 119"/>
                <a:gd name="T2" fmla="*/ 18 w 70"/>
                <a:gd name="T3" fmla="*/ 71 h 119"/>
                <a:gd name="T4" fmla="*/ 28 w 70"/>
                <a:gd name="T5" fmla="*/ 58 h 119"/>
                <a:gd name="T6" fmla="*/ 21 w 70"/>
                <a:gd name="T7" fmla="*/ 1 h 119"/>
                <a:gd name="T8" fmla="*/ 40 w 70"/>
                <a:gd name="T9" fmla="*/ 3 h 119"/>
                <a:gd name="T10" fmla="*/ 45 w 70"/>
                <a:gd name="T11" fmla="*/ 19 h 119"/>
                <a:gd name="T12" fmla="*/ 68 w 70"/>
                <a:gd name="T13" fmla="*/ 68 h 119"/>
                <a:gd name="T14" fmla="*/ 65 w 70"/>
                <a:gd name="T15" fmla="*/ 82 h 119"/>
                <a:gd name="T16" fmla="*/ 29 w 70"/>
                <a:gd name="T17" fmla="*/ 101 h 119"/>
                <a:gd name="T18" fmla="*/ 11 w 70"/>
                <a:gd name="T19" fmla="*/ 118 h 119"/>
                <a:gd name="T20" fmla="*/ 5 w 70"/>
                <a:gd name="T21" fmla="*/ 118 h 119"/>
                <a:gd name="T22" fmla="*/ 10 w 70"/>
                <a:gd name="T23" fmla="*/ 100 h 119"/>
                <a:gd name="T24" fmla="*/ 13 w 70"/>
                <a:gd name="T25" fmla="*/ 86 h 119"/>
                <a:gd name="T26" fmla="*/ 9 w 70"/>
                <a:gd name="T27" fmla="*/ 8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119">
                  <a:moveTo>
                    <a:pt x="9" y="82"/>
                  </a:moveTo>
                  <a:cubicBezTo>
                    <a:pt x="10" y="76"/>
                    <a:pt x="9" y="67"/>
                    <a:pt x="18" y="71"/>
                  </a:cubicBezTo>
                  <a:cubicBezTo>
                    <a:pt x="39" y="80"/>
                    <a:pt x="29" y="62"/>
                    <a:pt x="28" y="58"/>
                  </a:cubicBezTo>
                  <a:cubicBezTo>
                    <a:pt x="27" y="39"/>
                    <a:pt x="17" y="21"/>
                    <a:pt x="21" y="1"/>
                  </a:cubicBezTo>
                  <a:cubicBezTo>
                    <a:pt x="27" y="0"/>
                    <a:pt x="34" y="0"/>
                    <a:pt x="40" y="3"/>
                  </a:cubicBezTo>
                  <a:cubicBezTo>
                    <a:pt x="45" y="7"/>
                    <a:pt x="46" y="13"/>
                    <a:pt x="45" y="19"/>
                  </a:cubicBezTo>
                  <a:cubicBezTo>
                    <a:pt x="40" y="41"/>
                    <a:pt x="44" y="59"/>
                    <a:pt x="68" y="68"/>
                  </a:cubicBezTo>
                  <a:cubicBezTo>
                    <a:pt x="70" y="73"/>
                    <a:pt x="70" y="78"/>
                    <a:pt x="65" y="82"/>
                  </a:cubicBezTo>
                  <a:cubicBezTo>
                    <a:pt x="46" y="79"/>
                    <a:pt x="35" y="84"/>
                    <a:pt x="29" y="101"/>
                  </a:cubicBezTo>
                  <a:cubicBezTo>
                    <a:pt x="25" y="110"/>
                    <a:pt x="17" y="113"/>
                    <a:pt x="11" y="118"/>
                  </a:cubicBezTo>
                  <a:cubicBezTo>
                    <a:pt x="9" y="119"/>
                    <a:pt x="7" y="119"/>
                    <a:pt x="5" y="118"/>
                  </a:cubicBezTo>
                  <a:cubicBezTo>
                    <a:pt x="0" y="110"/>
                    <a:pt x="4" y="105"/>
                    <a:pt x="10" y="100"/>
                  </a:cubicBezTo>
                  <a:cubicBezTo>
                    <a:pt x="14" y="96"/>
                    <a:pt x="19" y="92"/>
                    <a:pt x="13" y="86"/>
                  </a:cubicBezTo>
                  <a:cubicBezTo>
                    <a:pt x="12" y="85"/>
                    <a:pt x="10" y="83"/>
                    <a:pt x="9" y="82"/>
                  </a:cubicBezTo>
                  <a:close/>
                </a:path>
              </a:pathLst>
            </a:custGeom>
            <a:solidFill>
              <a:srgbClr val="E88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2" name="Freeform 172">
              <a:extLst>
                <a:ext uri="{FF2B5EF4-FFF2-40B4-BE49-F238E27FC236}">
                  <a16:creationId xmlns:a16="http://schemas.microsoft.com/office/drawing/2014/main" id="{67B43550-27F3-E6CB-FB8A-2D445E720036}"/>
                </a:ext>
              </a:extLst>
            </p:cNvPr>
            <p:cNvSpPr/>
            <p:nvPr/>
          </p:nvSpPr>
          <p:spPr bwMode="auto">
            <a:xfrm>
              <a:off x="7110413" y="3806825"/>
              <a:ext cx="161925" cy="428625"/>
            </a:xfrm>
            <a:custGeom>
              <a:avLst/>
              <a:gdLst>
                <a:gd name="T0" fmla="*/ 2 w 43"/>
                <a:gd name="T1" fmla="*/ 6 h 114"/>
                <a:gd name="T2" fmla="*/ 6 w 43"/>
                <a:gd name="T3" fmla="*/ 6 h 114"/>
                <a:gd name="T4" fmla="*/ 21 w 43"/>
                <a:gd name="T5" fmla="*/ 18 h 114"/>
                <a:gd name="T6" fmla="*/ 37 w 43"/>
                <a:gd name="T7" fmla="*/ 43 h 114"/>
                <a:gd name="T8" fmla="*/ 41 w 43"/>
                <a:gd name="T9" fmla="*/ 46 h 114"/>
                <a:gd name="T10" fmla="*/ 40 w 43"/>
                <a:gd name="T11" fmla="*/ 93 h 114"/>
                <a:gd name="T12" fmla="*/ 39 w 43"/>
                <a:gd name="T13" fmla="*/ 114 h 114"/>
                <a:gd name="T14" fmla="*/ 22 w 43"/>
                <a:gd name="T15" fmla="*/ 107 h 114"/>
                <a:gd name="T16" fmla="*/ 12 w 43"/>
                <a:gd name="T17" fmla="*/ 41 h 114"/>
                <a:gd name="T18" fmla="*/ 9 w 43"/>
                <a:gd name="T19" fmla="*/ 22 h 114"/>
                <a:gd name="T20" fmla="*/ 2 w 43"/>
                <a:gd name="T21" fmla="*/ 10 h 114"/>
                <a:gd name="T22" fmla="*/ 1 w 43"/>
                <a:gd name="T23" fmla="*/ 8 h 114"/>
                <a:gd name="T24" fmla="*/ 2 w 43"/>
                <a:gd name="T25" fmla="*/ 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114">
                  <a:moveTo>
                    <a:pt x="2" y="6"/>
                  </a:moveTo>
                  <a:cubicBezTo>
                    <a:pt x="3" y="6"/>
                    <a:pt x="5" y="6"/>
                    <a:pt x="6" y="6"/>
                  </a:cubicBezTo>
                  <a:cubicBezTo>
                    <a:pt x="20" y="0"/>
                    <a:pt x="22" y="9"/>
                    <a:pt x="21" y="18"/>
                  </a:cubicBezTo>
                  <a:cubicBezTo>
                    <a:pt x="19" y="32"/>
                    <a:pt x="25" y="39"/>
                    <a:pt x="37" y="43"/>
                  </a:cubicBezTo>
                  <a:cubicBezTo>
                    <a:pt x="39" y="44"/>
                    <a:pt x="40" y="45"/>
                    <a:pt x="41" y="46"/>
                  </a:cubicBezTo>
                  <a:cubicBezTo>
                    <a:pt x="33" y="62"/>
                    <a:pt x="38" y="78"/>
                    <a:pt x="40" y="93"/>
                  </a:cubicBezTo>
                  <a:cubicBezTo>
                    <a:pt x="40" y="101"/>
                    <a:pt x="43" y="107"/>
                    <a:pt x="39" y="114"/>
                  </a:cubicBezTo>
                  <a:cubicBezTo>
                    <a:pt x="33" y="113"/>
                    <a:pt x="27" y="111"/>
                    <a:pt x="22" y="107"/>
                  </a:cubicBezTo>
                  <a:cubicBezTo>
                    <a:pt x="23" y="84"/>
                    <a:pt x="29" y="61"/>
                    <a:pt x="12" y="41"/>
                  </a:cubicBezTo>
                  <a:cubicBezTo>
                    <a:pt x="7" y="36"/>
                    <a:pt x="10" y="29"/>
                    <a:pt x="9" y="22"/>
                  </a:cubicBezTo>
                  <a:cubicBezTo>
                    <a:pt x="10" y="16"/>
                    <a:pt x="7" y="13"/>
                    <a:pt x="2" y="10"/>
                  </a:cubicBezTo>
                  <a:cubicBezTo>
                    <a:pt x="1" y="9"/>
                    <a:pt x="0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E48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3" name="Freeform 173">
              <a:extLst>
                <a:ext uri="{FF2B5EF4-FFF2-40B4-BE49-F238E27FC236}">
                  <a16:creationId xmlns:a16="http://schemas.microsoft.com/office/drawing/2014/main" id="{97D8E149-2883-0C82-C6E1-2808CED95E78}"/>
                </a:ext>
              </a:extLst>
            </p:cNvPr>
            <p:cNvSpPr/>
            <p:nvPr/>
          </p:nvSpPr>
          <p:spPr bwMode="auto">
            <a:xfrm>
              <a:off x="6454775" y="3263900"/>
              <a:ext cx="131762" cy="87313"/>
            </a:xfrm>
            <a:custGeom>
              <a:avLst/>
              <a:gdLst>
                <a:gd name="T0" fmla="*/ 0 w 35"/>
                <a:gd name="T1" fmla="*/ 10 h 23"/>
                <a:gd name="T2" fmla="*/ 13 w 35"/>
                <a:gd name="T3" fmla="*/ 3 h 23"/>
                <a:gd name="T4" fmla="*/ 35 w 35"/>
                <a:gd name="T5" fmla="*/ 11 h 23"/>
                <a:gd name="T6" fmla="*/ 0 w 35"/>
                <a:gd name="T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3">
                  <a:moveTo>
                    <a:pt x="0" y="10"/>
                  </a:moveTo>
                  <a:cubicBezTo>
                    <a:pt x="0" y="0"/>
                    <a:pt x="7" y="2"/>
                    <a:pt x="13" y="3"/>
                  </a:cubicBezTo>
                  <a:cubicBezTo>
                    <a:pt x="20" y="5"/>
                    <a:pt x="28" y="8"/>
                    <a:pt x="35" y="11"/>
                  </a:cubicBezTo>
                  <a:cubicBezTo>
                    <a:pt x="23" y="23"/>
                    <a:pt x="12" y="17"/>
                    <a:pt x="0" y="10"/>
                  </a:cubicBezTo>
                  <a:close/>
                </a:path>
              </a:pathLst>
            </a:custGeom>
            <a:solidFill>
              <a:srgbClr val="FDE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4" name="Freeform 174">
              <a:extLst>
                <a:ext uri="{FF2B5EF4-FFF2-40B4-BE49-F238E27FC236}">
                  <a16:creationId xmlns:a16="http://schemas.microsoft.com/office/drawing/2014/main" id="{88C3EEF2-C99C-66AD-F1DD-1524E9F2D11F}"/>
                </a:ext>
              </a:extLst>
            </p:cNvPr>
            <p:cNvSpPr/>
            <p:nvPr/>
          </p:nvSpPr>
          <p:spPr bwMode="auto">
            <a:xfrm>
              <a:off x="7053263" y="3713163"/>
              <a:ext cx="131762" cy="131763"/>
            </a:xfrm>
            <a:custGeom>
              <a:avLst/>
              <a:gdLst>
                <a:gd name="T0" fmla="*/ 17 w 35"/>
                <a:gd name="T1" fmla="*/ 31 h 35"/>
                <a:gd name="T2" fmla="*/ 17 w 35"/>
                <a:gd name="T3" fmla="*/ 35 h 35"/>
                <a:gd name="T4" fmla="*/ 15 w 35"/>
                <a:gd name="T5" fmla="*/ 14 h 35"/>
                <a:gd name="T6" fmla="*/ 24 w 35"/>
                <a:gd name="T7" fmla="*/ 0 h 35"/>
                <a:gd name="T8" fmla="*/ 25 w 35"/>
                <a:gd name="T9" fmla="*/ 15 h 35"/>
                <a:gd name="T10" fmla="*/ 17 w 35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1"/>
                  </a:moveTo>
                  <a:cubicBezTo>
                    <a:pt x="17" y="33"/>
                    <a:pt x="17" y="34"/>
                    <a:pt x="17" y="35"/>
                  </a:cubicBezTo>
                  <a:cubicBezTo>
                    <a:pt x="2" y="30"/>
                    <a:pt x="0" y="23"/>
                    <a:pt x="15" y="14"/>
                  </a:cubicBezTo>
                  <a:cubicBezTo>
                    <a:pt x="19" y="11"/>
                    <a:pt x="25" y="7"/>
                    <a:pt x="24" y="0"/>
                  </a:cubicBezTo>
                  <a:cubicBezTo>
                    <a:pt x="31" y="5"/>
                    <a:pt x="35" y="10"/>
                    <a:pt x="25" y="15"/>
                  </a:cubicBezTo>
                  <a:cubicBezTo>
                    <a:pt x="18" y="19"/>
                    <a:pt x="16" y="24"/>
                    <a:pt x="17" y="31"/>
                  </a:cubicBezTo>
                  <a:close/>
                </a:path>
              </a:pathLst>
            </a:custGeom>
            <a:solidFill>
              <a:srgbClr val="EB7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5" name="Freeform 175">
              <a:extLst>
                <a:ext uri="{FF2B5EF4-FFF2-40B4-BE49-F238E27FC236}">
                  <a16:creationId xmlns:a16="http://schemas.microsoft.com/office/drawing/2014/main" id="{5F1BB1E9-2D2C-2048-0E55-27F848098ED0}"/>
                </a:ext>
              </a:extLst>
            </p:cNvPr>
            <p:cNvSpPr/>
            <p:nvPr/>
          </p:nvSpPr>
          <p:spPr bwMode="auto">
            <a:xfrm>
              <a:off x="6894513" y="3260725"/>
              <a:ext cx="84137" cy="63500"/>
            </a:xfrm>
            <a:custGeom>
              <a:avLst/>
              <a:gdLst>
                <a:gd name="T0" fmla="*/ 0 w 22"/>
                <a:gd name="T1" fmla="*/ 11 h 17"/>
                <a:gd name="T2" fmla="*/ 22 w 22"/>
                <a:gd name="T3" fmla="*/ 11 h 17"/>
                <a:gd name="T4" fmla="*/ 0 w 22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0" y="11"/>
                  </a:moveTo>
                  <a:cubicBezTo>
                    <a:pt x="7" y="0"/>
                    <a:pt x="15" y="1"/>
                    <a:pt x="22" y="11"/>
                  </a:cubicBezTo>
                  <a:cubicBezTo>
                    <a:pt x="15" y="16"/>
                    <a:pt x="7" y="17"/>
                    <a:pt x="0" y="11"/>
                  </a:cubicBezTo>
                  <a:close/>
                </a:path>
              </a:pathLst>
            </a:custGeom>
            <a:solidFill>
              <a:srgbClr val="FD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6" name="Freeform 176">
              <a:extLst>
                <a:ext uri="{FF2B5EF4-FFF2-40B4-BE49-F238E27FC236}">
                  <a16:creationId xmlns:a16="http://schemas.microsoft.com/office/drawing/2014/main" id="{B82832FE-E891-B5AD-3AC9-D70D3A2B193E}"/>
                </a:ext>
              </a:extLst>
            </p:cNvPr>
            <p:cNvSpPr/>
            <p:nvPr/>
          </p:nvSpPr>
          <p:spPr bwMode="auto">
            <a:xfrm>
              <a:off x="6677025" y="3257550"/>
              <a:ext cx="74612" cy="66675"/>
            </a:xfrm>
            <a:custGeom>
              <a:avLst/>
              <a:gdLst>
                <a:gd name="T0" fmla="*/ 0 w 20"/>
                <a:gd name="T1" fmla="*/ 8 h 18"/>
                <a:gd name="T2" fmla="*/ 20 w 20"/>
                <a:gd name="T3" fmla="*/ 16 h 18"/>
                <a:gd name="T4" fmla="*/ 0 w 20"/>
                <a:gd name="T5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0" y="8"/>
                  </a:moveTo>
                  <a:cubicBezTo>
                    <a:pt x="11" y="0"/>
                    <a:pt x="16" y="6"/>
                    <a:pt x="20" y="16"/>
                  </a:cubicBezTo>
                  <a:cubicBezTo>
                    <a:pt x="12" y="16"/>
                    <a:pt x="4" y="18"/>
                    <a:pt x="0" y="8"/>
                  </a:cubicBezTo>
                  <a:close/>
                </a:path>
              </a:pathLst>
            </a:custGeom>
            <a:solidFill>
              <a:srgbClr val="FDE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7" name="Freeform 177">
              <a:extLst>
                <a:ext uri="{FF2B5EF4-FFF2-40B4-BE49-F238E27FC236}">
                  <a16:creationId xmlns:a16="http://schemas.microsoft.com/office/drawing/2014/main" id="{DF373B78-B6B0-4814-6602-4E6C12F6A78F}"/>
                </a:ext>
              </a:extLst>
            </p:cNvPr>
            <p:cNvSpPr/>
            <p:nvPr/>
          </p:nvSpPr>
          <p:spPr bwMode="auto">
            <a:xfrm>
              <a:off x="6503988" y="2598738"/>
              <a:ext cx="349250" cy="334963"/>
            </a:xfrm>
            <a:custGeom>
              <a:avLst/>
              <a:gdLst>
                <a:gd name="T0" fmla="*/ 3 w 93"/>
                <a:gd name="T1" fmla="*/ 39 h 89"/>
                <a:gd name="T2" fmla="*/ 35 w 93"/>
                <a:gd name="T3" fmla="*/ 0 h 89"/>
                <a:gd name="T4" fmla="*/ 53 w 93"/>
                <a:gd name="T5" fmla="*/ 1 h 89"/>
                <a:gd name="T6" fmla="*/ 92 w 93"/>
                <a:gd name="T7" fmla="*/ 37 h 89"/>
                <a:gd name="T8" fmla="*/ 56 w 93"/>
                <a:gd name="T9" fmla="*/ 85 h 89"/>
                <a:gd name="T10" fmla="*/ 3 w 93"/>
                <a:gd name="T11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89">
                  <a:moveTo>
                    <a:pt x="3" y="39"/>
                  </a:moveTo>
                  <a:cubicBezTo>
                    <a:pt x="4" y="18"/>
                    <a:pt x="17" y="7"/>
                    <a:pt x="35" y="0"/>
                  </a:cubicBezTo>
                  <a:cubicBezTo>
                    <a:pt x="41" y="3"/>
                    <a:pt x="47" y="1"/>
                    <a:pt x="53" y="1"/>
                  </a:cubicBezTo>
                  <a:cubicBezTo>
                    <a:pt x="78" y="2"/>
                    <a:pt x="91" y="13"/>
                    <a:pt x="92" y="37"/>
                  </a:cubicBezTo>
                  <a:cubicBezTo>
                    <a:pt x="93" y="64"/>
                    <a:pt x="80" y="82"/>
                    <a:pt x="56" y="85"/>
                  </a:cubicBezTo>
                  <a:cubicBezTo>
                    <a:pt x="17" y="89"/>
                    <a:pt x="0" y="73"/>
                    <a:pt x="3" y="39"/>
                  </a:cubicBezTo>
                  <a:close/>
                </a:path>
              </a:pathLst>
            </a:custGeom>
            <a:solidFill>
              <a:srgbClr val="CC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8" name="Freeform 178">
              <a:extLst>
                <a:ext uri="{FF2B5EF4-FFF2-40B4-BE49-F238E27FC236}">
                  <a16:creationId xmlns:a16="http://schemas.microsoft.com/office/drawing/2014/main" id="{C7C641B9-B101-9F81-18D7-0ED36F239936}"/>
                </a:ext>
              </a:extLst>
            </p:cNvPr>
            <p:cNvSpPr/>
            <p:nvPr/>
          </p:nvSpPr>
          <p:spPr bwMode="auto">
            <a:xfrm>
              <a:off x="6488113" y="2571750"/>
              <a:ext cx="490537" cy="455613"/>
            </a:xfrm>
            <a:custGeom>
              <a:avLst/>
              <a:gdLst>
                <a:gd name="T0" fmla="*/ 7 w 130"/>
                <a:gd name="T1" fmla="*/ 46 h 121"/>
                <a:gd name="T2" fmla="*/ 49 w 130"/>
                <a:gd name="T3" fmla="*/ 86 h 121"/>
                <a:gd name="T4" fmla="*/ 91 w 130"/>
                <a:gd name="T5" fmla="*/ 49 h 121"/>
                <a:gd name="T6" fmla="*/ 50 w 130"/>
                <a:gd name="T7" fmla="*/ 10 h 121"/>
                <a:gd name="T8" fmla="*/ 39 w 130"/>
                <a:gd name="T9" fmla="*/ 7 h 121"/>
                <a:gd name="T10" fmla="*/ 59 w 130"/>
                <a:gd name="T11" fmla="*/ 6 h 121"/>
                <a:gd name="T12" fmla="*/ 111 w 130"/>
                <a:gd name="T13" fmla="*/ 84 h 121"/>
                <a:gd name="T14" fmla="*/ 42 w 130"/>
                <a:gd name="T15" fmla="*/ 113 h 121"/>
                <a:gd name="T16" fmla="*/ 3 w 130"/>
                <a:gd name="T17" fmla="*/ 54 h 121"/>
                <a:gd name="T18" fmla="*/ 7 w 130"/>
                <a:gd name="T19" fmla="*/ 4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20">
                  <a:moveTo>
                    <a:pt x="7" y="46"/>
                  </a:moveTo>
                  <a:cubicBezTo>
                    <a:pt x="14" y="80"/>
                    <a:pt x="21" y="86"/>
                    <a:pt x="49" y="86"/>
                  </a:cubicBezTo>
                  <a:cubicBezTo>
                    <a:pt x="79" y="86"/>
                    <a:pt x="90" y="77"/>
                    <a:pt x="91" y="49"/>
                  </a:cubicBezTo>
                  <a:cubicBezTo>
                    <a:pt x="91" y="23"/>
                    <a:pt x="80" y="12"/>
                    <a:pt x="50" y="10"/>
                  </a:cubicBezTo>
                  <a:cubicBezTo>
                    <a:pt x="46" y="10"/>
                    <a:pt x="42" y="11"/>
                    <a:pt x="39" y="7"/>
                  </a:cubicBezTo>
                  <a:cubicBezTo>
                    <a:pt x="46" y="7"/>
                    <a:pt x="53" y="7"/>
                    <a:pt x="59" y="6"/>
                  </a:cubicBezTo>
                  <a:cubicBezTo>
                    <a:pt x="104" y="0"/>
                    <a:pt x="130" y="48"/>
                    <a:pt x="111" y="84"/>
                  </a:cubicBezTo>
                  <a:cubicBezTo>
                    <a:pt x="98" y="107"/>
                    <a:pt x="69" y="121"/>
                    <a:pt x="42" y="113"/>
                  </a:cubicBezTo>
                  <a:cubicBezTo>
                    <a:pt x="16" y="105"/>
                    <a:pt x="0" y="81"/>
                    <a:pt x="3" y="54"/>
                  </a:cubicBezTo>
                  <a:cubicBezTo>
                    <a:pt x="3" y="50"/>
                    <a:pt x="4" y="47"/>
                    <a:pt x="7" y="46"/>
                  </a:cubicBezTo>
                  <a:close/>
                </a:path>
              </a:pathLst>
            </a:custGeom>
            <a:solidFill>
              <a:srgbClr val="B1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9" name="Freeform 179">
              <a:extLst>
                <a:ext uri="{FF2B5EF4-FFF2-40B4-BE49-F238E27FC236}">
                  <a16:creationId xmlns:a16="http://schemas.microsoft.com/office/drawing/2014/main" id="{280E5A36-B5D3-2986-6E73-BB03B12873F8}"/>
                </a:ext>
              </a:extLst>
            </p:cNvPr>
            <p:cNvSpPr/>
            <p:nvPr/>
          </p:nvSpPr>
          <p:spPr bwMode="auto">
            <a:xfrm>
              <a:off x="7094538" y="2640013"/>
              <a:ext cx="342900" cy="568325"/>
            </a:xfrm>
            <a:custGeom>
              <a:avLst/>
              <a:gdLst>
                <a:gd name="T0" fmla="*/ 18 w 91"/>
                <a:gd name="T1" fmla="*/ 28 h 151"/>
                <a:gd name="T2" fmla="*/ 21 w 91"/>
                <a:gd name="T3" fmla="*/ 28 h 151"/>
                <a:gd name="T4" fmla="*/ 26 w 91"/>
                <a:gd name="T5" fmla="*/ 62 h 151"/>
                <a:gd name="T6" fmla="*/ 44 w 91"/>
                <a:gd name="T7" fmla="*/ 39 h 151"/>
                <a:gd name="T8" fmla="*/ 55 w 91"/>
                <a:gd name="T9" fmla="*/ 27 h 151"/>
                <a:gd name="T10" fmla="*/ 66 w 91"/>
                <a:gd name="T11" fmla="*/ 0 h 151"/>
                <a:gd name="T12" fmla="*/ 69 w 91"/>
                <a:gd name="T13" fmla="*/ 0 h 151"/>
                <a:gd name="T14" fmla="*/ 80 w 91"/>
                <a:gd name="T15" fmla="*/ 47 h 151"/>
                <a:gd name="T16" fmla="*/ 61 w 91"/>
                <a:gd name="T17" fmla="*/ 47 h 151"/>
                <a:gd name="T18" fmla="*/ 57 w 91"/>
                <a:gd name="T19" fmla="*/ 77 h 151"/>
                <a:gd name="T20" fmla="*/ 47 w 91"/>
                <a:gd name="T21" fmla="*/ 130 h 151"/>
                <a:gd name="T22" fmla="*/ 43 w 91"/>
                <a:gd name="T23" fmla="*/ 150 h 151"/>
                <a:gd name="T24" fmla="*/ 26 w 91"/>
                <a:gd name="T25" fmla="*/ 145 h 151"/>
                <a:gd name="T26" fmla="*/ 15 w 91"/>
                <a:gd name="T27" fmla="*/ 76 h 151"/>
                <a:gd name="T28" fmla="*/ 13 w 91"/>
                <a:gd name="T29" fmla="*/ 60 h 151"/>
                <a:gd name="T30" fmla="*/ 2 w 91"/>
                <a:gd name="T31" fmla="*/ 44 h 151"/>
                <a:gd name="T32" fmla="*/ 18 w 91"/>
                <a:gd name="T33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51">
                  <a:moveTo>
                    <a:pt x="18" y="28"/>
                  </a:moveTo>
                  <a:cubicBezTo>
                    <a:pt x="19" y="28"/>
                    <a:pt x="20" y="28"/>
                    <a:pt x="21" y="28"/>
                  </a:cubicBezTo>
                  <a:cubicBezTo>
                    <a:pt x="19" y="40"/>
                    <a:pt x="27" y="50"/>
                    <a:pt x="26" y="62"/>
                  </a:cubicBezTo>
                  <a:cubicBezTo>
                    <a:pt x="36" y="57"/>
                    <a:pt x="46" y="54"/>
                    <a:pt x="44" y="39"/>
                  </a:cubicBezTo>
                  <a:cubicBezTo>
                    <a:pt x="43" y="34"/>
                    <a:pt x="53" y="32"/>
                    <a:pt x="55" y="27"/>
                  </a:cubicBezTo>
                  <a:cubicBezTo>
                    <a:pt x="56" y="17"/>
                    <a:pt x="56" y="7"/>
                    <a:pt x="66" y="0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74" y="16"/>
                    <a:pt x="91" y="28"/>
                    <a:pt x="80" y="47"/>
                  </a:cubicBezTo>
                  <a:cubicBezTo>
                    <a:pt x="74" y="49"/>
                    <a:pt x="67" y="50"/>
                    <a:pt x="61" y="47"/>
                  </a:cubicBezTo>
                  <a:cubicBezTo>
                    <a:pt x="70" y="58"/>
                    <a:pt x="72" y="66"/>
                    <a:pt x="57" y="77"/>
                  </a:cubicBezTo>
                  <a:cubicBezTo>
                    <a:pt x="39" y="90"/>
                    <a:pt x="46" y="112"/>
                    <a:pt x="47" y="130"/>
                  </a:cubicBezTo>
                  <a:cubicBezTo>
                    <a:pt x="47" y="137"/>
                    <a:pt x="52" y="144"/>
                    <a:pt x="43" y="150"/>
                  </a:cubicBezTo>
                  <a:cubicBezTo>
                    <a:pt x="37" y="151"/>
                    <a:pt x="31" y="149"/>
                    <a:pt x="26" y="145"/>
                  </a:cubicBezTo>
                  <a:cubicBezTo>
                    <a:pt x="29" y="121"/>
                    <a:pt x="31" y="97"/>
                    <a:pt x="15" y="76"/>
                  </a:cubicBezTo>
                  <a:cubicBezTo>
                    <a:pt x="12" y="73"/>
                    <a:pt x="14" y="66"/>
                    <a:pt x="13" y="60"/>
                  </a:cubicBezTo>
                  <a:cubicBezTo>
                    <a:pt x="15" y="51"/>
                    <a:pt x="6" y="49"/>
                    <a:pt x="2" y="44"/>
                  </a:cubicBezTo>
                  <a:cubicBezTo>
                    <a:pt x="0" y="28"/>
                    <a:pt x="2" y="26"/>
                    <a:pt x="18" y="28"/>
                  </a:cubicBezTo>
                  <a:close/>
                </a:path>
              </a:pathLst>
            </a:custGeom>
            <a:solidFill>
              <a:srgbClr val="E98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0" name="Freeform 180">
              <a:extLst>
                <a:ext uri="{FF2B5EF4-FFF2-40B4-BE49-F238E27FC236}">
                  <a16:creationId xmlns:a16="http://schemas.microsoft.com/office/drawing/2014/main" id="{30EE70E3-EDD4-1134-5899-F0057E505C81}"/>
                </a:ext>
              </a:extLst>
            </p:cNvPr>
            <p:cNvSpPr/>
            <p:nvPr/>
          </p:nvSpPr>
          <p:spPr bwMode="auto">
            <a:xfrm>
              <a:off x="7061200" y="2640013"/>
              <a:ext cx="101600" cy="165100"/>
            </a:xfrm>
            <a:custGeom>
              <a:avLst/>
              <a:gdLst>
                <a:gd name="T0" fmla="*/ 27 w 27"/>
                <a:gd name="T1" fmla="*/ 28 h 44"/>
                <a:gd name="T2" fmla="*/ 11 w 27"/>
                <a:gd name="T3" fmla="*/ 44 h 44"/>
                <a:gd name="T4" fmla="*/ 5 w 27"/>
                <a:gd name="T5" fmla="*/ 30 h 44"/>
                <a:gd name="T6" fmla="*/ 7 w 27"/>
                <a:gd name="T7" fmla="*/ 0 h 44"/>
                <a:gd name="T8" fmla="*/ 27 w 27"/>
                <a:gd name="T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4">
                  <a:moveTo>
                    <a:pt x="27" y="28"/>
                  </a:moveTo>
                  <a:cubicBezTo>
                    <a:pt x="15" y="27"/>
                    <a:pt x="12" y="35"/>
                    <a:pt x="11" y="44"/>
                  </a:cubicBezTo>
                  <a:cubicBezTo>
                    <a:pt x="1" y="43"/>
                    <a:pt x="0" y="35"/>
                    <a:pt x="5" y="30"/>
                  </a:cubicBezTo>
                  <a:cubicBezTo>
                    <a:pt x="14" y="20"/>
                    <a:pt x="8" y="10"/>
                    <a:pt x="7" y="0"/>
                  </a:cubicBezTo>
                  <a:cubicBezTo>
                    <a:pt x="17" y="7"/>
                    <a:pt x="24" y="16"/>
                    <a:pt x="27" y="28"/>
                  </a:cubicBezTo>
                  <a:close/>
                </a:path>
              </a:pathLst>
            </a:custGeom>
            <a:solidFill>
              <a:srgbClr val="F5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1" name="Freeform 181">
              <a:extLst>
                <a:ext uri="{FF2B5EF4-FFF2-40B4-BE49-F238E27FC236}">
                  <a16:creationId xmlns:a16="http://schemas.microsoft.com/office/drawing/2014/main" id="{373E740B-7163-439A-6ED4-F0F82D853653}"/>
                </a:ext>
              </a:extLst>
            </p:cNvPr>
            <p:cNvSpPr/>
            <p:nvPr/>
          </p:nvSpPr>
          <p:spPr bwMode="auto">
            <a:xfrm>
              <a:off x="7242175" y="2244725"/>
              <a:ext cx="1027112" cy="1008063"/>
            </a:xfrm>
            <a:custGeom>
              <a:avLst/>
              <a:gdLst>
                <a:gd name="T0" fmla="*/ 39 w 273"/>
                <a:gd name="T1" fmla="*/ 150 h 268"/>
                <a:gd name="T2" fmla="*/ 39 w 273"/>
                <a:gd name="T3" fmla="*/ 136 h 268"/>
                <a:gd name="T4" fmla="*/ 30 w 273"/>
                <a:gd name="T5" fmla="*/ 105 h 268"/>
                <a:gd name="T6" fmla="*/ 21 w 273"/>
                <a:gd name="T7" fmla="*/ 91 h 268"/>
                <a:gd name="T8" fmla="*/ 7 w 273"/>
                <a:gd name="T9" fmla="*/ 64 h 268"/>
                <a:gd name="T10" fmla="*/ 5 w 273"/>
                <a:gd name="T11" fmla="*/ 19 h 268"/>
                <a:gd name="T12" fmla="*/ 25 w 273"/>
                <a:gd name="T13" fmla="*/ 7 h 268"/>
                <a:gd name="T14" fmla="*/ 84 w 273"/>
                <a:gd name="T15" fmla="*/ 6 h 268"/>
                <a:gd name="T16" fmla="*/ 105 w 273"/>
                <a:gd name="T17" fmla="*/ 9 h 268"/>
                <a:gd name="T18" fmla="*/ 136 w 273"/>
                <a:gd name="T19" fmla="*/ 7 h 268"/>
                <a:gd name="T20" fmla="*/ 209 w 273"/>
                <a:gd name="T21" fmla="*/ 9 h 268"/>
                <a:gd name="T22" fmla="*/ 258 w 273"/>
                <a:gd name="T23" fmla="*/ 6 h 268"/>
                <a:gd name="T24" fmla="*/ 271 w 273"/>
                <a:gd name="T25" fmla="*/ 13 h 268"/>
                <a:gd name="T26" fmla="*/ 271 w 273"/>
                <a:gd name="T27" fmla="*/ 21 h 268"/>
                <a:gd name="T28" fmla="*/ 262 w 273"/>
                <a:gd name="T29" fmla="*/ 37 h 268"/>
                <a:gd name="T30" fmla="*/ 248 w 273"/>
                <a:gd name="T31" fmla="*/ 102 h 268"/>
                <a:gd name="T32" fmla="*/ 243 w 273"/>
                <a:gd name="T33" fmla="*/ 141 h 268"/>
                <a:gd name="T34" fmla="*/ 251 w 273"/>
                <a:gd name="T35" fmla="*/ 164 h 268"/>
                <a:gd name="T36" fmla="*/ 248 w 273"/>
                <a:gd name="T37" fmla="*/ 232 h 268"/>
                <a:gd name="T38" fmla="*/ 206 w 273"/>
                <a:gd name="T39" fmla="*/ 259 h 268"/>
                <a:gd name="T40" fmla="*/ 145 w 273"/>
                <a:gd name="T41" fmla="*/ 265 h 268"/>
                <a:gd name="T42" fmla="*/ 117 w 273"/>
                <a:gd name="T43" fmla="*/ 263 h 268"/>
                <a:gd name="T44" fmla="*/ 50 w 273"/>
                <a:gd name="T45" fmla="*/ 254 h 268"/>
                <a:gd name="T46" fmla="*/ 7 w 273"/>
                <a:gd name="T47" fmla="*/ 203 h 268"/>
                <a:gd name="T48" fmla="*/ 13 w 273"/>
                <a:gd name="T49" fmla="*/ 189 h 268"/>
                <a:gd name="T50" fmla="*/ 39 w 273"/>
                <a:gd name="T51" fmla="*/ 15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68">
                  <a:moveTo>
                    <a:pt x="39" y="150"/>
                  </a:moveTo>
                  <a:cubicBezTo>
                    <a:pt x="44" y="145"/>
                    <a:pt x="43" y="140"/>
                    <a:pt x="39" y="136"/>
                  </a:cubicBezTo>
                  <a:cubicBezTo>
                    <a:pt x="31" y="127"/>
                    <a:pt x="31" y="116"/>
                    <a:pt x="30" y="105"/>
                  </a:cubicBezTo>
                  <a:cubicBezTo>
                    <a:pt x="31" y="98"/>
                    <a:pt x="38" y="91"/>
                    <a:pt x="21" y="91"/>
                  </a:cubicBezTo>
                  <a:cubicBezTo>
                    <a:pt x="5" y="92"/>
                    <a:pt x="7" y="74"/>
                    <a:pt x="7" y="64"/>
                  </a:cubicBezTo>
                  <a:cubicBezTo>
                    <a:pt x="8" y="49"/>
                    <a:pt x="10" y="35"/>
                    <a:pt x="5" y="19"/>
                  </a:cubicBezTo>
                  <a:cubicBezTo>
                    <a:pt x="0" y="3"/>
                    <a:pt x="23" y="6"/>
                    <a:pt x="25" y="7"/>
                  </a:cubicBezTo>
                  <a:cubicBezTo>
                    <a:pt x="45" y="18"/>
                    <a:pt x="65" y="0"/>
                    <a:pt x="84" y="6"/>
                  </a:cubicBezTo>
                  <a:cubicBezTo>
                    <a:pt x="91" y="8"/>
                    <a:pt x="97" y="7"/>
                    <a:pt x="105" y="9"/>
                  </a:cubicBezTo>
                  <a:cubicBezTo>
                    <a:pt x="114" y="13"/>
                    <a:pt x="127" y="21"/>
                    <a:pt x="136" y="7"/>
                  </a:cubicBezTo>
                  <a:cubicBezTo>
                    <a:pt x="160" y="17"/>
                    <a:pt x="185" y="3"/>
                    <a:pt x="209" y="9"/>
                  </a:cubicBezTo>
                  <a:cubicBezTo>
                    <a:pt x="214" y="10"/>
                    <a:pt x="253" y="8"/>
                    <a:pt x="258" y="6"/>
                  </a:cubicBezTo>
                  <a:cubicBezTo>
                    <a:pt x="267" y="0"/>
                    <a:pt x="269" y="7"/>
                    <a:pt x="271" y="13"/>
                  </a:cubicBezTo>
                  <a:cubicBezTo>
                    <a:pt x="271" y="16"/>
                    <a:pt x="271" y="19"/>
                    <a:pt x="271" y="21"/>
                  </a:cubicBezTo>
                  <a:cubicBezTo>
                    <a:pt x="273" y="30"/>
                    <a:pt x="263" y="31"/>
                    <a:pt x="262" y="37"/>
                  </a:cubicBezTo>
                  <a:cubicBezTo>
                    <a:pt x="259" y="59"/>
                    <a:pt x="259" y="81"/>
                    <a:pt x="248" y="102"/>
                  </a:cubicBezTo>
                  <a:cubicBezTo>
                    <a:pt x="243" y="113"/>
                    <a:pt x="254" y="129"/>
                    <a:pt x="243" y="141"/>
                  </a:cubicBezTo>
                  <a:cubicBezTo>
                    <a:pt x="238" y="151"/>
                    <a:pt x="245" y="157"/>
                    <a:pt x="251" y="164"/>
                  </a:cubicBezTo>
                  <a:cubicBezTo>
                    <a:pt x="268" y="187"/>
                    <a:pt x="256" y="210"/>
                    <a:pt x="248" y="232"/>
                  </a:cubicBezTo>
                  <a:cubicBezTo>
                    <a:pt x="241" y="250"/>
                    <a:pt x="226" y="259"/>
                    <a:pt x="206" y="259"/>
                  </a:cubicBezTo>
                  <a:cubicBezTo>
                    <a:pt x="185" y="259"/>
                    <a:pt x="165" y="259"/>
                    <a:pt x="145" y="265"/>
                  </a:cubicBezTo>
                  <a:cubicBezTo>
                    <a:pt x="135" y="268"/>
                    <a:pt x="126" y="265"/>
                    <a:pt x="117" y="263"/>
                  </a:cubicBezTo>
                  <a:cubicBezTo>
                    <a:pt x="95" y="257"/>
                    <a:pt x="73" y="255"/>
                    <a:pt x="50" y="254"/>
                  </a:cubicBezTo>
                  <a:cubicBezTo>
                    <a:pt x="23" y="254"/>
                    <a:pt x="4" y="229"/>
                    <a:pt x="7" y="203"/>
                  </a:cubicBezTo>
                  <a:cubicBezTo>
                    <a:pt x="8" y="198"/>
                    <a:pt x="8" y="191"/>
                    <a:pt x="13" y="189"/>
                  </a:cubicBezTo>
                  <a:cubicBezTo>
                    <a:pt x="29" y="181"/>
                    <a:pt x="32" y="164"/>
                    <a:pt x="39" y="150"/>
                  </a:cubicBezTo>
                  <a:close/>
                </a:path>
              </a:pathLst>
            </a:custGeom>
            <a:solidFill>
              <a:srgbClr val="F5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2" name="Freeform 182">
              <a:extLst>
                <a:ext uri="{FF2B5EF4-FFF2-40B4-BE49-F238E27FC236}">
                  <a16:creationId xmlns:a16="http://schemas.microsoft.com/office/drawing/2014/main" id="{0CF47B21-F24D-730D-094E-7F0495492EB1}"/>
                </a:ext>
              </a:extLst>
            </p:cNvPr>
            <p:cNvSpPr/>
            <p:nvPr/>
          </p:nvSpPr>
          <p:spPr bwMode="auto">
            <a:xfrm>
              <a:off x="8518525" y="2552700"/>
              <a:ext cx="365125" cy="392113"/>
            </a:xfrm>
            <a:custGeom>
              <a:avLst/>
              <a:gdLst>
                <a:gd name="T0" fmla="*/ 72 w 97"/>
                <a:gd name="T1" fmla="*/ 11 h 104"/>
                <a:gd name="T2" fmla="*/ 96 w 97"/>
                <a:gd name="T3" fmla="*/ 59 h 104"/>
                <a:gd name="T4" fmla="*/ 76 w 97"/>
                <a:gd name="T5" fmla="*/ 90 h 104"/>
                <a:gd name="T6" fmla="*/ 4 w 97"/>
                <a:gd name="T7" fmla="*/ 46 h 104"/>
                <a:gd name="T8" fmla="*/ 4 w 97"/>
                <a:gd name="T9" fmla="*/ 34 h 104"/>
                <a:gd name="T10" fmla="*/ 72 w 97"/>
                <a:gd name="T11" fmla="*/ 1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4">
                  <a:moveTo>
                    <a:pt x="72" y="11"/>
                  </a:moveTo>
                  <a:cubicBezTo>
                    <a:pt x="85" y="24"/>
                    <a:pt x="97" y="37"/>
                    <a:pt x="96" y="59"/>
                  </a:cubicBezTo>
                  <a:cubicBezTo>
                    <a:pt x="95" y="75"/>
                    <a:pt x="88" y="84"/>
                    <a:pt x="76" y="90"/>
                  </a:cubicBezTo>
                  <a:cubicBezTo>
                    <a:pt x="50" y="104"/>
                    <a:pt x="0" y="91"/>
                    <a:pt x="4" y="46"/>
                  </a:cubicBezTo>
                  <a:cubicBezTo>
                    <a:pt x="4" y="42"/>
                    <a:pt x="4" y="38"/>
                    <a:pt x="4" y="34"/>
                  </a:cubicBezTo>
                  <a:cubicBezTo>
                    <a:pt x="21" y="11"/>
                    <a:pt x="43" y="0"/>
                    <a:pt x="72" y="11"/>
                  </a:cubicBezTo>
                  <a:close/>
                </a:path>
              </a:pathLst>
            </a:custGeom>
            <a:solidFill>
              <a:srgbClr val="CC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3" name="Freeform 183">
              <a:extLst>
                <a:ext uri="{FF2B5EF4-FFF2-40B4-BE49-F238E27FC236}">
                  <a16:creationId xmlns:a16="http://schemas.microsoft.com/office/drawing/2014/main" id="{2023B55E-E29E-2FD7-3B14-789EF6B0B71E}"/>
                </a:ext>
              </a:extLst>
            </p:cNvPr>
            <p:cNvSpPr/>
            <p:nvPr/>
          </p:nvSpPr>
          <p:spPr bwMode="auto">
            <a:xfrm>
              <a:off x="8123238" y="2368550"/>
              <a:ext cx="266700" cy="512763"/>
            </a:xfrm>
            <a:custGeom>
              <a:avLst/>
              <a:gdLst>
                <a:gd name="T0" fmla="*/ 4 w 71"/>
                <a:gd name="T1" fmla="*/ 104 h 136"/>
                <a:gd name="T2" fmla="*/ 12 w 71"/>
                <a:gd name="T3" fmla="*/ 89 h 136"/>
                <a:gd name="T4" fmla="*/ 24 w 71"/>
                <a:gd name="T5" fmla="*/ 1 h 136"/>
                <a:gd name="T6" fmla="*/ 45 w 71"/>
                <a:gd name="T7" fmla="*/ 0 h 136"/>
                <a:gd name="T8" fmla="*/ 48 w 71"/>
                <a:gd name="T9" fmla="*/ 19 h 136"/>
                <a:gd name="T10" fmla="*/ 62 w 71"/>
                <a:gd name="T11" fmla="*/ 50 h 136"/>
                <a:gd name="T12" fmla="*/ 70 w 71"/>
                <a:gd name="T13" fmla="*/ 67 h 136"/>
                <a:gd name="T14" fmla="*/ 68 w 71"/>
                <a:gd name="T15" fmla="*/ 112 h 136"/>
                <a:gd name="T16" fmla="*/ 49 w 71"/>
                <a:gd name="T17" fmla="*/ 136 h 136"/>
                <a:gd name="T18" fmla="*/ 45 w 71"/>
                <a:gd name="T19" fmla="*/ 132 h 136"/>
                <a:gd name="T20" fmla="*/ 47 w 71"/>
                <a:gd name="T21" fmla="*/ 104 h 136"/>
                <a:gd name="T22" fmla="*/ 48 w 71"/>
                <a:gd name="T23" fmla="*/ 98 h 136"/>
                <a:gd name="T24" fmla="*/ 50 w 71"/>
                <a:gd name="T25" fmla="*/ 73 h 136"/>
                <a:gd name="T26" fmla="*/ 23 w 71"/>
                <a:gd name="T27" fmla="*/ 102 h 136"/>
                <a:gd name="T28" fmla="*/ 24 w 71"/>
                <a:gd name="T29" fmla="*/ 103 h 136"/>
                <a:gd name="T30" fmla="*/ 24 w 71"/>
                <a:gd name="T31" fmla="*/ 124 h 136"/>
                <a:gd name="T32" fmla="*/ 18 w 71"/>
                <a:gd name="T33" fmla="*/ 126 h 136"/>
                <a:gd name="T34" fmla="*/ 4 w 71"/>
                <a:gd name="T35" fmla="*/ 10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36">
                  <a:moveTo>
                    <a:pt x="4" y="104"/>
                  </a:moveTo>
                  <a:cubicBezTo>
                    <a:pt x="6" y="99"/>
                    <a:pt x="15" y="96"/>
                    <a:pt x="12" y="89"/>
                  </a:cubicBezTo>
                  <a:cubicBezTo>
                    <a:pt x="0" y="58"/>
                    <a:pt x="30" y="32"/>
                    <a:pt x="24" y="1"/>
                  </a:cubicBezTo>
                  <a:cubicBezTo>
                    <a:pt x="31" y="7"/>
                    <a:pt x="38" y="5"/>
                    <a:pt x="45" y="0"/>
                  </a:cubicBezTo>
                  <a:cubicBezTo>
                    <a:pt x="50" y="6"/>
                    <a:pt x="49" y="13"/>
                    <a:pt x="48" y="19"/>
                  </a:cubicBezTo>
                  <a:cubicBezTo>
                    <a:pt x="48" y="32"/>
                    <a:pt x="46" y="44"/>
                    <a:pt x="62" y="50"/>
                  </a:cubicBezTo>
                  <a:cubicBezTo>
                    <a:pt x="69" y="53"/>
                    <a:pt x="71" y="61"/>
                    <a:pt x="70" y="67"/>
                  </a:cubicBezTo>
                  <a:cubicBezTo>
                    <a:pt x="66" y="82"/>
                    <a:pt x="70" y="97"/>
                    <a:pt x="68" y="112"/>
                  </a:cubicBezTo>
                  <a:cubicBezTo>
                    <a:pt x="53" y="113"/>
                    <a:pt x="55" y="128"/>
                    <a:pt x="49" y="136"/>
                  </a:cubicBezTo>
                  <a:cubicBezTo>
                    <a:pt x="47" y="135"/>
                    <a:pt x="46" y="134"/>
                    <a:pt x="45" y="132"/>
                  </a:cubicBezTo>
                  <a:cubicBezTo>
                    <a:pt x="40" y="122"/>
                    <a:pt x="30" y="112"/>
                    <a:pt x="47" y="104"/>
                  </a:cubicBezTo>
                  <a:cubicBezTo>
                    <a:pt x="50" y="103"/>
                    <a:pt x="50" y="100"/>
                    <a:pt x="48" y="98"/>
                  </a:cubicBezTo>
                  <a:cubicBezTo>
                    <a:pt x="37" y="88"/>
                    <a:pt x="45" y="81"/>
                    <a:pt x="50" y="73"/>
                  </a:cubicBezTo>
                  <a:cubicBezTo>
                    <a:pt x="33" y="75"/>
                    <a:pt x="35" y="95"/>
                    <a:pt x="23" y="102"/>
                  </a:cubicBezTo>
                  <a:cubicBezTo>
                    <a:pt x="21" y="103"/>
                    <a:pt x="24" y="103"/>
                    <a:pt x="24" y="103"/>
                  </a:cubicBezTo>
                  <a:cubicBezTo>
                    <a:pt x="35" y="111"/>
                    <a:pt x="31" y="118"/>
                    <a:pt x="24" y="124"/>
                  </a:cubicBezTo>
                  <a:cubicBezTo>
                    <a:pt x="22" y="125"/>
                    <a:pt x="20" y="126"/>
                    <a:pt x="18" y="126"/>
                  </a:cubicBezTo>
                  <a:cubicBezTo>
                    <a:pt x="12" y="120"/>
                    <a:pt x="1" y="117"/>
                    <a:pt x="4" y="104"/>
                  </a:cubicBezTo>
                  <a:close/>
                </a:path>
              </a:pathLst>
            </a:custGeom>
            <a:solidFill>
              <a:srgbClr val="E58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4" name="Freeform 184">
              <a:extLst>
                <a:ext uri="{FF2B5EF4-FFF2-40B4-BE49-F238E27FC236}">
                  <a16:creationId xmlns:a16="http://schemas.microsoft.com/office/drawing/2014/main" id="{DECDD6C6-6BEA-6215-C1A5-9B9BB8DEA2BC}"/>
                </a:ext>
              </a:extLst>
            </p:cNvPr>
            <p:cNvSpPr/>
            <p:nvPr/>
          </p:nvSpPr>
          <p:spPr bwMode="auto">
            <a:xfrm>
              <a:off x="8213725" y="2322513"/>
              <a:ext cx="77787" cy="90488"/>
            </a:xfrm>
            <a:custGeom>
              <a:avLst/>
              <a:gdLst>
                <a:gd name="T0" fmla="*/ 21 w 21"/>
                <a:gd name="T1" fmla="*/ 12 h 24"/>
                <a:gd name="T2" fmla="*/ 8 w 21"/>
                <a:gd name="T3" fmla="*/ 24 h 24"/>
                <a:gd name="T4" fmla="*/ 0 w 21"/>
                <a:gd name="T5" fmla="*/ 13 h 24"/>
                <a:gd name="T6" fmla="*/ 13 w 21"/>
                <a:gd name="T7" fmla="*/ 0 h 24"/>
                <a:gd name="T8" fmla="*/ 21 w 21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21" y="12"/>
                  </a:moveTo>
                  <a:cubicBezTo>
                    <a:pt x="19" y="19"/>
                    <a:pt x="16" y="24"/>
                    <a:pt x="8" y="24"/>
                  </a:cubicBezTo>
                  <a:cubicBezTo>
                    <a:pt x="1" y="24"/>
                    <a:pt x="1" y="18"/>
                    <a:pt x="0" y="13"/>
                  </a:cubicBezTo>
                  <a:cubicBezTo>
                    <a:pt x="0" y="4"/>
                    <a:pt x="9" y="5"/>
                    <a:pt x="13" y="0"/>
                  </a:cubicBezTo>
                  <a:cubicBezTo>
                    <a:pt x="18" y="2"/>
                    <a:pt x="17" y="9"/>
                    <a:pt x="21" y="12"/>
                  </a:cubicBezTo>
                  <a:close/>
                </a:path>
              </a:pathLst>
            </a:custGeom>
            <a:solidFill>
              <a:srgbClr val="9F5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5" name="Freeform 185">
              <a:extLst>
                <a:ext uri="{FF2B5EF4-FFF2-40B4-BE49-F238E27FC236}">
                  <a16:creationId xmlns:a16="http://schemas.microsoft.com/office/drawing/2014/main" id="{9EAEFBA7-8276-0B05-1C0F-501FC6CBEBD3}"/>
                </a:ext>
              </a:extLst>
            </p:cNvPr>
            <p:cNvSpPr/>
            <p:nvPr/>
          </p:nvSpPr>
          <p:spPr bwMode="auto">
            <a:xfrm>
              <a:off x="8194675" y="2173288"/>
              <a:ext cx="79375" cy="119063"/>
            </a:xfrm>
            <a:custGeom>
              <a:avLst/>
              <a:gdLst>
                <a:gd name="T0" fmla="*/ 18 w 21"/>
                <a:gd name="T1" fmla="*/ 32 h 32"/>
                <a:gd name="T2" fmla="*/ 5 w 21"/>
                <a:gd name="T3" fmla="*/ 25 h 32"/>
                <a:gd name="T4" fmla="*/ 2 w 21"/>
                <a:gd name="T5" fmla="*/ 9 h 32"/>
                <a:gd name="T6" fmla="*/ 17 w 21"/>
                <a:gd name="T7" fmla="*/ 6 h 32"/>
                <a:gd name="T8" fmla="*/ 21 w 21"/>
                <a:gd name="T9" fmla="*/ 32 h 32"/>
                <a:gd name="T10" fmla="*/ 19 w 21"/>
                <a:gd name="T11" fmla="*/ 32 h 32"/>
                <a:gd name="T12" fmla="*/ 18 w 21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18" y="32"/>
                  </a:moveTo>
                  <a:cubicBezTo>
                    <a:pt x="13" y="30"/>
                    <a:pt x="12" y="23"/>
                    <a:pt x="5" y="25"/>
                  </a:cubicBezTo>
                  <a:cubicBezTo>
                    <a:pt x="0" y="21"/>
                    <a:pt x="3" y="14"/>
                    <a:pt x="2" y="9"/>
                  </a:cubicBezTo>
                  <a:cubicBezTo>
                    <a:pt x="6" y="5"/>
                    <a:pt x="11" y="0"/>
                    <a:pt x="17" y="6"/>
                  </a:cubicBezTo>
                  <a:cubicBezTo>
                    <a:pt x="18" y="15"/>
                    <a:pt x="20" y="24"/>
                    <a:pt x="21" y="32"/>
                  </a:cubicBezTo>
                  <a:cubicBezTo>
                    <a:pt x="21" y="32"/>
                    <a:pt x="19" y="32"/>
                    <a:pt x="19" y="32"/>
                  </a:cubicBezTo>
                  <a:lnTo>
                    <a:pt x="18" y="32"/>
                  </a:lnTo>
                  <a:close/>
                </a:path>
              </a:pathLst>
            </a:custGeom>
            <a:solidFill>
              <a:srgbClr val="FBE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6" name="Freeform 186">
              <a:extLst>
                <a:ext uri="{FF2B5EF4-FFF2-40B4-BE49-F238E27FC236}">
                  <a16:creationId xmlns:a16="http://schemas.microsoft.com/office/drawing/2014/main" id="{3B2153DB-3DD3-6AB5-E1D8-3F38C94D1E67}"/>
                </a:ext>
              </a:extLst>
            </p:cNvPr>
            <p:cNvSpPr/>
            <p:nvPr/>
          </p:nvSpPr>
          <p:spPr bwMode="auto">
            <a:xfrm>
              <a:off x="7110413" y="2628900"/>
              <a:ext cx="217487" cy="296863"/>
            </a:xfrm>
            <a:custGeom>
              <a:avLst/>
              <a:gdLst>
                <a:gd name="T0" fmla="*/ 58 w 58"/>
                <a:gd name="T1" fmla="*/ 32 h 79"/>
                <a:gd name="T2" fmla="*/ 47 w 58"/>
                <a:gd name="T3" fmla="*/ 59 h 79"/>
                <a:gd name="T4" fmla="*/ 39 w 58"/>
                <a:gd name="T5" fmla="*/ 64 h 79"/>
                <a:gd name="T6" fmla="*/ 29 w 58"/>
                <a:gd name="T7" fmla="*/ 67 h 79"/>
                <a:gd name="T8" fmla="*/ 21 w 58"/>
                <a:gd name="T9" fmla="*/ 77 h 79"/>
                <a:gd name="T10" fmla="*/ 18 w 58"/>
                <a:gd name="T11" fmla="*/ 63 h 79"/>
                <a:gd name="T12" fmla="*/ 11 w 58"/>
                <a:gd name="T13" fmla="*/ 46 h 79"/>
                <a:gd name="T14" fmla="*/ 17 w 58"/>
                <a:gd name="T15" fmla="*/ 31 h 79"/>
                <a:gd name="T16" fmla="*/ 26 w 58"/>
                <a:gd name="T17" fmla="*/ 7 h 79"/>
                <a:gd name="T18" fmla="*/ 41 w 58"/>
                <a:gd name="T19" fmla="*/ 3 h 79"/>
                <a:gd name="T20" fmla="*/ 46 w 58"/>
                <a:gd name="T21" fmla="*/ 0 h 79"/>
                <a:gd name="T22" fmla="*/ 55 w 58"/>
                <a:gd name="T23" fmla="*/ 14 h 79"/>
                <a:gd name="T24" fmla="*/ 58 w 58"/>
                <a:gd name="T25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9">
                  <a:moveTo>
                    <a:pt x="58" y="32"/>
                  </a:moveTo>
                  <a:cubicBezTo>
                    <a:pt x="55" y="41"/>
                    <a:pt x="32" y="42"/>
                    <a:pt x="47" y="59"/>
                  </a:cubicBezTo>
                  <a:cubicBezTo>
                    <a:pt x="50" y="61"/>
                    <a:pt x="43" y="63"/>
                    <a:pt x="39" y="64"/>
                  </a:cubicBezTo>
                  <a:cubicBezTo>
                    <a:pt x="35" y="64"/>
                    <a:pt x="30" y="61"/>
                    <a:pt x="29" y="67"/>
                  </a:cubicBezTo>
                  <a:cubicBezTo>
                    <a:pt x="28" y="72"/>
                    <a:pt x="29" y="79"/>
                    <a:pt x="21" y="77"/>
                  </a:cubicBezTo>
                  <a:cubicBezTo>
                    <a:pt x="15" y="75"/>
                    <a:pt x="18" y="68"/>
                    <a:pt x="18" y="63"/>
                  </a:cubicBezTo>
                  <a:cubicBezTo>
                    <a:pt x="17" y="57"/>
                    <a:pt x="18" y="52"/>
                    <a:pt x="11" y="46"/>
                  </a:cubicBezTo>
                  <a:cubicBezTo>
                    <a:pt x="0" y="39"/>
                    <a:pt x="16" y="37"/>
                    <a:pt x="17" y="31"/>
                  </a:cubicBezTo>
                  <a:cubicBezTo>
                    <a:pt x="24" y="25"/>
                    <a:pt x="14" y="12"/>
                    <a:pt x="26" y="7"/>
                  </a:cubicBezTo>
                  <a:cubicBezTo>
                    <a:pt x="30" y="4"/>
                    <a:pt x="37" y="9"/>
                    <a:pt x="41" y="3"/>
                  </a:cubicBezTo>
                  <a:cubicBezTo>
                    <a:pt x="43" y="2"/>
                    <a:pt x="44" y="1"/>
                    <a:pt x="46" y="0"/>
                  </a:cubicBezTo>
                  <a:cubicBezTo>
                    <a:pt x="56" y="0"/>
                    <a:pt x="57" y="7"/>
                    <a:pt x="55" y="14"/>
                  </a:cubicBezTo>
                  <a:cubicBezTo>
                    <a:pt x="52" y="21"/>
                    <a:pt x="54" y="26"/>
                    <a:pt x="58" y="32"/>
                  </a:cubicBezTo>
                  <a:close/>
                </a:path>
              </a:pathLst>
            </a:custGeom>
            <a:solidFill>
              <a:srgbClr val="F9C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7" name="Freeform 187">
              <a:extLst>
                <a:ext uri="{FF2B5EF4-FFF2-40B4-BE49-F238E27FC236}">
                  <a16:creationId xmlns:a16="http://schemas.microsoft.com/office/drawing/2014/main" id="{9E09DDCA-B9D3-2FAA-B3F9-CDF966F5B286}"/>
                </a:ext>
              </a:extLst>
            </p:cNvPr>
            <p:cNvSpPr/>
            <p:nvPr/>
          </p:nvSpPr>
          <p:spPr bwMode="auto">
            <a:xfrm>
              <a:off x="7151688" y="2352675"/>
              <a:ext cx="112712" cy="323850"/>
            </a:xfrm>
            <a:custGeom>
              <a:avLst/>
              <a:gdLst>
                <a:gd name="T0" fmla="*/ 30 w 30"/>
                <a:gd name="T1" fmla="*/ 76 h 86"/>
                <a:gd name="T2" fmla="*/ 15 w 30"/>
                <a:gd name="T3" fmla="*/ 80 h 86"/>
                <a:gd name="T4" fmla="*/ 6 w 30"/>
                <a:gd name="T5" fmla="*/ 19 h 86"/>
                <a:gd name="T6" fmla="*/ 6 w 30"/>
                <a:gd name="T7" fmla="*/ 1 h 86"/>
                <a:gd name="T8" fmla="*/ 24 w 30"/>
                <a:gd name="T9" fmla="*/ 4 h 86"/>
                <a:gd name="T10" fmla="*/ 25 w 30"/>
                <a:gd name="T11" fmla="*/ 67 h 86"/>
                <a:gd name="T12" fmla="*/ 30 w 30"/>
                <a:gd name="T13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6">
                  <a:moveTo>
                    <a:pt x="30" y="76"/>
                  </a:moveTo>
                  <a:cubicBezTo>
                    <a:pt x="27" y="86"/>
                    <a:pt x="21" y="85"/>
                    <a:pt x="15" y="80"/>
                  </a:cubicBezTo>
                  <a:cubicBezTo>
                    <a:pt x="15" y="59"/>
                    <a:pt x="10" y="40"/>
                    <a:pt x="6" y="19"/>
                  </a:cubicBezTo>
                  <a:cubicBezTo>
                    <a:pt x="4" y="13"/>
                    <a:pt x="0" y="7"/>
                    <a:pt x="6" y="1"/>
                  </a:cubicBezTo>
                  <a:cubicBezTo>
                    <a:pt x="12" y="0"/>
                    <a:pt x="18" y="4"/>
                    <a:pt x="24" y="4"/>
                  </a:cubicBezTo>
                  <a:cubicBezTo>
                    <a:pt x="29" y="25"/>
                    <a:pt x="28" y="46"/>
                    <a:pt x="25" y="67"/>
                  </a:cubicBezTo>
                  <a:cubicBezTo>
                    <a:pt x="24" y="72"/>
                    <a:pt x="24" y="76"/>
                    <a:pt x="30" y="76"/>
                  </a:cubicBezTo>
                  <a:close/>
                </a:path>
              </a:pathLst>
            </a:custGeom>
            <a:solidFill>
              <a:srgbClr val="E99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8" name="Freeform 188">
              <a:extLst>
                <a:ext uri="{FF2B5EF4-FFF2-40B4-BE49-F238E27FC236}">
                  <a16:creationId xmlns:a16="http://schemas.microsoft.com/office/drawing/2014/main" id="{E8467687-495B-F426-BE47-7E7600EC1F73}"/>
                </a:ext>
              </a:extLst>
            </p:cNvPr>
            <p:cNvSpPr/>
            <p:nvPr/>
          </p:nvSpPr>
          <p:spPr bwMode="auto">
            <a:xfrm>
              <a:off x="8197850" y="2112963"/>
              <a:ext cx="87312" cy="93663"/>
            </a:xfrm>
            <a:custGeom>
              <a:avLst/>
              <a:gdLst>
                <a:gd name="T0" fmla="*/ 16 w 23"/>
                <a:gd name="T1" fmla="*/ 22 h 25"/>
                <a:gd name="T2" fmla="*/ 1 w 23"/>
                <a:gd name="T3" fmla="*/ 25 h 25"/>
                <a:gd name="T4" fmla="*/ 0 w 23"/>
                <a:gd name="T5" fmla="*/ 17 h 25"/>
                <a:gd name="T6" fmla="*/ 7 w 23"/>
                <a:gd name="T7" fmla="*/ 2 h 25"/>
                <a:gd name="T8" fmla="*/ 18 w 23"/>
                <a:gd name="T9" fmla="*/ 4 h 25"/>
                <a:gd name="T10" fmla="*/ 16 w 23"/>
                <a:gd name="T1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5">
                  <a:moveTo>
                    <a:pt x="16" y="22"/>
                  </a:moveTo>
                  <a:cubicBezTo>
                    <a:pt x="11" y="23"/>
                    <a:pt x="6" y="24"/>
                    <a:pt x="1" y="25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1"/>
                    <a:pt x="1" y="5"/>
                    <a:pt x="7" y="2"/>
                  </a:cubicBezTo>
                  <a:cubicBezTo>
                    <a:pt x="11" y="0"/>
                    <a:pt x="16" y="1"/>
                    <a:pt x="18" y="4"/>
                  </a:cubicBezTo>
                  <a:cubicBezTo>
                    <a:pt x="23" y="11"/>
                    <a:pt x="22" y="17"/>
                    <a:pt x="16" y="22"/>
                  </a:cubicBezTo>
                  <a:close/>
                </a:path>
              </a:pathLst>
            </a:custGeom>
            <a:solidFill>
              <a:srgbClr val="9F5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9" name="Freeform 189">
              <a:extLst>
                <a:ext uri="{FF2B5EF4-FFF2-40B4-BE49-F238E27FC236}">
                  <a16:creationId xmlns:a16="http://schemas.microsoft.com/office/drawing/2014/main" id="{1963490A-FAAC-DC13-6D87-898B7731682F}"/>
                </a:ext>
              </a:extLst>
            </p:cNvPr>
            <p:cNvSpPr/>
            <p:nvPr/>
          </p:nvSpPr>
          <p:spPr bwMode="auto">
            <a:xfrm>
              <a:off x="7173913" y="2300288"/>
              <a:ext cx="68262" cy="95250"/>
            </a:xfrm>
            <a:custGeom>
              <a:avLst/>
              <a:gdLst>
                <a:gd name="T0" fmla="*/ 18 w 18"/>
                <a:gd name="T1" fmla="*/ 18 h 25"/>
                <a:gd name="T2" fmla="*/ 0 w 18"/>
                <a:gd name="T3" fmla="*/ 15 h 25"/>
                <a:gd name="T4" fmla="*/ 4 w 18"/>
                <a:gd name="T5" fmla="*/ 2 h 25"/>
                <a:gd name="T6" fmla="*/ 13 w 18"/>
                <a:gd name="T7" fmla="*/ 2 h 25"/>
                <a:gd name="T8" fmla="*/ 18 w 18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8" y="18"/>
                  </a:moveTo>
                  <a:cubicBezTo>
                    <a:pt x="10" y="25"/>
                    <a:pt x="4" y="22"/>
                    <a:pt x="0" y="15"/>
                  </a:cubicBezTo>
                  <a:cubicBezTo>
                    <a:pt x="1" y="10"/>
                    <a:pt x="3" y="6"/>
                    <a:pt x="4" y="2"/>
                  </a:cubicBezTo>
                  <a:cubicBezTo>
                    <a:pt x="7" y="0"/>
                    <a:pt x="10" y="0"/>
                    <a:pt x="13" y="2"/>
                  </a:cubicBezTo>
                  <a:cubicBezTo>
                    <a:pt x="18" y="6"/>
                    <a:pt x="17" y="13"/>
                    <a:pt x="18" y="18"/>
                  </a:cubicBezTo>
                  <a:close/>
                </a:path>
              </a:pathLst>
            </a:custGeom>
            <a:solidFill>
              <a:srgbClr val="975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0" name="Freeform 190">
              <a:extLst>
                <a:ext uri="{FF2B5EF4-FFF2-40B4-BE49-F238E27FC236}">
                  <a16:creationId xmlns:a16="http://schemas.microsoft.com/office/drawing/2014/main" id="{D5FE46ED-9068-BA22-3B58-089F6FF4B257}"/>
                </a:ext>
              </a:extLst>
            </p:cNvPr>
            <p:cNvSpPr/>
            <p:nvPr/>
          </p:nvSpPr>
          <p:spPr bwMode="auto">
            <a:xfrm>
              <a:off x="7283450" y="2593975"/>
              <a:ext cx="60325" cy="155575"/>
            </a:xfrm>
            <a:custGeom>
              <a:avLst/>
              <a:gdLst>
                <a:gd name="T0" fmla="*/ 12 w 16"/>
                <a:gd name="T1" fmla="*/ 41 h 41"/>
                <a:gd name="T2" fmla="*/ 5 w 16"/>
                <a:gd name="T3" fmla="*/ 26 h 41"/>
                <a:gd name="T4" fmla="*/ 0 w 16"/>
                <a:gd name="T5" fmla="*/ 9 h 41"/>
                <a:gd name="T6" fmla="*/ 16 w 16"/>
                <a:gd name="T7" fmla="*/ 12 h 41"/>
                <a:gd name="T8" fmla="*/ 12 w 1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">
                  <a:moveTo>
                    <a:pt x="12" y="41"/>
                  </a:moveTo>
                  <a:cubicBezTo>
                    <a:pt x="6" y="37"/>
                    <a:pt x="2" y="33"/>
                    <a:pt x="5" y="26"/>
                  </a:cubicBezTo>
                  <a:cubicBezTo>
                    <a:pt x="9" y="18"/>
                    <a:pt x="5" y="13"/>
                    <a:pt x="0" y="9"/>
                  </a:cubicBezTo>
                  <a:cubicBezTo>
                    <a:pt x="7" y="0"/>
                    <a:pt x="12" y="6"/>
                    <a:pt x="16" y="12"/>
                  </a:cubicBezTo>
                  <a:cubicBezTo>
                    <a:pt x="14" y="22"/>
                    <a:pt x="7" y="30"/>
                    <a:pt x="12" y="41"/>
                  </a:cubicBezTo>
                  <a:close/>
                </a:path>
              </a:pathLst>
            </a:custGeom>
            <a:solidFill>
              <a:srgbClr val="E99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1" name="Freeform 191">
              <a:extLst>
                <a:ext uri="{FF2B5EF4-FFF2-40B4-BE49-F238E27FC236}">
                  <a16:creationId xmlns:a16="http://schemas.microsoft.com/office/drawing/2014/main" id="{515A32ED-1E72-272A-FF3C-DE82D7855238}"/>
                </a:ext>
              </a:extLst>
            </p:cNvPr>
            <p:cNvSpPr/>
            <p:nvPr/>
          </p:nvSpPr>
          <p:spPr bwMode="auto">
            <a:xfrm>
              <a:off x="7185025" y="2217738"/>
              <a:ext cx="87312" cy="90488"/>
            </a:xfrm>
            <a:custGeom>
              <a:avLst/>
              <a:gdLst>
                <a:gd name="T0" fmla="*/ 10 w 23"/>
                <a:gd name="T1" fmla="*/ 24 h 24"/>
                <a:gd name="T2" fmla="*/ 1 w 23"/>
                <a:gd name="T3" fmla="*/ 24 h 24"/>
                <a:gd name="T4" fmla="*/ 9 w 23"/>
                <a:gd name="T5" fmla="*/ 2 h 24"/>
                <a:gd name="T6" fmla="*/ 14 w 23"/>
                <a:gd name="T7" fmla="*/ 2 h 24"/>
                <a:gd name="T8" fmla="*/ 10 w 23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0" y="24"/>
                  </a:moveTo>
                  <a:cubicBezTo>
                    <a:pt x="7" y="24"/>
                    <a:pt x="4" y="24"/>
                    <a:pt x="1" y="24"/>
                  </a:cubicBezTo>
                  <a:cubicBezTo>
                    <a:pt x="0" y="15"/>
                    <a:pt x="3" y="8"/>
                    <a:pt x="9" y="2"/>
                  </a:cubicBezTo>
                  <a:cubicBezTo>
                    <a:pt x="11" y="0"/>
                    <a:pt x="12" y="0"/>
                    <a:pt x="14" y="2"/>
                  </a:cubicBezTo>
                  <a:cubicBezTo>
                    <a:pt x="23" y="11"/>
                    <a:pt x="8" y="16"/>
                    <a:pt x="10" y="24"/>
                  </a:cubicBezTo>
                  <a:close/>
                </a:path>
              </a:pathLst>
            </a:custGeom>
            <a:solidFill>
              <a:srgbClr val="FDE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2" name="Freeform 192">
              <a:extLst>
                <a:ext uri="{FF2B5EF4-FFF2-40B4-BE49-F238E27FC236}">
                  <a16:creationId xmlns:a16="http://schemas.microsoft.com/office/drawing/2014/main" id="{50D91FE5-C398-8A4D-EEE3-D12CC6D72869}"/>
                </a:ext>
              </a:extLst>
            </p:cNvPr>
            <p:cNvSpPr/>
            <p:nvPr/>
          </p:nvSpPr>
          <p:spPr bwMode="auto">
            <a:xfrm>
              <a:off x="7192963" y="2168525"/>
              <a:ext cx="63500" cy="57150"/>
            </a:xfrm>
            <a:custGeom>
              <a:avLst/>
              <a:gdLst>
                <a:gd name="T0" fmla="*/ 12 w 17"/>
                <a:gd name="T1" fmla="*/ 15 h 15"/>
                <a:gd name="T2" fmla="*/ 7 w 17"/>
                <a:gd name="T3" fmla="*/ 15 h 15"/>
                <a:gd name="T4" fmla="*/ 0 w 17"/>
                <a:gd name="T5" fmla="*/ 2 h 15"/>
                <a:gd name="T6" fmla="*/ 17 w 17"/>
                <a:gd name="T7" fmla="*/ 6 h 15"/>
                <a:gd name="T8" fmla="*/ 12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2" y="15"/>
                  </a:moveTo>
                  <a:cubicBezTo>
                    <a:pt x="10" y="15"/>
                    <a:pt x="9" y="15"/>
                    <a:pt x="7" y="15"/>
                  </a:cubicBezTo>
                  <a:cubicBezTo>
                    <a:pt x="0" y="13"/>
                    <a:pt x="0" y="8"/>
                    <a:pt x="0" y="2"/>
                  </a:cubicBezTo>
                  <a:cubicBezTo>
                    <a:pt x="6" y="1"/>
                    <a:pt x="12" y="0"/>
                    <a:pt x="17" y="6"/>
                  </a:cubicBezTo>
                  <a:cubicBezTo>
                    <a:pt x="15" y="9"/>
                    <a:pt x="14" y="12"/>
                    <a:pt x="12" y="15"/>
                  </a:cubicBezTo>
                  <a:close/>
                </a:path>
              </a:pathLst>
            </a:custGeom>
            <a:solidFill>
              <a:srgbClr val="A25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3" name="Freeform 193">
              <a:extLst>
                <a:ext uri="{FF2B5EF4-FFF2-40B4-BE49-F238E27FC236}">
                  <a16:creationId xmlns:a16="http://schemas.microsoft.com/office/drawing/2014/main" id="{3A7B0B8D-AA87-6C28-8CC1-22E4126CF491}"/>
                </a:ext>
              </a:extLst>
            </p:cNvPr>
            <p:cNvSpPr/>
            <p:nvPr/>
          </p:nvSpPr>
          <p:spPr bwMode="auto">
            <a:xfrm>
              <a:off x="8137525" y="3414713"/>
              <a:ext cx="211137" cy="765175"/>
            </a:xfrm>
            <a:custGeom>
              <a:avLst/>
              <a:gdLst>
                <a:gd name="T0" fmla="*/ 44 w 56"/>
                <a:gd name="T1" fmla="*/ 125 h 203"/>
                <a:gd name="T2" fmla="*/ 34 w 56"/>
                <a:gd name="T3" fmla="*/ 187 h 203"/>
                <a:gd name="T4" fmla="*/ 36 w 56"/>
                <a:gd name="T5" fmla="*/ 199 h 203"/>
                <a:gd name="T6" fmla="*/ 20 w 56"/>
                <a:gd name="T7" fmla="*/ 198 h 203"/>
                <a:gd name="T8" fmla="*/ 21 w 56"/>
                <a:gd name="T9" fmla="*/ 177 h 203"/>
                <a:gd name="T10" fmla="*/ 0 w 56"/>
                <a:gd name="T11" fmla="*/ 98 h 203"/>
                <a:gd name="T12" fmla="*/ 9 w 56"/>
                <a:gd name="T13" fmla="*/ 78 h 203"/>
                <a:gd name="T14" fmla="*/ 7 w 56"/>
                <a:gd name="T15" fmla="*/ 73 h 203"/>
                <a:gd name="T16" fmla="*/ 19 w 56"/>
                <a:gd name="T17" fmla="*/ 7 h 203"/>
                <a:gd name="T18" fmla="*/ 40 w 56"/>
                <a:gd name="T19" fmla="*/ 2 h 203"/>
                <a:gd name="T20" fmla="*/ 38 w 56"/>
                <a:gd name="T21" fmla="*/ 54 h 203"/>
                <a:gd name="T22" fmla="*/ 56 w 56"/>
                <a:gd name="T23" fmla="*/ 56 h 203"/>
                <a:gd name="T24" fmla="*/ 26 w 56"/>
                <a:gd name="T25" fmla="*/ 90 h 203"/>
                <a:gd name="T26" fmla="*/ 32 w 56"/>
                <a:gd name="T27" fmla="*/ 118 h 203"/>
                <a:gd name="T28" fmla="*/ 44 w 56"/>
                <a:gd name="T29" fmla="*/ 12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203">
                  <a:moveTo>
                    <a:pt x="44" y="125"/>
                  </a:moveTo>
                  <a:cubicBezTo>
                    <a:pt x="23" y="143"/>
                    <a:pt x="36" y="166"/>
                    <a:pt x="34" y="187"/>
                  </a:cubicBezTo>
                  <a:cubicBezTo>
                    <a:pt x="33" y="191"/>
                    <a:pt x="35" y="195"/>
                    <a:pt x="36" y="199"/>
                  </a:cubicBezTo>
                  <a:cubicBezTo>
                    <a:pt x="31" y="203"/>
                    <a:pt x="26" y="203"/>
                    <a:pt x="20" y="198"/>
                  </a:cubicBezTo>
                  <a:cubicBezTo>
                    <a:pt x="20" y="191"/>
                    <a:pt x="20" y="184"/>
                    <a:pt x="21" y="177"/>
                  </a:cubicBezTo>
                  <a:cubicBezTo>
                    <a:pt x="24" y="148"/>
                    <a:pt x="19" y="121"/>
                    <a:pt x="0" y="98"/>
                  </a:cubicBezTo>
                  <a:cubicBezTo>
                    <a:pt x="6" y="93"/>
                    <a:pt x="11" y="87"/>
                    <a:pt x="9" y="78"/>
                  </a:cubicBezTo>
                  <a:cubicBezTo>
                    <a:pt x="7" y="77"/>
                    <a:pt x="6" y="74"/>
                    <a:pt x="7" y="73"/>
                  </a:cubicBezTo>
                  <a:cubicBezTo>
                    <a:pt x="24" y="53"/>
                    <a:pt x="20" y="30"/>
                    <a:pt x="19" y="7"/>
                  </a:cubicBezTo>
                  <a:cubicBezTo>
                    <a:pt x="25" y="0"/>
                    <a:pt x="32" y="0"/>
                    <a:pt x="40" y="2"/>
                  </a:cubicBezTo>
                  <a:cubicBezTo>
                    <a:pt x="41" y="19"/>
                    <a:pt x="34" y="36"/>
                    <a:pt x="38" y="54"/>
                  </a:cubicBezTo>
                  <a:cubicBezTo>
                    <a:pt x="43" y="58"/>
                    <a:pt x="51" y="43"/>
                    <a:pt x="56" y="56"/>
                  </a:cubicBezTo>
                  <a:cubicBezTo>
                    <a:pt x="50" y="70"/>
                    <a:pt x="30" y="72"/>
                    <a:pt x="26" y="90"/>
                  </a:cubicBezTo>
                  <a:cubicBezTo>
                    <a:pt x="24" y="98"/>
                    <a:pt x="25" y="113"/>
                    <a:pt x="32" y="118"/>
                  </a:cubicBezTo>
                  <a:cubicBezTo>
                    <a:pt x="36" y="120"/>
                    <a:pt x="40" y="123"/>
                    <a:pt x="44" y="125"/>
                  </a:cubicBezTo>
                  <a:close/>
                </a:path>
              </a:pathLst>
            </a:custGeom>
            <a:solidFill>
              <a:srgbClr val="E37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4" name="Freeform 194">
              <a:extLst>
                <a:ext uri="{FF2B5EF4-FFF2-40B4-BE49-F238E27FC236}">
                  <a16:creationId xmlns:a16="http://schemas.microsoft.com/office/drawing/2014/main" id="{DC5EEDF4-0353-DB0D-F4E0-FE9FF8DBDC46}"/>
                </a:ext>
              </a:extLst>
            </p:cNvPr>
            <p:cNvSpPr/>
            <p:nvPr/>
          </p:nvSpPr>
          <p:spPr bwMode="auto">
            <a:xfrm>
              <a:off x="7242175" y="3648075"/>
              <a:ext cx="146050" cy="271463"/>
            </a:xfrm>
            <a:custGeom>
              <a:avLst/>
              <a:gdLst>
                <a:gd name="T0" fmla="*/ 23 w 39"/>
                <a:gd name="T1" fmla="*/ 12 h 72"/>
                <a:gd name="T2" fmla="*/ 27 w 39"/>
                <a:gd name="T3" fmla="*/ 0 h 72"/>
                <a:gd name="T4" fmla="*/ 31 w 39"/>
                <a:gd name="T5" fmla="*/ 16 h 72"/>
                <a:gd name="T6" fmla="*/ 39 w 39"/>
                <a:gd name="T7" fmla="*/ 36 h 72"/>
                <a:gd name="T8" fmla="*/ 23 w 39"/>
                <a:gd name="T9" fmla="*/ 72 h 72"/>
                <a:gd name="T10" fmla="*/ 20 w 39"/>
                <a:gd name="T11" fmla="*/ 71 h 72"/>
                <a:gd name="T12" fmla="*/ 14 w 39"/>
                <a:gd name="T13" fmla="*/ 64 h 72"/>
                <a:gd name="T14" fmla="*/ 21 w 39"/>
                <a:gd name="T15" fmla="*/ 38 h 72"/>
                <a:gd name="T16" fmla="*/ 23 w 39"/>
                <a:gd name="T17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2">
                  <a:moveTo>
                    <a:pt x="23" y="12"/>
                  </a:moveTo>
                  <a:cubicBezTo>
                    <a:pt x="27" y="9"/>
                    <a:pt x="27" y="4"/>
                    <a:pt x="27" y="0"/>
                  </a:cubicBezTo>
                  <a:cubicBezTo>
                    <a:pt x="37" y="3"/>
                    <a:pt x="32" y="10"/>
                    <a:pt x="31" y="16"/>
                  </a:cubicBezTo>
                  <a:cubicBezTo>
                    <a:pt x="29" y="25"/>
                    <a:pt x="35" y="30"/>
                    <a:pt x="39" y="36"/>
                  </a:cubicBezTo>
                  <a:cubicBezTo>
                    <a:pt x="38" y="50"/>
                    <a:pt x="22" y="57"/>
                    <a:pt x="23" y="72"/>
                  </a:cubicBezTo>
                  <a:cubicBezTo>
                    <a:pt x="22" y="72"/>
                    <a:pt x="21" y="72"/>
                    <a:pt x="20" y="71"/>
                  </a:cubicBezTo>
                  <a:cubicBezTo>
                    <a:pt x="18" y="69"/>
                    <a:pt x="16" y="67"/>
                    <a:pt x="14" y="64"/>
                  </a:cubicBezTo>
                  <a:cubicBezTo>
                    <a:pt x="0" y="48"/>
                    <a:pt x="1" y="45"/>
                    <a:pt x="21" y="38"/>
                  </a:cubicBezTo>
                  <a:cubicBezTo>
                    <a:pt x="13" y="29"/>
                    <a:pt x="6" y="20"/>
                    <a:pt x="23" y="12"/>
                  </a:cubicBezTo>
                  <a:close/>
                </a:path>
              </a:pathLst>
            </a:custGeom>
            <a:solidFill>
              <a:srgbClr val="E07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5" name="Freeform 195">
              <a:extLst>
                <a:ext uri="{FF2B5EF4-FFF2-40B4-BE49-F238E27FC236}">
                  <a16:creationId xmlns:a16="http://schemas.microsoft.com/office/drawing/2014/main" id="{AAC327A5-610C-6074-0BA5-FACA1F2B2A12}"/>
                </a:ext>
              </a:extLst>
            </p:cNvPr>
            <p:cNvSpPr/>
            <p:nvPr/>
          </p:nvSpPr>
          <p:spPr bwMode="auto">
            <a:xfrm>
              <a:off x="8197850" y="4160838"/>
              <a:ext cx="82550" cy="82550"/>
            </a:xfrm>
            <a:custGeom>
              <a:avLst/>
              <a:gdLst>
                <a:gd name="T0" fmla="*/ 4 w 22"/>
                <a:gd name="T1" fmla="*/ 0 h 22"/>
                <a:gd name="T2" fmla="*/ 20 w 22"/>
                <a:gd name="T3" fmla="*/ 1 h 22"/>
                <a:gd name="T4" fmla="*/ 17 w 22"/>
                <a:gd name="T5" fmla="*/ 21 h 22"/>
                <a:gd name="T6" fmla="*/ 1 w 22"/>
                <a:gd name="T7" fmla="*/ 22 h 22"/>
                <a:gd name="T8" fmla="*/ 4 w 2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4" y="0"/>
                  </a:moveTo>
                  <a:cubicBezTo>
                    <a:pt x="10" y="0"/>
                    <a:pt x="15" y="1"/>
                    <a:pt x="20" y="1"/>
                  </a:cubicBezTo>
                  <a:cubicBezTo>
                    <a:pt x="22" y="8"/>
                    <a:pt x="21" y="15"/>
                    <a:pt x="17" y="21"/>
                  </a:cubicBezTo>
                  <a:cubicBezTo>
                    <a:pt x="11" y="21"/>
                    <a:pt x="6" y="21"/>
                    <a:pt x="1" y="22"/>
                  </a:cubicBezTo>
                  <a:cubicBezTo>
                    <a:pt x="0" y="14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9A5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6" name="Freeform 196">
              <a:extLst>
                <a:ext uri="{FF2B5EF4-FFF2-40B4-BE49-F238E27FC236}">
                  <a16:creationId xmlns:a16="http://schemas.microsoft.com/office/drawing/2014/main" id="{7A1BB740-3F93-1EA7-951C-9F62CE5D9B4F}"/>
                </a:ext>
              </a:extLst>
            </p:cNvPr>
            <p:cNvSpPr/>
            <p:nvPr/>
          </p:nvSpPr>
          <p:spPr bwMode="auto">
            <a:xfrm>
              <a:off x="7170738" y="4325938"/>
              <a:ext cx="71437" cy="98425"/>
            </a:xfrm>
            <a:custGeom>
              <a:avLst/>
              <a:gdLst>
                <a:gd name="T0" fmla="*/ 19 w 19"/>
                <a:gd name="T1" fmla="*/ 20 h 26"/>
                <a:gd name="T2" fmla="*/ 0 w 19"/>
                <a:gd name="T3" fmla="*/ 20 h 26"/>
                <a:gd name="T4" fmla="*/ 4 w 19"/>
                <a:gd name="T5" fmla="*/ 0 h 26"/>
                <a:gd name="T6" fmla="*/ 14 w 19"/>
                <a:gd name="T7" fmla="*/ 7 h 26"/>
                <a:gd name="T8" fmla="*/ 19 w 19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6">
                  <a:moveTo>
                    <a:pt x="19" y="20"/>
                  </a:moveTo>
                  <a:cubicBezTo>
                    <a:pt x="13" y="26"/>
                    <a:pt x="7" y="26"/>
                    <a:pt x="0" y="20"/>
                  </a:cubicBezTo>
                  <a:cubicBezTo>
                    <a:pt x="2" y="14"/>
                    <a:pt x="3" y="7"/>
                    <a:pt x="4" y="0"/>
                  </a:cubicBezTo>
                  <a:cubicBezTo>
                    <a:pt x="9" y="0"/>
                    <a:pt x="10" y="6"/>
                    <a:pt x="14" y="7"/>
                  </a:cubicBezTo>
                  <a:cubicBezTo>
                    <a:pt x="19" y="10"/>
                    <a:pt x="18" y="16"/>
                    <a:pt x="19" y="20"/>
                  </a:cubicBezTo>
                  <a:close/>
                </a:path>
              </a:pathLst>
            </a:custGeom>
            <a:solidFill>
              <a:srgbClr val="9F5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7" name="Freeform 197">
              <a:extLst>
                <a:ext uri="{FF2B5EF4-FFF2-40B4-BE49-F238E27FC236}">
                  <a16:creationId xmlns:a16="http://schemas.microsoft.com/office/drawing/2014/main" id="{457BB3B4-A5CB-6BE1-90FB-FCAC178FF690}"/>
                </a:ext>
              </a:extLst>
            </p:cNvPr>
            <p:cNvSpPr/>
            <p:nvPr/>
          </p:nvSpPr>
          <p:spPr bwMode="auto">
            <a:xfrm>
              <a:off x="7185025" y="4259263"/>
              <a:ext cx="79375" cy="104775"/>
            </a:xfrm>
            <a:custGeom>
              <a:avLst/>
              <a:gdLst>
                <a:gd name="T0" fmla="*/ 10 w 21"/>
                <a:gd name="T1" fmla="*/ 25 h 28"/>
                <a:gd name="T2" fmla="*/ 0 w 21"/>
                <a:gd name="T3" fmla="*/ 18 h 28"/>
                <a:gd name="T4" fmla="*/ 5 w 21"/>
                <a:gd name="T5" fmla="*/ 3 h 28"/>
                <a:gd name="T6" fmla="*/ 14 w 21"/>
                <a:gd name="T7" fmla="*/ 2 h 28"/>
                <a:gd name="T8" fmla="*/ 10 w 21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10" y="25"/>
                  </a:moveTo>
                  <a:cubicBezTo>
                    <a:pt x="3" y="28"/>
                    <a:pt x="1" y="24"/>
                    <a:pt x="0" y="18"/>
                  </a:cubicBezTo>
                  <a:cubicBezTo>
                    <a:pt x="2" y="13"/>
                    <a:pt x="4" y="8"/>
                    <a:pt x="5" y="3"/>
                  </a:cubicBezTo>
                  <a:cubicBezTo>
                    <a:pt x="8" y="0"/>
                    <a:pt x="11" y="0"/>
                    <a:pt x="14" y="2"/>
                  </a:cubicBezTo>
                  <a:cubicBezTo>
                    <a:pt x="21" y="11"/>
                    <a:pt x="6" y="17"/>
                    <a:pt x="10" y="25"/>
                  </a:cubicBezTo>
                  <a:close/>
                </a:path>
              </a:pathLst>
            </a:custGeom>
            <a:solidFill>
              <a:srgbClr val="FDEA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8" name="Freeform 198">
              <a:extLst>
                <a:ext uri="{FF2B5EF4-FFF2-40B4-BE49-F238E27FC236}">
                  <a16:creationId xmlns:a16="http://schemas.microsoft.com/office/drawing/2014/main" id="{10221F36-8802-6ABB-741F-01984DE3B555}"/>
                </a:ext>
              </a:extLst>
            </p:cNvPr>
            <p:cNvSpPr/>
            <p:nvPr/>
          </p:nvSpPr>
          <p:spPr bwMode="auto">
            <a:xfrm>
              <a:off x="7188200" y="4202113"/>
              <a:ext cx="68262" cy="68263"/>
            </a:xfrm>
            <a:custGeom>
              <a:avLst/>
              <a:gdLst>
                <a:gd name="T0" fmla="*/ 13 w 18"/>
                <a:gd name="T1" fmla="*/ 17 h 18"/>
                <a:gd name="T2" fmla="*/ 4 w 18"/>
                <a:gd name="T3" fmla="*/ 18 h 18"/>
                <a:gd name="T4" fmla="*/ 1 w 18"/>
                <a:gd name="T5" fmla="*/ 2 h 18"/>
                <a:gd name="T6" fmla="*/ 18 w 18"/>
                <a:gd name="T7" fmla="*/ 9 h 18"/>
                <a:gd name="T8" fmla="*/ 13 w 1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3" y="17"/>
                  </a:moveTo>
                  <a:cubicBezTo>
                    <a:pt x="10" y="17"/>
                    <a:pt x="7" y="18"/>
                    <a:pt x="4" y="18"/>
                  </a:cubicBezTo>
                  <a:cubicBezTo>
                    <a:pt x="2" y="13"/>
                    <a:pt x="0" y="8"/>
                    <a:pt x="1" y="2"/>
                  </a:cubicBezTo>
                  <a:cubicBezTo>
                    <a:pt x="8" y="1"/>
                    <a:pt x="16" y="0"/>
                    <a:pt x="18" y="9"/>
                  </a:cubicBezTo>
                  <a:cubicBezTo>
                    <a:pt x="17" y="12"/>
                    <a:pt x="15" y="14"/>
                    <a:pt x="13" y="17"/>
                  </a:cubicBezTo>
                  <a:close/>
                </a:path>
              </a:pathLst>
            </a:custGeom>
            <a:solidFill>
              <a:srgbClr val="9F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9" name="Freeform 199">
              <a:extLst>
                <a:ext uri="{FF2B5EF4-FFF2-40B4-BE49-F238E27FC236}">
                  <a16:creationId xmlns:a16="http://schemas.microsoft.com/office/drawing/2014/main" id="{D63A2B02-1F51-6CD9-412B-4AD639E81AA8}"/>
                </a:ext>
              </a:extLst>
            </p:cNvPr>
            <p:cNvSpPr/>
            <p:nvPr/>
          </p:nvSpPr>
          <p:spPr bwMode="auto">
            <a:xfrm>
              <a:off x="7207250" y="3878263"/>
              <a:ext cx="120650" cy="101600"/>
            </a:xfrm>
            <a:custGeom>
              <a:avLst/>
              <a:gdLst>
                <a:gd name="T0" fmla="*/ 15 w 32"/>
                <a:gd name="T1" fmla="*/ 27 h 27"/>
                <a:gd name="T2" fmla="*/ 11 w 32"/>
                <a:gd name="T3" fmla="*/ 27 h 27"/>
                <a:gd name="T4" fmla="*/ 9 w 32"/>
                <a:gd name="T5" fmla="*/ 7 h 27"/>
                <a:gd name="T6" fmla="*/ 31 w 32"/>
                <a:gd name="T7" fmla="*/ 11 h 27"/>
                <a:gd name="T8" fmla="*/ 32 w 32"/>
                <a:gd name="T9" fmla="*/ 11 h 27"/>
                <a:gd name="T10" fmla="*/ 15 w 3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7">
                  <a:moveTo>
                    <a:pt x="15" y="27"/>
                  </a:moveTo>
                  <a:cubicBezTo>
                    <a:pt x="14" y="27"/>
                    <a:pt x="12" y="27"/>
                    <a:pt x="11" y="27"/>
                  </a:cubicBezTo>
                  <a:cubicBezTo>
                    <a:pt x="5" y="21"/>
                    <a:pt x="0" y="13"/>
                    <a:pt x="9" y="7"/>
                  </a:cubicBezTo>
                  <a:cubicBezTo>
                    <a:pt x="17" y="0"/>
                    <a:pt x="24" y="4"/>
                    <a:pt x="31" y="11"/>
                  </a:cubicBezTo>
                  <a:cubicBezTo>
                    <a:pt x="31" y="11"/>
                    <a:pt x="32" y="11"/>
                    <a:pt x="32" y="11"/>
                  </a:cubicBezTo>
                  <a:cubicBezTo>
                    <a:pt x="27" y="17"/>
                    <a:pt x="13" y="14"/>
                    <a:pt x="15" y="27"/>
                  </a:cubicBezTo>
                  <a:close/>
                </a:path>
              </a:pathLst>
            </a:custGeom>
            <a:solidFill>
              <a:srgbClr val="DF7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0" name="Freeform 200">
              <a:extLst>
                <a:ext uri="{FF2B5EF4-FFF2-40B4-BE49-F238E27FC236}">
                  <a16:creationId xmlns:a16="http://schemas.microsoft.com/office/drawing/2014/main" id="{D3211E1B-76C0-8219-6A62-DE2D1F6B1BAC}"/>
                </a:ext>
              </a:extLst>
            </p:cNvPr>
            <p:cNvSpPr/>
            <p:nvPr/>
          </p:nvSpPr>
          <p:spPr bwMode="auto">
            <a:xfrm>
              <a:off x="7181850" y="3230563"/>
              <a:ext cx="115887" cy="128588"/>
            </a:xfrm>
            <a:custGeom>
              <a:avLst/>
              <a:gdLst>
                <a:gd name="T0" fmla="*/ 3 w 31"/>
                <a:gd name="T1" fmla="*/ 30 h 34"/>
                <a:gd name="T2" fmla="*/ 6 w 31"/>
                <a:gd name="T3" fmla="*/ 4 h 34"/>
                <a:gd name="T4" fmla="*/ 15 w 31"/>
                <a:gd name="T5" fmla="*/ 1 h 34"/>
                <a:gd name="T6" fmla="*/ 12 w 31"/>
                <a:gd name="T7" fmla="*/ 32 h 34"/>
                <a:gd name="T8" fmla="*/ 3 w 31"/>
                <a:gd name="T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" y="30"/>
                  </a:moveTo>
                  <a:cubicBezTo>
                    <a:pt x="2" y="21"/>
                    <a:pt x="0" y="12"/>
                    <a:pt x="6" y="4"/>
                  </a:cubicBezTo>
                  <a:cubicBezTo>
                    <a:pt x="9" y="1"/>
                    <a:pt x="12" y="0"/>
                    <a:pt x="15" y="1"/>
                  </a:cubicBezTo>
                  <a:cubicBezTo>
                    <a:pt x="31" y="13"/>
                    <a:pt x="11" y="21"/>
                    <a:pt x="12" y="32"/>
                  </a:cubicBezTo>
                  <a:cubicBezTo>
                    <a:pt x="8" y="33"/>
                    <a:pt x="5" y="34"/>
                    <a:pt x="3" y="30"/>
                  </a:cubicBezTo>
                  <a:close/>
                </a:path>
              </a:pathLst>
            </a:custGeom>
            <a:solidFill>
              <a:srgbClr val="FD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1" name="Freeform 201">
              <a:extLst>
                <a:ext uri="{FF2B5EF4-FFF2-40B4-BE49-F238E27FC236}">
                  <a16:creationId xmlns:a16="http://schemas.microsoft.com/office/drawing/2014/main" id="{DE10FED4-FFBB-1EE5-378B-7594BF82BE6D}"/>
                </a:ext>
              </a:extLst>
            </p:cNvPr>
            <p:cNvSpPr/>
            <p:nvPr/>
          </p:nvSpPr>
          <p:spPr bwMode="auto">
            <a:xfrm>
              <a:off x="7173913" y="3343275"/>
              <a:ext cx="87312" cy="71438"/>
            </a:xfrm>
            <a:custGeom>
              <a:avLst/>
              <a:gdLst>
                <a:gd name="T0" fmla="*/ 5 w 23"/>
                <a:gd name="T1" fmla="*/ 0 h 19"/>
                <a:gd name="T2" fmla="*/ 12 w 23"/>
                <a:gd name="T3" fmla="*/ 0 h 19"/>
                <a:gd name="T4" fmla="*/ 17 w 23"/>
                <a:gd name="T5" fmla="*/ 17 h 19"/>
                <a:gd name="T6" fmla="*/ 0 w 23"/>
                <a:gd name="T7" fmla="*/ 13 h 19"/>
                <a:gd name="T8" fmla="*/ 5 w 2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5" y="0"/>
                  </a:moveTo>
                  <a:cubicBezTo>
                    <a:pt x="7" y="0"/>
                    <a:pt x="10" y="0"/>
                    <a:pt x="12" y="0"/>
                  </a:cubicBezTo>
                  <a:cubicBezTo>
                    <a:pt x="23" y="3"/>
                    <a:pt x="21" y="10"/>
                    <a:pt x="17" y="17"/>
                  </a:cubicBezTo>
                  <a:cubicBezTo>
                    <a:pt x="11" y="17"/>
                    <a:pt x="5" y="19"/>
                    <a:pt x="0" y="13"/>
                  </a:cubicBezTo>
                  <a:cubicBezTo>
                    <a:pt x="1" y="9"/>
                    <a:pt x="0" y="3"/>
                    <a:pt x="5" y="0"/>
                  </a:cubicBezTo>
                  <a:close/>
                </a:path>
              </a:pathLst>
            </a:custGeom>
            <a:solidFill>
              <a:srgbClr val="99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2" name="Freeform 202">
              <a:extLst>
                <a:ext uri="{FF2B5EF4-FFF2-40B4-BE49-F238E27FC236}">
                  <a16:creationId xmlns:a16="http://schemas.microsoft.com/office/drawing/2014/main" id="{939BF0F8-9650-2DC5-EB67-6399F5420839}"/>
                </a:ext>
              </a:extLst>
            </p:cNvPr>
            <p:cNvSpPr/>
            <p:nvPr/>
          </p:nvSpPr>
          <p:spPr bwMode="auto">
            <a:xfrm>
              <a:off x="7188200" y="3178175"/>
              <a:ext cx="76200" cy="63500"/>
            </a:xfrm>
            <a:custGeom>
              <a:avLst/>
              <a:gdLst>
                <a:gd name="T0" fmla="*/ 13 w 20"/>
                <a:gd name="T1" fmla="*/ 16 h 17"/>
                <a:gd name="T2" fmla="*/ 4 w 20"/>
                <a:gd name="T3" fmla="*/ 17 h 17"/>
                <a:gd name="T4" fmla="*/ 1 w 20"/>
                <a:gd name="T5" fmla="*/ 2 h 17"/>
                <a:gd name="T6" fmla="*/ 18 w 20"/>
                <a:gd name="T7" fmla="*/ 5 h 17"/>
                <a:gd name="T8" fmla="*/ 13 w 2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3" y="16"/>
                  </a:moveTo>
                  <a:cubicBezTo>
                    <a:pt x="10" y="16"/>
                    <a:pt x="7" y="17"/>
                    <a:pt x="4" y="17"/>
                  </a:cubicBezTo>
                  <a:cubicBezTo>
                    <a:pt x="2" y="13"/>
                    <a:pt x="0" y="8"/>
                    <a:pt x="1" y="2"/>
                  </a:cubicBezTo>
                  <a:cubicBezTo>
                    <a:pt x="7" y="1"/>
                    <a:pt x="13" y="0"/>
                    <a:pt x="18" y="5"/>
                  </a:cubicBezTo>
                  <a:cubicBezTo>
                    <a:pt x="20" y="10"/>
                    <a:pt x="19" y="14"/>
                    <a:pt x="13" y="16"/>
                  </a:cubicBezTo>
                  <a:close/>
                </a:path>
              </a:pathLst>
            </a:custGeom>
            <a:solidFill>
              <a:srgbClr val="9F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3" name="Freeform 203">
              <a:extLst>
                <a:ext uri="{FF2B5EF4-FFF2-40B4-BE49-F238E27FC236}">
                  <a16:creationId xmlns:a16="http://schemas.microsoft.com/office/drawing/2014/main" id="{F69A65C4-CAE9-4C12-3367-1553652425F8}"/>
                </a:ext>
              </a:extLst>
            </p:cNvPr>
            <p:cNvSpPr/>
            <p:nvPr/>
          </p:nvSpPr>
          <p:spPr bwMode="auto">
            <a:xfrm>
              <a:off x="8194675" y="2813050"/>
              <a:ext cx="112712" cy="342900"/>
            </a:xfrm>
            <a:custGeom>
              <a:avLst/>
              <a:gdLst>
                <a:gd name="T0" fmla="*/ 29 w 30"/>
                <a:gd name="T1" fmla="*/ 13 h 91"/>
                <a:gd name="T2" fmla="*/ 30 w 30"/>
                <a:gd name="T3" fmla="*/ 18 h 91"/>
                <a:gd name="T4" fmla="*/ 18 w 30"/>
                <a:gd name="T5" fmla="*/ 32 h 91"/>
                <a:gd name="T6" fmla="*/ 22 w 30"/>
                <a:gd name="T7" fmla="*/ 86 h 91"/>
                <a:gd name="T8" fmla="*/ 4 w 30"/>
                <a:gd name="T9" fmla="*/ 87 h 91"/>
                <a:gd name="T10" fmla="*/ 0 w 30"/>
                <a:gd name="T11" fmla="*/ 73 h 91"/>
                <a:gd name="T12" fmla="*/ 1 w 30"/>
                <a:gd name="T13" fmla="*/ 6 h 91"/>
                <a:gd name="T14" fmla="*/ 2 w 30"/>
                <a:gd name="T15" fmla="*/ 6 h 91"/>
                <a:gd name="T16" fmla="*/ 29 w 30"/>
                <a:gd name="T17" fmla="*/ 1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1">
                  <a:moveTo>
                    <a:pt x="29" y="13"/>
                  </a:moveTo>
                  <a:cubicBezTo>
                    <a:pt x="29" y="15"/>
                    <a:pt x="29" y="17"/>
                    <a:pt x="30" y="18"/>
                  </a:cubicBezTo>
                  <a:cubicBezTo>
                    <a:pt x="20" y="18"/>
                    <a:pt x="17" y="23"/>
                    <a:pt x="18" y="32"/>
                  </a:cubicBezTo>
                  <a:cubicBezTo>
                    <a:pt x="18" y="50"/>
                    <a:pt x="17" y="68"/>
                    <a:pt x="22" y="86"/>
                  </a:cubicBezTo>
                  <a:cubicBezTo>
                    <a:pt x="16" y="91"/>
                    <a:pt x="10" y="91"/>
                    <a:pt x="4" y="87"/>
                  </a:cubicBezTo>
                  <a:cubicBezTo>
                    <a:pt x="1" y="83"/>
                    <a:pt x="0" y="78"/>
                    <a:pt x="0" y="73"/>
                  </a:cubicBezTo>
                  <a:cubicBezTo>
                    <a:pt x="3" y="51"/>
                    <a:pt x="4" y="29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4" y="0"/>
                    <a:pt x="21" y="7"/>
                    <a:pt x="29" y="13"/>
                  </a:cubicBezTo>
                  <a:close/>
                </a:path>
              </a:pathLst>
            </a:custGeom>
            <a:solidFill>
              <a:srgbClr val="E37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4" name="Freeform 204">
              <a:extLst>
                <a:ext uri="{FF2B5EF4-FFF2-40B4-BE49-F238E27FC236}">
                  <a16:creationId xmlns:a16="http://schemas.microsoft.com/office/drawing/2014/main" id="{B6DC6BDF-2747-0DC4-ED21-C60D0122C502}"/>
                </a:ext>
              </a:extLst>
            </p:cNvPr>
            <p:cNvSpPr/>
            <p:nvPr/>
          </p:nvSpPr>
          <p:spPr bwMode="auto">
            <a:xfrm>
              <a:off x="8172450" y="3136900"/>
              <a:ext cx="107950" cy="79375"/>
            </a:xfrm>
            <a:custGeom>
              <a:avLst/>
              <a:gdLst>
                <a:gd name="T0" fmla="*/ 11 w 29"/>
                <a:gd name="T1" fmla="*/ 0 h 21"/>
                <a:gd name="T2" fmla="*/ 28 w 29"/>
                <a:gd name="T3" fmla="*/ 0 h 21"/>
                <a:gd name="T4" fmla="*/ 21 w 29"/>
                <a:gd name="T5" fmla="*/ 19 h 21"/>
                <a:gd name="T6" fmla="*/ 11 w 29"/>
                <a:gd name="T7" fmla="*/ 21 h 21"/>
                <a:gd name="T8" fmla="*/ 11 w 2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11" y="0"/>
                  </a:moveTo>
                  <a:cubicBezTo>
                    <a:pt x="17" y="0"/>
                    <a:pt x="22" y="0"/>
                    <a:pt x="28" y="0"/>
                  </a:cubicBezTo>
                  <a:cubicBezTo>
                    <a:pt x="28" y="8"/>
                    <a:pt x="29" y="15"/>
                    <a:pt x="21" y="19"/>
                  </a:cubicBezTo>
                  <a:cubicBezTo>
                    <a:pt x="18" y="20"/>
                    <a:pt x="14" y="20"/>
                    <a:pt x="11" y="21"/>
                  </a:cubicBezTo>
                  <a:cubicBezTo>
                    <a:pt x="1" y="14"/>
                    <a:pt x="0" y="7"/>
                    <a:pt x="11" y="0"/>
                  </a:cubicBezTo>
                  <a:close/>
                </a:path>
              </a:pathLst>
            </a:custGeom>
            <a:solidFill>
              <a:srgbClr val="9D5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5" name="Freeform 205">
              <a:extLst>
                <a:ext uri="{FF2B5EF4-FFF2-40B4-BE49-F238E27FC236}">
                  <a16:creationId xmlns:a16="http://schemas.microsoft.com/office/drawing/2014/main" id="{55D08948-D9F6-53D6-D760-EF40A79BF8FE}"/>
                </a:ext>
              </a:extLst>
            </p:cNvPr>
            <p:cNvSpPr/>
            <p:nvPr/>
          </p:nvSpPr>
          <p:spPr bwMode="auto">
            <a:xfrm>
              <a:off x="7212013" y="2760663"/>
              <a:ext cx="1035050" cy="947738"/>
            </a:xfrm>
            <a:custGeom>
              <a:avLst/>
              <a:gdLst>
                <a:gd name="T0" fmla="*/ 266 w 275"/>
                <a:gd name="T1" fmla="*/ 100 h 252"/>
                <a:gd name="T2" fmla="*/ 266 w 275"/>
                <a:gd name="T3" fmla="*/ 121 h 252"/>
                <a:gd name="T4" fmla="*/ 262 w 275"/>
                <a:gd name="T5" fmla="*/ 141 h 252"/>
                <a:gd name="T6" fmla="*/ 207 w 275"/>
                <a:gd name="T7" fmla="*/ 141 h 252"/>
                <a:gd name="T8" fmla="*/ 191 w 275"/>
                <a:gd name="T9" fmla="*/ 141 h 252"/>
                <a:gd name="T10" fmla="*/ 162 w 275"/>
                <a:gd name="T11" fmla="*/ 141 h 252"/>
                <a:gd name="T12" fmla="*/ 131 w 275"/>
                <a:gd name="T13" fmla="*/ 145 h 252"/>
                <a:gd name="T14" fmla="*/ 86 w 275"/>
                <a:gd name="T15" fmla="*/ 137 h 252"/>
                <a:gd name="T16" fmla="*/ 67 w 275"/>
                <a:gd name="T17" fmla="*/ 137 h 252"/>
                <a:gd name="T18" fmla="*/ 34 w 275"/>
                <a:gd name="T19" fmla="*/ 138 h 252"/>
                <a:gd name="T20" fmla="*/ 14 w 275"/>
                <a:gd name="T21" fmla="*/ 159 h 252"/>
                <a:gd name="T22" fmla="*/ 16 w 275"/>
                <a:gd name="T23" fmla="*/ 194 h 252"/>
                <a:gd name="T24" fmla="*/ 30 w 275"/>
                <a:gd name="T25" fmla="*/ 222 h 252"/>
                <a:gd name="T26" fmla="*/ 39 w 275"/>
                <a:gd name="T27" fmla="*/ 252 h 252"/>
                <a:gd name="T28" fmla="*/ 35 w 275"/>
                <a:gd name="T29" fmla="*/ 236 h 252"/>
                <a:gd name="T30" fmla="*/ 11 w 275"/>
                <a:gd name="T31" fmla="*/ 199 h 252"/>
                <a:gd name="T32" fmla="*/ 7 w 275"/>
                <a:gd name="T33" fmla="*/ 172 h 252"/>
                <a:gd name="T34" fmla="*/ 2 w 275"/>
                <a:gd name="T35" fmla="*/ 155 h 252"/>
                <a:gd name="T36" fmla="*/ 7 w 275"/>
                <a:gd name="T37" fmla="*/ 127 h 252"/>
                <a:gd name="T38" fmla="*/ 12 w 275"/>
                <a:gd name="T39" fmla="*/ 116 h 252"/>
                <a:gd name="T40" fmla="*/ 14 w 275"/>
                <a:gd name="T41" fmla="*/ 49 h 252"/>
                <a:gd name="T42" fmla="*/ 18 w 275"/>
                <a:gd name="T43" fmla="*/ 39 h 252"/>
                <a:gd name="T44" fmla="*/ 26 w 275"/>
                <a:gd name="T45" fmla="*/ 14 h 252"/>
                <a:gd name="T46" fmla="*/ 47 w 275"/>
                <a:gd name="T47" fmla="*/ 13 h 252"/>
                <a:gd name="T48" fmla="*/ 28 w 275"/>
                <a:gd name="T49" fmla="*/ 51 h 252"/>
                <a:gd name="T50" fmla="*/ 20 w 275"/>
                <a:gd name="T51" fmla="*/ 82 h 252"/>
                <a:gd name="T52" fmla="*/ 53 w 275"/>
                <a:gd name="T53" fmla="*/ 112 h 252"/>
                <a:gd name="T54" fmla="*/ 142 w 275"/>
                <a:gd name="T55" fmla="*/ 122 h 252"/>
                <a:gd name="T56" fmla="*/ 230 w 275"/>
                <a:gd name="T57" fmla="*/ 114 h 252"/>
                <a:gd name="T58" fmla="*/ 251 w 275"/>
                <a:gd name="T59" fmla="*/ 94 h 252"/>
                <a:gd name="T60" fmla="*/ 247 w 275"/>
                <a:gd name="T61" fmla="*/ 22 h 252"/>
                <a:gd name="T62" fmla="*/ 246 w 275"/>
                <a:gd name="T63" fmla="*/ 0 h 252"/>
                <a:gd name="T64" fmla="*/ 262 w 275"/>
                <a:gd name="T65" fmla="*/ 20 h 252"/>
                <a:gd name="T66" fmla="*/ 266 w 275"/>
                <a:gd name="T6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5" h="251">
                  <a:moveTo>
                    <a:pt x="266" y="100"/>
                  </a:moveTo>
                  <a:cubicBezTo>
                    <a:pt x="261" y="107"/>
                    <a:pt x="260" y="114"/>
                    <a:pt x="266" y="121"/>
                  </a:cubicBezTo>
                  <a:cubicBezTo>
                    <a:pt x="264" y="127"/>
                    <a:pt x="263" y="134"/>
                    <a:pt x="262" y="141"/>
                  </a:cubicBezTo>
                  <a:cubicBezTo>
                    <a:pt x="244" y="136"/>
                    <a:pt x="226" y="143"/>
                    <a:pt x="207" y="141"/>
                  </a:cubicBezTo>
                  <a:cubicBezTo>
                    <a:pt x="202" y="135"/>
                    <a:pt x="196" y="146"/>
                    <a:pt x="191" y="141"/>
                  </a:cubicBezTo>
                  <a:cubicBezTo>
                    <a:pt x="181" y="146"/>
                    <a:pt x="172" y="145"/>
                    <a:pt x="162" y="141"/>
                  </a:cubicBezTo>
                  <a:cubicBezTo>
                    <a:pt x="151" y="139"/>
                    <a:pt x="142" y="148"/>
                    <a:pt x="131" y="145"/>
                  </a:cubicBezTo>
                  <a:cubicBezTo>
                    <a:pt x="116" y="145"/>
                    <a:pt x="103" y="131"/>
                    <a:pt x="86" y="137"/>
                  </a:cubicBezTo>
                  <a:cubicBezTo>
                    <a:pt x="80" y="142"/>
                    <a:pt x="73" y="142"/>
                    <a:pt x="67" y="137"/>
                  </a:cubicBezTo>
                  <a:cubicBezTo>
                    <a:pt x="56" y="138"/>
                    <a:pt x="46" y="142"/>
                    <a:pt x="34" y="138"/>
                  </a:cubicBezTo>
                  <a:cubicBezTo>
                    <a:pt x="22" y="134"/>
                    <a:pt x="11" y="146"/>
                    <a:pt x="14" y="159"/>
                  </a:cubicBezTo>
                  <a:cubicBezTo>
                    <a:pt x="16" y="171"/>
                    <a:pt x="20" y="181"/>
                    <a:pt x="16" y="194"/>
                  </a:cubicBezTo>
                  <a:cubicBezTo>
                    <a:pt x="11" y="207"/>
                    <a:pt x="17" y="216"/>
                    <a:pt x="30" y="222"/>
                  </a:cubicBezTo>
                  <a:cubicBezTo>
                    <a:pt x="45" y="229"/>
                    <a:pt x="47" y="239"/>
                    <a:pt x="39" y="252"/>
                  </a:cubicBezTo>
                  <a:cubicBezTo>
                    <a:pt x="38" y="247"/>
                    <a:pt x="41" y="240"/>
                    <a:pt x="35" y="236"/>
                  </a:cubicBezTo>
                  <a:cubicBezTo>
                    <a:pt x="3" y="239"/>
                    <a:pt x="12" y="216"/>
                    <a:pt x="11" y="199"/>
                  </a:cubicBezTo>
                  <a:cubicBezTo>
                    <a:pt x="10" y="190"/>
                    <a:pt x="14" y="180"/>
                    <a:pt x="7" y="172"/>
                  </a:cubicBezTo>
                  <a:cubicBezTo>
                    <a:pt x="7" y="166"/>
                    <a:pt x="9" y="159"/>
                    <a:pt x="2" y="155"/>
                  </a:cubicBezTo>
                  <a:cubicBezTo>
                    <a:pt x="0" y="145"/>
                    <a:pt x="18" y="138"/>
                    <a:pt x="7" y="127"/>
                  </a:cubicBezTo>
                  <a:cubicBezTo>
                    <a:pt x="9" y="123"/>
                    <a:pt x="10" y="119"/>
                    <a:pt x="12" y="116"/>
                  </a:cubicBezTo>
                  <a:cubicBezTo>
                    <a:pt x="9" y="93"/>
                    <a:pt x="7" y="71"/>
                    <a:pt x="14" y="49"/>
                  </a:cubicBezTo>
                  <a:cubicBezTo>
                    <a:pt x="15" y="45"/>
                    <a:pt x="14" y="39"/>
                    <a:pt x="18" y="39"/>
                  </a:cubicBezTo>
                  <a:cubicBezTo>
                    <a:pt x="48" y="39"/>
                    <a:pt x="29" y="24"/>
                    <a:pt x="26" y="14"/>
                  </a:cubicBezTo>
                  <a:cubicBezTo>
                    <a:pt x="33" y="11"/>
                    <a:pt x="40" y="13"/>
                    <a:pt x="47" y="13"/>
                  </a:cubicBezTo>
                  <a:cubicBezTo>
                    <a:pt x="48" y="29"/>
                    <a:pt x="47" y="43"/>
                    <a:pt x="28" y="51"/>
                  </a:cubicBezTo>
                  <a:cubicBezTo>
                    <a:pt x="17" y="56"/>
                    <a:pt x="16" y="71"/>
                    <a:pt x="20" y="82"/>
                  </a:cubicBezTo>
                  <a:cubicBezTo>
                    <a:pt x="26" y="97"/>
                    <a:pt x="35" y="112"/>
                    <a:pt x="53" y="112"/>
                  </a:cubicBezTo>
                  <a:cubicBezTo>
                    <a:pt x="84" y="111"/>
                    <a:pt x="113" y="123"/>
                    <a:pt x="142" y="122"/>
                  </a:cubicBezTo>
                  <a:cubicBezTo>
                    <a:pt x="171" y="120"/>
                    <a:pt x="201" y="119"/>
                    <a:pt x="230" y="114"/>
                  </a:cubicBezTo>
                  <a:cubicBezTo>
                    <a:pt x="240" y="112"/>
                    <a:pt x="248" y="104"/>
                    <a:pt x="251" y="94"/>
                  </a:cubicBezTo>
                  <a:cubicBezTo>
                    <a:pt x="258" y="70"/>
                    <a:pt x="275" y="45"/>
                    <a:pt x="247" y="22"/>
                  </a:cubicBezTo>
                  <a:cubicBezTo>
                    <a:pt x="240" y="16"/>
                    <a:pt x="240" y="8"/>
                    <a:pt x="246" y="0"/>
                  </a:cubicBezTo>
                  <a:cubicBezTo>
                    <a:pt x="248" y="10"/>
                    <a:pt x="260" y="11"/>
                    <a:pt x="262" y="20"/>
                  </a:cubicBezTo>
                  <a:cubicBezTo>
                    <a:pt x="271" y="47"/>
                    <a:pt x="265" y="74"/>
                    <a:pt x="266" y="100"/>
                  </a:cubicBezTo>
                  <a:close/>
                </a:path>
              </a:pathLst>
            </a:custGeom>
            <a:solidFill>
              <a:srgbClr val="EB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6" name="Freeform 206">
              <a:extLst>
                <a:ext uri="{FF2B5EF4-FFF2-40B4-BE49-F238E27FC236}">
                  <a16:creationId xmlns:a16="http://schemas.microsoft.com/office/drawing/2014/main" id="{3F505208-EE13-A846-3DA4-18FD0696A1D3}"/>
                </a:ext>
              </a:extLst>
            </p:cNvPr>
            <p:cNvSpPr/>
            <p:nvPr/>
          </p:nvSpPr>
          <p:spPr bwMode="auto">
            <a:xfrm>
              <a:off x="7500938" y="3611563"/>
              <a:ext cx="523875" cy="466725"/>
            </a:xfrm>
            <a:custGeom>
              <a:avLst/>
              <a:gdLst>
                <a:gd name="T0" fmla="*/ 54 w 139"/>
                <a:gd name="T1" fmla="*/ 3 h 124"/>
                <a:gd name="T2" fmla="*/ 123 w 139"/>
                <a:gd name="T3" fmla="*/ 87 h 124"/>
                <a:gd name="T4" fmla="*/ 111 w 139"/>
                <a:gd name="T5" fmla="*/ 105 h 124"/>
                <a:gd name="T6" fmla="*/ 26 w 139"/>
                <a:gd name="T7" fmla="*/ 106 h 124"/>
                <a:gd name="T8" fmla="*/ 10 w 139"/>
                <a:gd name="T9" fmla="*/ 38 h 124"/>
                <a:gd name="T10" fmla="*/ 20 w 139"/>
                <a:gd name="T11" fmla="*/ 53 h 124"/>
                <a:gd name="T12" fmla="*/ 60 w 139"/>
                <a:gd name="T13" fmla="*/ 77 h 124"/>
                <a:gd name="T14" fmla="*/ 88 w 139"/>
                <a:gd name="T15" fmla="*/ 56 h 124"/>
                <a:gd name="T16" fmla="*/ 67 w 139"/>
                <a:gd name="T17" fmla="*/ 13 h 124"/>
                <a:gd name="T18" fmla="*/ 54 w 139"/>
                <a:gd name="T19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24">
                  <a:moveTo>
                    <a:pt x="54" y="3"/>
                  </a:moveTo>
                  <a:cubicBezTo>
                    <a:pt x="106" y="0"/>
                    <a:pt x="139" y="40"/>
                    <a:pt x="123" y="87"/>
                  </a:cubicBezTo>
                  <a:cubicBezTo>
                    <a:pt x="121" y="94"/>
                    <a:pt x="117" y="100"/>
                    <a:pt x="111" y="105"/>
                  </a:cubicBezTo>
                  <a:cubicBezTo>
                    <a:pt x="91" y="123"/>
                    <a:pt x="52" y="124"/>
                    <a:pt x="26" y="106"/>
                  </a:cubicBezTo>
                  <a:cubicBezTo>
                    <a:pt x="5" y="93"/>
                    <a:pt x="0" y="69"/>
                    <a:pt x="10" y="38"/>
                  </a:cubicBezTo>
                  <a:cubicBezTo>
                    <a:pt x="20" y="39"/>
                    <a:pt x="17" y="48"/>
                    <a:pt x="20" y="53"/>
                  </a:cubicBezTo>
                  <a:cubicBezTo>
                    <a:pt x="27" y="72"/>
                    <a:pt x="37" y="79"/>
                    <a:pt x="60" y="77"/>
                  </a:cubicBezTo>
                  <a:cubicBezTo>
                    <a:pt x="74" y="76"/>
                    <a:pt x="85" y="71"/>
                    <a:pt x="88" y="56"/>
                  </a:cubicBezTo>
                  <a:cubicBezTo>
                    <a:pt x="92" y="37"/>
                    <a:pt x="84" y="21"/>
                    <a:pt x="67" y="13"/>
                  </a:cubicBezTo>
                  <a:cubicBezTo>
                    <a:pt x="62" y="10"/>
                    <a:pt x="54" y="12"/>
                    <a:pt x="54" y="3"/>
                  </a:cubicBezTo>
                  <a:close/>
                </a:path>
              </a:pathLst>
            </a:custGeom>
            <a:solidFill>
              <a:srgbClr val="B3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7" name="Freeform 207">
              <a:extLst>
                <a:ext uri="{FF2B5EF4-FFF2-40B4-BE49-F238E27FC236}">
                  <a16:creationId xmlns:a16="http://schemas.microsoft.com/office/drawing/2014/main" id="{FDC0A682-4BB8-B12B-E71C-3B01D2B90293}"/>
                </a:ext>
              </a:extLst>
            </p:cNvPr>
            <p:cNvSpPr/>
            <p:nvPr/>
          </p:nvSpPr>
          <p:spPr bwMode="auto">
            <a:xfrm>
              <a:off x="7539038" y="3622675"/>
              <a:ext cx="315912" cy="307975"/>
            </a:xfrm>
            <a:custGeom>
              <a:avLst/>
              <a:gdLst>
                <a:gd name="T0" fmla="*/ 44 w 84"/>
                <a:gd name="T1" fmla="*/ 0 h 82"/>
                <a:gd name="T2" fmla="*/ 84 w 84"/>
                <a:gd name="T3" fmla="*/ 45 h 82"/>
                <a:gd name="T4" fmla="*/ 54 w 84"/>
                <a:gd name="T5" fmla="*/ 79 h 82"/>
                <a:gd name="T6" fmla="*/ 4 w 84"/>
                <a:gd name="T7" fmla="*/ 50 h 82"/>
                <a:gd name="T8" fmla="*/ 0 w 84"/>
                <a:gd name="T9" fmla="*/ 35 h 82"/>
                <a:gd name="T10" fmla="*/ 44 w 84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82">
                  <a:moveTo>
                    <a:pt x="44" y="0"/>
                  </a:moveTo>
                  <a:cubicBezTo>
                    <a:pt x="75" y="10"/>
                    <a:pt x="84" y="20"/>
                    <a:pt x="84" y="45"/>
                  </a:cubicBezTo>
                  <a:cubicBezTo>
                    <a:pt x="84" y="65"/>
                    <a:pt x="73" y="78"/>
                    <a:pt x="54" y="79"/>
                  </a:cubicBezTo>
                  <a:cubicBezTo>
                    <a:pt x="25" y="82"/>
                    <a:pt x="7" y="72"/>
                    <a:pt x="4" y="50"/>
                  </a:cubicBezTo>
                  <a:cubicBezTo>
                    <a:pt x="3" y="45"/>
                    <a:pt x="5" y="39"/>
                    <a:pt x="0" y="35"/>
                  </a:cubicBezTo>
                  <a:cubicBezTo>
                    <a:pt x="10" y="18"/>
                    <a:pt x="20" y="1"/>
                    <a:pt x="44" y="0"/>
                  </a:cubicBezTo>
                  <a:close/>
                </a:path>
              </a:pathLst>
            </a:custGeom>
            <a:solidFill>
              <a:srgbClr val="CB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8" name="Freeform 208">
              <a:extLst>
                <a:ext uri="{FF2B5EF4-FFF2-40B4-BE49-F238E27FC236}">
                  <a16:creationId xmlns:a16="http://schemas.microsoft.com/office/drawing/2014/main" id="{660B04AF-EE9A-36C9-B0F9-AD85415B01F3}"/>
                </a:ext>
              </a:extLst>
            </p:cNvPr>
            <p:cNvSpPr/>
            <p:nvPr/>
          </p:nvSpPr>
          <p:spPr bwMode="auto">
            <a:xfrm>
              <a:off x="8126413" y="3397250"/>
              <a:ext cx="120650" cy="311150"/>
            </a:xfrm>
            <a:custGeom>
              <a:avLst/>
              <a:gdLst>
                <a:gd name="T0" fmla="*/ 23 w 32"/>
                <a:gd name="T1" fmla="*/ 11 h 83"/>
                <a:gd name="T2" fmla="*/ 25 w 32"/>
                <a:gd name="T3" fmla="*/ 27 h 83"/>
                <a:gd name="T4" fmla="*/ 12 w 32"/>
                <a:gd name="T5" fmla="*/ 83 h 83"/>
                <a:gd name="T6" fmla="*/ 5 w 32"/>
                <a:gd name="T7" fmla="*/ 66 h 83"/>
                <a:gd name="T8" fmla="*/ 20 w 32"/>
                <a:gd name="T9" fmla="*/ 7 h 83"/>
                <a:gd name="T10" fmla="*/ 23 w 32"/>
                <a:gd name="T11" fmla="*/ 0 h 83"/>
                <a:gd name="T12" fmla="*/ 23 w 32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3">
                  <a:moveTo>
                    <a:pt x="23" y="11"/>
                  </a:moveTo>
                  <a:cubicBezTo>
                    <a:pt x="24" y="17"/>
                    <a:pt x="24" y="22"/>
                    <a:pt x="25" y="27"/>
                  </a:cubicBezTo>
                  <a:cubicBezTo>
                    <a:pt x="32" y="48"/>
                    <a:pt x="28" y="67"/>
                    <a:pt x="12" y="83"/>
                  </a:cubicBezTo>
                  <a:cubicBezTo>
                    <a:pt x="4" y="80"/>
                    <a:pt x="0" y="71"/>
                    <a:pt x="5" y="66"/>
                  </a:cubicBezTo>
                  <a:cubicBezTo>
                    <a:pt x="21" y="48"/>
                    <a:pt x="19" y="27"/>
                    <a:pt x="20" y="7"/>
                  </a:cubicBezTo>
                  <a:cubicBezTo>
                    <a:pt x="20" y="4"/>
                    <a:pt x="22" y="2"/>
                    <a:pt x="23" y="0"/>
                  </a:cubicBezTo>
                  <a:cubicBezTo>
                    <a:pt x="27" y="3"/>
                    <a:pt x="27" y="7"/>
                    <a:pt x="23" y="11"/>
                  </a:cubicBezTo>
                  <a:close/>
                </a:path>
              </a:pathLst>
            </a:custGeom>
            <a:solidFill>
              <a:srgbClr val="EB7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9" name="Freeform 209">
              <a:extLst>
                <a:ext uri="{FF2B5EF4-FFF2-40B4-BE49-F238E27FC236}">
                  <a16:creationId xmlns:a16="http://schemas.microsoft.com/office/drawing/2014/main" id="{870E9207-228C-3ADF-A918-9635A447ED4C}"/>
                </a:ext>
              </a:extLst>
            </p:cNvPr>
            <p:cNvSpPr/>
            <p:nvPr/>
          </p:nvSpPr>
          <p:spPr bwMode="auto">
            <a:xfrm>
              <a:off x="8213725" y="3309938"/>
              <a:ext cx="74612" cy="128588"/>
            </a:xfrm>
            <a:custGeom>
              <a:avLst/>
              <a:gdLst>
                <a:gd name="T0" fmla="*/ 0 w 20"/>
                <a:gd name="T1" fmla="*/ 34 h 34"/>
                <a:gd name="T2" fmla="*/ 0 w 20"/>
                <a:gd name="T3" fmla="*/ 23 h 34"/>
                <a:gd name="T4" fmla="*/ 20 w 20"/>
                <a:gd name="T5" fmla="*/ 19 h 34"/>
                <a:gd name="T6" fmla="*/ 20 w 20"/>
                <a:gd name="T7" fmla="*/ 30 h 34"/>
                <a:gd name="T8" fmla="*/ 0 w 20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0" y="34"/>
                  </a:moveTo>
                  <a:cubicBezTo>
                    <a:pt x="0" y="30"/>
                    <a:pt x="0" y="26"/>
                    <a:pt x="0" y="23"/>
                  </a:cubicBezTo>
                  <a:cubicBezTo>
                    <a:pt x="5" y="13"/>
                    <a:pt x="10" y="0"/>
                    <a:pt x="20" y="19"/>
                  </a:cubicBezTo>
                  <a:cubicBezTo>
                    <a:pt x="20" y="23"/>
                    <a:pt x="20" y="27"/>
                    <a:pt x="20" y="30"/>
                  </a:cubicBezTo>
                  <a:cubicBezTo>
                    <a:pt x="14" y="34"/>
                    <a:pt x="7" y="34"/>
                    <a:pt x="0" y="34"/>
                  </a:cubicBezTo>
                  <a:close/>
                </a:path>
              </a:pathLst>
            </a:custGeom>
            <a:solidFill>
              <a:srgbClr val="A65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0" name="Freeform 210">
              <a:extLst>
                <a:ext uri="{FF2B5EF4-FFF2-40B4-BE49-F238E27FC236}">
                  <a16:creationId xmlns:a16="http://schemas.microsoft.com/office/drawing/2014/main" id="{B55C98D2-6856-DC94-ABC6-FBFD9DE0199D}"/>
                </a:ext>
              </a:extLst>
            </p:cNvPr>
            <p:cNvSpPr/>
            <p:nvPr/>
          </p:nvSpPr>
          <p:spPr bwMode="auto">
            <a:xfrm>
              <a:off x="7704138" y="3252788"/>
              <a:ext cx="117475" cy="79375"/>
            </a:xfrm>
            <a:custGeom>
              <a:avLst/>
              <a:gdLst>
                <a:gd name="T0" fmla="*/ 0 w 31"/>
                <a:gd name="T1" fmla="*/ 14 h 21"/>
                <a:gd name="T2" fmla="*/ 31 w 31"/>
                <a:gd name="T3" fmla="*/ 10 h 21"/>
                <a:gd name="T4" fmla="*/ 0 w 31"/>
                <a:gd name="T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1">
                  <a:moveTo>
                    <a:pt x="0" y="14"/>
                  </a:moveTo>
                  <a:cubicBezTo>
                    <a:pt x="10" y="12"/>
                    <a:pt x="19" y="0"/>
                    <a:pt x="31" y="10"/>
                  </a:cubicBezTo>
                  <a:cubicBezTo>
                    <a:pt x="22" y="19"/>
                    <a:pt x="12" y="21"/>
                    <a:pt x="0" y="14"/>
                  </a:cubicBezTo>
                  <a:close/>
                </a:path>
              </a:pathLst>
            </a:custGeom>
            <a:solidFill>
              <a:srgbClr val="FDE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1" name="Freeform 211">
              <a:extLst>
                <a:ext uri="{FF2B5EF4-FFF2-40B4-BE49-F238E27FC236}">
                  <a16:creationId xmlns:a16="http://schemas.microsoft.com/office/drawing/2014/main" id="{1079E80B-54F0-0C5D-72FE-773684C393C6}"/>
                </a:ext>
              </a:extLst>
            </p:cNvPr>
            <p:cNvSpPr/>
            <p:nvPr/>
          </p:nvSpPr>
          <p:spPr bwMode="auto">
            <a:xfrm>
              <a:off x="7464425" y="3276600"/>
              <a:ext cx="71437" cy="41275"/>
            </a:xfrm>
            <a:custGeom>
              <a:avLst/>
              <a:gdLst>
                <a:gd name="T0" fmla="*/ 0 w 19"/>
                <a:gd name="T1" fmla="*/ 0 h 11"/>
                <a:gd name="T2" fmla="*/ 19 w 19"/>
                <a:gd name="T3" fmla="*/ 0 h 11"/>
                <a:gd name="T4" fmla="*/ 11 w 19"/>
                <a:gd name="T5" fmla="*/ 11 h 11"/>
                <a:gd name="T6" fmla="*/ 0 w 1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cubicBezTo>
                    <a:pt x="6" y="0"/>
                    <a:pt x="13" y="0"/>
                    <a:pt x="19" y="0"/>
                  </a:cubicBezTo>
                  <a:cubicBezTo>
                    <a:pt x="19" y="6"/>
                    <a:pt x="17" y="10"/>
                    <a:pt x="11" y="11"/>
                  </a:cubicBezTo>
                  <a:cubicBezTo>
                    <a:pt x="4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DE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2" name="Freeform 212">
              <a:extLst>
                <a:ext uri="{FF2B5EF4-FFF2-40B4-BE49-F238E27FC236}">
                  <a16:creationId xmlns:a16="http://schemas.microsoft.com/office/drawing/2014/main" id="{7CFBAD41-9CEE-9847-7C67-A1A3E35F53DA}"/>
                </a:ext>
              </a:extLst>
            </p:cNvPr>
            <p:cNvSpPr/>
            <p:nvPr/>
          </p:nvSpPr>
          <p:spPr bwMode="auto">
            <a:xfrm>
              <a:off x="7931150" y="3252788"/>
              <a:ext cx="60325" cy="101600"/>
            </a:xfrm>
            <a:custGeom>
              <a:avLst/>
              <a:gdLst>
                <a:gd name="T0" fmla="*/ 0 w 16"/>
                <a:gd name="T1" fmla="*/ 10 h 27"/>
                <a:gd name="T2" fmla="*/ 16 w 16"/>
                <a:gd name="T3" fmla="*/ 10 h 27"/>
                <a:gd name="T4" fmla="*/ 0 w 16"/>
                <a:gd name="T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7">
                  <a:moveTo>
                    <a:pt x="0" y="10"/>
                  </a:moveTo>
                  <a:cubicBezTo>
                    <a:pt x="5" y="7"/>
                    <a:pt x="11" y="0"/>
                    <a:pt x="16" y="10"/>
                  </a:cubicBezTo>
                  <a:cubicBezTo>
                    <a:pt x="11" y="11"/>
                    <a:pt x="5" y="27"/>
                    <a:pt x="0" y="10"/>
                  </a:cubicBezTo>
                  <a:close/>
                </a:path>
              </a:pathLst>
            </a:custGeom>
            <a:solidFill>
              <a:srgbClr val="FDE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3" name="Freeform 213">
              <a:extLst>
                <a:ext uri="{FF2B5EF4-FFF2-40B4-BE49-F238E27FC236}">
                  <a16:creationId xmlns:a16="http://schemas.microsoft.com/office/drawing/2014/main" id="{9C6248E1-19A8-291C-316C-2BD065A6D7CD}"/>
                </a:ext>
              </a:extLst>
            </p:cNvPr>
            <p:cNvSpPr/>
            <p:nvPr/>
          </p:nvSpPr>
          <p:spPr bwMode="auto">
            <a:xfrm>
              <a:off x="8167688" y="3625850"/>
              <a:ext cx="184150" cy="271463"/>
            </a:xfrm>
            <a:custGeom>
              <a:avLst/>
              <a:gdLst>
                <a:gd name="T0" fmla="*/ 36 w 49"/>
                <a:gd name="T1" fmla="*/ 69 h 72"/>
                <a:gd name="T2" fmla="*/ 15 w 49"/>
                <a:gd name="T3" fmla="*/ 51 h 72"/>
                <a:gd name="T4" fmla="*/ 0 w 49"/>
                <a:gd name="T5" fmla="*/ 45 h 72"/>
                <a:gd name="T6" fmla="*/ 48 w 49"/>
                <a:gd name="T7" fmla="*/ 0 h 72"/>
                <a:gd name="T8" fmla="*/ 44 w 49"/>
                <a:gd name="T9" fmla="*/ 12 h 72"/>
                <a:gd name="T10" fmla="*/ 45 w 49"/>
                <a:gd name="T11" fmla="*/ 37 h 72"/>
                <a:gd name="T12" fmla="*/ 43 w 49"/>
                <a:gd name="T13" fmla="*/ 46 h 72"/>
                <a:gd name="T14" fmla="*/ 36 w 49"/>
                <a:gd name="T1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2">
                  <a:moveTo>
                    <a:pt x="36" y="69"/>
                  </a:moveTo>
                  <a:cubicBezTo>
                    <a:pt x="27" y="66"/>
                    <a:pt x="10" y="72"/>
                    <a:pt x="15" y="51"/>
                  </a:cubicBezTo>
                  <a:cubicBezTo>
                    <a:pt x="16" y="43"/>
                    <a:pt x="5" y="48"/>
                    <a:pt x="0" y="45"/>
                  </a:cubicBezTo>
                  <a:cubicBezTo>
                    <a:pt x="18" y="32"/>
                    <a:pt x="24" y="6"/>
                    <a:pt x="48" y="0"/>
                  </a:cubicBezTo>
                  <a:cubicBezTo>
                    <a:pt x="49" y="4"/>
                    <a:pt x="48" y="9"/>
                    <a:pt x="44" y="12"/>
                  </a:cubicBezTo>
                  <a:cubicBezTo>
                    <a:pt x="35" y="21"/>
                    <a:pt x="27" y="29"/>
                    <a:pt x="45" y="37"/>
                  </a:cubicBezTo>
                  <a:cubicBezTo>
                    <a:pt x="48" y="39"/>
                    <a:pt x="49" y="45"/>
                    <a:pt x="43" y="46"/>
                  </a:cubicBezTo>
                  <a:cubicBezTo>
                    <a:pt x="17" y="47"/>
                    <a:pt x="36" y="61"/>
                    <a:pt x="36" y="69"/>
                  </a:cubicBezTo>
                  <a:close/>
                </a:path>
              </a:pathLst>
            </a:custGeom>
            <a:solidFill>
              <a:srgbClr val="FAB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4" name="Freeform 214">
              <a:extLst>
                <a:ext uri="{FF2B5EF4-FFF2-40B4-BE49-F238E27FC236}">
                  <a16:creationId xmlns:a16="http://schemas.microsoft.com/office/drawing/2014/main" id="{B3088C66-F63C-50CE-6A61-4732E717376F}"/>
                </a:ext>
              </a:extLst>
            </p:cNvPr>
            <p:cNvSpPr/>
            <p:nvPr/>
          </p:nvSpPr>
          <p:spPr bwMode="auto">
            <a:xfrm>
              <a:off x="7132638" y="3660775"/>
              <a:ext cx="233362" cy="319088"/>
            </a:xfrm>
            <a:custGeom>
              <a:avLst/>
              <a:gdLst>
                <a:gd name="T0" fmla="*/ 51 w 62"/>
                <a:gd name="T1" fmla="*/ 69 h 85"/>
                <a:gd name="T2" fmla="*/ 31 w 62"/>
                <a:gd name="T3" fmla="*/ 85 h 85"/>
                <a:gd name="T4" fmla="*/ 11 w 62"/>
                <a:gd name="T5" fmla="*/ 58 h 85"/>
                <a:gd name="T6" fmla="*/ 0 w 62"/>
                <a:gd name="T7" fmla="*/ 45 h 85"/>
                <a:gd name="T8" fmla="*/ 14 w 62"/>
                <a:gd name="T9" fmla="*/ 15 h 85"/>
                <a:gd name="T10" fmla="*/ 50 w 62"/>
                <a:gd name="T11" fmla="*/ 0 h 85"/>
                <a:gd name="T12" fmla="*/ 52 w 62"/>
                <a:gd name="T13" fmla="*/ 9 h 85"/>
                <a:gd name="T14" fmla="*/ 55 w 62"/>
                <a:gd name="T15" fmla="*/ 30 h 85"/>
                <a:gd name="T16" fmla="*/ 62 w 62"/>
                <a:gd name="T17" fmla="*/ 37 h 85"/>
                <a:gd name="T18" fmla="*/ 56 w 62"/>
                <a:gd name="T19" fmla="*/ 41 h 85"/>
                <a:gd name="T20" fmla="*/ 49 w 62"/>
                <a:gd name="T21" fmla="*/ 61 h 85"/>
                <a:gd name="T22" fmla="*/ 51 w 62"/>
                <a:gd name="T23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85">
                  <a:moveTo>
                    <a:pt x="51" y="69"/>
                  </a:moveTo>
                  <a:cubicBezTo>
                    <a:pt x="27" y="63"/>
                    <a:pt x="26" y="63"/>
                    <a:pt x="31" y="85"/>
                  </a:cubicBezTo>
                  <a:cubicBezTo>
                    <a:pt x="17" y="82"/>
                    <a:pt x="3" y="79"/>
                    <a:pt x="11" y="58"/>
                  </a:cubicBezTo>
                  <a:cubicBezTo>
                    <a:pt x="14" y="50"/>
                    <a:pt x="10" y="45"/>
                    <a:pt x="0" y="45"/>
                  </a:cubicBezTo>
                  <a:cubicBezTo>
                    <a:pt x="2" y="34"/>
                    <a:pt x="23" y="31"/>
                    <a:pt x="14" y="15"/>
                  </a:cubicBezTo>
                  <a:cubicBezTo>
                    <a:pt x="26" y="10"/>
                    <a:pt x="38" y="5"/>
                    <a:pt x="50" y="0"/>
                  </a:cubicBezTo>
                  <a:cubicBezTo>
                    <a:pt x="50" y="3"/>
                    <a:pt x="51" y="6"/>
                    <a:pt x="52" y="9"/>
                  </a:cubicBezTo>
                  <a:cubicBezTo>
                    <a:pt x="45" y="18"/>
                    <a:pt x="38" y="26"/>
                    <a:pt x="55" y="30"/>
                  </a:cubicBezTo>
                  <a:cubicBezTo>
                    <a:pt x="59" y="31"/>
                    <a:pt x="62" y="33"/>
                    <a:pt x="62" y="37"/>
                  </a:cubicBezTo>
                  <a:cubicBezTo>
                    <a:pt x="62" y="40"/>
                    <a:pt x="59" y="41"/>
                    <a:pt x="56" y="41"/>
                  </a:cubicBezTo>
                  <a:cubicBezTo>
                    <a:pt x="29" y="39"/>
                    <a:pt x="36" y="49"/>
                    <a:pt x="49" y="61"/>
                  </a:cubicBezTo>
                  <a:cubicBezTo>
                    <a:pt x="51" y="63"/>
                    <a:pt x="50" y="66"/>
                    <a:pt x="51" y="69"/>
                  </a:cubicBezTo>
                  <a:close/>
                </a:path>
              </a:pathLst>
            </a:custGeom>
            <a:solidFill>
              <a:srgbClr val="FAB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5" name="Freeform 215">
              <a:extLst>
                <a:ext uri="{FF2B5EF4-FFF2-40B4-BE49-F238E27FC236}">
                  <a16:creationId xmlns:a16="http://schemas.microsoft.com/office/drawing/2014/main" id="{40619481-8D88-9614-76EE-F8477FCDF771}"/>
                </a:ext>
              </a:extLst>
            </p:cNvPr>
            <p:cNvSpPr/>
            <p:nvPr/>
          </p:nvSpPr>
          <p:spPr bwMode="auto">
            <a:xfrm>
              <a:off x="7500938" y="2574925"/>
              <a:ext cx="493712" cy="463550"/>
            </a:xfrm>
            <a:custGeom>
              <a:avLst/>
              <a:gdLst>
                <a:gd name="T0" fmla="*/ 50 w 131"/>
                <a:gd name="T1" fmla="*/ 6 h 123"/>
                <a:gd name="T2" fmla="*/ 126 w 131"/>
                <a:gd name="T3" fmla="*/ 60 h 123"/>
                <a:gd name="T4" fmla="*/ 77 w 131"/>
                <a:gd name="T5" fmla="*/ 120 h 123"/>
                <a:gd name="T6" fmla="*/ 13 w 131"/>
                <a:gd name="T7" fmla="*/ 96 h 123"/>
                <a:gd name="T8" fmla="*/ 13 w 131"/>
                <a:gd name="T9" fmla="*/ 36 h 123"/>
                <a:gd name="T10" fmla="*/ 19 w 131"/>
                <a:gd name="T11" fmla="*/ 48 h 123"/>
                <a:gd name="T12" fmla="*/ 57 w 131"/>
                <a:gd name="T13" fmla="*/ 80 h 123"/>
                <a:gd name="T14" fmla="*/ 88 w 131"/>
                <a:gd name="T15" fmla="*/ 57 h 123"/>
                <a:gd name="T16" fmla="*/ 67 w 131"/>
                <a:gd name="T17" fmla="*/ 16 h 123"/>
                <a:gd name="T18" fmla="*/ 50 w 131"/>
                <a:gd name="T19" fmla="*/ 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23">
                  <a:moveTo>
                    <a:pt x="50" y="6"/>
                  </a:moveTo>
                  <a:cubicBezTo>
                    <a:pt x="101" y="0"/>
                    <a:pt x="121" y="28"/>
                    <a:pt x="126" y="60"/>
                  </a:cubicBezTo>
                  <a:cubicBezTo>
                    <a:pt x="131" y="94"/>
                    <a:pt x="113" y="117"/>
                    <a:pt x="77" y="120"/>
                  </a:cubicBezTo>
                  <a:cubicBezTo>
                    <a:pt x="53" y="123"/>
                    <a:pt x="29" y="118"/>
                    <a:pt x="13" y="96"/>
                  </a:cubicBezTo>
                  <a:cubicBezTo>
                    <a:pt x="0" y="76"/>
                    <a:pt x="2" y="56"/>
                    <a:pt x="13" y="36"/>
                  </a:cubicBezTo>
                  <a:cubicBezTo>
                    <a:pt x="18" y="39"/>
                    <a:pt x="18" y="44"/>
                    <a:pt x="19" y="48"/>
                  </a:cubicBezTo>
                  <a:cubicBezTo>
                    <a:pt x="23" y="69"/>
                    <a:pt x="36" y="80"/>
                    <a:pt x="57" y="80"/>
                  </a:cubicBezTo>
                  <a:cubicBezTo>
                    <a:pt x="74" y="80"/>
                    <a:pt x="85" y="72"/>
                    <a:pt x="88" y="57"/>
                  </a:cubicBezTo>
                  <a:cubicBezTo>
                    <a:pt x="92" y="36"/>
                    <a:pt x="84" y="22"/>
                    <a:pt x="67" y="16"/>
                  </a:cubicBezTo>
                  <a:cubicBezTo>
                    <a:pt x="61" y="13"/>
                    <a:pt x="51" y="16"/>
                    <a:pt x="50" y="6"/>
                  </a:cubicBezTo>
                  <a:close/>
                </a:path>
              </a:pathLst>
            </a:custGeom>
            <a:solidFill>
              <a:srgbClr val="B3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6" name="Freeform 216">
              <a:extLst>
                <a:ext uri="{FF2B5EF4-FFF2-40B4-BE49-F238E27FC236}">
                  <a16:creationId xmlns:a16="http://schemas.microsoft.com/office/drawing/2014/main" id="{4449013B-72A7-9326-A607-1ADA9AA984C2}"/>
                </a:ext>
              </a:extLst>
            </p:cNvPr>
            <p:cNvSpPr/>
            <p:nvPr/>
          </p:nvSpPr>
          <p:spPr bwMode="auto">
            <a:xfrm>
              <a:off x="7550150" y="2598738"/>
              <a:ext cx="323850" cy="307975"/>
            </a:xfrm>
            <a:custGeom>
              <a:avLst/>
              <a:gdLst>
                <a:gd name="T0" fmla="*/ 37 w 86"/>
                <a:gd name="T1" fmla="*/ 0 h 82"/>
                <a:gd name="T2" fmla="*/ 46 w 86"/>
                <a:gd name="T3" fmla="*/ 3 h 82"/>
                <a:gd name="T4" fmla="*/ 79 w 86"/>
                <a:gd name="T5" fmla="*/ 26 h 82"/>
                <a:gd name="T6" fmla="*/ 73 w 86"/>
                <a:gd name="T7" fmla="*/ 69 h 82"/>
                <a:gd name="T8" fmla="*/ 29 w 86"/>
                <a:gd name="T9" fmla="*/ 77 h 82"/>
                <a:gd name="T10" fmla="*/ 0 w 86"/>
                <a:gd name="T11" fmla="*/ 30 h 82"/>
                <a:gd name="T12" fmla="*/ 37 w 86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37" y="0"/>
                  </a:moveTo>
                  <a:cubicBezTo>
                    <a:pt x="39" y="3"/>
                    <a:pt x="42" y="4"/>
                    <a:pt x="46" y="3"/>
                  </a:cubicBezTo>
                  <a:cubicBezTo>
                    <a:pt x="62" y="3"/>
                    <a:pt x="75" y="10"/>
                    <a:pt x="79" y="26"/>
                  </a:cubicBezTo>
                  <a:cubicBezTo>
                    <a:pt x="82" y="40"/>
                    <a:pt x="86" y="56"/>
                    <a:pt x="73" y="69"/>
                  </a:cubicBezTo>
                  <a:cubicBezTo>
                    <a:pt x="60" y="82"/>
                    <a:pt x="44" y="82"/>
                    <a:pt x="29" y="77"/>
                  </a:cubicBezTo>
                  <a:cubicBezTo>
                    <a:pt x="6" y="70"/>
                    <a:pt x="1" y="61"/>
                    <a:pt x="0" y="30"/>
                  </a:cubicBezTo>
                  <a:cubicBezTo>
                    <a:pt x="6" y="11"/>
                    <a:pt x="19" y="3"/>
                    <a:pt x="37" y="0"/>
                  </a:cubicBezTo>
                  <a:close/>
                </a:path>
              </a:pathLst>
            </a:custGeom>
            <a:solidFill>
              <a:srgbClr val="CC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7" name="Freeform 217">
              <a:extLst>
                <a:ext uri="{FF2B5EF4-FFF2-40B4-BE49-F238E27FC236}">
                  <a16:creationId xmlns:a16="http://schemas.microsoft.com/office/drawing/2014/main" id="{DD10A4F7-474C-EE5A-E7DB-1E035A765C8B}"/>
                </a:ext>
              </a:extLst>
            </p:cNvPr>
            <p:cNvSpPr/>
            <p:nvPr/>
          </p:nvSpPr>
          <p:spPr bwMode="auto">
            <a:xfrm>
              <a:off x="8142288" y="2593975"/>
              <a:ext cx="217487" cy="268288"/>
            </a:xfrm>
            <a:custGeom>
              <a:avLst/>
              <a:gdLst>
                <a:gd name="T0" fmla="*/ 43 w 58"/>
                <a:gd name="T1" fmla="*/ 71 h 71"/>
                <a:gd name="T2" fmla="*/ 16 w 58"/>
                <a:gd name="T3" fmla="*/ 64 h 71"/>
                <a:gd name="T4" fmla="*/ 0 w 58"/>
                <a:gd name="T5" fmla="*/ 46 h 71"/>
                <a:gd name="T6" fmla="*/ 43 w 58"/>
                <a:gd name="T7" fmla="*/ 7 h 71"/>
                <a:gd name="T8" fmla="*/ 53 w 58"/>
                <a:gd name="T9" fmla="*/ 3 h 71"/>
                <a:gd name="T10" fmla="*/ 51 w 58"/>
                <a:gd name="T11" fmla="*/ 15 h 71"/>
                <a:gd name="T12" fmla="*/ 52 w 58"/>
                <a:gd name="T13" fmla="*/ 38 h 71"/>
                <a:gd name="T14" fmla="*/ 51 w 58"/>
                <a:gd name="T15" fmla="*/ 47 h 71"/>
                <a:gd name="T16" fmla="*/ 43 w 58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71">
                  <a:moveTo>
                    <a:pt x="43" y="71"/>
                  </a:moveTo>
                  <a:cubicBezTo>
                    <a:pt x="34" y="69"/>
                    <a:pt x="25" y="66"/>
                    <a:pt x="16" y="64"/>
                  </a:cubicBezTo>
                  <a:cubicBezTo>
                    <a:pt x="26" y="47"/>
                    <a:pt x="25" y="46"/>
                    <a:pt x="0" y="46"/>
                  </a:cubicBezTo>
                  <a:cubicBezTo>
                    <a:pt x="26" y="40"/>
                    <a:pt x="23" y="12"/>
                    <a:pt x="43" y="7"/>
                  </a:cubicBezTo>
                  <a:cubicBezTo>
                    <a:pt x="46" y="6"/>
                    <a:pt x="49" y="0"/>
                    <a:pt x="53" y="3"/>
                  </a:cubicBezTo>
                  <a:cubicBezTo>
                    <a:pt x="58" y="7"/>
                    <a:pt x="54" y="11"/>
                    <a:pt x="51" y="15"/>
                  </a:cubicBezTo>
                  <a:cubicBezTo>
                    <a:pt x="42" y="23"/>
                    <a:pt x="32" y="31"/>
                    <a:pt x="52" y="38"/>
                  </a:cubicBezTo>
                  <a:cubicBezTo>
                    <a:pt x="56" y="39"/>
                    <a:pt x="56" y="47"/>
                    <a:pt x="51" y="47"/>
                  </a:cubicBezTo>
                  <a:cubicBezTo>
                    <a:pt x="25" y="48"/>
                    <a:pt x="41" y="62"/>
                    <a:pt x="43" y="71"/>
                  </a:cubicBezTo>
                  <a:close/>
                </a:path>
              </a:pathLst>
            </a:custGeom>
            <a:solidFill>
              <a:srgbClr val="FAB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9763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9087" y="170656"/>
            <a:ext cx="11572875" cy="725488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A664FBE-021C-47D0-AAD5-537D6BDE1989}"/>
              </a:ext>
            </a:extLst>
          </p:cNvPr>
          <p:cNvSpPr/>
          <p:nvPr/>
        </p:nvSpPr>
        <p:spPr>
          <a:xfrm>
            <a:off x="1" y="2462553"/>
            <a:ext cx="4231532" cy="468000"/>
          </a:xfrm>
          <a:prstGeom prst="rect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BEA8A08-4127-479C-B05C-2496C9F99126}"/>
              </a:ext>
            </a:extLst>
          </p:cNvPr>
          <p:cNvGrpSpPr/>
          <p:nvPr/>
        </p:nvGrpSpPr>
        <p:grpSpPr>
          <a:xfrm>
            <a:off x="713380" y="2511890"/>
            <a:ext cx="3485558" cy="2089866"/>
            <a:chOff x="720002" y="2416191"/>
            <a:chExt cx="3557290" cy="20898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2DDF1AE-BF3E-48F3-A830-5170EA4705C2}"/>
                </a:ext>
              </a:extLst>
            </p:cNvPr>
            <p:cNvSpPr txBox="1"/>
            <p:nvPr/>
          </p:nvSpPr>
          <p:spPr>
            <a:xfrm>
              <a:off x="720002" y="2416191"/>
              <a:ext cx="34019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F5B7C1D-67A5-4B07-A41C-9DB1245212F8}"/>
                </a:ext>
              </a:extLst>
            </p:cNvPr>
            <p:cNvSpPr txBox="1"/>
            <p:nvPr/>
          </p:nvSpPr>
          <p:spPr>
            <a:xfrm>
              <a:off x="875365" y="2774814"/>
              <a:ext cx="340192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0D8C68F-CFC9-4848-AC21-BDAA823C40F2}"/>
              </a:ext>
            </a:extLst>
          </p:cNvPr>
          <p:cNvGrpSpPr/>
          <p:nvPr/>
        </p:nvGrpSpPr>
        <p:grpSpPr>
          <a:xfrm>
            <a:off x="713378" y="1788840"/>
            <a:ext cx="3131919" cy="567656"/>
            <a:chOff x="6324699" y="2356411"/>
            <a:chExt cx="2736305" cy="56765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63EC72-D734-4C7F-8AAA-A0F5C0A5648F}"/>
                </a:ext>
              </a:extLst>
            </p:cNvPr>
            <p:cNvSpPr txBox="1"/>
            <p:nvPr/>
          </p:nvSpPr>
          <p:spPr>
            <a:xfrm>
              <a:off x="6324700" y="2616290"/>
              <a:ext cx="2736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04643B-09D0-4F1A-923C-364D1C9C1094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B3CD4EA-DB3E-48C5-A52B-EAA7B7ACDDBE}"/>
              </a:ext>
            </a:extLst>
          </p:cNvPr>
          <p:cNvSpPr/>
          <p:nvPr/>
        </p:nvSpPr>
        <p:spPr>
          <a:xfrm>
            <a:off x="7960468" y="2462553"/>
            <a:ext cx="4231532" cy="46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337F39-BDF4-4E49-BBDA-195B367B3138}"/>
              </a:ext>
            </a:extLst>
          </p:cNvPr>
          <p:cNvGrpSpPr/>
          <p:nvPr/>
        </p:nvGrpSpPr>
        <p:grpSpPr>
          <a:xfrm>
            <a:off x="8158280" y="2511890"/>
            <a:ext cx="3503816" cy="2089867"/>
            <a:chOff x="193826" y="2416191"/>
            <a:chExt cx="3575924" cy="208986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728EBD-8431-4B10-BDA8-6C3B7643E8EF}"/>
                </a:ext>
              </a:extLst>
            </p:cNvPr>
            <p:cNvSpPr txBox="1"/>
            <p:nvPr/>
          </p:nvSpPr>
          <p:spPr>
            <a:xfrm>
              <a:off x="193826" y="2416191"/>
              <a:ext cx="34019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06D539C-84E0-4024-87E5-16B85E6F4B9C}"/>
                </a:ext>
              </a:extLst>
            </p:cNvPr>
            <p:cNvSpPr txBox="1"/>
            <p:nvPr/>
          </p:nvSpPr>
          <p:spPr>
            <a:xfrm>
              <a:off x="367823" y="2774815"/>
              <a:ext cx="3401927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A11D36-FF9B-42C2-8D97-4F6C21F4B144}"/>
              </a:ext>
            </a:extLst>
          </p:cNvPr>
          <p:cNvGrpSpPr/>
          <p:nvPr/>
        </p:nvGrpSpPr>
        <p:grpSpPr>
          <a:xfrm>
            <a:off x="8359691" y="1788840"/>
            <a:ext cx="3131917" cy="567656"/>
            <a:chOff x="6050230" y="2356411"/>
            <a:chExt cx="2736304" cy="56765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7BFF34F-FC1C-4344-9874-6E2A69AF8BA6}"/>
                </a:ext>
              </a:extLst>
            </p:cNvPr>
            <p:cNvSpPr txBox="1"/>
            <p:nvPr/>
          </p:nvSpPr>
          <p:spPr>
            <a:xfrm>
              <a:off x="6050230" y="2616290"/>
              <a:ext cx="2736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05CECFD-C1AA-445C-B9DF-8B21704734FA}"/>
                </a:ext>
              </a:extLst>
            </p:cNvPr>
            <p:cNvSpPr txBox="1"/>
            <p:nvPr/>
          </p:nvSpPr>
          <p:spPr>
            <a:xfrm>
              <a:off x="6050230" y="2356411"/>
              <a:ext cx="2736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Rectángulo 4"/>
          <p:cNvSpPr/>
          <p:nvPr/>
        </p:nvSpPr>
        <p:spPr>
          <a:xfrm>
            <a:off x="297594" y="4927124"/>
            <a:ext cx="4017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dirty="0">
                <a:solidFill>
                  <a:srgbClr val="3C4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dirty="0">
              <a:solidFill>
                <a:srgbClr val="3C4A9A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6858000" y="5037456"/>
            <a:ext cx="4017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dirty="0">
                <a:solidFill>
                  <a:srgbClr val="3C4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dirty="0">
              <a:solidFill>
                <a:srgbClr val="3C4A9A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1777DE8-73A6-C23B-AC63-116CEAFCEFC7}"/>
              </a:ext>
            </a:extLst>
          </p:cNvPr>
          <p:cNvGrpSpPr/>
          <p:nvPr/>
        </p:nvGrpSpPr>
        <p:grpSpPr>
          <a:xfrm>
            <a:off x="4430713" y="2354263"/>
            <a:ext cx="3311525" cy="3311525"/>
            <a:chOff x="4430713" y="2354263"/>
            <a:chExt cx="3311525" cy="3311525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B1C149D8-A5FC-4DCB-9E77-F9546CE4FD9C}"/>
                </a:ext>
              </a:extLst>
            </p:cNvPr>
            <p:cNvSpPr/>
            <p:nvPr/>
          </p:nvSpPr>
          <p:spPr bwMode="auto">
            <a:xfrm>
              <a:off x="4713288" y="2684463"/>
              <a:ext cx="3028950" cy="2981325"/>
            </a:xfrm>
            <a:custGeom>
              <a:avLst/>
              <a:gdLst>
                <a:gd name="T0" fmla="*/ 1873 w 1873"/>
                <a:gd name="T1" fmla="*/ 600 h 1844"/>
                <a:gd name="T2" fmla="*/ 1850 w 1873"/>
                <a:gd name="T3" fmla="*/ 716 h 1844"/>
                <a:gd name="T4" fmla="*/ 1702 w 1873"/>
                <a:gd name="T5" fmla="*/ 1010 h 1844"/>
                <a:gd name="T6" fmla="*/ 1373 w 1873"/>
                <a:gd name="T7" fmla="*/ 1239 h 1844"/>
                <a:gd name="T8" fmla="*/ 1244 w 1873"/>
                <a:gd name="T9" fmla="*/ 1272 h 1844"/>
                <a:gd name="T10" fmla="*/ 1049 w 1873"/>
                <a:gd name="T11" fmla="*/ 1445 h 1844"/>
                <a:gd name="T12" fmla="*/ 943 w 1873"/>
                <a:gd name="T13" fmla="*/ 1621 h 1844"/>
                <a:gd name="T14" fmla="*/ 788 w 1873"/>
                <a:gd name="T15" fmla="*/ 1752 h 1844"/>
                <a:gd name="T16" fmla="*/ 562 w 1873"/>
                <a:gd name="T17" fmla="*/ 1836 h 1844"/>
                <a:gd name="T18" fmla="*/ 513 w 1873"/>
                <a:gd name="T19" fmla="*/ 1844 h 1844"/>
                <a:gd name="T20" fmla="*/ 421 w 1873"/>
                <a:gd name="T21" fmla="*/ 1844 h 1844"/>
                <a:gd name="T22" fmla="*/ 354 w 1873"/>
                <a:gd name="T23" fmla="*/ 1839 h 1844"/>
                <a:gd name="T24" fmla="*/ 220 w 1873"/>
                <a:gd name="T25" fmla="*/ 1804 h 1844"/>
                <a:gd name="T26" fmla="*/ 14 w 1873"/>
                <a:gd name="T27" fmla="*/ 1668 h 1844"/>
                <a:gd name="T28" fmla="*/ 0 w 1873"/>
                <a:gd name="T29" fmla="*/ 1645 h 1844"/>
                <a:gd name="T30" fmla="*/ 55 w 1873"/>
                <a:gd name="T31" fmla="*/ 1594 h 1844"/>
                <a:gd name="T32" fmla="*/ 98 w 1873"/>
                <a:gd name="T33" fmla="*/ 1626 h 1844"/>
                <a:gd name="T34" fmla="*/ 389 w 1873"/>
                <a:gd name="T35" fmla="*/ 1759 h 1844"/>
                <a:gd name="T36" fmla="*/ 606 w 1873"/>
                <a:gd name="T37" fmla="*/ 1745 h 1844"/>
                <a:gd name="T38" fmla="*/ 695 w 1873"/>
                <a:gd name="T39" fmla="*/ 1712 h 1844"/>
                <a:gd name="T40" fmla="*/ 744 w 1873"/>
                <a:gd name="T41" fmla="*/ 1687 h 1844"/>
                <a:gd name="T42" fmla="*/ 805 w 1873"/>
                <a:gd name="T43" fmla="*/ 1642 h 1844"/>
                <a:gd name="T44" fmla="*/ 939 w 1873"/>
                <a:gd name="T45" fmla="*/ 1491 h 1844"/>
                <a:gd name="T46" fmla="*/ 988 w 1873"/>
                <a:gd name="T47" fmla="*/ 1384 h 1844"/>
                <a:gd name="T48" fmla="*/ 1023 w 1873"/>
                <a:gd name="T49" fmla="*/ 1326 h 1844"/>
                <a:gd name="T50" fmla="*/ 1255 w 1873"/>
                <a:gd name="T51" fmla="*/ 1187 h 1844"/>
                <a:gd name="T52" fmla="*/ 1568 w 1873"/>
                <a:gd name="T53" fmla="*/ 1034 h 1844"/>
                <a:gd name="T54" fmla="*/ 1787 w 1873"/>
                <a:gd name="T55" fmla="*/ 625 h 1844"/>
                <a:gd name="T56" fmla="*/ 1792 w 1873"/>
                <a:gd name="T57" fmla="*/ 562 h 1844"/>
                <a:gd name="T58" fmla="*/ 1792 w 1873"/>
                <a:gd name="T59" fmla="*/ 510 h 1844"/>
                <a:gd name="T60" fmla="*/ 1620 w 1873"/>
                <a:gd name="T61" fmla="*/ 94 h 1844"/>
                <a:gd name="T62" fmla="*/ 1591 w 1873"/>
                <a:gd name="T63" fmla="*/ 54 h 1844"/>
                <a:gd name="T64" fmla="*/ 1641 w 1873"/>
                <a:gd name="T65" fmla="*/ 0 h 1844"/>
                <a:gd name="T66" fmla="*/ 1662 w 1873"/>
                <a:gd name="T67" fmla="*/ 11 h 1844"/>
                <a:gd name="T68" fmla="*/ 1815 w 1873"/>
                <a:gd name="T69" fmla="*/ 230 h 1844"/>
                <a:gd name="T70" fmla="*/ 1846 w 1873"/>
                <a:gd name="T71" fmla="*/ 308 h 1844"/>
                <a:gd name="T72" fmla="*/ 1871 w 1873"/>
                <a:gd name="T73" fmla="*/ 471 h 1844"/>
                <a:gd name="T74" fmla="*/ 1873 w 1873"/>
                <a:gd name="T75" fmla="*/ 476 h 1844"/>
                <a:gd name="T76" fmla="*/ 1873 w 1873"/>
                <a:gd name="T77" fmla="*/ 600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2" h="1844">
                  <a:moveTo>
                    <a:pt x="1873" y="600"/>
                  </a:moveTo>
                  <a:cubicBezTo>
                    <a:pt x="1861" y="638"/>
                    <a:pt x="1860" y="678"/>
                    <a:pt x="1850" y="716"/>
                  </a:cubicBezTo>
                  <a:cubicBezTo>
                    <a:pt x="1822" y="825"/>
                    <a:pt x="1774" y="923"/>
                    <a:pt x="1702" y="1010"/>
                  </a:cubicBezTo>
                  <a:cubicBezTo>
                    <a:pt x="1613" y="1116"/>
                    <a:pt x="1504" y="1193"/>
                    <a:pt x="1373" y="1239"/>
                  </a:cubicBezTo>
                  <a:cubicBezTo>
                    <a:pt x="1331" y="1254"/>
                    <a:pt x="1287" y="1261"/>
                    <a:pt x="1244" y="1272"/>
                  </a:cubicBezTo>
                  <a:cubicBezTo>
                    <a:pt x="1150" y="1296"/>
                    <a:pt x="1085" y="1354"/>
                    <a:pt x="1049" y="1445"/>
                  </a:cubicBezTo>
                  <a:cubicBezTo>
                    <a:pt x="1024" y="1509"/>
                    <a:pt x="987" y="1567"/>
                    <a:pt x="943" y="1621"/>
                  </a:cubicBezTo>
                  <a:cubicBezTo>
                    <a:pt x="899" y="1674"/>
                    <a:pt x="847" y="1717"/>
                    <a:pt x="788" y="1752"/>
                  </a:cubicBezTo>
                  <a:cubicBezTo>
                    <a:pt x="718" y="1795"/>
                    <a:pt x="642" y="1822"/>
                    <a:pt x="562" y="1836"/>
                  </a:cubicBezTo>
                  <a:cubicBezTo>
                    <a:pt x="546" y="1839"/>
                    <a:pt x="529" y="1837"/>
                    <a:pt x="513" y="1844"/>
                  </a:cubicBezTo>
                  <a:cubicBezTo>
                    <a:pt x="482" y="1844"/>
                    <a:pt x="452" y="1844"/>
                    <a:pt x="421" y="1844"/>
                  </a:cubicBezTo>
                  <a:cubicBezTo>
                    <a:pt x="399" y="1840"/>
                    <a:pt x="376" y="1840"/>
                    <a:pt x="354" y="1839"/>
                  </a:cubicBezTo>
                  <a:cubicBezTo>
                    <a:pt x="307" y="1837"/>
                    <a:pt x="263" y="1823"/>
                    <a:pt x="220" y="1804"/>
                  </a:cubicBezTo>
                  <a:cubicBezTo>
                    <a:pt x="143" y="1771"/>
                    <a:pt x="72" y="1729"/>
                    <a:pt x="14" y="1668"/>
                  </a:cubicBezTo>
                  <a:cubicBezTo>
                    <a:pt x="8" y="1661"/>
                    <a:pt x="0" y="1655"/>
                    <a:pt x="0" y="1645"/>
                  </a:cubicBezTo>
                  <a:cubicBezTo>
                    <a:pt x="10" y="1619"/>
                    <a:pt x="26" y="1599"/>
                    <a:pt x="55" y="1594"/>
                  </a:cubicBezTo>
                  <a:cubicBezTo>
                    <a:pt x="73" y="1600"/>
                    <a:pt x="84" y="1614"/>
                    <a:pt x="98" y="1626"/>
                  </a:cubicBezTo>
                  <a:cubicBezTo>
                    <a:pt x="182" y="1698"/>
                    <a:pt x="278" y="1744"/>
                    <a:pt x="389" y="1759"/>
                  </a:cubicBezTo>
                  <a:cubicBezTo>
                    <a:pt x="462" y="1768"/>
                    <a:pt x="535" y="1762"/>
                    <a:pt x="606" y="1745"/>
                  </a:cubicBezTo>
                  <a:cubicBezTo>
                    <a:pt x="636" y="1736"/>
                    <a:pt x="666" y="1725"/>
                    <a:pt x="695" y="1712"/>
                  </a:cubicBezTo>
                  <a:cubicBezTo>
                    <a:pt x="712" y="1705"/>
                    <a:pt x="728" y="1696"/>
                    <a:pt x="744" y="1687"/>
                  </a:cubicBezTo>
                  <a:cubicBezTo>
                    <a:pt x="768" y="1676"/>
                    <a:pt x="786" y="1658"/>
                    <a:pt x="805" y="1642"/>
                  </a:cubicBezTo>
                  <a:cubicBezTo>
                    <a:pt x="859" y="1600"/>
                    <a:pt x="903" y="1549"/>
                    <a:pt x="939" y="1491"/>
                  </a:cubicBezTo>
                  <a:cubicBezTo>
                    <a:pt x="957" y="1456"/>
                    <a:pt x="974" y="1421"/>
                    <a:pt x="988" y="1384"/>
                  </a:cubicBezTo>
                  <a:cubicBezTo>
                    <a:pt x="997" y="1363"/>
                    <a:pt x="1016" y="1348"/>
                    <a:pt x="1023" y="1326"/>
                  </a:cubicBezTo>
                  <a:cubicBezTo>
                    <a:pt x="1082" y="1250"/>
                    <a:pt x="1160" y="1205"/>
                    <a:pt x="1255" y="1187"/>
                  </a:cubicBezTo>
                  <a:cubicBezTo>
                    <a:pt x="1373" y="1165"/>
                    <a:pt x="1478" y="1114"/>
                    <a:pt x="1568" y="1034"/>
                  </a:cubicBezTo>
                  <a:cubicBezTo>
                    <a:pt x="1692" y="924"/>
                    <a:pt x="1762" y="787"/>
                    <a:pt x="1787" y="625"/>
                  </a:cubicBezTo>
                  <a:cubicBezTo>
                    <a:pt x="1790" y="604"/>
                    <a:pt x="1793" y="583"/>
                    <a:pt x="1792" y="562"/>
                  </a:cubicBezTo>
                  <a:cubicBezTo>
                    <a:pt x="1796" y="545"/>
                    <a:pt x="1796" y="527"/>
                    <a:pt x="1792" y="510"/>
                  </a:cubicBezTo>
                  <a:cubicBezTo>
                    <a:pt x="1783" y="351"/>
                    <a:pt x="1727" y="212"/>
                    <a:pt x="1620" y="94"/>
                  </a:cubicBezTo>
                  <a:cubicBezTo>
                    <a:pt x="1609" y="82"/>
                    <a:pt x="1596" y="71"/>
                    <a:pt x="1591" y="54"/>
                  </a:cubicBezTo>
                  <a:cubicBezTo>
                    <a:pt x="1599" y="28"/>
                    <a:pt x="1618" y="12"/>
                    <a:pt x="1641" y="0"/>
                  </a:cubicBezTo>
                  <a:cubicBezTo>
                    <a:pt x="1650" y="0"/>
                    <a:pt x="1656" y="5"/>
                    <a:pt x="1662" y="11"/>
                  </a:cubicBezTo>
                  <a:cubicBezTo>
                    <a:pt x="1727" y="75"/>
                    <a:pt x="1778" y="147"/>
                    <a:pt x="1815" y="230"/>
                  </a:cubicBezTo>
                  <a:cubicBezTo>
                    <a:pt x="1826" y="256"/>
                    <a:pt x="1836" y="282"/>
                    <a:pt x="1846" y="308"/>
                  </a:cubicBezTo>
                  <a:cubicBezTo>
                    <a:pt x="1865" y="361"/>
                    <a:pt x="1868" y="416"/>
                    <a:pt x="1871" y="471"/>
                  </a:cubicBezTo>
                  <a:cubicBezTo>
                    <a:pt x="1871" y="473"/>
                    <a:pt x="1871" y="475"/>
                    <a:pt x="1873" y="476"/>
                  </a:cubicBezTo>
                  <a:cubicBezTo>
                    <a:pt x="1873" y="517"/>
                    <a:pt x="1873" y="559"/>
                    <a:pt x="1873" y="6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9BC5CCA8-4C81-442B-A08D-5F62A4EDA50E}"/>
                </a:ext>
              </a:extLst>
            </p:cNvPr>
            <p:cNvSpPr/>
            <p:nvPr/>
          </p:nvSpPr>
          <p:spPr bwMode="auto">
            <a:xfrm>
              <a:off x="4430713" y="2354263"/>
              <a:ext cx="2943225" cy="2995613"/>
            </a:xfrm>
            <a:custGeom>
              <a:avLst/>
              <a:gdLst>
                <a:gd name="T0" fmla="*/ 1816 w 1820"/>
                <a:gd name="T1" fmla="*/ 208 h 1853"/>
                <a:gd name="T2" fmla="*/ 1771 w 1820"/>
                <a:gd name="T3" fmla="*/ 257 h 1853"/>
                <a:gd name="T4" fmla="*/ 1745 w 1820"/>
                <a:gd name="T5" fmla="*/ 248 h 1853"/>
                <a:gd name="T6" fmla="*/ 1377 w 1820"/>
                <a:gd name="T7" fmla="*/ 85 h 1853"/>
                <a:gd name="T8" fmla="*/ 1337 w 1820"/>
                <a:gd name="T9" fmla="*/ 81 h 1853"/>
                <a:gd name="T10" fmla="*/ 1279 w 1820"/>
                <a:gd name="T11" fmla="*/ 81 h 1853"/>
                <a:gd name="T12" fmla="*/ 821 w 1820"/>
                <a:gd name="T13" fmla="*/ 291 h 1853"/>
                <a:gd name="T14" fmla="*/ 657 w 1820"/>
                <a:gd name="T15" fmla="*/ 616 h 1853"/>
                <a:gd name="T16" fmla="*/ 547 w 1820"/>
                <a:gd name="T17" fmla="*/ 826 h 1853"/>
                <a:gd name="T18" fmla="*/ 508 w 1820"/>
                <a:gd name="T19" fmla="*/ 854 h 1853"/>
                <a:gd name="T20" fmla="*/ 404 w 1820"/>
                <a:gd name="T21" fmla="*/ 908 h 1853"/>
                <a:gd name="T22" fmla="*/ 264 w 1820"/>
                <a:gd name="T23" fmla="*/ 999 h 1853"/>
                <a:gd name="T24" fmla="*/ 104 w 1820"/>
                <a:gd name="T25" fmla="*/ 1250 h 1853"/>
                <a:gd name="T26" fmla="*/ 96 w 1820"/>
                <a:gd name="T27" fmla="*/ 1276 h 1853"/>
                <a:gd name="T28" fmla="*/ 81 w 1820"/>
                <a:gd name="T29" fmla="*/ 1420 h 1853"/>
                <a:gd name="T30" fmla="*/ 126 w 1820"/>
                <a:gd name="T31" fmla="*/ 1629 h 1853"/>
                <a:gd name="T32" fmla="*/ 217 w 1820"/>
                <a:gd name="T33" fmla="*/ 1774 h 1853"/>
                <a:gd name="T34" fmla="*/ 229 w 1820"/>
                <a:gd name="T35" fmla="*/ 1803 h 1853"/>
                <a:gd name="T36" fmla="*/ 180 w 1820"/>
                <a:gd name="T37" fmla="*/ 1847 h 1853"/>
                <a:gd name="T38" fmla="*/ 156 w 1820"/>
                <a:gd name="T39" fmla="*/ 1838 h 1853"/>
                <a:gd name="T40" fmla="*/ 73 w 1820"/>
                <a:gd name="T41" fmla="*/ 1722 h 1853"/>
                <a:gd name="T42" fmla="*/ 14 w 1820"/>
                <a:gd name="T43" fmla="*/ 1581 h 1853"/>
                <a:gd name="T44" fmla="*/ 2 w 1820"/>
                <a:gd name="T45" fmla="*/ 1475 h 1853"/>
                <a:gd name="T46" fmla="*/ 0 w 1820"/>
                <a:gd name="T47" fmla="*/ 1452 h 1853"/>
                <a:gd name="T48" fmla="*/ 0 w 1820"/>
                <a:gd name="T49" fmla="*/ 1356 h 1853"/>
                <a:gd name="T50" fmla="*/ 20 w 1820"/>
                <a:gd name="T51" fmla="*/ 1251 h 1853"/>
                <a:gd name="T52" fmla="*/ 165 w 1820"/>
                <a:gd name="T53" fmla="*/ 985 h 1853"/>
                <a:gd name="T54" fmla="*/ 410 w 1820"/>
                <a:gd name="T55" fmla="*/ 818 h 1853"/>
                <a:gd name="T56" fmla="*/ 575 w 1820"/>
                <a:gd name="T57" fmla="*/ 613 h 1853"/>
                <a:gd name="T58" fmla="*/ 806 w 1820"/>
                <a:gd name="T59" fmla="*/ 193 h 1853"/>
                <a:gd name="T60" fmla="*/ 1143 w 1820"/>
                <a:gd name="T61" fmla="*/ 19 h 1853"/>
                <a:gd name="T62" fmla="*/ 1248 w 1820"/>
                <a:gd name="T63" fmla="*/ 0 h 1853"/>
                <a:gd name="T64" fmla="*/ 1376 w 1820"/>
                <a:gd name="T65" fmla="*/ 0 h 1853"/>
                <a:gd name="T66" fmla="*/ 1427 w 1820"/>
                <a:gd name="T67" fmla="*/ 6 h 1853"/>
                <a:gd name="T68" fmla="*/ 1667 w 1820"/>
                <a:gd name="T69" fmla="*/ 85 h 1853"/>
                <a:gd name="T70" fmla="*/ 1796 w 1820"/>
                <a:gd name="T71" fmla="*/ 175 h 1853"/>
                <a:gd name="T72" fmla="*/ 1816 w 1820"/>
                <a:gd name="T73" fmla="*/ 208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20" h="1853">
                  <a:moveTo>
                    <a:pt x="1816" y="208"/>
                  </a:moveTo>
                  <a:cubicBezTo>
                    <a:pt x="1801" y="224"/>
                    <a:pt x="1786" y="241"/>
                    <a:pt x="1771" y="257"/>
                  </a:cubicBezTo>
                  <a:cubicBezTo>
                    <a:pt x="1760" y="262"/>
                    <a:pt x="1752" y="255"/>
                    <a:pt x="1745" y="248"/>
                  </a:cubicBezTo>
                  <a:cubicBezTo>
                    <a:pt x="1639" y="155"/>
                    <a:pt x="1517" y="100"/>
                    <a:pt x="1377" y="85"/>
                  </a:cubicBezTo>
                  <a:cubicBezTo>
                    <a:pt x="1364" y="83"/>
                    <a:pt x="1351" y="81"/>
                    <a:pt x="1337" y="81"/>
                  </a:cubicBezTo>
                  <a:cubicBezTo>
                    <a:pt x="1318" y="76"/>
                    <a:pt x="1298" y="76"/>
                    <a:pt x="1279" y="81"/>
                  </a:cubicBezTo>
                  <a:cubicBezTo>
                    <a:pt x="1098" y="90"/>
                    <a:pt x="945" y="158"/>
                    <a:pt x="821" y="291"/>
                  </a:cubicBezTo>
                  <a:cubicBezTo>
                    <a:pt x="735" y="383"/>
                    <a:pt x="681" y="492"/>
                    <a:pt x="657" y="616"/>
                  </a:cubicBezTo>
                  <a:cubicBezTo>
                    <a:pt x="641" y="697"/>
                    <a:pt x="608" y="768"/>
                    <a:pt x="547" y="826"/>
                  </a:cubicBezTo>
                  <a:cubicBezTo>
                    <a:pt x="533" y="834"/>
                    <a:pt x="520" y="843"/>
                    <a:pt x="508" y="854"/>
                  </a:cubicBezTo>
                  <a:cubicBezTo>
                    <a:pt x="479" y="882"/>
                    <a:pt x="440" y="892"/>
                    <a:pt x="404" y="908"/>
                  </a:cubicBezTo>
                  <a:cubicBezTo>
                    <a:pt x="353" y="931"/>
                    <a:pt x="306" y="962"/>
                    <a:pt x="264" y="999"/>
                  </a:cubicBezTo>
                  <a:cubicBezTo>
                    <a:pt x="188" y="1067"/>
                    <a:pt x="134" y="1151"/>
                    <a:pt x="104" y="1250"/>
                  </a:cubicBezTo>
                  <a:cubicBezTo>
                    <a:pt x="102" y="1259"/>
                    <a:pt x="95" y="1266"/>
                    <a:pt x="96" y="1276"/>
                  </a:cubicBezTo>
                  <a:cubicBezTo>
                    <a:pt x="86" y="1324"/>
                    <a:pt x="81" y="1371"/>
                    <a:pt x="81" y="1420"/>
                  </a:cubicBezTo>
                  <a:cubicBezTo>
                    <a:pt x="81" y="1493"/>
                    <a:pt x="98" y="1563"/>
                    <a:pt x="126" y="1629"/>
                  </a:cubicBezTo>
                  <a:cubicBezTo>
                    <a:pt x="148" y="1682"/>
                    <a:pt x="180" y="1730"/>
                    <a:pt x="217" y="1774"/>
                  </a:cubicBezTo>
                  <a:cubicBezTo>
                    <a:pt x="224" y="1782"/>
                    <a:pt x="233" y="1790"/>
                    <a:pt x="229" y="1803"/>
                  </a:cubicBezTo>
                  <a:cubicBezTo>
                    <a:pt x="208" y="1812"/>
                    <a:pt x="196" y="1832"/>
                    <a:pt x="180" y="1847"/>
                  </a:cubicBezTo>
                  <a:cubicBezTo>
                    <a:pt x="169" y="1853"/>
                    <a:pt x="163" y="1845"/>
                    <a:pt x="156" y="1838"/>
                  </a:cubicBezTo>
                  <a:cubicBezTo>
                    <a:pt x="123" y="1804"/>
                    <a:pt x="97" y="1764"/>
                    <a:pt x="73" y="1722"/>
                  </a:cubicBezTo>
                  <a:cubicBezTo>
                    <a:pt x="48" y="1678"/>
                    <a:pt x="29" y="1631"/>
                    <a:pt x="14" y="1581"/>
                  </a:cubicBezTo>
                  <a:cubicBezTo>
                    <a:pt x="4" y="1547"/>
                    <a:pt x="5" y="1511"/>
                    <a:pt x="2" y="1475"/>
                  </a:cubicBezTo>
                  <a:cubicBezTo>
                    <a:pt x="2" y="1467"/>
                    <a:pt x="4" y="1459"/>
                    <a:pt x="0" y="1452"/>
                  </a:cubicBezTo>
                  <a:cubicBezTo>
                    <a:pt x="0" y="1420"/>
                    <a:pt x="0" y="1388"/>
                    <a:pt x="0" y="1356"/>
                  </a:cubicBezTo>
                  <a:cubicBezTo>
                    <a:pt x="8" y="1321"/>
                    <a:pt x="11" y="1285"/>
                    <a:pt x="20" y="1251"/>
                  </a:cubicBezTo>
                  <a:cubicBezTo>
                    <a:pt x="47" y="1150"/>
                    <a:pt x="95" y="1061"/>
                    <a:pt x="165" y="985"/>
                  </a:cubicBezTo>
                  <a:cubicBezTo>
                    <a:pt x="234" y="910"/>
                    <a:pt x="316" y="855"/>
                    <a:pt x="410" y="818"/>
                  </a:cubicBezTo>
                  <a:cubicBezTo>
                    <a:pt x="503" y="781"/>
                    <a:pt x="557" y="709"/>
                    <a:pt x="575" y="613"/>
                  </a:cubicBezTo>
                  <a:cubicBezTo>
                    <a:pt x="607" y="447"/>
                    <a:pt x="682" y="307"/>
                    <a:pt x="806" y="193"/>
                  </a:cubicBezTo>
                  <a:cubicBezTo>
                    <a:pt x="902" y="105"/>
                    <a:pt x="1014" y="47"/>
                    <a:pt x="1143" y="19"/>
                  </a:cubicBezTo>
                  <a:cubicBezTo>
                    <a:pt x="1178" y="12"/>
                    <a:pt x="1213" y="9"/>
                    <a:pt x="1248" y="0"/>
                  </a:cubicBezTo>
                  <a:cubicBezTo>
                    <a:pt x="1290" y="0"/>
                    <a:pt x="1333" y="0"/>
                    <a:pt x="1376" y="0"/>
                  </a:cubicBezTo>
                  <a:cubicBezTo>
                    <a:pt x="1392" y="7"/>
                    <a:pt x="1410" y="5"/>
                    <a:pt x="1427" y="6"/>
                  </a:cubicBezTo>
                  <a:cubicBezTo>
                    <a:pt x="1513" y="12"/>
                    <a:pt x="1591" y="45"/>
                    <a:pt x="1667" y="85"/>
                  </a:cubicBezTo>
                  <a:cubicBezTo>
                    <a:pt x="1714" y="109"/>
                    <a:pt x="1755" y="141"/>
                    <a:pt x="1796" y="175"/>
                  </a:cubicBezTo>
                  <a:cubicBezTo>
                    <a:pt x="1805" y="183"/>
                    <a:pt x="1820" y="190"/>
                    <a:pt x="1816" y="20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4A0B95F8-34C9-4882-8BEE-0C5211649694}"/>
                </a:ext>
              </a:extLst>
            </p:cNvPr>
            <p:cNvSpPr/>
            <p:nvPr/>
          </p:nvSpPr>
          <p:spPr bwMode="auto">
            <a:xfrm>
              <a:off x="7626350" y="3505201"/>
              <a:ext cx="9525" cy="90488"/>
            </a:xfrm>
            <a:custGeom>
              <a:avLst/>
              <a:gdLst>
                <a:gd name="T0" fmla="*/ 0 w 6"/>
                <a:gd name="T1" fmla="*/ 56 h 56"/>
                <a:gd name="T2" fmla="*/ 0 w 6"/>
                <a:gd name="T3" fmla="*/ 0 h 56"/>
                <a:gd name="T4" fmla="*/ 0 w 6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6">
                  <a:moveTo>
                    <a:pt x="0" y="56"/>
                  </a:moveTo>
                  <a:cubicBezTo>
                    <a:pt x="0" y="38"/>
                    <a:pt x="0" y="19"/>
                    <a:pt x="0" y="0"/>
                  </a:cubicBezTo>
                  <a:cubicBezTo>
                    <a:pt x="6" y="19"/>
                    <a:pt x="6" y="38"/>
                    <a:pt x="0" y="56"/>
                  </a:cubicBezTo>
                  <a:close/>
                </a:path>
              </a:pathLst>
            </a:custGeom>
            <a:solidFill>
              <a:srgbClr val="224F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BC080828-955F-488B-97B9-F0FE9B569BE1}"/>
                </a:ext>
              </a:extLst>
            </p:cNvPr>
            <p:cNvSpPr/>
            <p:nvPr/>
          </p:nvSpPr>
          <p:spPr bwMode="auto">
            <a:xfrm>
              <a:off x="6494463" y="2460626"/>
              <a:ext cx="103188" cy="9525"/>
            </a:xfrm>
            <a:custGeom>
              <a:avLst/>
              <a:gdLst>
                <a:gd name="T0" fmla="*/ 64 w 64"/>
                <a:gd name="T1" fmla="*/ 6 h 6"/>
                <a:gd name="T2" fmla="*/ 0 w 64"/>
                <a:gd name="T3" fmla="*/ 6 h 6"/>
                <a:gd name="T4" fmla="*/ 64 w 6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">
                  <a:moveTo>
                    <a:pt x="64" y="6"/>
                  </a:moveTo>
                  <a:cubicBezTo>
                    <a:pt x="42" y="6"/>
                    <a:pt x="21" y="6"/>
                    <a:pt x="0" y="6"/>
                  </a:cubicBezTo>
                  <a:cubicBezTo>
                    <a:pt x="21" y="0"/>
                    <a:pt x="42" y="0"/>
                    <a:pt x="64" y="6"/>
                  </a:cubicBezTo>
                  <a:close/>
                </a:path>
              </a:pathLst>
            </a:custGeom>
            <a:solidFill>
              <a:srgbClr val="224F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9D7AE62A-CB23-4574-BF7F-3980251887D1}"/>
                </a:ext>
              </a:extLst>
            </p:cNvPr>
            <p:cNvSpPr/>
            <p:nvPr/>
          </p:nvSpPr>
          <p:spPr bwMode="auto">
            <a:xfrm>
              <a:off x="5795963" y="2811463"/>
              <a:ext cx="1490663" cy="1490663"/>
            </a:xfrm>
            <a:custGeom>
              <a:avLst/>
              <a:gdLst>
                <a:gd name="T0" fmla="*/ 921 w 922"/>
                <a:gd name="T1" fmla="*/ 459 h 922"/>
                <a:gd name="T2" fmla="*/ 453 w 922"/>
                <a:gd name="T3" fmla="*/ 917 h 922"/>
                <a:gd name="T4" fmla="*/ 3 w 922"/>
                <a:gd name="T5" fmla="*/ 449 h 922"/>
                <a:gd name="T6" fmla="*/ 463 w 922"/>
                <a:gd name="T7" fmla="*/ 0 h 922"/>
                <a:gd name="T8" fmla="*/ 921 w 922"/>
                <a:gd name="T9" fmla="*/ 459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922">
                  <a:moveTo>
                    <a:pt x="921" y="459"/>
                  </a:moveTo>
                  <a:cubicBezTo>
                    <a:pt x="922" y="711"/>
                    <a:pt x="712" y="922"/>
                    <a:pt x="453" y="917"/>
                  </a:cubicBezTo>
                  <a:cubicBezTo>
                    <a:pt x="207" y="913"/>
                    <a:pt x="0" y="706"/>
                    <a:pt x="3" y="449"/>
                  </a:cubicBezTo>
                  <a:cubicBezTo>
                    <a:pt x="7" y="204"/>
                    <a:pt x="213" y="0"/>
                    <a:pt x="463" y="0"/>
                  </a:cubicBezTo>
                  <a:cubicBezTo>
                    <a:pt x="717" y="1"/>
                    <a:pt x="921" y="205"/>
                    <a:pt x="921" y="45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EF036B34-D8B8-4E4E-A003-6926C02DBFEB}"/>
                </a:ext>
              </a:extLst>
            </p:cNvPr>
            <p:cNvSpPr/>
            <p:nvPr/>
          </p:nvSpPr>
          <p:spPr bwMode="auto">
            <a:xfrm>
              <a:off x="4886325" y="4064001"/>
              <a:ext cx="1141413" cy="1144588"/>
            </a:xfrm>
            <a:custGeom>
              <a:avLst/>
              <a:gdLst>
                <a:gd name="T0" fmla="*/ 353 w 706"/>
                <a:gd name="T1" fmla="*/ 708 h 708"/>
                <a:gd name="T2" fmla="*/ 1 w 706"/>
                <a:gd name="T3" fmla="*/ 355 h 708"/>
                <a:gd name="T4" fmla="*/ 358 w 706"/>
                <a:gd name="T5" fmla="*/ 2 h 708"/>
                <a:gd name="T6" fmla="*/ 706 w 706"/>
                <a:gd name="T7" fmla="*/ 358 h 708"/>
                <a:gd name="T8" fmla="*/ 353 w 706"/>
                <a:gd name="T9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708">
                  <a:moveTo>
                    <a:pt x="353" y="708"/>
                  </a:moveTo>
                  <a:cubicBezTo>
                    <a:pt x="158" y="708"/>
                    <a:pt x="1" y="550"/>
                    <a:pt x="1" y="355"/>
                  </a:cubicBezTo>
                  <a:cubicBezTo>
                    <a:pt x="0" y="158"/>
                    <a:pt x="166" y="0"/>
                    <a:pt x="358" y="2"/>
                  </a:cubicBezTo>
                  <a:cubicBezTo>
                    <a:pt x="551" y="5"/>
                    <a:pt x="706" y="162"/>
                    <a:pt x="706" y="358"/>
                  </a:cubicBezTo>
                  <a:cubicBezTo>
                    <a:pt x="706" y="551"/>
                    <a:pt x="547" y="708"/>
                    <a:pt x="353" y="70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3CBC33D1-A5DB-41DF-937D-D9EFF60DC9C3}"/>
                </a:ext>
              </a:extLst>
            </p:cNvPr>
            <p:cNvSpPr/>
            <p:nvPr/>
          </p:nvSpPr>
          <p:spPr bwMode="auto">
            <a:xfrm>
              <a:off x="4659313" y="3870326"/>
              <a:ext cx="635000" cy="825500"/>
            </a:xfrm>
            <a:custGeom>
              <a:avLst/>
              <a:gdLst>
                <a:gd name="T0" fmla="*/ 55 w 393"/>
                <a:gd name="T1" fmla="*/ 246 h 510"/>
                <a:gd name="T2" fmla="*/ 268 w 393"/>
                <a:gd name="T3" fmla="*/ 34 h 510"/>
                <a:gd name="T4" fmla="*/ 342 w 393"/>
                <a:gd name="T5" fmla="*/ 5 h 510"/>
                <a:gd name="T6" fmla="*/ 386 w 393"/>
                <a:gd name="T7" fmla="*/ 25 h 510"/>
                <a:gd name="T8" fmla="*/ 367 w 393"/>
                <a:gd name="T9" fmla="*/ 70 h 510"/>
                <a:gd name="T10" fmla="*/ 313 w 393"/>
                <a:gd name="T11" fmla="*/ 92 h 510"/>
                <a:gd name="T12" fmla="*/ 71 w 393"/>
                <a:gd name="T13" fmla="*/ 467 h 510"/>
                <a:gd name="T14" fmla="*/ 35 w 393"/>
                <a:gd name="T15" fmla="*/ 510 h 510"/>
                <a:gd name="T16" fmla="*/ 1 w 393"/>
                <a:gd name="T17" fmla="*/ 466 h 510"/>
                <a:gd name="T18" fmla="*/ 55 w 393"/>
                <a:gd name="T19" fmla="*/ 246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3" h="510">
                  <a:moveTo>
                    <a:pt x="55" y="246"/>
                  </a:moveTo>
                  <a:cubicBezTo>
                    <a:pt x="105" y="155"/>
                    <a:pt x="176" y="84"/>
                    <a:pt x="268" y="34"/>
                  </a:cubicBezTo>
                  <a:cubicBezTo>
                    <a:pt x="291" y="21"/>
                    <a:pt x="316" y="12"/>
                    <a:pt x="342" y="5"/>
                  </a:cubicBezTo>
                  <a:cubicBezTo>
                    <a:pt x="361" y="0"/>
                    <a:pt x="380" y="8"/>
                    <a:pt x="386" y="25"/>
                  </a:cubicBezTo>
                  <a:cubicBezTo>
                    <a:pt x="393" y="43"/>
                    <a:pt x="385" y="61"/>
                    <a:pt x="367" y="70"/>
                  </a:cubicBezTo>
                  <a:cubicBezTo>
                    <a:pt x="349" y="78"/>
                    <a:pt x="330" y="83"/>
                    <a:pt x="313" y="92"/>
                  </a:cubicBezTo>
                  <a:cubicBezTo>
                    <a:pt x="160" y="170"/>
                    <a:pt x="79" y="294"/>
                    <a:pt x="71" y="467"/>
                  </a:cubicBezTo>
                  <a:cubicBezTo>
                    <a:pt x="70" y="493"/>
                    <a:pt x="56" y="510"/>
                    <a:pt x="35" y="510"/>
                  </a:cubicBezTo>
                  <a:cubicBezTo>
                    <a:pt x="13" y="509"/>
                    <a:pt x="0" y="492"/>
                    <a:pt x="1" y="466"/>
                  </a:cubicBezTo>
                  <a:cubicBezTo>
                    <a:pt x="3" y="389"/>
                    <a:pt x="20" y="315"/>
                    <a:pt x="55" y="24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1D4C0C33-892D-4F50-A956-646E914B3550}"/>
                </a:ext>
              </a:extLst>
            </p:cNvPr>
            <p:cNvSpPr/>
            <p:nvPr/>
          </p:nvSpPr>
          <p:spPr bwMode="auto">
            <a:xfrm>
              <a:off x="4711700" y="4856163"/>
              <a:ext cx="808038" cy="581025"/>
            </a:xfrm>
            <a:custGeom>
              <a:avLst/>
              <a:gdLst>
                <a:gd name="T0" fmla="*/ 451 w 499"/>
                <a:gd name="T1" fmla="*/ 360 h 360"/>
                <a:gd name="T2" fmla="*/ 11 w 499"/>
                <a:gd name="T3" fmla="*/ 68 h 360"/>
                <a:gd name="T4" fmla="*/ 16 w 499"/>
                <a:gd name="T5" fmla="*/ 17 h 360"/>
                <a:gd name="T6" fmla="*/ 74 w 499"/>
                <a:gd name="T7" fmla="*/ 36 h 360"/>
                <a:gd name="T8" fmla="*/ 183 w 499"/>
                <a:gd name="T9" fmla="*/ 184 h 360"/>
                <a:gd name="T10" fmla="*/ 454 w 499"/>
                <a:gd name="T11" fmla="*/ 289 h 360"/>
                <a:gd name="T12" fmla="*/ 493 w 499"/>
                <a:gd name="T13" fmla="*/ 308 h 360"/>
                <a:gd name="T14" fmla="*/ 490 w 499"/>
                <a:gd name="T15" fmla="*/ 344 h 360"/>
                <a:gd name="T16" fmla="*/ 451 w 499"/>
                <a:gd name="T1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360">
                  <a:moveTo>
                    <a:pt x="451" y="360"/>
                  </a:moveTo>
                  <a:cubicBezTo>
                    <a:pt x="249" y="346"/>
                    <a:pt x="101" y="252"/>
                    <a:pt x="11" y="68"/>
                  </a:cubicBezTo>
                  <a:cubicBezTo>
                    <a:pt x="0" y="46"/>
                    <a:pt x="3" y="28"/>
                    <a:pt x="16" y="17"/>
                  </a:cubicBezTo>
                  <a:cubicBezTo>
                    <a:pt x="36" y="0"/>
                    <a:pt x="62" y="8"/>
                    <a:pt x="74" y="36"/>
                  </a:cubicBezTo>
                  <a:cubicBezTo>
                    <a:pt x="99" y="93"/>
                    <a:pt x="136" y="143"/>
                    <a:pt x="183" y="184"/>
                  </a:cubicBezTo>
                  <a:cubicBezTo>
                    <a:pt x="261" y="252"/>
                    <a:pt x="351" y="286"/>
                    <a:pt x="454" y="289"/>
                  </a:cubicBezTo>
                  <a:cubicBezTo>
                    <a:pt x="471" y="289"/>
                    <a:pt x="485" y="293"/>
                    <a:pt x="493" y="308"/>
                  </a:cubicBezTo>
                  <a:cubicBezTo>
                    <a:pt x="499" y="320"/>
                    <a:pt x="498" y="333"/>
                    <a:pt x="490" y="344"/>
                  </a:cubicBezTo>
                  <a:cubicBezTo>
                    <a:pt x="480" y="358"/>
                    <a:pt x="466" y="360"/>
                    <a:pt x="451" y="36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08C5AB28-4AA4-4B9E-BC0F-47B548B60CC1}"/>
                </a:ext>
              </a:extLst>
            </p:cNvPr>
            <p:cNvSpPr/>
            <p:nvPr/>
          </p:nvSpPr>
          <p:spPr bwMode="auto">
            <a:xfrm>
              <a:off x="5572125" y="3051176"/>
              <a:ext cx="233363" cy="850900"/>
            </a:xfrm>
            <a:custGeom>
              <a:avLst/>
              <a:gdLst>
                <a:gd name="T0" fmla="*/ 1 w 144"/>
                <a:gd name="T1" fmla="*/ 314 h 526"/>
                <a:gd name="T2" fmla="*/ 69 w 144"/>
                <a:gd name="T3" fmla="*/ 33 h 526"/>
                <a:gd name="T4" fmla="*/ 120 w 144"/>
                <a:gd name="T5" fmla="*/ 11 h 526"/>
                <a:gd name="T6" fmla="*/ 132 w 144"/>
                <a:gd name="T7" fmla="*/ 64 h 526"/>
                <a:gd name="T8" fmla="*/ 74 w 144"/>
                <a:gd name="T9" fmla="*/ 374 h 526"/>
                <a:gd name="T10" fmla="*/ 95 w 144"/>
                <a:gd name="T11" fmla="*/ 470 h 526"/>
                <a:gd name="T12" fmla="*/ 73 w 144"/>
                <a:gd name="T13" fmla="*/ 520 h 526"/>
                <a:gd name="T14" fmla="*/ 28 w 144"/>
                <a:gd name="T15" fmla="*/ 491 h 526"/>
                <a:gd name="T16" fmla="*/ 1 w 144"/>
                <a:gd name="T17" fmla="*/ 3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526">
                  <a:moveTo>
                    <a:pt x="1" y="314"/>
                  </a:moveTo>
                  <a:cubicBezTo>
                    <a:pt x="0" y="212"/>
                    <a:pt x="24" y="120"/>
                    <a:pt x="69" y="33"/>
                  </a:cubicBezTo>
                  <a:cubicBezTo>
                    <a:pt x="82" y="9"/>
                    <a:pt x="101" y="0"/>
                    <a:pt x="120" y="11"/>
                  </a:cubicBezTo>
                  <a:cubicBezTo>
                    <a:pt x="139" y="21"/>
                    <a:pt x="144" y="40"/>
                    <a:pt x="132" y="64"/>
                  </a:cubicBezTo>
                  <a:cubicBezTo>
                    <a:pt x="81" y="162"/>
                    <a:pt x="62" y="265"/>
                    <a:pt x="74" y="374"/>
                  </a:cubicBezTo>
                  <a:cubicBezTo>
                    <a:pt x="78" y="407"/>
                    <a:pt x="86" y="438"/>
                    <a:pt x="95" y="470"/>
                  </a:cubicBezTo>
                  <a:cubicBezTo>
                    <a:pt x="102" y="494"/>
                    <a:pt x="94" y="513"/>
                    <a:pt x="73" y="520"/>
                  </a:cubicBezTo>
                  <a:cubicBezTo>
                    <a:pt x="54" y="526"/>
                    <a:pt x="36" y="514"/>
                    <a:pt x="28" y="491"/>
                  </a:cubicBezTo>
                  <a:cubicBezTo>
                    <a:pt x="10" y="432"/>
                    <a:pt x="0" y="372"/>
                    <a:pt x="1" y="3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CF388126-C348-4785-9A33-4380C230AA39}"/>
                </a:ext>
              </a:extLst>
            </p:cNvPr>
            <p:cNvSpPr/>
            <p:nvPr/>
          </p:nvSpPr>
          <p:spPr bwMode="auto">
            <a:xfrm>
              <a:off x="6486525" y="4159251"/>
              <a:ext cx="742950" cy="363538"/>
            </a:xfrm>
            <a:custGeom>
              <a:avLst/>
              <a:gdLst>
                <a:gd name="T0" fmla="*/ 60 w 460"/>
                <a:gd name="T1" fmla="*/ 225 h 225"/>
                <a:gd name="T2" fmla="*/ 38 w 460"/>
                <a:gd name="T3" fmla="*/ 225 h 225"/>
                <a:gd name="T4" fmla="*/ 1 w 460"/>
                <a:gd name="T5" fmla="*/ 190 h 225"/>
                <a:gd name="T6" fmla="*/ 37 w 460"/>
                <a:gd name="T7" fmla="*/ 156 h 225"/>
                <a:gd name="T8" fmla="*/ 207 w 460"/>
                <a:gd name="T9" fmla="*/ 127 h 225"/>
                <a:gd name="T10" fmla="*/ 385 w 460"/>
                <a:gd name="T11" fmla="*/ 23 h 225"/>
                <a:gd name="T12" fmla="*/ 396 w 460"/>
                <a:gd name="T13" fmla="*/ 13 h 225"/>
                <a:gd name="T14" fmla="*/ 446 w 460"/>
                <a:gd name="T15" fmla="*/ 15 h 225"/>
                <a:gd name="T16" fmla="*/ 441 w 460"/>
                <a:gd name="T17" fmla="*/ 66 h 225"/>
                <a:gd name="T18" fmla="*/ 111 w 460"/>
                <a:gd name="T19" fmla="*/ 220 h 225"/>
                <a:gd name="T20" fmla="*/ 60 w 460"/>
                <a:gd name="T21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25">
                  <a:moveTo>
                    <a:pt x="60" y="225"/>
                  </a:moveTo>
                  <a:cubicBezTo>
                    <a:pt x="52" y="225"/>
                    <a:pt x="45" y="225"/>
                    <a:pt x="38" y="225"/>
                  </a:cubicBezTo>
                  <a:cubicBezTo>
                    <a:pt x="14" y="224"/>
                    <a:pt x="0" y="211"/>
                    <a:pt x="1" y="190"/>
                  </a:cubicBezTo>
                  <a:cubicBezTo>
                    <a:pt x="1" y="170"/>
                    <a:pt x="15" y="156"/>
                    <a:pt x="37" y="156"/>
                  </a:cubicBezTo>
                  <a:cubicBezTo>
                    <a:pt x="95" y="154"/>
                    <a:pt x="152" y="146"/>
                    <a:pt x="207" y="127"/>
                  </a:cubicBezTo>
                  <a:cubicBezTo>
                    <a:pt x="273" y="104"/>
                    <a:pt x="333" y="69"/>
                    <a:pt x="385" y="23"/>
                  </a:cubicBezTo>
                  <a:cubicBezTo>
                    <a:pt x="388" y="19"/>
                    <a:pt x="392" y="16"/>
                    <a:pt x="396" y="13"/>
                  </a:cubicBezTo>
                  <a:cubicBezTo>
                    <a:pt x="413" y="0"/>
                    <a:pt x="432" y="1"/>
                    <a:pt x="446" y="15"/>
                  </a:cubicBezTo>
                  <a:cubicBezTo>
                    <a:pt x="460" y="30"/>
                    <a:pt x="458" y="51"/>
                    <a:pt x="441" y="66"/>
                  </a:cubicBezTo>
                  <a:cubicBezTo>
                    <a:pt x="348" y="152"/>
                    <a:pt x="238" y="204"/>
                    <a:pt x="111" y="220"/>
                  </a:cubicBezTo>
                  <a:cubicBezTo>
                    <a:pt x="94" y="222"/>
                    <a:pt x="77" y="225"/>
                    <a:pt x="60" y="22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A972982E-C884-4142-B0C3-3AC91858C6D2}"/>
                </a:ext>
              </a:extLst>
            </p:cNvPr>
            <p:cNvSpPr/>
            <p:nvPr/>
          </p:nvSpPr>
          <p:spPr bwMode="auto">
            <a:xfrm>
              <a:off x="6824663" y="2649538"/>
              <a:ext cx="611188" cy="584200"/>
            </a:xfrm>
            <a:custGeom>
              <a:avLst/>
              <a:gdLst>
                <a:gd name="T0" fmla="*/ 39 w 378"/>
                <a:gd name="T1" fmla="*/ 1 h 361"/>
                <a:gd name="T2" fmla="*/ 57 w 378"/>
                <a:gd name="T3" fmla="*/ 5 h 361"/>
                <a:gd name="T4" fmla="*/ 367 w 378"/>
                <a:gd name="T5" fmla="*/ 298 h 361"/>
                <a:gd name="T6" fmla="*/ 353 w 378"/>
                <a:gd name="T7" fmla="*/ 351 h 361"/>
                <a:gd name="T8" fmla="*/ 304 w 378"/>
                <a:gd name="T9" fmla="*/ 329 h 361"/>
                <a:gd name="T10" fmla="*/ 32 w 378"/>
                <a:gd name="T11" fmla="*/ 71 h 361"/>
                <a:gd name="T12" fmla="*/ 20 w 378"/>
                <a:gd name="T13" fmla="*/ 65 h 361"/>
                <a:gd name="T14" fmla="*/ 5 w 378"/>
                <a:gd name="T15" fmla="*/ 25 h 361"/>
                <a:gd name="T16" fmla="*/ 39 w 378"/>
                <a:gd name="T17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61">
                  <a:moveTo>
                    <a:pt x="39" y="1"/>
                  </a:moveTo>
                  <a:cubicBezTo>
                    <a:pt x="45" y="1"/>
                    <a:pt x="51" y="2"/>
                    <a:pt x="57" y="5"/>
                  </a:cubicBezTo>
                  <a:cubicBezTo>
                    <a:pt x="196" y="64"/>
                    <a:pt x="299" y="162"/>
                    <a:pt x="367" y="298"/>
                  </a:cubicBezTo>
                  <a:cubicBezTo>
                    <a:pt x="378" y="321"/>
                    <a:pt x="372" y="342"/>
                    <a:pt x="353" y="351"/>
                  </a:cubicBezTo>
                  <a:cubicBezTo>
                    <a:pt x="334" y="361"/>
                    <a:pt x="315" y="352"/>
                    <a:pt x="304" y="329"/>
                  </a:cubicBezTo>
                  <a:cubicBezTo>
                    <a:pt x="245" y="210"/>
                    <a:pt x="154" y="124"/>
                    <a:pt x="32" y="71"/>
                  </a:cubicBezTo>
                  <a:cubicBezTo>
                    <a:pt x="28" y="69"/>
                    <a:pt x="24" y="67"/>
                    <a:pt x="20" y="65"/>
                  </a:cubicBezTo>
                  <a:cubicBezTo>
                    <a:pt x="5" y="55"/>
                    <a:pt x="0" y="41"/>
                    <a:pt x="5" y="25"/>
                  </a:cubicBezTo>
                  <a:cubicBezTo>
                    <a:pt x="9" y="9"/>
                    <a:pt x="22" y="0"/>
                    <a:pt x="39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04159EBA-0C56-4CF6-BD8A-86810B2333E8}"/>
                </a:ext>
              </a:extLst>
            </p:cNvPr>
            <p:cNvSpPr/>
            <p:nvPr/>
          </p:nvSpPr>
          <p:spPr bwMode="auto">
            <a:xfrm>
              <a:off x="5942013" y="2582863"/>
              <a:ext cx="660400" cy="293688"/>
            </a:xfrm>
            <a:custGeom>
              <a:avLst/>
              <a:gdLst>
                <a:gd name="T0" fmla="*/ 353 w 408"/>
                <a:gd name="T1" fmla="*/ 1 h 182"/>
                <a:gd name="T2" fmla="*/ 399 w 408"/>
                <a:gd name="T3" fmla="*/ 15 h 182"/>
                <a:gd name="T4" fmla="*/ 402 w 408"/>
                <a:gd name="T5" fmla="*/ 51 h 182"/>
                <a:gd name="T6" fmla="*/ 366 w 408"/>
                <a:gd name="T7" fmla="*/ 71 h 182"/>
                <a:gd name="T8" fmla="*/ 178 w 408"/>
                <a:gd name="T9" fmla="*/ 108 h 182"/>
                <a:gd name="T10" fmla="*/ 68 w 408"/>
                <a:gd name="T11" fmla="*/ 167 h 182"/>
                <a:gd name="T12" fmla="*/ 12 w 408"/>
                <a:gd name="T13" fmla="*/ 162 h 182"/>
                <a:gd name="T14" fmla="*/ 28 w 408"/>
                <a:gd name="T15" fmla="*/ 109 h 182"/>
                <a:gd name="T16" fmla="*/ 353 w 408"/>
                <a:gd name="T17" fmla="*/ 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82">
                  <a:moveTo>
                    <a:pt x="353" y="1"/>
                  </a:moveTo>
                  <a:cubicBezTo>
                    <a:pt x="374" y="0"/>
                    <a:pt x="389" y="1"/>
                    <a:pt x="399" y="15"/>
                  </a:cubicBezTo>
                  <a:cubicBezTo>
                    <a:pt x="408" y="26"/>
                    <a:pt x="408" y="39"/>
                    <a:pt x="402" y="51"/>
                  </a:cubicBezTo>
                  <a:cubicBezTo>
                    <a:pt x="395" y="66"/>
                    <a:pt x="382" y="71"/>
                    <a:pt x="366" y="71"/>
                  </a:cubicBezTo>
                  <a:cubicBezTo>
                    <a:pt x="301" y="71"/>
                    <a:pt x="239" y="84"/>
                    <a:pt x="178" y="108"/>
                  </a:cubicBezTo>
                  <a:cubicBezTo>
                    <a:pt x="139" y="123"/>
                    <a:pt x="102" y="143"/>
                    <a:pt x="68" y="167"/>
                  </a:cubicBezTo>
                  <a:cubicBezTo>
                    <a:pt x="45" y="182"/>
                    <a:pt x="25" y="181"/>
                    <a:pt x="12" y="162"/>
                  </a:cubicBezTo>
                  <a:cubicBezTo>
                    <a:pt x="0" y="144"/>
                    <a:pt x="5" y="125"/>
                    <a:pt x="28" y="109"/>
                  </a:cubicBezTo>
                  <a:cubicBezTo>
                    <a:pt x="128" y="40"/>
                    <a:pt x="237" y="4"/>
                    <a:pt x="353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id="{DB25425C-03C6-4CB8-AB8C-28759E4EC4FE}"/>
                </a:ext>
              </a:extLst>
            </p:cNvPr>
            <p:cNvSpPr/>
            <p:nvPr/>
          </p:nvSpPr>
          <p:spPr bwMode="auto">
            <a:xfrm>
              <a:off x="6105525" y="4381501"/>
              <a:ext cx="152400" cy="520700"/>
            </a:xfrm>
            <a:custGeom>
              <a:avLst/>
              <a:gdLst>
                <a:gd name="T0" fmla="*/ 92 w 94"/>
                <a:gd name="T1" fmla="*/ 153 h 322"/>
                <a:gd name="T2" fmla="*/ 75 w 94"/>
                <a:gd name="T3" fmla="*/ 285 h 322"/>
                <a:gd name="T4" fmla="*/ 30 w 94"/>
                <a:gd name="T5" fmla="*/ 317 h 322"/>
                <a:gd name="T6" fmla="*/ 7 w 94"/>
                <a:gd name="T7" fmla="*/ 266 h 322"/>
                <a:gd name="T8" fmla="*/ 10 w 94"/>
                <a:gd name="T9" fmla="*/ 53 h 322"/>
                <a:gd name="T10" fmla="*/ 33 w 94"/>
                <a:gd name="T11" fmla="*/ 6 h 322"/>
                <a:gd name="T12" fmla="*/ 78 w 94"/>
                <a:gd name="T13" fmla="*/ 36 h 322"/>
                <a:gd name="T14" fmla="*/ 92 w 94"/>
                <a:gd name="T15" fmla="*/ 15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322">
                  <a:moveTo>
                    <a:pt x="92" y="153"/>
                  </a:moveTo>
                  <a:cubicBezTo>
                    <a:pt x="94" y="199"/>
                    <a:pt x="86" y="242"/>
                    <a:pt x="75" y="285"/>
                  </a:cubicBezTo>
                  <a:cubicBezTo>
                    <a:pt x="68" y="310"/>
                    <a:pt x="50" y="322"/>
                    <a:pt x="30" y="317"/>
                  </a:cubicBezTo>
                  <a:cubicBezTo>
                    <a:pt x="9" y="311"/>
                    <a:pt x="0" y="292"/>
                    <a:pt x="7" y="266"/>
                  </a:cubicBezTo>
                  <a:cubicBezTo>
                    <a:pt x="27" y="195"/>
                    <a:pt x="27" y="124"/>
                    <a:pt x="10" y="53"/>
                  </a:cubicBezTo>
                  <a:cubicBezTo>
                    <a:pt x="4" y="29"/>
                    <a:pt x="14" y="11"/>
                    <a:pt x="33" y="6"/>
                  </a:cubicBezTo>
                  <a:cubicBezTo>
                    <a:pt x="55" y="0"/>
                    <a:pt x="72" y="11"/>
                    <a:pt x="78" y="36"/>
                  </a:cubicBezTo>
                  <a:cubicBezTo>
                    <a:pt x="88" y="75"/>
                    <a:pt x="94" y="115"/>
                    <a:pt x="92" y="15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id="{409F444B-BF71-4057-AFAF-B069AEE3D95A}"/>
                </a:ext>
              </a:extLst>
            </p:cNvPr>
            <p:cNvSpPr/>
            <p:nvPr/>
          </p:nvSpPr>
          <p:spPr bwMode="auto">
            <a:xfrm>
              <a:off x="5681663" y="5046663"/>
              <a:ext cx="398463" cy="338138"/>
            </a:xfrm>
            <a:custGeom>
              <a:avLst/>
              <a:gdLst>
                <a:gd name="T0" fmla="*/ 246 w 246"/>
                <a:gd name="T1" fmla="*/ 43 h 209"/>
                <a:gd name="T2" fmla="*/ 228 w 246"/>
                <a:gd name="T3" fmla="*/ 79 h 209"/>
                <a:gd name="T4" fmla="*/ 105 w 246"/>
                <a:gd name="T5" fmla="*/ 178 h 209"/>
                <a:gd name="T6" fmla="*/ 59 w 246"/>
                <a:gd name="T7" fmla="*/ 200 h 209"/>
                <a:gd name="T8" fmla="*/ 8 w 246"/>
                <a:gd name="T9" fmla="*/ 184 h 209"/>
                <a:gd name="T10" fmla="*/ 30 w 246"/>
                <a:gd name="T11" fmla="*/ 136 h 209"/>
                <a:gd name="T12" fmla="*/ 175 w 246"/>
                <a:gd name="T13" fmla="*/ 32 h 209"/>
                <a:gd name="T14" fmla="*/ 246 w 246"/>
                <a:gd name="T15" fmla="*/ 4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209">
                  <a:moveTo>
                    <a:pt x="246" y="43"/>
                  </a:moveTo>
                  <a:cubicBezTo>
                    <a:pt x="245" y="57"/>
                    <a:pt x="237" y="68"/>
                    <a:pt x="228" y="79"/>
                  </a:cubicBezTo>
                  <a:cubicBezTo>
                    <a:pt x="192" y="118"/>
                    <a:pt x="150" y="150"/>
                    <a:pt x="105" y="178"/>
                  </a:cubicBezTo>
                  <a:cubicBezTo>
                    <a:pt x="90" y="185"/>
                    <a:pt x="75" y="193"/>
                    <a:pt x="59" y="200"/>
                  </a:cubicBezTo>
                  <a:cubicBezTo>
                    <a:pt x="36" y="209"/>
                    <a:pt x="17" y="203"/>
                    <a:pt x="8" y="184"/>
                  </a:cubicBezTo>
                  <a:cubicBezTo>
                    <a:pt x="0" y="165"/>
                    <a:pt x="8" y="146"/>
                    <a:pt x="30" y="136"/>
                  </a:cubicBezTo>
                  <a:cubicBezTo>
                    <a:pt x="86" y="111"/>
                    <a:pt x="134" y="77"/>
                    <a:pt x="175" y="32"/>
                  </a:cubicBezTo>
                  <a:cubicBezTo>
                    <a:pt x="205" y="0"/>
                    <a:pt x="227" y="3"/>
                    <a:pt x="246" y="4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38" name="Freeform 20">
            <a:extLst>
              <a:ext uri="{FF2B5EF4-FFF2-40B4-BE49-F238E27FC236}">
                <a16:creationId xmlns:a16="http://schemas.microsoft.com/office/drawing/2014/main" id="{C62C9234-F5B6-4D81-984B-3DEC73E6138B}"/>
              </a:ext>
            </a:extLst>
          </p:cNvPr>
          <p:cNvSpPr/>
          <p:nvPr/>
        </p:nvSpPr>
        <p:spPr bwMode="auto">
          <a:xfrm>
            <a:off x="5915025" y="2924176"/>
            <a:ext cx="1258888" cy="1257300"/>
          </a:xfrm>
          <a:custGeom>
            <a:avLst/>
            <a:gdLst>
              <a:gd name="T0" fmla="*/ 389 w 778"/>
              <a:gd name="T1" fmla="*/ 777 h 778"/>
              <a:gd name="T2" fmla="*/ 1 w 778"/>
              <a:gd name="T3" fmla="*/ 387 h 778"/>
              <a:gd name="T4" fmla="*/ 388 w 778"/>
              <a:gd name="T5" fmla="*/ 1 h 778"/>
              <a:gd name="T6" fmla="*/ 776 w 778"/>
              <a:gd name="T7" fmla="*/ 392 h 778"/>
              <a:gd name="T8" fmla="*/ 389 w 778"/>
              <a:gd name="T9" fmla="*/ 777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778">
                <a:moveTo>
                  <a:pt x="389" y="777"/>
                </a:moveTo>
                <a:cubicBezTo>
                  <a:pt x="172" y="776"/>
                  <a:pt x="0" y="604"/>
                  <a:pt x="1" y="387"/>
                </a:cubicBezTo>
                <a:cubicBezTo>
                  <a:pt x="1" y="175"/>
                  <a:pt x="177" y="0"/>
                  <a:pt x="388" y="1"/>
                </a:cubicBezTo>
                <a:cubicBezTo>
                  <a:pt x="605" y="3"/>
                  <a:pt x="778" y="177"/>
                  <a:pt x="776" y="392"/>
                </a:cubicBezTo>
                <a:cubicBezTo>
                  <a:pt x="775" y="605"/>
                  <a:pt x="601" y="778"/>
                  <a:pt x="389" y="777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9" name="Freeform 21">
            <a:extLst>
              <a:ext uri="{FF2B5EF4-FFF2-40B4-BE49-F238E27FC236}">
                <a16:creationId xmlns:a16="http://schemas.microsoft.com/office/drawing/2014/main" id="{154082EE-AE98-43B1-B77E-95C4A6418EF4}"/>
              </a:ext>
            </a:extLst>
          </p:cNvPr>
          <p:cNvSpPr/>
          <p:nvPr/>
        </p:nvSpPr>
        <p:spPr bwMode="auto">
          <a:xfrm>
            <a:off x="5000625" y="4181476"/>
            <a:ext cx="914400" cy="914400"/>
          </a:xfrm>
          <a:custGeom>
            <a:avLst/>
            <a:gdLst>
              <a:gd name="T0" fmla="*/ 285 w 566"/>
              <a:gd name="T1" fmla="*/ 0 h 565"/>
              <a:gd name="T2" fmla="*/ 565 w 566"/>
              <a:gd name="T3" fmla="*/ 283 h 565"/>
              <a:gd name="T4" fmla="*/ 284 w 566"/>
              <a:gd name="T5" fmla="*/ 565 h 565"/>
              <a:gd name="T6" fmla="*/ 1 w 566"/>
              <a:gd name="T7" fmla="*/ 281 h 565"/>
              <a:gd name="T8" fmla="*/ 285 w 566"/>
              <a:gd name="T9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6" h="565">
                <a:moveTo>
                  <a:pt x="285" y="0"/>
                </a:moveTo>
                <a:cubicBezTo>
                  <a:pt x="440" y="1"/>
                  <a:pt x="566" y="127"/>
                  <a:pt x="565" y="283"/>
                </a:cubicBezTo>
                <a:cubicBezTo>
                  <a:pt x="565" y="438"/>
                  <a:pt x="438" y="565"/>
                  <a:pt x="284" y="565"/>
                </a:cubicBezTo>
                <a:cubicBezTo>
                  <a:pt x="128" y="564"/>
                  <a:pt x="0" y="436"/>
                  <a:pt x="1" y="281"/>
                </a:cubicBezTo>
                <a:cubicBezTo>
                  <a:pt x="2" y="126"/>
                  <a:pt x="129" y="0"/>
                  <a:pt x="285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0" name="Freeform 22">
            <a:extLst>
              <a:ext uri="{FF2B5EF4-FFF2-40B4-BE49-F238E27FC236}">
                <a16:creationId xmlns:a16="http://schemas.microsoft.com/office/drawing/2014/main" id="{DA7E40F0-5E56-4BD6-A91F-47C6C86591EC}"/>
              </a:ext>
            </a:extLst>
          </p:cNvPr>
          <p:cNvSpPr/>
          <p:nvPr/>
        </p:nvSpPr>
        <p:spPr bwMode="auto">
          <a:xfrm>
            <a:off x="6143625" y="3495676"/>
            <a:ext cx="457200" cy="455613"/>
          </a:xfrm>
          <a:custGeom>
            <a:avLst/>
            <a:gdLst>
              <a:gd name="T0" fmla="*/ 141 w 283"/>
              <a:gd name="T1" fmla="*/ 282 h 282"/>
              <a:gd name="T2" fmla="*/ 1 w 283"/>
              <a:gd name="T3" fmla="*/ 140 h 282"/>
              <a:gd name="T4" fmla="*/ 142 w 283"/>
              <a:gd name="T5" fmla="*/ 1 h 282"/>
              <a:gd name="T6" fmla="*/ 282 w 283"/>
              <a:gd name="T7" fmla="*/ 142 h 282"/>
              <a:gd name="T8" fmla="*/ 141 w 283"/>
              <a:gd name="T9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82">
                <a:moveTo>
                  <a:pt x="141" y="282"/>
                </a:moveTo>
                <a:cubicBezTo>
                  <a:pt x="62" y="282"/>
                  <a:pt x="0" y="220"/>
                  <a:pt x="1" y="140"/>
                </a:cubicBezTo>
                <a:cubicBezTo>
                  <a:pt x="1" y="62"/>
                  <a:pt x="64" y="0"/>
                  <a:pt x="142" y="1"/>
                </a:cubicBezTo>
                <a:cubicBezTo>
                  <a:pt x="221" y="1"/>
                  <a:pt x="283" y="64"/>
                  <a:pt x="282" y="142"/>
                </a:cubicBezTo>
                <a:cubicBezTo>
                  <a:pt x="282" y="220"/>
                  <a:pt x="219" y="282"/>
                  <a:pt x="141" y="282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1" name="Freeform 23">
            <a:extLst>
              <a:ext uri="{FF2B5EF4-FFF2-40B4-BE49-F238E27FC236}">
                <a16:creationId xmlns:a16="http://schemas.microsoft.com/office/drawing/2014/main" id="{CA87A217-3E92-4FE3-B049-53F8B552110B}"/>
              </a:ext>
            </a:extLst>
          </p:cNvPr>
          <p:cNvSpPr/>
          <p:nvPr/>
        </p:nvSpPr>
        <p:spPr bwMode="auto">
          <a:xfrm>
            <a:off x="5400675" y="4352926"/>
            <a:ext cx="342900" cy="342900"/>
          </a:xfrm>
          <a:custGeom>
            <a:avLst/>
            <a:gdLst>
              <a:gd name="T0" fmla="*/ 107 w 212"/>
              <a:gd name="T1" fmla="*/ 0 h 212"/>
              <a:gd name="T2" fmla="*/ 212 w 212"/>
              <a:gd name="T3" fmla="*/ 105 h 212"/>
              <a:gd name="T4" fmla="*/ 105 w 212"/>
              <a:gd name="T5" fmla="*/ 212 h 212"/>
              <a:gd name="T6" fmla="*/ 0 w 212"/>
              <a:gd name="T7" fmla="*/ 106 h 212"/>
              <a:gd name="T8" fmla="*/ 107 w 212"/>
              <a:gd name="T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107" y="0"/>
                </a:moveTo>
                <a:cubicBezTo>
                  <a:pt x="165" y="0"/>
                  <a:pt x="212" y="47"/>
                  <a:pt x="212" y="105"/>
                </a:cubicBezTo>
                <a:cubicBezTo>
                  <a:pt x="212" y="164"/>
                  <a:pt x="164" y="212"/>
                  <a:pt x="105" y="212"/>
                </a:cubicBezTo>
                <a:cubicBezTo>
                  <a:pt x="48" y="211"/>
                  <a:pt x="0" y="164"/>
                  <a:pt x="0" y="106"/>
                </a:cubicBezTo>
                <a:cubicBezTo>
                  <a:pt x="0" y="47"/>
                  <a:pt x="48" y="0"/>
                  <a:pt x="107" y="0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2" name="Freeform 24">
            <a:extLst>
              <a:ext uri="{FF2B5EF4-FFF2-40B4-BE49-F238E27FC236}">
                <a16:creationId xmlns:a16="http://schemas.microsoft.com/office/drawing/2014/main" id="{6361436C-5CA4-467A-AE52-23643BBB560C}"/>
              </a:ext>
            </a:extLst>
          </p:cNvPr>
          <p:cNvSpPr/>
          <p:nvPr/>
        </p:nvSpPr>
        <p:spPr bwMode="auto">
          <a:xfrm>
            <a:off x="6256338" y="3608388"/>
            <a:ext cx="230188" cy="230188"/>
          </a:xfrm>
          <a:custGeom>
            <a:avLst/>
            <a:gdLst>
              <a:gd name="T0" fmla="*/ 72 w 142"/>
              <a:gd name="T1" fmla="*/ 142 h 142"/>
              <a:gd name="T2" fmla="*/ 1 w 142"/>
              <a:gd name="T3" fmla="*/ 73 h 142"/>
              <a:gd name="T4" fmla="*/ 71 w 142"/>
              <a:gd name="T5" fmla="*/ 1 h 142"/>
              <a:gd name="T6" fmla="*/ 142 w 142"/>
              <a:gd name="T7" fmla="*/ 72 h 142"/>
              <a:gd name="T8" fmla="*/ 72 w 142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42">
                <a:moveTo>
                  <a:pt x="72" y="142"/>
                </a:moveTo>
                <a:cubicBezTo>
                  <a:pt x="33" y="142"/>
                  <a:pt x="2" y="112"/>
                  <a:pt x="1" y="73"/>
                </a:cubicBezTo>
                <a:cubicBezTo>
                  <a:pt x="0" y="34"/>
                  <a:pt x="32" y="1"/>
                  <a:pt x="71" y="1"/>
                </a:cubicBezTo>
                <a:cubicBezTo>
                  <a:pt x="109" y="0"/>
                  <a:pt x="142" y="33"/>
                  <a:pt x="142" y="72"/>
                </a:cubicBezTo>
                <a:cubicBezTo>
                  <a:pt x="142" y="110"/>
                  <a:pt x="111" y="141"/>
                  <a:pt x="72" y="142"/>
                </a:cubicBezTo>
                <a:close/>
              </a:path>
            </a:pathLst>
          </a:custGeom>
          <a:solidFill>
            <a:srgbClr val="F29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3" name="Freeform 25">
            <a:extLst>
              <a:ext uri="{FF2B5EF4-FFF2-40B4-BE49-F238E27FC236}">
                <a16:creationId xmlns:a16="http://schemas.microsoft.com/office/drawing/2014/main" id="{8D4EB913-B16B-4F46-B8DE-451AD76DF15A}"/>
              </a:ext>
            </a:extLst>
          </p:cNvPr>
          <p:cNvSpPr/>
          <p:nvPr/>
        </p:nvSpPr>
        <p:spPr bwMode="auto">
          <a:xfrm>
            <a:off x="5516563" y="4465638"/>
            <a:ext cx="112713" cy="115888"/>
          </a:xfrm>
          <a:custGeom>
            <a:avLst/>
            <a:gdLst>
              <a:gd name="T0" fmla="*/ 69 w 69"/>
              <a:gd name="T1" fmla="*/ 35 h 71"/>
              <a:gd name="T2" fmla="*/ 35 w 69"/>
              <a:gd name="T3" fmla="*/ 70 h 71"/>
              <a:gd name="T4" fmla="*/ 0 w 69"/>
              <a:gd name="T5" fmla="*/ 36 h 71"/>
              <a:gd name="T6" fmla="*/ 33 w 69"/>
              <a:gd name="T7" fmla="*/ 1 h 71"/>
              <a:gd name="T8" fmla="*/ 69 w 69"/>
              <a:gd name="T9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1">
                <a:moveTo>
                  <a:pt x="69" y="35"/>
                </a:moveTo>
                <a:cubicBezTo>
                  <a:pt x="69" y="55"/>
                  <a:pt x="55" y="70"/>
                  <a:pt x="35" y="70"/>
                </a:cubicBezTo>
                <a:cubicBezTo>
                  <a:pt x="15" y="71"/>
                  <a:pt x="0" y="56"/>
                  <a:pt x="0" y="36"/>
                </a:cubicBezTo>
                <a:cubicBezTo>
                  <a:pt x="0" y="16"/>
                  <a:pt x="13" y="2"/>
                  <a:pt x="33" y="1"/>
                </a:cubicBezTo>
                <a:cubicBezTo>
                  <a:pt x="53" y="0"/>
                  <a:pt x="68" y="15"/>
                  <a:pt x="69" y="35"/>
                </a:cubicBezTo>
                <a:close/>
              </a:path>
            </a:pathLst>
          </a:custGeom>
          <a:solidFill>
            <a:srgbClr val="F192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2588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ángulo 29"/>
          <p:cNvSpPr/>
          <p:nvPr/>
        </p:nvSpPr>
        <p:spPr>
          <a:xfrm>
            <a:off x="595794" y="115347"/>
            <a:ext cx="614944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8800" b="1" dirty="0">
                <a:ln w="0"/>
                <a:solidFill>
                  <a:srgbClr val="F4B6BB"/>
                </a:solidFill>
                <a:cs typeface="B Nazanin" panose="00000400000000000000" pitchFamily="2" charset="-78"/>
              </a:rPr>
              <a:t>تحلیل و بررسی</a:t>
            </a:r>
            <a:endParaRPr lang="es-ES" sz="6600" b="1" dirty="0">
              <a:ln w="0"/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595794" y="2434294"/>
            <a:ext cx="60312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خواننده هنگام تماشای طرح بندی آن، با محتوای قابل خواندن یک صفحه، حواسش پرت می شود. نکته استفاده از </a:t>
            </a:r>
            <a:r>
              <a:rPr lang="en-US" sz="2000" dirty="0">
                <a:latin typeface="Times New Roman" panose="02020603050405020304" pitchFamily="18" charset="0"/>
                <a:cs typeface="B Nazanin" panose="00000400000000000000" pitchFamily="2" charset="-78"/>
              </a:rPr>
              <a:t>Lorem Ipsum </a:t>
            </a:r>
            <a:r>
              <a:rPr lang="fa-IR" sz="2000" dirty="0">
                <a:latin typeface="Times New Roman" panose="02020603050405020304" pitchFamily="18" charset="0"/>
                <a:cs typeface="B Nazanin" panose="00000400000000000000" pitchFamily="2" charset="-78"/>
              </a:rPr>
              <a:t>این است که در مقایسه با استفاده از «محتوا در اینجا»، دارای توزیع کم و بیش عادی حروف است.</a:t>
            </a:r>
            <a:endParaRPr lang="en-US" sz="20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595794" y="1848944"/>
            <a:ext cx="4881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rgbClr val="F4B6BB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تجزیه و تحلیل داده ها</a:t>
            </a:r>
            <a:endParaRPr lang="es-PE" sz="2800" dirty="0">
              <a:solidFill>
                <a:srgbClr val="F4B6BB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sp>
        <p:nvSpPr>
          <p:cNvPr id="41" name="Rectangle 12">
            <a:extLst>
              <a:ext uri="{FF2B5EF4-FFF2-40B4-BE49-F238E27FC236}">
                <a16:creationId xmlns:a16="http://schemas.microsoft.com/office/drawing/2014/main" id="{9287099C-5872-4EBE-B8C6-AC6C44C95399}"/>
              </a:ext>
            </a:extLst>
          </p:cNvPr>
          <p:cNvSpPr/>
          <p:nvPr/>
        </p:nvSpPr>
        <p:spPr>
          <a:xfrm>
            <a:off x="600704" y="4187784"/>
            <a:ext cx="6026371" cy="360000"/>
          </a:xfrm>
          <a:prstGeom prst="rect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98793EA4-A764-46E5-902D-E608B4010477}"/>
              </a:ext>
            </a:extLst>
          </p:cNvPr>
          <p:cNvSpPr txBox="1"/>
          <p:nvPr/>
        </p:nvSpPr>
        <p:spPr>
          <a:xfrm>
            <a:off x="790271" y="4232228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یک پاورپوینت مدرن دریافت کنید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62">
            <a:extLst>
              <a:ext uri="{FF2B5EF4-FFF2-40B4-BE49-F238E27FC236}">
                <a16:creationId xmlns:a16="http://schemas.microsoft.com/office/drawing/2014/main" id="{8A3982F8-35F1-406C-BCE8-1751087AB0C6}"/>
              </a:ext>
            </a:extLst>
          </p:cNvPr>
          <p:cNvSpPr txBox="1"/>
          <p:nvPr/>
        </p:nvSpPr>
        <p:spPr>
          <a:xfrm>
            <a:off x="955522" y="4613697"/>
            <a:ext cx="485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63">
            <a:extLst>
              <a:ext uri="{FF2B5EF4-FFF2-40B4-BE49-F238E27FC236}">
                <a16:creationId xmlns:a16="http://schemas.microsoft.com/office/drawing/2014/main" id="{96FE18F4-EF0A-4710-87A1-91BC9BF701D3}"/>
              </a:ext>
            </a:extLst>
          </p:cNvPr>
          <p:cNvSpPr txBox="1"/>
          <p:nvPr/>
        </p:nvSpPr>
        <p:spPr>
          <a:xfrm>
            <a:off x="955522" y="4979289"/>
            <a:ext cx="485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64">
            <a:extLst>
              <a:ext uri="{FF2B5EF4-FFF2-40B4-BE49-F238E27FC236}">
                <a16:creationId xmlns:a16="http://schemas.microsoft.com/office/drawing/2014/main" id="{682A89ED-C573-4B0B-BBDE-3A29287FBE0B}"/>
              </a:ext>
            </a:extLst>
          </p:cNvPr>
          <p:cNvSpPr txBox="1"/>
          <p:nvPr/>
        </p:nvSpPr>
        <p:spPr>
          <a:xfrm>
            <a:off x="955522" y="5344883"/>
            <a:ext cx="48563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7EF69759-D296-4CAE-B224-5BA388796D6F}"/>
              </a:ext>
            </a:extLst>
          </p:cNvPr>
          <p:cNvSpPr txBox="1"/>
          <p:nvPr/>
        </p:nvSpPr>
        <p:spPr>
          <a:xfrm>
            <a:off x="955523" y="5710476"/>
            <a:ext cx="48563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Oval 99"/>
          <p:cNvSpPr>
            <a:spLocks noChangeArrowheads="1"/>
          </p:cNvSpPr>
          <p:nvPr/>
        </p:nvSpPr>
        <p:spPr bwMode="auto">
          <a:xfrm>
            <a:off x="6894719" y="5990968"/>
            <a:ext cx="503047" cy="505874"/>
          </a:xfrm>
          <a:prstGeom prst="ellipse">
            <a:avLst/>
          </a:prstGeom>
          <a:solidFill>
            <a:srgbClr val="1A88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3" name="Freeform 100"/>
          <p:cNvSpPr/>
          <p:nvPr/>
        </p:nvSpPr>
        <p:spPr bwMode="auto">
          <a:xfrm>
            <a:off x="6963959" y="6084230"/>
            <a:ext cx="364569" cy="319351"/>
          </a:xfrm>
          <a:custGeom>
            <a:avLst/>
            <a:gdLst>
              <a:gd name="T0" fmla="*/ 0 w 477"/>
              <a:gd name="T1" fmla="*/ 213 h 419"/>
              <a:gd name="T2" fmla="*/ 26 w 477"/>
              <a:gd name="T3" fmla="*/ 183 h 419"/>
              <a:gd name="T4" fmla="*/ 57 w 477"/>
              <a:gd name="T5" fmla="*/ 168 h 419"/>
              <a:gd name="T6" fmla="*/ 103 w 477"/>
              <a:gd name="T7" fmla="*/ 186 h 419"/>
              <a:gd name="T8" fmla="*/ 124 w 477"/>
              <a:gd name="T9" fmla="*/ 211 h 419"/>
              <a:gd name="T10" fmla="*/ 157 w 477"/>
              <a:gd name="T11" fmla="*/ 273 h 419"/>
              <a:gd name="T12" fmla="*/ 230 w 477"/>
              <a:gd name="T13" fmla="*/ 171 h 419"/>
              <a:gd name="T14" fmla="*/ 277 w 477"/>
              <a:gd name="T15" fmla="*/ 111 h 419"/>
              <a:gd name="T16" fmla="*/ 378 w 477"/>
              <a:gd name="T17" fmla="*/ 24 h 419"/>
              <a:gd name="T18" fmla="*/ 413 w 477"/>
              <a:gd name="T19" fmla="*/ 8 h 419"/>
              <a:gd name="T20" fmla="*/ 445 w 477"/>
              <a:gd name="T21" fmla="*/ 0 h 419"/>
              <a:gd name="T22" fmla="*/ 477 w 477"/>
              <a:gd name="T23" fmla="*/ 5 h 419"/>
              <a:gd name="T24" fmla="*/ 295 w 477"/>
              <a:gd name="T25" fmla="*/ 191 h 419"/>
              <a:gd name="T26" fmla="*/ 235 w 477"/>
              <a:gd name="T27" fmla="*/ 288 h 419"/>
              <a:gd name="T28" fmla="*/ 190 w 477"/>
              <a:gd name="T29" fmla="*/ 377 h 419"/>
              <a:gd name="T30" fmla="*/ 134 w 477"/>
              <a:gd name="T31" fmla="*/ 419 h 419"/>
              <a:gd name="T32" fmla="*/ 112 w 477"/>
              <a:gd name="T33" fmla="*/ 413 h 419"/>
              <a:gd name="T34" fmla="*/ 101 w 477"/>
              <a:gd name="T35" fmla="*/ 374 h 419"/>
              <a:gd name="T36" fmla="*/ 85 w 477"/>
              <a:gd name="T37" fmla="*/ 331 h 419"/>
              <a:gd name="T38" fmla="*/ 51 w 477"/>
              <a:gd name="T39" fmla="*/ 261 h 419"/>
              <a:gd name="T40" fmla="*/ 16 w 477"/>
              <a:gd name="T41" fmla="*/ 222 h 419"/>
              <a:gd name="T42" fmla="*/ 0 w 477"/>
              <a:gd name="T43" fmla="*/ 213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7" h="419">
                <a:moveTo>
                  <a:pt x="0" y="213"/>
                </a:moveTo>
                <a:cubicBezTo>
                  <a:pt x="4" y="206"/>
                  <a:pt x="12" y="193"/>
                  <a:pt x="26" y="183"/>
                </a:cubicBezTo>
                <a:cubicBezTo>
                  <a:pt x="34" y="176"/>
                  <a:pt x="43" y="169"/>
                  <a:pt x="57" y="168"/>
                </a:cubicBezTo>
                <a:cubicBezTo>
                  <a:pt x="78" y="165"/>
                  <a:pt x="94" y="179"/>
                  <a:pt x="103" y="186"/>
                </a:cubicBezTo>
                <a:cubicBezTo>
                  <a:pt x="110" y="192"/>
                  <a:pt x="115" y="198"/>
                  <a:pt x="124" y="211"/>
                </a:cubicBezTo>
                <a:cubicBezTo>
                  <a:pt x="133" y="224"/>
                  <a:pt x="145" y="245"/>
                  <a:pt x="157" y="273"/>
                </a:cubicBezTo>
                <a:cubicBezTo>
                  <a:pt x="173" y="248"/>
                  <a:pt x="198" y="212"/>
                  <a:pt x="230" y="171"/>
                </a:cubicBezTo>
                <a:cubicBezTo>
                  <a:pt x="251" y="143"/>
                  <a:pt x="262" y="128"/>
                  <a:pt x="277" y="111"/>
                </a:cubicBezTo>
                <a:cubicBezTo>
                  <a:pt x="298" y="88"/>
                  <a:pt x="331" y="56"/>
                  <a:pt x="378" y="24"/>
                </a:cubicBezTo>
                <a:cubicBezTo>
                  <a:pt x="392" y="16"/>
                  <a:pt x="404" y="11"/>
                  <a:pt x="413" y="8"/>
                </a:cubicBezTo>
                <a:cubicBezTo>
                  <a:pt x="425" y="4"/>
                  <a:pt x="433" y="1"/>
                  <a:pt x="445" y="0"/>
                </a:cubicBezTo>
                <a:cubicBezTo>
                  <a:pt x="459" y="0"/>
                  <a:pt x="470" y="3"/>
                  <a:pt x="477" y="5"/>
                </a:cubicBezTo>
                <a:cubicBezTo>
                  <a:pt x="433" y="39"/>
                  <a:pt x="354" y="106"/>
                  <a:pt x="295" y="191"/>
                </a:cubicBezTo>
                <a:cubicBezTo>
                  <a:pt x="263" y="235"/>
                  <a:pt x="248" y="257"/>
                  <a:pt x="235" y="288"/>
                </a:cubicBezTo>
                <a:cubicBezTo>
                  <a:pt x="222" y="316"/>
                  <a:pt x="215" y="342"/>
                  <a:pt x="190" y="377"/>
                </a:cubicBezTo>
                <a:cubicBezTo>
                  <a:pt x="168" y="407"/>
                  <a:pt x="152" y="418"/>
                  <a:pt x="134" y="419"/>
                </a:cubicBezTo>
                <a:cubicBezTo>
                  <a:pt x="125" y="419"/>
                  <a:pt x="117" y="416"/>
                  <a:pt x="112" y="413"/>
                </a:cubicBezTo>
                <a:cubicBezTo>
                  <a:pt x="109" y="403"/>
                  <a:pt x="106" y="389"/>
                  <a:pt x="101" y="374"/>
                </a:cubicBezTo>
                <a:cubicBezTo>
                  <a:pt x="99" y="367"/>
                  <a:pt x="95" y="355"/>
                  <a:pt x="85" y="331"/>
                </a:cubicBezTo>
                <a:cubicBezTo>
                  <a:pt x="71" y="299"/>
                  <a:pt x="64" y="282"/>
                  <a:pt x="51" y="261"/>
                </a:cubicBezTo>
                <a:cubicBezTo>
                  <a:pt x="39" y="242"/>
                  <a:pt x="30" y="231"/>
                  <a:pt x="16" y="222"/>
                </a:cubicBezTo>
                <a:cubicBezTo>
                  <a:pt x="9" y="218"/>
                  <a:pt x="4" y="215"/>
                  <a:pt x="0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2D97774-90B2-453E-BDE1-87359BED9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244" y="1213374"/>
            <a:ext cx="4350807" cy="4350807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Rectángulo 1"/>
          <p:cNvSpPr/>
          <p:nvPr/>
        </p:nvSpPr>
        <p:spPr>
          <a:xfrm>
            <a:off x="7146925" y="1212850"/>
            <a:ext cx="4349750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3" name="Oval 20">
            <a:extLst>
              <a:ext uri="{FF2B5EF4-FFF2-40B4-BE49-F238E27FC236}">
                <a16:creationId xmlns:a16="http://schemas.microsoft.com/office/drawing/2014/main" id="{16790F54-62D4-BF89-0883-250D47D5A96A}"/>
              </a:ext>
            </a:extLst>
          </p:cNvPr>
          <p:cNvSpPr/>
          <p:nvPr/>
        </p:nvSpPr>
        <p:spPr>
          <a:xfrm>
            <a:off x="5811865" y="461768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5" name="Oval 21">
            <a:extLst>
              <a:ext uri="{FF2B5EF4-FFF2-40B4-BE49-F238E27FC236}">
                <a16:creationId xmlns:a16="http://schemas.microsoft.com/office/drawing/2014/main" id="{59004495-F60D-D7BA-68CB-9D7F62A7455C}"/>
              </a:ext>
            </a:extLst>
          </p:cNvPr>
          <p:cNvSpPr/>
          <p:nvPr/>
        </p:nvSpPr>
        <p:spPr>
          <a:xfrm>
            <a:off x="5811865" y="4983277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6" name="Oval 22">
            <a:extLst>
              <a:ext uri="{FF2B5EF4-FFF2-40B4-BE49-F238E27FC236}">
                <a16:creationId xmlns:a16="http://schemas.microsoft.com/office/drawing/2014/main" id="{228279A8-F5BD-BADC-5B96-0F8A8B42E041}"/>
              </a:ext>
            </a:extLst>
          </p:cNvPr>
          <p:cNvSpPr/>
          <p:nvPr/>
        </p:nvSpPr>
        <p:spPr>
          <a:xfrm>
            <a:off x="5811865" y="534887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7" name="Oval 39">
            <a:extLst>
              <a:ext uri="{FF2B5EF4-FFF2-40B4-BE49-F238E27FC236}">
                <a16:creationId xmlns:a16="http://schemas.microsoft.com/office/drawing/2014/main" id="{6E0E6BE8-0D8A-F3EB-1359-BA864A834970}"/>
              </a:ext>
            </a:extLst>
          </p:cNvPr>
          <p:cNvSpPr/>
          <p:nvPr/>
        </p:nvSpPr>
        <p:spPr>
          <a:xfrm>
            <a:off x="5811865" y="571446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26360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20FA6E7E-7A1E-4F3E-9D0B-1D741FCBE6A0}"/>
              </a:ext>
            </a:extLst>
          </p:cNvPr>
          <p:cNvSpPr txBox="1"/>
          <p:nvPr/>
        </p:nvSpPr>
        <p:spPr>
          <a:xfrm>
            <a:off x="5688807" y="411228"/>
            <a:ext cx="5776365" cy="1977464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rgbClr val="6972B5"/>
                </a:solidFill>
                <a:cs typeface="B Nazanin" panose="00000400000000000000" pitchFamily="2" charset="-78"/>
              </a:rPr>
              <a:t>2020</a:t>
            </a:r>
          </a:p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rgbClr val="6972B5"/>
                </a:solidFill>
                <a:cs typeface="B Nazanin" panose="00000400000000000000" pitchFamily="2" charset="-78"/>
              </a:rPr>
              <a:t>پاورپوینت</a:t>
            </a:r>
          </a:p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rgbClr val="6972B5"/>
                </a:solidFill>
                <a:cs typeface="B Nazanin" panose="00000400000000000000" pitchFamily="2" charset="-78"/>
              </a:rPr>
              <a:t>ارائه</a:t>
            </a:r>
            <a:endParaRPr lang="en-US" sz="4000" b="1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22A698-BBE8-472F-AFE9-D0F9A00A59DD}"/>
              </a:ext>
            </a:extLst>
          </p:cNvPr>
          <p:cNvCxnSpPr/>
          <p:nvPr/>
        </p:nvCxnSpPr>
        <p:spPr>
          <a:xfrm flipV="1">
            <a:off x="5775932" y="2606605"/>
            <a:ext cx="5662788" cy="4989"/>
          </a:xfrm>
          <a:prstGeom prst="line">
            <a:avLst/>
          </a:prstGeom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0FEE3B1-7667-4484-AEB5-69ACEC26CB29}"/>
              </a:ext>
            </a:extLst>
          </p:cNvPr>
          <p:cNvGrpSpPr/>
          <p:nvPr/>
        </p:nvGrpSpPr>
        <p:grpSpPr>
          <a:xfrm>
            <a:off x="5688807" y="2830622"/>
            <a:ext cx="5776366" cy="3267991"/>
            <a:chOff x="653473" y="4102428"/>
            <a:chExt cx="4431062" cy="326799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0B70FED-8FE6-46A8-AB53-85EDFD5BADD6}"/>
                </a:ext>
              </a:extLst>
            </p:cNvPr>
            <p:cNvSpPr txBox="1"/>
            <p:nvPr/>
          </p:nvSpPr>
          <p:spPr>
            <a:xfrm>
              <a:off x="653473" y="4102428"/>
              <a:ext cx="443106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rgbClr val="6972B5"/>
                  </a:solidFill>
                  <a:cs typeface="B Nazanin" panose="00000400000000000000" pitchFamily="2" charset="-78"/>
                </a:rPr>
                <a:t>پاورپوینت ارائه</a:t>
              </a:r>
              <a:endParaRPr lang="ko-KR" altLang="en-US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직사각형 1">
              <a:extLst>
                <a:ext uri="{FF2B5EF4-FFF2-40B4-BE49-F238E27FC236}">
                  <a16:creationId xmlns:a16="http://schemas.microsoft.com/office/drawing/2014/main" id="{7D3C25C7-962E-443B-A119-79DDED0B692E}"/>
                </a:ext>
              </a:extLst>
            </p:cNvPr>
            <p:cNvSpPr/>
            <p:nvPr/>
          </p:nvSpPr>
          <p:spPr>
            <a:xfrm>
              <a:off x="653473" y="4877429"/>
              <a:ext cx="4431061" cy="249299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2008 ~ 2011 متن را اینجا بنویسید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2011 ~ 2015 متن را اینجا بنویسید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من امیدوارم و معتقدم که این الگو وقت شما را خواهد داشت.</a:t>
              </a:r>
            </a:p>
            <a:p>
              <a:pPr algn="r" defTabSz="1005840" rtl="1"/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2015 ~ 2018 اینجا متن کنید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 من امیدوارم و معتقدم که این الگو وقت شما را خواهد داشت.</a:t>
              </a:r>
              <a:endParaRPr lang="en-US" altLang="ko-KR" sz="1400" dirty="0">
                <a:cs typeface="B Nazanin" panose="00000400000000000000" pitchFamily="2" charset="-78"/>
              </a:endParaRPr>
            </a:p>
          </p:txBody>
        </p:sp>
      </p:grpSp>
      <p:pic>
        <p:nvPicPr>
          <p:cNvPr id="7170" name="Picture 2">
            <a:extLst>
              <a:ext uri="{FF2B5EF4-FFF2-40B4-BE49-F238E27FC236}">
                <a16:creationId xmlns:a16="http://schemas.microsoft.com/office/drawing/2014/main" id="{B0FA7E31-BDC2-48A6-8D07-CDDD23E66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329" y="0"/>
            <a:ext cx="457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082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upo 72">
            <a:extLst>
              <a:ext uri="{FF2B5EF4-FFF2-40B4-BE49-F238E27FC236}">
                <a16:creationId xmlns:a16="http://schemas.microsoft.com/office/drawing/2014/main" id="{477B52CF-A7D6-38BD-95FC-080D071001C9}"/>
              </a:ext>
            </a:extLst>
          </p:cNvPr>
          <p:cNvGrpSpPr/>
          <p:nvPr/>
        </p:nvGrpSpPr>
        <p:grpSpPr>
          <a:xfrm>
            <a:off x="3129620" y="1999480"/>
            <a:ext cx="4667251" cy="4900613"/>
            <a:chOff x="3129620" y="1999480"/>
            <a:chExt cx="4667251" cy="4900613"/>
          </a:xfrm>
          <a:solidFill>
            <a:srgbClr val="F8DCE1"/>
          </a:solidFill>
        </p:grpSpPr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E9C63F51-D36A-E82E-1EB3-817CD73BBBB4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129620" y="1999480"/>
              <a:ext cx="4667251" cy="4900613"/>
            </a:xfrm>
            <a:custGeom>
              <a:avLst/>
              <a:gdLst>
                <a:gd name="T0" fmla="*/ 361 w 597"/>
                <a:gd name="T1" fmla="*/ 627 h 627"/>
                <a:gd name="T2" fmla="*/ 279 w 597"/>
                <a:gd name="T3" fmla="*/ 621 h 627"/>
                <a:gd name="T4" fmla="*/ 165 w 597"/>
                <a:gd name="T5" fmla="*/ 597 h 627"/>
                <a:gd name="T6" fmla="*/ 75 w 597"/>
                <a:gd name="T7" fmla="*/ 550 h 627"/>
                <a:gd name="T8" fmla="*/ 21 w 597"/>
                <a:gd name="T9" fmla="*/ 487 h 627"/>
                <a:gd name="T10" fmla="*/ 2 w 597"/>
                <a:gd name="T11" fmla="*/ 400 h 627"/>
                <a:gd name="T12" fmla="*/ 31 w 597"/>
                <a:gd name="T13" fmla="*/ 316 h 627"/>
                <a:gd name="T14" fmla="*/ 57 w 597"/>
                <a:gd name="T15" fmla="*/ 285 h 627"/>
                <a:gd name="T16" fmla="*/ 113 w 597"/>
                <a:gd name="T17" fmla="*/ 204 h 627"/>
                <a:gd name="T18" fmla="*/ 131 w 597"/>
                <a:gd name="T19" fmla="*/ 144 h 627"/>
                <a:gd name="T20" fmla="*/ 133 w 597"/>
                <a:gd name="T21" fmla="*/ 119 h 627"/>
                <a:gd name="T22" fmla="*/ 154 w 597"/>
                <a:gd name="T23" fmla="*/ 70 h 627"/>
                <a:gd name="T24" fmla="*/ 228 w 597"/>
                <a:gd name="T25" fmla="*/ 21 h 627"/>
                <a:gd name="T26" fmla="*/ 311 w 597"/>
                <a:gd name="T27" fmla="*/ 3 h 627"/>
                <a:gd name="T28" fmla="*/ 376 w 597"/>
                <a:gd name="T29" fmla="*/ 1 h 627"/>
                <a:gd name="T30" fmla="*/ 440 w 597"/>
                <a:gd name="T31" fmla="*/ 9 h 627"/>
                <a:gd name="T32" fmla="*/ 505 w 597"/>
                <a:gd name="T33" fmla="*/ 30 h 627"/>
                <a:gd name="T34" fmla="*/ 547 w 597"/>
                <a:gd name="T35" fmla="*/ 58 h 627"/>
                <a:gd name="T36" fmla="*/ 582 w 597"/>
                <a:gd name="T37" fmla="*/ 106 h 627"/>
                <a:gd name="T38" fmla="*/ 592 w 597"/>
                <a:gd name="T39" fmla="*/ 167 h 627"/>
                <a:gd name="T40" fmla="*/ 567 w 597"/>
                <a:gd name="T41" fmla="*/ 232 h 627"/>
                <a:gd name="T42" fmla="*/ 535 w 597"/>
                <a:gd name="T43" fmla="*/ 280 h 627"/>
                <a:gd name="T44" fmla="*/ 537 w 597"/>
                <a:gd name="T45" fmla="*/ 336 h 627"/>
                <a:gd name="T46" fmla="*/ 559 w 597"/>
                <a:gd name="T47" fmla="*/ 362 h 627"/>
                <a:gd name="T48" fmla="*/ 581 w 597"/>
                <a:gd name="T49" fmla="*/ 385 h 627"/>
                <a:gd name="T50" fmla="*/ 594 w 597"/>
                <a:gd name="T51" fmla="*/ 426 h 627"/>
                <a:gd name="T52" fmla="*/ 590 w 597"/>
                <a:gd name="T53" fmla="*/ 494 h 627"/>
                <a:gd name="T54" fmla="*/ 559 w 597"/>
                <a:gd name="T55" fmla="*/ 554 h 627"/>
                <a:gd name="T56" fmla="*/ 508 w 597"/>
                <a:gd name="T57" fmla="*/ 597 h 627"/>
                <a:gd name="T58" fmla="*/ 441 w 597"/>
                <a:gd name="T59" fmla="*/ 621 h 627"/>
                <a:gd name="T60" fmla="*/ 367 w 597"/>
                <a:gd name="T61" fmla="*/ 626 h 627"/>
                <a:gd name="T62" fmla="*/ 361 w 597"/>
                <a:gd name="T63" fmla="*/ 626 h 627"/>
                <a:gd name="T64" fmla="*/ 361 w 597"/>
                <a:gd name="T65" fmla="*/ 627 h 627"/>
                <a:gd name="T66" fmla="*/ 366 w 597"/>
                <a:gd name="T67" fmla="*/ 615 h 627"/>
                <a:gd name="T68" fmla="*/ 451 w 597"/>
                <a:gd name="T69" fmla="*/ 607 h 627"/>
                <a:gd name="T70" fmla="*/ 526 w 597"/>
                <a:gd name="T71" fmla="*/ 570 h 627"/>
                <a:gd name="T72" fmla="*/ 573 w 597"/>
                <a:gd name="T73" fmla="*/ 505 h 627"/>
                <a:gd name="T74" fmla="*/ 578 w 597"/>
                <a:gd name="T75" fmla="*/ 411 h 627"/>
                <a:gd name="T76" fmla="*/ 557 w 597"/>
                <a:gd name="T77" fmla="*/ 376 h 627"/>
                <a:gd name="T78" fmla="*/ 530 w 597"/>
                <a:gd name="T79" fmla="*/ 347 h 627"/>
                <a:gd name="T80" fmla="*/ 517 w 597"/>
                <a:gd name="T81" fmla="*/ 294 h 627"/>
                <a:gd name="T82" fmla="*/ 533 w 597"/>
                <a:gd name="T83" fmla="*/ 258 h 627"/>
                <a:gd name="T84" fmla="*/ 557 w 597"/>
                <a:gd name="T85" fmla="*/ 224 h 627"/>
                <a:gd name="T86" fmla="*/ 580 w 597"/>
                <a:gd name="T87" fmla="*/ 166 h 627"/>
                <a:gd name="T88" fmla="*/ 570 w 597"/>
                <a:gd name="T89" fmla="*/ 109 h 627"/>
                <a:gd name="T90" fmla="*/ 532 w 597"/>
                <a:gd name="T91" fmla="*/ 61 h 627"/>
                <a:gd name="T92" fmla="*/ 471 w 597"/>
                <a:gd name="T93" fmla="*/ 29 h 627"/>
                <a:gd name="T94" fmla="*/ 363 w 597"/>
                <a:gd name="T95" fmla="*/ 13 h 627"/>
                <a:gd name="T96" fmla="*/ 275 w 597"/>
                <a:gd name="T97" fmla="*/ 21 h 627"/>
                <a:gd name="T98" fmla="*/ 216 w 597"/>
                <a:gd name="T99" fmla="*/ 39 h 627"/>
                <a:gd name="T100" fmla="*/ 160 w 597"/>
                <a:gd name="T101" fmla="*/ 83 h 627"/>
                <a:gd name="T102" fmla="*/ 144 w 597"/>
                <a:gd name="T103" fmla="*/ 128 h 627"/>
                <a:gd name="T104" fmla="*/ 141 w 597"/>
                <a:gd name="T105" fmla="*/ 161 h 627"/>
                <a:gd name="T106" fmla="*/ 120 w 597"/>
                <a:gd name="T107" fmla="*/ 218 h 627"/>
                <a:gd name="T108" fmla="*/ 55 w 597"/>
                <a:gd name="T109" fmla="*/ 305 h 627"/>
                <a:gd name="T110" fmla="*/ 27 w 597"/>
                <a:gd name="T111" fmla="*/ 348 h 627"/>
                <a:gd name="T112" fmla="*/ 15 w 597"/>
                <a:gd name="T113" fmla="*/ 430 h 627"/>
                <a:gd name="T114" fmla="*/ 41 w 597"/>
                <a:gd name="T115" fmla="*/ 497 h 627"/>
                <a:gd name="T116" fmla="*/ 104 w 597"/>
                <a:gd name="T117" fmla="*/ 555 h 627"/>
                <a:gd name="T118" fmla="*/ 180 w 597"/>
                <a:gd name="T119" fmla="*/ 589 h 627"/>
                <a:gd name="T120" fmla="*/ 293 w 597"/>
                <a:gd name="T121" fmla="*/ 610 h 627"/>
                <a:gd name="T122" fmla="*/ 366 w 597"/>
                <a:gd name="T123" fmla="*/ 61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7" h="627">
                  <a:moveTo>
                    <a:pt x="361" y="627"/>
                  </a:moveTo>
                  <a:cubicBezTo>
                    <a:pt x="333" y="625"/>
                    <a:pt x="306" y="624"/>
                    <a:pt x="279" y="621"/>
                  </a:cubicBezTo>
                  <a:cubicBezTo>
                    <a:pt x="240" y="617"/>
                    <a:pt x="202" y="609"/>
                    <a:pt x="165" y="597"/>
                  </a:cubicBezTo>
                  <a:cubicBezTo>
                    <a:pt x="133" y="586"/>
                    <a:pt x="102" y="571"/>
                    <a:pt x="75" y="550"/>
                  </a:cubicBezTo>
                  <a:cubicBezTo>
                    <a:pt x="53" y="533"/>
                    <a:pt x="34" y="512"/>
                    <a:pt x="21" y="487"/>
                  </a:cubicBezTo>
                  <a:cubicBezTo>
                    <a:pt x="7" y="460"/>
                    <a:pt x="0" y="431"/>
                    <a:pt x="2" y="400"/>
                  </a:cubicBezTo>
                  <a:cubicBezTo>
                    <a:pt x="4" y="370"/>
                    <a:pt x="13" y="341"/>
                    <a:pt x="31" y="316"/>
                  </a:cubicBezTo>
                  <a:cubicBezTo>
                    <a:pt x="39" y="305"/>
                    <a:pt x="48" y="295"/>
                    <a:pt x="57" y="285"/>
                  </a:cubicBezTo>
                  <a:cubicBezTo>
                    <a:pt x="79" y="260"/>
                    <a:pt x="98" y="234"/>
                    <a:pt x="113" y="204"/>
                  </a:cubicBezTo>
                  <a:cubicBezTo>
                    <a:pt x="122" y="185"/>
                    <a:pt x="129" y="165"/>
                    <a:pt x="131" y="144"/>
                  </a:cubicBezTo>
                  <a:cubicBezTo>
                    <a:pt x="132" y="136"/>
                    <a:pt x="132" y="127"/>
                    <a:pt x="133" y="119"/>
                  </a:cubicBezTo>
                  <a:cubicBezTo>
                    <a:pt x="135" y="101"/>
                    <a:pt x="143" y="84"/>
                    <a:pt x="154" y="70"/>
                  </a:cubicBezTo>
                  <a:cubicBezTo>
                    <a:pt x="174" y="46"/>
                    <a:pt x="199" y="32"/>
                    <a:pt x="228" y="21"/>
                  </a:cubicBezTo>
                  <a:cubicBezTo>
                    <a:pt x="255" y="11"/>
                    <a:pt x="283" y="6"/>
                    <a:pt x="311" y="3"/>
                  </a:cubicBezTo>
                  <a:cubicBezTo>
                    <a:pt x="333" y="1"/>
                    <a:pt x="354" y="0"/>
                    <a:pt x="376" y="1"/>
                  </a:cubicBezTo>
                  <a:cubicBezTo>
                    <a:pt x="397" y="2"/>
                    <a:pt x="419" y="4"/>
                    <a:pt x="440" y="9"/>
                  </a:cubicBezTo>
                  <a:cubicBezTo>
                    <a:pt x="462" y="13"/>
                    <a:pt x="484" y="20"/>
                    <a:pt x="505" y="30"/>
                  </a:cubicBezTo>
                  <a:cubicBezTo>
                    <a:pt x="520" y="38"/>
                    <a:pt x="534" y="47"/>
                    <a:pt x="547" y="58"/>
                  </a:cubicBezTo>
                  <a:cubicBezTo>
                    <a:pt x="562" y="72"/>
                    <a:pt x="574" y="88"/>
                    <a:pt x="582" y="106"/>
                  </a:cubicBezTo>
                  <a:cubicBezTo>
                    <a:pt x="590" y="126"/>
                    <a:pt x="594" y="146"/>
                    <a:pt x="592" y="167"/>
                  </a:cubicBezTo>
                  <a:cubicBezTo>
                    <a:pt x="590" y="191"/>
                    <a:pt x="581" y="213"/>
                    <a:pt x="567" y="232"/>
                  </a:cubicBezTo>
                  <a:cubicBezTo>
                    <a:pt x="555" y="247"/>
                    <a:pt x="543" y="262"/>
                    <a:pt x="535" y="280"/>
                  </a:cubicBezTo>
                  <a:cubicBezTo>
                    <a:pt x="526" y="299"/>
                    <a:pt x="526" y="317"/>
                    <a:pt x="537" y="336"/>
                  </a:cubicBezTo>
                  <a:cubicBezTo>
                    <a:pt x="543" y="345"/>
                    <a:pt x="551" y="354"/>
                    <a:pt x="559" y="362"/>
                  </a:cubicBezTo>
                  <a:cubicBezTo>
                    <a:pt x="567" y="369"/>
                    <a:pt x="575" y="376"/>
                    <a:pt x="581" y="385"/>
                  </a:cubicBezTo>
                  <a:cubicBezTo>
                    <a:pt x="588" y="398"/>
                    <a:pt x="592" y="411"/>
                    <a:pt x="594" y="426"/>
                  </a:cubicBezTo>
                  <a:cubicBezTo>
                    <a:pt x="597" y="449"/>
                    <a:pt x="596" y="471"/>
                    <a:pt x="590" y="494"/>
                  </a:cubicBezTo>
                  <a:cubicBezTo>
                    <a:pt x="583" y="516"/>
                    <a:pt x="573" y="536"/>
                    <a:pt x="559" y="554"/>
                  </a:cubicBezTo>
                  <a:cubicBezTo>
                    <a:pt x="545" y="572"/>
                    <a:pt x="528" y="586"/>
                    <a:pt x="508" y="597"/>
                  </a:cubicBezTo>
                  <a:cubicBezTo>
                    <a:pt x="487" y="609"/>
                    <a:pt x="465" y="617"/>
                    <a:pt x="441" y="621"/>
                  </a:cubicBezTo>
                  <a:cubicBezTo>
                    <a:pt x="417" y="626"/>
                    <a:pt x="392" y="627"/>
                    <a:pt x="367" y="626"/>
                  </a:cubicBezTo>
                  <a:cubicBezTo>
                    <a:pt x="365" y="626"/>
                    <a:pt x="363" y="626"/>
                    <a:pt x="361" y="626"/>
                  </a:cubicBezTo>
                  <a:cubicBezTo>
                    <a:pt x="361" y="627"/>
                    <a:pt x="361" y="627"/>
                    <a:pt x="361" y="627"/>
                  </a:cubicBezTo>
                  <a:close/>
                  <a:moveTo>
                    <a:pt x="366" y="615"/>
                  </a:moveTo>
                  <a:cubicBezTo>
                    <a:pt x="395" y="615"/>
                    <a:pt x="423" y="614"/>
                    <a:pt x="451" y="607"/>
                  </a:cubicBezTo>
                  <a:cubicBezTo>
                    <a:pt x="479" y="600"/>
                    <a:pt x="504" y="588"/>
                    <a:pt x="526" y="570"/>
                  </a:cubicBezTo>
                  <a:cubicBezTo>
                    <a:pt x="548" y="553"/>
                    <a:pt x="563" y="531"/>
                    <a:pt x="573" y="505"/>
                  </a:cubicBezTo>
                  <a:cubicBezTo>
                    <a:pt x="584" y="474"/>
                    <a:pt x="587" y="443"/>
                    <a:pt x="578" y="411"/>
                  </a:cubicBezTo>
                  <a:cubicBezTo>
                    <a:pt x="574" y="397"/>
                    <a:pt x="568" y="385"/>
                    <a:pt x="557" y="376"/>
                  </a:cubicBezTo>
                  <a:cubicBezTo>
                    <a:pt x="547" y="367"/>
                    <a:pt x="538" y="358"/>
                    <a:pt x="530" y="347"/>
                  </a:cubicBezTo>
                  <a:cubicBezTo>
                    <a:pt x="519" y="331"/>
                    <a:pt x="514" y="314"/>
                    <a:pt x="517" y="294"/>
                  </a:cubicBezTo>
                  <a:cubicBezTo>
                    <a:pt x="520" y="281"/>
                    <a:pt x="526" y="269"/>
                    <a:pt x="533" y="258"/>
                  </a:cubicBezTo>
                  <a:cubicBezTo>
                    <a:pt x="541" y="246"/>
                    <a:pt x="549" y="235"/>
                    <a:pt x="557" y="224"/>
                  </a:cubicBezTo>
                  <a:cubicBezTo>
                    <a:pt x="570" y="207"/>
                    <a:pt x="578" y="188"/>
                    <a:pt x="580" y="166"/>
                  </a:cubicBezTo>
                  <a:cubicBezTo>
                    <a:pt x="581" y="146"/>
                    <a:pt x="578" y="127"/>
                    <a:pt x="570" y="109"/>
                  </a:cubicBezTo>
                  <a:cubicBezTo>
                    <a:pt x="561" y="90"/>
                    <a:pt x="548" y="74"/>
                    <a:pt x="532" y="61"/>
                  </a:cubicBezTo>
                  <a:cubicBezTo>
                    <a:pt x="514" y="47"/>
                    <a:pt x="493" y="37"/>
                    <a:pt x="471" y="29"/>
                  </a:cubicBezTo>
                  <a:cubicBezTo>
                    <a:pt x="436" y="18"/>
                    <a:pt x="400" y="13"/>
                    <a:pt x="363" y="13"/>
                  </a:cubicBezTo>
                  <a:cubicBezTo>
                    <a:pt x="333" y="12"/>
                    <a:pt x="304" y="15"/>
                    <a:pt x="275" y="21"/>
                  </a:cubicBezTo>
                  <a:cubicBezTo>
                    <a:pt x="255" y="25"/>
                    <a:pt x="235" y="30"/>
                    <a:pt x="216" y="39"/>
                  </a:cubicBezTo>
                  <a:cubicBezTo>
                    <a:pt x="194" y="49"/>
                    <a:pt x="174" y="62"/>
                    <a:pt x="160" y="83"/>
                  </a:cubicBezTo>
                  <a:cubicBezTo>
                    <a:pt x="150" y="96"/>
                    <a:pt x="145" y="111"/>
                    <a:pt x="144" y="128"/>
                  </a:cubicBezTo>
                  <a:cubicBezTo>
                    <a:pt x="143" y="139"/>
                    <a:pt x="143" y="150"/>
                    <a:pt x="141" y="161"/>
                  </a:cubicBezTo>
                  <a:cubicBezTo>
                    <a:pt x="137" y="181"/>
                    <a:pt x="129" y="200"/>
                    <a:pt x="120" y="218"/>
                  </a:cubicBezTo>
                  <a:cubicBezTo>
                    <a:pt x="102" y="250"/>
                    <a:pt x="80" y="279"/>
                    <a:pt x="55" y="305"/>
                  </a:cubicBezTo>
                  <a:cubicBezTo>
                    <a:pt x="43" y="318"/>
                    <a:pt x="34" y="332"/>
                    <a:pt x="27" y="348"/>
                  </a:cubicBezTo>
                  <a:cubicBezTo>
                    <a:pt x="16" y="374"/>
                    <a:pt x="11" y="401"/>
                    <a:pt x="15" y="430"/>
                  </a:cubicBezTo>
                  <a:cubicBezTo>
                    <a:pt x="18" y="454"/>
                    <a:pt x="27" y="477"/>
                    <a:pt x="41" y="497"/>
                  </a:cubicBezTo>
                  <a:cubicBezTo>
                    <a:pt x="58" y="521"/>
                    <a:pt x="79" y="540"/>
                    <a:pt x="104" y="555"/>
                  </a:cubicBezTo>
                  <a:cubicBezTo>
                    <a:pt x="128" y="570"/>
                    <a:pt x="153" y="580"/>
                    <a:pt x="180" y="589"/>
                  </a:cubicBezTo>
                  <a:cubicBezTo>
                    <a:pt x="217" y="600"/>
                    <a:pt x="255" y="607"/>
                    <a:pt x="293" y="610"/>
                  </a:cubicBezTo>
                  <a:cubicBezTo>
                    <a:pt x="317" y="613"/>
                    <a:pt x="342" y="614"/>
                    <a:pt x="366" y="6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EA82E279-EBDF-DEFA-54AB-41E32AF9CD28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254503" y="2128404"/>
              <a:ext cx="4440238" cy="4649788"/>
            </a:xfrm>
            <a:custGeom>
              <a:avLst/>
              <a:gdLst>
                <a:gd name="T0" fmla="*/ 352 w 568"/>
                <a:gd name="T1" fmla="*/ 595 h 595"/>
                <a:gd name="T2" fmla="*/ 289 w 568"/>
                <a:gd name="T3" fmla="*/ 592 h 595"/>
                <a:gd name="T4" fmla="*/ 222 w 568"/>
                <a:gd name="T5" fmla="*/ 583 h 595"/>
                <a:gd name="T6" fmla="*/ 145 w 568"/>
                <a:gd name="T7" fmla="*/ 562 h 595"/>
                <a:gd name="T8" fmla="*/ 93 w 568"/>
                <a:gd name="T9" fmla="*/ 537 h 595"/>
                <a:gd name="T10" fmla="*/ 48 w 568"/>
                <a:gd name="T11" fmla="*/ 502 h 595"/>
                <a:gd name="T12" fmla="*/ 4 w 568"/>
                <a:gd name="T13" fmla="*/ 410 h 595"/>
                <a:gd name="T14" fmla="*/ 28 w 568"/>
                <a:gd name="T15" fmla="*/ 312 h 595"/>
                <a:gd name="T16" fmla="*/ 50 w 568"/>
                <a:gd name="T17" fmla="*/ 284 h 595"/>
                <a:gd name="T18" fmla="*/ 113 w 568"/>
                <a:gd name="T19" fmla="*/ 193 h 595"/>
                <a:gd name="T20" fmla="*/ 132 w 568"/>
                <a:gd name="T21" fmla="*/ 134 h 595"/>
                <a:gd name="T22" fmla="*/ 134 w 568"/>
                <a:gd name="T23" fmla="*/ 110 h 595"/>
                <a:gd name="T24" fmla="*/ 161 w 568"/>
                <a:gd name="T25" fmla="*/ 54 h 595"/>
                <a:gd name="T26" fmla="*/ 219 w 568"/>
                <a:gd name="T27" fmla="*/ 20 h 595"/>
                <a:gd name="T28" fmla="*/ 303 w 568"/>
                <a:gd name="T29" fmla="*/ 2 h 595"/>
                <a:gd name="T30" fmla="*/ 370 w 568"/>
                <a:gd name="T31" fmla="*/ 1 h 595"/>
                <a:gd name="T32" fmla="*/ 447 w 568"/>
                <a:gd name="T33" fmla="*/ 14 h 595"/>
                <a:gd name="T34" fmla="*/ 508 w 568"/>
                <a:gd name="T35" fmla="*/ 42 h 595"/>
                <a:gd name="T36" fmla="*/ 557 w 568"/>
                <a:gd name="T37" fmla="*/ 107 h 595"/>
                <a:gd name="T38" fmla="*/ 553 w 568"/>
                <a:gd name="T39" fmla="*/ 183 h 595"/>
                <a:gd name="T40" fmla="*/ 533 w 568"/>
                <a:gd name="T41" fmla="*/ 215 h 595"/>
                <a:gd name="T42" fmla="*/ 505 w 568"/>
                <a:gd name="T43" fmla="*/ 261 h 595"/>
                <a:gd name="T44" fmla="*/ 498 w 568"/>
                <a:gd name="T45" fmla="*/ 294 h 595"/>
                <a:gd name="T46" fmla="*/ 508 w 568"/>
                <a:gd name="T47" fmla="*/ 325 h 595"/>
                <a:gd name="T48" fmla="*/ 539 w 568"/>
                <a:gd name="T49" fmla="*/ 362 h 595"/>
                <a:gd name="T50" fmla="*/ 562 w 568"/>
                <a:gd name="T51" fmla="*/ 400 h 595"/>
                <a:gd name="T52" fmla="*/ 561 w 568"/>
                <a:gd name="T53" fmla="*/ 470 h 595"/>
                <a:gd name="T54" fmla="*/ 530 w 568"/>
                <a:gd name="T55" fmla="*/ 531 h 595"/>
                <a:gd name="T56" fmla="*/ 482 w 568"/>
                <a:gd name="T57" fmla="*/ 570 h 595"/>
                <a:gd name="T58" fmla="*/ 411 w 568"/>
                <a:gd name="T59" fmla="*/ 592 h 595"/>
                <a:gd name="T60" fmla="*/ 352 w 568"/>
                <a:gd name="T61" fmla="*/ 595 h 595"/>
                <a:gd name="T62" fmla="*/ 356 w 568"/>
                <a:gd name="T63" fmla="*/ 584 h 595"/>
                <a:gd name="T64" fmla="*/ 356 w 568"/>
                <a:gd name="T65" fmla="*/ 583 h 595"/>
                <a:gd name="T66" fmla="*/ 413 w 568"/>
                <a:gd name="T67" fmla="*/ 579 h 595"/>
                <a:gd name="T68" fmla="*/ 480 w 568"/>
                <a:gd name="T69" fmla="*/ 557 h 595"/>
                <a:gd name="T70" fmla="*/ 529 w 568"/>
                <a:gd name="T71" fmla="*/ 512 h 595"/>
                <a:gd name="T72" fmla="*/ 553 w 568"/>
                <a:gd name="T73" fmla="*/ 448 h 595"/>
                <a:gd name="T74" fmla="*/ 548 w 568"/>
                <a:gd name="T75" fmla="*/ 396 h 595"/>
                <a:gd name="T76" fmla="*/ 534 w 568"/>
                <a:gd name="T77" fmla="*/ 373 h 595"/>
                <a:gd name="T78" fmla="*/ 516 w 568"/>
                <a:gd name="T79" fmla="*/ 356 h 595"/>
                <a:gd name="T80" fmla="*/ 493 w 568"/>
                <a:gd name="T81" fmla="*/ 322 h 595"/>
                <a:gd name="T82" fmla="*/ 492 w 568"/>
                <a:gd name="T83" fmla="*/ 260 h 595"/>
                <a:gd name="T84" fmla="*/ 520 w 568"/>
                <a:gd name="T85" fmla="*/ 212 h 595"/>
                <a:gd name="T86" fmla="*/ 540 w 568"/>
                <a:gd name="T87" fmla="*/ 182 h 595"/>
                <a:gd name="T88" fmla="*/ 550 w 568"/>
                <a:gd name="T89" fmla="*/ 139 h 595"/>
                <a:gd name="T90" fmla="*/ 523 w 568"/>
                <a:gd name="T91" fmla="*/ 72 h 595"/>
                <a:gd name="T92" fmla="*/ 470 w 568"/>
                <a:gd name="T93" fmla="*/ 35 h 595"/>
                <a:gd name="T94" fmla="*/ 385 w 568"/>
                <a:gd name="T95" fmla="*/ 15 h 595"/>
                <a:gd name="T96" fmla="*/ 301 w 568"/>
                <a:gd name="T97" fmla="*/ 15 h 595"/>
                <a:gd name="T98" fmla="*/ 229 w 568"/>
                <a:gd name="T99" fmla="*/ 29 h 595"/>
                <a:gd name="T100" fmla="*/ 174 w 568"/>
                <a:gd name="T101" fmla="*/ 58 h 595"/>
                <a:gd name="T102" fmla="*/ 145 w 568"/>
                <a:gd name="T103" fmla="*/ 120 h 595"/>
                <a:gd name="T104" fmla="*/ 142 w 568"/>
                <a:gd name="T105" fmla="*/ 149 h 595"/>
                <a:gd name="T106" fmla="*/ 114 w 568"/>
                <a:gd name="T107" fmla="*/ 219 h 595"/>
                <a:gd name="T108" fmla="*/ 85 w 568"/>
                <a:gd name="T109" fmla="*/ 261 h 595"/>
                <a:gd name="T110" fmla="*/ 56 w 568"/>
                <a:gd name="T111" fmla="*/ 297 h 595"/>
                <a:gd name="T112" fmla="*/ 25 w 568"/>
                <a:gd name="T113" fmla="*/ 344 h 595"/>
                <a:gd name="T114" fmla="*/ 20 w 568"/>
                <a:gd name="T115" fmla="*/ 430 h 595"/>
                <a:gd name="T116" fmla="*/ 75 w 568"/>
                <a:gd name="T117" fmla="*/ 510 h 595"/>
                <a:gd name="T118" fmla="*/ 161 w 568"/>
                <a:gd name="T119" fmla="*/ 555 h 595"/>
                <a:gd name="T120" fmla="*/ 278 w 568"/>
                <a:gd name="T121" fmla="*/ 578 h 595"/>
                <a:gd name="T122" fmla="*/ 356 w 568"/>
                <a:gd name="T123" fmla="*/ 58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8" h="595">
                  <a:moveTo>
                    <a:pt x="352" y="595"/>
                  </a:moveTo>
                  <a:cubicBezTo>
                    <a:pt x="331" y="594"/>
                    <a:pt x="310" y="593"/>
                    <a:pt x="289" y="592"/>
                  </a:cubicBezTo>
                  <a:cubicBezTo>
                    <a:pt x="267" y="590"/>
                    <a:pt x="245" y="587"/>
                    <a:pt x="222" y="583"/>
                  </a:cubicBezTo>
                  <a:cubicBezTo>
                    <a:pt x="196" y="578"/>
                    <a:pt x="170" y="571"/>
                    <a:pt x="145" y="562"/>
                  </a:cubicBezTo>
                  <a:cubicBezTo>
                    <a:pt x="127" y="555"/>
                    <a:pt x="110" y="547"/>
                    <a:pt x="93" y="537"/>
                  </a:cubicBezTo>
                  <a:cubicBezTo>
                    <a:pt x="77" y="527"/>
                    <a:pt x="62" y="516"/>
                    <a:pt x="48" y="502"/>
                  </a:cubicBezTo>
                  <a:cubicBezTo>
                    <a:pt x="24" y="476"/>
                    <a:pt x="8" y="446"/>
                    <a:pt x="4" y="410"/>
                  </a:cubicBezTo>
                  <a:cubicBezTo>
                    <a:pt x="0" y="375"/>
                    <a:pt x="8" y="342"/>
                    <a:pt x="28" y="312"/>
                  </a:cubicBezTo>
                  <a:cubicBezTo>
                    <a:pt x="34" y="302"/>
                    <a:pt x="42" y="293"/>
                    <a:pt x="50" y="284"/>
                  </a:cubicBezTo>
                  <a:cubicBezTo>
                    <a:pt x="75" y="256"/>
                    <a:pt x="97" y="227"/>
                    <a:pt x="113" y="193"/>
                  </a:cubicBezTo>
                  <a:cubicBezTo>
                    <a:pt x="123" y="175"/>
                    <a:pt x="130" y="155"/>
                    <a:pt x="132" y="134"/>
                  </a:cubicBezTo>
                  <a:cubicBezTo>
                    <a:pt x="133" y="126"/>
                    <a:pt x="133" y="118"/>
                    <a:pt x="134" y="110"/>
                  </a:cubicBezTo>
                  <a:cubicBezTo>
                    <a:pt x="136" y="87"/>
                    <a:pt x="146" y="69"/>
                    <a:pt x="161" y="54"/>
                  </a:cubicBezTo>
                  <a:cubicBezTo>
                    <a:pt x="178" y="38"/>
                    <a:pt x="198" y="28"/>
                    <a:pt x="219" y="20"/>
                  </a:cubicBezTo>
                  <a:cubicBezTo>
                    <a:pt x="246" y="10"/>
                    <a:pt x="274" y="5"/>
                    <a:pt x="303" y="2"/>
                  </a:cubicBezTo>
                  <a:cubicBezTo>
                    <a:pt x="325" y="0"/>
                    <a:pt x="347" y="0"/>
                    <a:pt x="370" y="1"/>
                  </a:cubicBezTo>
                  <a:cubicBezTo>
                    <a:pt x="396" y="3"/>
                    <a:pt x="422" y="7"/>
                    <a:pt x="447" y="14"/>
                  </a:cubicBezTo>
                  <a:cubicBezTo>
                    <a:pt x="469" y="20"/>
                    <a:pt x="489" y="29"/>
                    <a:pt x="508" y="42"/>
                  </a:cubicBezTo>
                  <a:cubicBezTo>
                    <a:pt x="531" y="59"/>
                    <a:pt x="549" y="80"/>
                    <a:pt x="557" y="107"/>
                  </a:cubicBezTo>
                  <a:cubicBezTo>
                    <a:pt x="565" y="133"/>
                    <a:pt x="564" y="158"/>
                    <a:pt x="553" y="183"/>
                  </a:cubicBezTo>
                  <a:cubicBezTo>
                    <a:pt x="548" y="195"/>
                    <a:pt x="541" y="205"/>
                    <a:pt x="533" y="215"/>
                  </a:cubicBezTo>
                  <a:cubicBezTo>
                    <a:pt x="522" y="230"/>
                    <a:pt x="512" y="244"/>
                    <a:pt x="505" y="261"/>
                  </a:cubicBezTo>
                  <a:cubicBezTo>
                    <a:pt x="500" y="272"/>
                    <a:pt x="498" y="283"/>
                    <a:pt x="498" y="294"/>
                  </a:cubicBezTo>
                  <a:cubicBezTo>
                    <a:pt x="499" y="305"/>
                    <a:pt x="502" y="316"/>
                    <a:pt x="508" y="325"/>
                  </a:cubicBezTo>
                  <a:cubicBezTo>
                    <a:pt x="516" y="339"/>
                    <a:pt x="527" y="351"/>
                    <a:pt x="539" y="362"/>
                  </a:cubicBezTo>
                  <a:cubicBezTo>
                    <a:pt x="551" y="372"/>
                    <a:pt x="558" y="385"/>
                    <a:pt x="562" y="400"/>
                  </a:cubicBezTo>
                  <a:cubicBezTo>
                    <a:pt x="568" y="423"/>
                    <a:pt x="567" y="447"/>
                    <a:pt x="561" y="470"/>
                  </a:cubicBezTo>
                  <a:cubicBezTo>
                    <a:pt x="555" y="493"/>
                    <a:pt x="545" y="513"/>
                    <a:pt x="530" y="531"/>
                  </a:cubicBezTo>
                  <a:cubicBezTo>
                    <a:pt x="517" y="547"/>
                    <a:pt x="500" y="560"/>
                    <a:pt x="482" y="570"/>
                  </a:cubicBezTo>
                  <a:cubicBezTo>
                    <a:pt x="459" y="582"/>
                    <a:pt x="436" y="589"/>
                    <a:pt x="411" y="592"/>
                  </a:cubicBezTo>
                  <a:cubicBezTo>
                    <a:pt x="391" y="595"/>
                    <a:pt x="371" y="595"/>
                    <a:pt x="352" y="595"/>
                  </a:cubicBezTo>
                  <a:close/>
                  <a:moveTo>
                    <a:pt x="356" y="584"/>
                  </a:moveTo>
                  <a:cubicBezTo>
                    <a:pt x="356" y="583"/>
                    <a:pt x="356" y="583"/>
                    <a:pt x="356" y="583"/>
                  </a:cubicBezTo>
                  <a:cubicBezTo>
                    <a:pt x="375" y="583"/>
                    <a:pt x="394" y="582"/>
                    <a:pt x="413" y="579"/>
                  </a:cubicBezTo>
                  <a:cubicBezTo>
                    <a:pt x="437" y="576"/>
                    <a:pt x="459" y="569"/>
                    <a:pt x="480" y="557"/>
                  </a:cubicBezTo>
                  <a:cubicBezTo>
                    <a:pt x="500" y="546"/>
                    <a:pt x="517" y="531"/>
                    <a:pt x="529" y="512"/>
                  </a:cubicBezTo>
                  <a:cubicBezTo>
                    <a:pt x="542" y="493"/>
                    <a:pt x="550" y="471"/>
                    <a:pt x="553" y="448"/>
                  </a:cubicBezTo>
                  <a:cubicBezTo>
                    <a:pt x="554" y="430"/>
                    <a:pt x="554" y="413"/>
                    <a:pt x="548" y="396"/>
                  </a:cubicBezTo>
                  <a:cubicBezTo>
                    <a:pt x="545" y="388"/>
                    <a:pt x="541" y="379"/>
                    <a:pt x="534" y="373"/>
                  </a:cubicBezTo>
                  <a:cubicBezTo>
                    <a:pt x="528" y="367"/>
                    <a:pt x="521" y="362"/>
                    <a:pt x="516" y="356"/>
                  </a:cubicBezTo>
                  <a:cubicBezTo>
                    <a:pt x="506" y="346"/>
                    <a:pt x="498" y="334"/>
                    <a:pt x="493" y="322"/>
                  </a:cubicBezTo>
                  <a:cubicBezTo>
                    <a:pt x="483" y="301"/>
                    <a:pt x="484" y="281"/>
                    <a:pt x="492" y="260"/>
                  </a:cubicBezTo>
                  <a:cubicBezTo>
                    <a:pt x="499" y="243"/>
                    <a:pt x="509" y="227"/>
                    <a:pt x="520" y="212"/>
                  </a:cubicBezTo>
                  <a:cubicBezTo>
                    <a:pt x="527" y="202"/>
                    <a:pt x="535" y="193"/>
                    <a:pt x="540" y="182"/>
                  </a:cubicBezTo>
                  <a:cubicBezTo>
                    <a:pt x="547" y="168"/>
                    <a:pt x="550" y="154"/>
                    <a:pt x="550" y="139"/>
                  </a:cubicBezTo>
                  <a:cubicBezTo>
                    <a:pt x="550" y="113"/>
                    <a:pt x="540" y="91"/>
                    <a:pt x="523" y="72"/>
                  </a:cubicBezTo>
                  <a:cubicBezTo>
                    <a:pt x="509" y="56"/>
                    <a:pt x="490" y="44"/>
                    <a:pt x="470" y="35"/>
                  </a:cubicBezTo>
                  <a:cubicBezTo>
                    <a:pt x="443" y="23"/>
                    <a:pt x="415" y="18"/>
                    <a:pt x="385" y="15"/>
                  </a:cubicBezTo>
                  <a:cubicBezTo>
                    <a:pt x="357" y="12"/>
                    <a:pt x="329" y="12"/>
                    <a:pt x="301" y="15"/>
                  </a:cubicBezTo>
                  <a:cubicBezTo>
                    <a:pt x="276" y="17"/>
                    <a:pt x="252" y="21"/>
                    <a:pt x="229" y="29"/>
                  </a:cubicBezTo>
                  <a:cubicBezTo>
                    <a:pt x="209" y="36"/>
                    <a:pt x="190" y="45"/>
                    <a:pt x="174" y="58"/>
                  </a:cubicBezTo>
                  <a:cubicBezTo>
                    <a:pt x="155" y="75"/>
                    <a:pt x="146" y="95"/>
                    <a:pt x="145" y="120"/>
                  </a:cubicBezTo>
                  <a:cubicBezTo>
                    <a:pt x="145" y="130"/>
                    <a:pt x="144" y="139"/>
                    <a:pt x="142" y="149"/>
                  </a:cubicBezTo>
                  <a:cubicBezTo>
                    <a:pt x="137" y="174"/>
                    <a:pt x="127" y="197"/>
                    <a:pt x="114" y="219"/>
                  </a:cubicBezTo>
                  <a:cubicBezTo>
                    <a:pt x="105" y="233"/>
                    <a:pt x="95" y="247"/>
                    <a:pt x="85" y="261"/>
                  </a:cubicBezTo>
                  <a:cubicBezTo>
                    <a:pt x="76" y="273"/>
                    <a:pt x="66" y="285"/>
                    <a:pt x="56" y="297"/>
                  </a:cubicBezTo>
                  <a:cubicBezTo>
                    <a:pt x="43" y="311"/>
                    <a:pt x="32" y="326"/>
                    <a:pt x="25" y="344"/>
                  </a:cubicBezTo>
                  <a:cubicBezTo>
                    <a:pt x="14" y="372"/>
                    <a:pt x="12" y="401"/>
                    <a:pt x="20" y="430"/>
                  </a:cubicBezTo>
                  <a:cubicBezTo>
                    <a:pt x="29" y="463"/>
                    <a:pt x="49" y="489"/>
                    <a:pt x="75" y="510"/>
                  </a:cubicBezTo>
                  <a:cubicBezTo>
                    <a:pt x="101" y="530"/>
                    <a:pt x="130" y="544"/>
                    <a:pt x="161" y="555"/>
                  </a:cubicBezTo>
                  <a:cubicBezTo>
                    <a:pt x="199" y="567"/>
                    <a:pt x="238" y="575"/>
                    <a:pt x="278" y="578"/>
                  </a:cubicBezTo>
                  <a:cubicBezTo>
                    <a:pt x="304" y="581"/>
                    <a:pt x="330" y="582"/>
                    <a:pt x="356" y="5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F9438766-1C1B-C1F4-5879-3C9DBA547DBF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5390998" y="3023912"/>
              <a:ext cx="1547813" cy="1992313"/>
            </a:xfrm>
            <a:custGeom>
              <a:avLst/>
              <a:gdLst>
                <a:gd name="T0" fmla="*/ 59 w 198"/>
                <a:gd name="T1" fmla="*/ 164 h 255"/>
                <a:gd name="T2" fmla="*/ 166 w 198"/>
                <a:gd name="T3" fmla="*/ 220 h 255"/>
                <a:gd name="T4" fmla="*/ 163 w 198"/>
                <a:gd name="T5" fmla="*/ 254 h 255"/>
                <a:gd name="T6" fmla="*/ 83 w 198"/>
                <a:gd name="T7" fmla="*/ 230 h 255"/>
                <a:gd name="T8" fmla="*/ 3 w 198"/>
                <a:gd name="T9" fmla="*/ 115 h 255"/>
                <a:gd name="T10" fmla="*/ 9 w 198"/>
                <a:gd name="T11" fmla="*/ 84 h 255"/>
                <a:gd name="T12" fmla="*/ 30 w 198"/>
                <a:gd name="T13" fmla="*/ 86 h 255"/>
                <a:gd name="T14" fmla="*/ 17 w 198"/>
                <a:gd name="T15" fmla="*/ 55 h 255"/>
                <a:gd name="T16" fmla="*/ 25 w 198"/>
                <a:gd name="T17" fmla="*/ 10 h 255"/>
                <a:gd name="T18" fmla="*/ 62 w 198"/>
                <a:gd name="T19" fmla="*/ 23 h 255"/>
                <a:gd name="T20" fmla="*/ 47 w 198"/>
                <a:gd name="T21" fmla="*/ 51 h 255"/>
                <a:gd name="T22" fmla="*/ 54 w 198"/>
                <a:gd name="T23" fmla="*/ 61 h 255"/>
                <a:gd name="T24" fmla="*/ 73 w 198"/>
                <a:gd name="T25" fmla="*/ 112 h 255"/>
                <a:gd name="T26" fmla="*/ 182 w 198"/>
                <a:gd name="T27" fmla="*/ 182 h 255"/>
                <a:gd name="T28" fmla="*/ 180 w 198"/>
                <a:gd name="T29" fmla="*/ 217 h 255"/>
                <a:gd name="T30" fmla="*/ 96 w 198"/>
                <a:gd name="T31" fmla="*/ 191 h 255"/>
                <a:gd name="T32" fmla="*/ 44 w 198"/>
                <a:gd name="T33" fmla="*/ 134 h 255"/>
                <a:gd name="T34" fmla="*/ 169 w 198"/>
                <a:gd name="T35" fmla="*/ 237 h 255"/>
                <a:gd name="T36" fmla="*/ 140 w 198"/>
                <a:gd name="T37" fmla="*/ 227 h 255"/>
                <a:gd name="T38" fmla="*/ 32 w 198"/>
                <a:gd name="T39" fmla="*/ 139 h 255"/>
                <a:gd name="T40" fmla="*/ 18 w 198"/>
                <a:gd name="T41" fmla="*/ 94 h 255"/>
                <a:gd name="T42" fmla="*/ 14 w 198"/>
                <a:gd name="T43" fmla="*/ 109 h 255"/>
                <a:gd name="T44" fmla="*/ 58 w 198"/>
                <a:gd name="T45" fmla="*/ 197 h 255"/>
                <a:gd name="T46" fmla="*/ 163 w 198"/>
                <a:gd name="T47" fmla="*/ 242 h 255"/>
                <a:gd name="T48" fmla="*/ 185 w 198"/>
                <a:gd name="T49" fmla="*/ 200 h 255"/>
                <a:gd name="T50" fmla="*/ 159 w 198"/>
                <a:gd name="T51" fmla="*/ 191 h 255"/>
                <a:gd name="T52" fmla="*/ 59 w 198"/>
                <a:gd name="T53" fmla="*/ 110 h 255"/>
                <a:gd name="T54" fmla="*/ 47 w 198"/>
                <a:gd name="T55" fmla="*/ 72 h 255"/>
                <a:gd name="T56" fmla="*/ 42 w 198"/>
                <a:gd name="T57" fmla="*/ 81 h 255"/>
                <a:gd name="T58" fmla="*/ 68 w 198"/>
                <a:gd name="T59" fmla="*/ 150 h 255"/>
                <a:gd name="T60" fmla="*/ 178 w 198"/>
                <a:gd name="T61" fmla="*/ 205 h 255"/>
                <a:gd name="T62" fmla="*/ 33 w 198"/>
                <a:gd name="T63" fmla="*/ 22 h 255"/>
                <a:gd name="T64" fmla="*/ 50 w 198"/>
                <a:gd name="T65" fmla="*/ 23 h 255"/>
                <a:gd name="T66" fmla="*/ 36 w 198"/>
                <a:gd name="T67" fmla="*/ 53 h 255"/>
                <a:gd name="T68" fmla="*/ 29 w 198"/>
                <a:gd name="T69" fmla="*/ 53 h 255"/>
                <a:gd name="T70" fmla="*/ 36 w 198"/>
                <a:gd name="T71" fmla="*/ 5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8" h="255">
                  <a:moveTo>
                    <a:pt x="44" y="134"/>
                  </a:moveTo>
                  <a:cubicBezTo>
                    <a:pt x="47" y="145"/>
                    <a:pt x="52" y="155"/>
                    <a:pt x="59" y="164"/>
                  </a:cubicBezTo>
                  <a:cubicBezTo>
                    <a:pt x="74" y="185"/>
                    <a:pt x="94" y="198"/>
                    <a:pt x="118" y="208"/>
                  </a:cubicBezTo>
                  <a:cubicBezTo>
                    <a:pt x="133" y="214"/>
                    <a:pt x="149" y="218"/>
                    <a:pt x="166" y="220"/>
                  </a:cubicBezTo>
                  <a:cubicBezTo>
                    <a:pt x="176" y="221"/>
                    <a:pt x="182" y="229"/>
                    <a:pt x="181" y="239"/>
                  </a:cubicBezTo>
                  <a:cubicBezTo>
                    <a:pt x="181" y="247"/>
                    <a:pt x="173" y="255"/>
                    <a:pt x="163" y="254"/>
                  </a:cubicBezTo>
                  <a:cubicBezTo>
                    <a:pt x="149" y="253"/>
                    <a:pt x="136" y="250"/>
                    <a:pt x="122" y="246"/>
                  </a:cubicBezTo>
                  <a:cubicBezTo>
                    <a:pt x="109" y="242"/>
                    <a:pt x="95" y="237"/>
                    <a:pt x="83" y="230"/>
                  </a:cubicBezTo>
                  <a:cubicBezTo>
                    <a:pt x="71" y="223"/>
                    <a:pt x="60" y="215"/>
                    <a:pt x="50" y="206"/>
                  </a:cubicBezTo>
                  <a:cubicBezTo>
                    <a:pt x="23" y="181"/>
                    <a:pt x="8" y="151"/>
                    <a:pt x="3" y="115"/>
                  </a:cubicBezTo>
                  <a:cubicBezTo>
                    <a:pt x="2" y="111"/>
                    <a:pt x="2" y="107"/>
                    <a:pt x="1" y="103"/>
                  </a:cubicBezTo>
                  <a:cubicBezTo>
                    <a:pt x="0" y="95"/>
                    <a:pt x="2" y="89"/>
                    <a:pt x="9" y="84"/>
                  </a:cubicBezTo>
                  <a:cubicBezTo>
                    <a:pt x="16" y="80"/>
                    <a:pt x="23" y="81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0"/>
                    <a:pt x="31" y="74"/>
                    <a:pt x="31" y="68"/>
                  </a:cubicBezTo>
                  <a:cubicBezTo>
                    <a:pt x="22" y="66"/>
                    <a:pt x="18" y="62"/>
                    <a:pt x="17" y="55"/>
                  </a:cubicBezTo>
                  <a:cubicBezTo>
                    <a:pt x="16" y="49"/>
                    <a:pt x="18" y="43"/>
                    <a:pt x="28" y="38"/>
                  </a:cubicBezTo>
                  <a:cubicBezTo>
                    <a:pt x="19" y="28"/>
                    <a:pt x="18" y="20"/>
                    <a:pt x="25" y="10"/>
                  </a:cubicBezTo>
                  <a:cubicBezTo>
                    <a:pt x="29" y="3"/>
                    <a:pt x="39" y="0"/>
                    <a:pt x="47" y="3"/>
                  </a:cubicBezTo>
                  <a:cubicBezTo>
                    <a:pt x="56" y="5"/>
                    <a:pt x="62" y="13"/>
                    <a:pt x="62" y="23"/>
                  </a:cubicBezTo>
                  <a:cubicBezTo>
                    <a:pt x="62" y="33"/>
                    <a:pt x="57" y="39"/>
                    <a:pt x="44" y="43"/>
                  </a:cubicBezTo>
                  <a:cubicBezTo>
                    <a:pt x="45" y="46"/>
                    <a:pt x="46" y="49"/>
                    <a:pt x="47" y="51"/>
                  </a:cubicBezTo>
                  <a:cubicBezTo>
                    <a:pt x="47" y="54"/>
                    <a:pt x="46" y="57"/>
                    <a:pt x="46" y="60"/>
                  </a:cubicBezTo>
                  <a:cubicBezTo>
                    <a:pt x="48" y="60"/>
                    <a:pt x="51" y="60"/>
                    <a:pt x="54" y="61"/>
                  </a:cubicBezTo>
                  <a:cubicBezTo>
                    <a:pt x="60" y="64"/>
                    <a:pt x="64" y="68"/>
                    <a:pt x="65" y="75"/>
                  </a:cubicBezTo>
                  <a:cubicBezTo>
                    <a:pt x="66" y="88"/>
                    <a:pt x="68" y="100"/>
                    <a:pt x="73" y="112"/>
                  </a:cubicBezTo>
                  <a:cubicBezTo>
                    <a:pt x="80" y="131"/>
                    <a:pt x="92" y="146"/>
                    <a:pt x="109" y="157"/>
                  </a:cubicBezTo>
                  <a:cubicBezTo>
                    <a:pt x="131" y="172"/>
                    <a:pt x="155" y="180"/>
                    <a:pt x="182" y="182"/>
                  </a:cubicBezTo>
                  <a:cubicBezTo>
                    <a:pt x="191" y="183"/>
                    <a:pt x="198" y="191"/>
                    <a:pt x="197" y="201"/>
                  </a:cubicBezTo>
                  <a:cubicBezTo>
                    <a:pt x="197" y="210"/>
                    <a:pt x="189" y="218"/>
                    <a:pt x="180" y="217"/>
                  </a:cubicBezTo>
                  <a:cubicBezTo>
                    <a:pt x="170" y="216"/>
                    <a:pt x="159" y="214"/>
                    <a:pt x="149" y="212"/>
                  </a:cubicBezTo>
                  <a:cubicBezTo>
                    <a:pt x="130" y="208"/>
                    <a:pt x="113" y="201"/>
                    <a:pt x="96" y="191"/>
                  </a:cubicBezTo>
                  <a:cubicBezTo>
                    <a:pt x="77" y="179"/>
                    <a:pt x="61" y="164"/>
                    <a:pt x="50" y="145"/>
                  </a:cubicBezTo>
                  <a:cubicBezTo>
                    <a:pt x="48" y="141"/>
                    <a:pt x="46" y="138"/>
                    <a:pt x="44" y="134"/>
                  </a:cubicBezTo>
                  <a:close/>
                  <a:moveTo>
                    <a:pt x="163" y="242"/>
                  </a:moveTo>
                  <a:cubicBezTo>
                    <a:pt x="166" y="242"/>
                    <a:pt x="169" y="240"/>
                    <a:pt x="169" y="237"/>
                  </a:cubicBezTo>
                  <a:cubicBezTo>
                    <a:pt x="170" y="234"/>
                    <a:pt x="167" y="232"/>
                    <a:pt x="164" y="231"/>
                  </a:cubicBezTo>
                  <a:cubicBezTo>
                    <a:pt x="156" y="230"/>
                    <a:pt x="148" y="229"/>
                    <a:pt x="140" y="227"/>
                  </a:cubicBezTo>
                  <a:cubicBezTo>
                    <a:pt x="107" y="220"/>
                    <a:pt x="77" y="205"/>
                    <a:pt x="54" y="178"/>
                  </a:cubicBezTo>
                  <a:cubicBezTo>
                    <a:pt x="45" y="166"/>
                    <a:pt x="37" y="153"/>
                    <a:pt x="32" y="139"/>
                  </a:cubicBezTo>
                  <a:cubicBezTo>
                    <a:pt x="27" y="126"/>
                    <a:pt x="25" y="113"/>
                    <a:pt x="23" y="99"/>
                  </a:cubicBezTo>
                  <a:cubicBezTo>
                    <a:pt x="23" y="96"/>
                    <a:pt x="21" y="93"/>
                    <a:pt x="18" y="94"/>
                  </a:cubicBezTo>
                  <a:cubicBezTo>
                    <a:pt x="15" y="94"/>
                    <a:pt x="13" y="97"/>
                    <a:pt x="13" y="100"/>
                  </a:cubicBezTo>
                  <a:cubicBezTo>
                    <a:pt x="13" y="103"/>
                    <a:pt x="14" y="106"/>
                    <a:pt x="14" y="109"/>
                  </a:cubicBezTo>
                  <a:cubicBezTo>
                    <a:pt x="17" y="127"/>
                    <a:pt x="22" y="145"/>
                    <a:pt x="31" y="162"/>
                  </a:cubicBezTo>
                  <a:cubicBezTo>
                    <a:pt x="38" y="175"/>
                    <a:pt x="47" y="187"/>
                    <a:pt x="58" y="197"/>
                  </a:cubicBezTo>
                  <a:cubicBezTo>
                    <a:pt x="72" y="210"/>
                    <a:pt x="89" y="220"/>
                    <a:pt x="107" y="228"/>
                  </a:cubicBezTo>
                  <a:cubicBezTo>
                    <a:pt x="125" y="235"/>
                    <a:pt x="144" y="240"/>
                    <a:pt x="163" y="242"/>
                  </a:cubicBezTo>
                  <a:close/>
                  <a:moveTo>
                    <a:pt x="178" y="205"/>
                  </a:moveTo>
                  <a:cubicBezTo>
                    <a:pt x="182" y="205"/>
                    <a:pt x="185" y="203"/>
                    <a:pt x="185" y="200"/>
                  </a:cubicBezTo>
                  <a:cubicBezTo>
                    <a:pt x="185" y="197"/>
                    <a:pt x="183" y="195"/>
                    <a:pt x="179" y="194"/>
                  </a:cubicBezTo>
                  <a:cubicBezTo>
                    <a:pt x="173" y="193"/>
                    <a:pt x="166" y="193"/>
                    <a:pt x="159" y="191"/>
                  </a:cubicBezTo>
                  <a:cubicBezTo>
                    <a:pt x="134" y="186"/>
                    <a:pt x="111" y="176"/>
                    <a:pt x="92" y="159"/>
                  </a:cubicBezTo>
                  <a:cubicBezTo>
                    <a:pt x="76" y="146"/>
                    <a:pt x="65" y="130"/>
                    <a:pt x="59" y="110"/>
                  </a:cubicBezTo>
                  <a:cubicBezTo>
                    <a:pt x="56" y="100"/>
                    <a:pt x="54" y="89"/>
                    <a:pt x="53" y="78"/>
                  </a:cubicBezTo>
                  <a:cubicBezTo>
                    <a:pt x="52" y="74"/>
                    <a:pt x="50" y="72"/>
                    <a:pt x="47" y="72"/>
                  </a:cubicBezTo>
                  <a:cubicBezTo>
                    <a:pt x="44" y="72"/>
                    <a:pt x="42" y="75"/>
                    <a:pt x="42" y="78"/>
                  </a:cubicBezTo>
                  <a:cubicBezTo>
                    <a:pt x="42" y="79"/>
                    <a:pt x="42" y="80"/>
                    <a:pt x="42" y="81"/>
                  </a:cubicBezTo>
                  <a:cubicBezTo>
                    <a:pt x="43" y="87"/>
                    <a:pt x="44" y="94"/>
                    <a:pt x="46" y="101"/>
                  </a:cubicBezTo>
                  <a:cubicBezTo>
                    <a:pt x="49" y="119"/>
                    <a:pt x="57" y="135"/>
                    <a:pt x="68" y="150"/>
                  </a:cubicBezTo>
                  <a:cubicBezTo>
                    <a:pt x="83" y="169"/>
                    <a:pt x="103" y="183"/>
                    <a:pt x="126" y="192"/>
                  </a:cubicBezTo>
                  <a:cubicBezTo>
                    <a:pt x="143" y="199"/>
                    <a:pt x="161" y="203"/>
                    <a:pt x="178" y="205"/>
                  </a:cubicBezTo>
                  <a:close/>
                  <a:moveTo>
                    <a:pt x="42" y="14"/>
                  </a:moveTo>
                  <a:cubicBezTo>
                    <a:pt x="37" y="14"/>
                    <a:pt x="33" y="18"/>
                    <a:pt x="33" y="22"/>
                  </a:cubicBezTo>
                  <a:cubicBezTo>
                    <a:pt x="33" y="27"/>
                    <a:pt x="37" y="31"/>
                    <a:pt x="41" y="31"/>
                  </a:cubicBezTo>
                  <a:cubicBezTo>
                    <a:pt x="46" y="31"/>
                    <a:pt x="50" y="27"/>
                    <a:pt x="50" y="23"/>
                  </a:cubicBezTo>
                  <a:cubicBezTo>
                    <a:pt x="50" y="18"/>
                    <a:pt x="47" y="14"/>
                    <a:pt x="42" y="14"/>
                  </a:cubicBezTo>
                  <a:close/>
                  <a:moveTo>
                    <a:pt x="36" y="53"/>
                  </a:moveTo>
                  <a:cubicBezTo>
                    <a:pt x="34" y="52"/>
                    <a:pt x="33" y="50"/>
                    <a:pt x="32" y="50"/>
                  </a:cubicBezTo>
                  <a:cubicBezTo>
                    <a:pt x="31" y="51"/>
                    <a:pt x="30" y="52"/>
                    <a:pt x="29" y="53"/>
                  </a:cubicBezTo>
                  <a:cubicBezTo>
                    <a:pt x="30" y="54"/>
                    <a:pt x="31" y="56"/>
                    <a:pt x="32" y="56"/>
                  </a:cubicBezTo>
                  <a:cubicBezTo>
                    <a:pt x="33" y="56"/>
                    <a:pt x="34" y="54"/>
                    <a:pt x="3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3DA8C69B-586A-9978-BCE0-8A210F94FF06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976430" y="3337781"/>
              <a:ext cx="2289175" cy="2266950"/>
            </a:xfrm>
            <a:custGeom>
              <a:avLst/>
              <a:gdLst>
                <a:gd name="T0" fmla="*/ 147 w 293"/>
                <a:gd name="T1" fmla="*/ 0 h 290"/>
                <a:gd name="T2" fmla="*/ 293 w 293"/>
                <a:gd name="T3" fmla="*/ 145 h 290"/>
                <a:gd name="T4" fmla="*/ 146 w 293"/>
                <a:gd name="T5" fmla="*/ 290 h 290"/>
                <a:gd name="T6" fmla="*/ 1 w 293"/>
                <a:gd name="T7" fmla="*/ 142 h 290"/>
                <a:gd name="T8" fmla="*/ 147 w 293"/>
                <a:gd name="T9" fmla="*/ 0 h 290"/>
                <a:gd name="T10" fmla="*/ 13 w 293"/>
                <a:gd name="T11" fmla="*/ 145 h 290"/>
                <a:gd name="T12" fmla="*/ 148 w 293"/>
                <a:gd name="T13" fmla="*/ 277 h 290"/>
                <a:gd name="T14" fmla="*/ 280 w 293"/>
                <a:gd name="T15" fmla="*/ 143 h 290"/>
                <a:gd name="T16" fmla="*/ 146 w 293"/>
                <a:gd name="T17" fmla="*/ 12 h 290"/>
                <a:gd name="T18" fmla="*/ 13 w 293"/>
                <a:gd name="T1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290">
                  <a:moveTo>
                    <a:pt x="147" y="0"/>
                  </a:moveTo>
                  <a:cubicBezTo>
                    <a:pt x="228" y="0"/>
                    <a:pt x="293" y="65"/>
                    <a:pt x="293" y="145"/>
                  </a:cubicBezTo>
                  <a:cubicBezTo>
                    <a:pt x="292" y="226"/>
                    <a:pt x="227" y="290"/>
                    <a:pt x="146" y="290"/>
                  </a:cubicBezTo>
                  <a:cubicBezTo>
                    <a:pt x="66" y="289"/>
                    <a:pt x="0" y="224"/>
                    <a:pt x="1" y="142"/>
                  </a:cubicBezTo>
                  <a:cubicBezTo>
                    <a:pt x="2" y="64"/>
                    <a:pt x="67" y="0"/>
                    <a:pt x="147" y="0"/>
                  </a:cubicBezTo>
                  <a:close/>
                  <a:moveTo>
                    <a:pt x="13" y="145"/>
                  </a:moveTo>
                  <a:cubicBezTo>
                    <a:pt x="14" y="219"/>
                    <a:pt x="73" y="278"/>
                    <a:pt x="148" y="277"/>
                  </a:cubicBezTo>
                  <a:cubicBezTo>
                    <a:pt x="222" y="277"/>
                    <a:pt x="281" y="217"/>
                    <a:pt x="280" y="143"/>
                  </a:cubicBezTo>
                  <a:cubicBezTo>
                    <a:pt x="280" y="71"/>
                    <a:pt x="220" y="12"/>
                    <a:pt x="146" y="12"/>
                  </a:cubicBezTo>
                  <a:cubicBezTo>
                    <a:pt x="73" y="13"/>
                    <a:pt x="13" y="72"/>
                    <a:pt x="13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5">
              <a:extLst>
                <a:ext uri="{FF2B5EF4-FFF2-40B4-BE49-F238E27FC236}">
                  <a16:creationId xmlns:a16="http://schemas.microsoft.com/office/drawing/2014/main" id="{3BEB368F-D340-7D4C-17FB-249BBC7AA5DB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909789" y="2595987"/>
              <a:ext cx="1062038" cy="1187450"/>
            </a:xfrm>
            <a:custGeom>
              <a:avLst/>
              <a:gdLst>
                <a:gd name="T0" fmla="*/ 95 w 136"/>
                <a:gd name="T1" fmla="*/ 51 h 152"/>
                <a:gd name="T2" fmla="*/ 74 w 136"/>
                <a:gd name="T3" fmla="*/ 80 h 152"/>
                <a:gd name="T4" fmla="*/ 28 w 136"/>
                <a:gd name="T5" fmla="*/ 112 h 152"/>
                <a:gd name="T6" fmla="*/ 5 w 136"/>
                <a:gd name="T7" fmla="*/ 102 h 152"/>
                <a:gd name="T8" fmla="*/ 15 w 136"/>
                <a:gd name="T9" fmla="*/ 79 h 152"/>
                <a:gd name="T10" fmla="*/ 70 w 136"/>
                <a:gd name="T11" fmla="*/ 18 h 152"/>
                <a:gd name="T12" fmla="*/ 98 w 136"/>
                <a:gd name="T13" fmla="*/ 8 h 152"/>
                <a:gd name="T14" fmla="*/ 104 w 136"/>
                <a:gd name="T15" fmla="*/ 26 h 152"/>
                <a:gd name="T16" fmla="*/ 103 w 136"/>
                <a:gd name="T17" fmla="*/ 28 h 152"/>
                <a:gd name="T18" fmla="*/ 102 w 136"/>
                <a:gd name="T19" fmla="*/ 31 h 152"/>
                <a:gd name="T20" fmla="*/ 115 w 136"/>
                <a:gd name="T21" fmla="*/ 24 h 152"/>
                <a:gd name="T22" fmla="*/ 133 w 136"/>
                <a:gd name="T23" fmla="*/ 46 h 152"/>
                <a:gd name="T24" fmla="*/ 102 w 136"/>
                <a:gd name="T25" fmla="*/ 107 h 152"/>
                <a:gd name="T26" fmla="*/ 25 w 136"/>
                <a:gd name="T27" fmla="*/ 149 h 152"/>
                <a:gd name="T28" fmla="*/ 4 w 136"/>
                <a:gd name="T29" fmla="*/ 127 h 152"/>
                <a:gd name="T30" fmla="*/ 18 w 136"/>
                <a:gd name="T31" fmla="*/ 115 h 152"/>
                <a:gd name="T32" fmla="*/ 72 w 136"/>
                <a:gd name="T33" fmla="*/ 88 h 152"/>
                <a:gd name="T34" fmla="*/ 95 w 136"/>
                <a:gd name="T35" fmla="*/ 51 h 152"/>
                <a:gd name="T36" fmla="*/ 22 w 136"/>
                <a:gd name="T37" fmla="*/ 138 h 152"/>
                <a:gd name="T38" fmla="*/ 24 w 136"/>
                <a:gd name="T39" fmla="*/ 137 h 152"/>
                <a:gd name="T40" fmla="*/ 90 w 136"/>
                <a:gd name="T41" fmla="*/ 101 h 152"/>
                <a:gd name="T42" fmla="*/ 121 w 136"/>
                <a:gd name="T43" fmla="*/ 44 h 152"/>
                <a:gd name="T44" fmla="*/ 118 w 136"/>
                <a:gd name="T45" fmla="*/ 36 h 152"/>
                <a:gd name="T46" fmla="*/ 111 w 136"/>
                <a:gd name="T47" fmla="*/ 41 h 152"/>
                <a:gd name="T48" fmla="*/ 103 w 136"/>
                <a:gd name="T49" fmla="*/ 65 h 152"/>
                <a:gd name="T50" fmla="*/ 34 w 136"/>
                <a:gd name="T51" fmla="*/ 124 h 152"/>
                <a:gd name="T52" fmla="*/ 21 w 136"/>
                <a:gd name="T53" fmla="*/ 127 h 152"/>
                <a:gd name="T54" fmla="*/ 16 w 136"/>
                <a:gd name="T55" fmla="*/ 133 h 152"/>
                <a:gd name="T56" fmla="*/ 22 w 136"/>
                <a:gd name="T57" fmla="*/ 138 h 152"/>
                <a:gd name="T58" fmla="*/ 92 w 136"/>
                <a:gd name="T59" fmla="*/ 22 h 152"/>
                <a:gd name="T60" fmla="*/ 88 w 136"/>
                <a:gd name="T61" fmla="*/ 16 h 152"/>
                <a:gd name="T62" fmla="*/ 82 w 136"/>
                <a:gd name="T63" fmla="*/ 20 h 152"/>
                <a:gd name="T64" fmla="*/ 79 w 136"/>
                <a:gd name="T65" fmla="*/ 29 h 152"/>
                <a:gd name="T66" fmla="*/ 21 w 136"/>
                <a:gd name="T67" fmla="*/ 90 h 152"/>
                <a:gd name="T68" fmla="*/ 16 w 136"/>
                <a:gd name="T69" fmla="*/ 95 h 152"/>
                <a:gd name="T70" fmla="*/ 25 w 136"/>
                <a:gd name="T71" fmla="*/ 100 h 152"/>
                <a:gd name="T72" fmla="*/ 86 w 136"/>
                <a:gd name="T73" fmla="*/ 41 h 152"/>
                <a:gd name="T74" fmla="*/ 92 w 136"/>
                <a:gd name="T75" fmla="*/ 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52">
                  <a:moveTo>
                    <a:pt x="95" y="51"/>
                  </a:moveTo>
                  <a:cubicBezTo>
                    <a:pt x="89" y="61"/>
                    <a:pt x="82" y="71"/>
                    <a:pt x="74" y="80"/>
                  </a:cubicBezTo>
                  <a:cubicBezTo>
                    <a:pt x="61" y="94"/>
                    <a:pt x="45" y="105"/>
                    <a:pt x="28" y="112"/>
                  </a:cubicBezTo>
                  <a:cubicBezTo>
                    <a:pt x="19" y="115"/>
                    <a:pt x="9" y="110"/>
                    <a:pt x="5" y="102"/>
                  </a:cubicBezTo>
                  <a:cubicBezTo>
                    <a:pt x="2" y="93"/>
                    <a:pt x="6" y="83"/>
                    <a:pt x="15" y="79"/>
                  </a:cubicBezTo>
                  <a:cubicBezTo>
                    <a:pt x="43" y="67"/>
                    <a:pt x="62" y="47"/>
                    <a:pt x="70" y="18"/>
                  </a:cubicBezTo>
                  <a:cubicBezTo>
                    <a:pt x="73" y="5"/>
                    <a:pt x="87" y="0"/>
                    <a:pt x="98" y="8"/>
                  </a:cubicBezTo>
                  <a:cubicBezTo>
                    <a:pt x="104" y="13"/>
                    <a:pt x="105" y="19"/>
                    <a:pt x="104" y="26"/>
                  </a:cubicBezTo>
                  <a:cubicBezTo>
                    <a:pt x="103" y="27"/>
                    <a:pt x="103" y="28"/>
                    <a:pt x="103" y="28"/>
                  </a:cubicBezTo>
                  <a:cubicBezTo>
                    <a:pt x="103" y="29"/>
                    <a:pt x="103" y="29"/>
                    <a:pt x="102" y="31"/>
                  </a:cubicBezTo>
                  <a:cubicBezTo>
                    <a:pt x="106" y="27"/>
                    <a:pt x="110" y="24"/>
                    <a:pt x="115" y="24"/>
                  </a:cubicBezTo>
                  <a:cubicBezTo>
                    <a:pt x="127" y="24"/>
                    <a:pt x="136" y="34"/>
                    <a:pt x="133" y="46"/>
                  </a:cubicBezTo>
                  <a:cubicBezTo>
                    <a:pt x="128" y="69"/>
                    <a:pt x="118" y="89"/>
                    <a:pt x="102" y="107"/>
                  </a:cubicBezTo>
                  <a:cubicBezTo>
                    <a:pt x="81" y="130"/>
                    <a:pt x="56" y="144"/>
                    <a:pt x="25" y="149"/>
                  </a:cubicBezTo>
                  <a:cubicBezTo>
                    <a:pt x="11" y="152"/>
                    <a:pt x="0" y="141"/>
                    <a:pt x="4" y="127"/>
                  </a:cubicBezTo>
                  <a:cubicBezTo>
                    <a:pt x="7" y="120"/>
                    <a:pt x="12" y="116"/>
                    <a:pt x="18" y="115"/>
                  </a:cubicBezTo>
                  <a:cubicBezTo>
                    <a:pt x="39" y="112"/>
                    <a:pt x="57" y="103"/>
                    <a:pt x="72" y="88"/>
                  </a:cubicBezTo>
                  <a:cubicBezTo>
                    <a:pt x="82" y="78"/>
                    <a:pt x="90" y="65"/>
                    <a:pt x="95" y="51"/>
                  </a:cubicBezTo>
                  <a:close/>
                  <a:moveTo>
                    <a:pt x="22" y="138"/>
                  </a:moveTo>
                  <a:cubicBezTo>
                    <a:pt x="22" y="138"/>
                    <a:pt x="23" y="137"/>
                    <a:pt x="24" y="137"/>
                  </a:cubicBezTo>
                  <a:cubicBezTo>
                    <a:pt x="50" y="132"/>
                    <a:pt x="72" y="120"/>
                    <a:pt x="90" y="101"/>
                  </a:cubicBezTo>
                  <a:cubicBezTo>
                    <a:pt x="106" y="85"/>
                    <a:pt x="116" y="66"/>
                    <a:pt x="121" y="44"/>
                  </a:cubicBezTo>
                  <a:cubicBezTo>
                    <a:pt x="122" y="40"/>
                    <a:pt x="121" y="37"/>
                    <a:pt x="118" y="36"/>
                  </a:cubicBezTo>
                  <a:cubicBezTo>
                    <a:pt x="115" y="36"/>
                    <a:pt x="112" y="38"/>
                    <a:pt x="111" y="41"/>
                  </a:cubicBezTo>
                  <a:cubicBezTo>
                    <a:pt x="108" y="49"/>
                    <a:pt x="106" y="57"/>
                    <a:pt x="103" y="65"/>
                  </a:cubicBezTo>
                  <a:cubicBezTo>
                    <a:pt x="89" y="95"/>
                    <a:pt x="65" y="114"/>
                    <a:pt x="34" y="124"/>
                  </a:cubicBezTo>
                  <a:cubicBezTo>
                    <a:pt x="29" y="125"/>
                    <a:pt x="25" y="126"/>
                    <a:pt x="21" y="127"/>
                  </a:cubicBezTo>
                  <a:cubicBezTo>
                    <a:pt x="18" y="128"/>
                    <a:pt x="16" y="130"/>
                    <a:pt x="16" y="133"/>
                  </a:cubicBezTo>
                  <a:cubicBezTo>
                    <a:pt x="16" y="136"/>
                    <a:pt x="18" y="138"/>
                    <a:pt x="22" y="138"/>
                  </a:cubicBezTo>
                  <a:close/>
                  <a:moveTo>
                    <a:pt x="92" y="22"/>
                  </a:moveTo>
                  <a:cubicBezTo>
                    <a:pt x="92" y="19"/>
                    <a:pt x="90" y="17"/>
                    <a:pt x="88" y="16"/>
                  </a:cubicBezTo>
                  <a:cubicBezTo>
                    <a:pt x="85" y="16"/>
                    <a:pt x="83" y="17"/>
                    <a:pt x="82" y="20"/>
                  </a:cubicBezTo>
                  <a:cubicBezTo>
                    <a:pt x="81" y="23"/>
                    <a:pt x="80" y="26"/>
                    <a:pt x="79" y="29"/>
                  </a:cubicBezTo>
                  <a:cubicBezTo>
                    <a:pt x="69" y="58"/>
                    <a:pt x="49" y="78"/>
                    <a:pt x="21" y="90"/>
                  </a:cubicBezTo>
                  <a:cubicBezTo>
                    <a:pt x="18" y="91"/>
                    <a:pt x="17" y="92"/>
                    <a:pt x="16" y="95"/>
                  </a:cubicBezTo>
                  <a:cubicBezTo>
                    <a:pt x="16" y="99"/>
                    <a:pt x="20" y="102"/>
                    <a:pt x="25" y="100"/>
                  </a:cubicBezTo>
                  <a:cubicBezTo>
                    <a:pt x="53" y="87"/>
                    <a:pt x="73" y="68"/>
                    <a:pt x="86" y="41"/>
                  </a:cubicBezTo>
                  <a:cubicBezTo>
                    <a:pt x="88" y="35"/>
                    <a:pt x="90" y="28"/>
                    <a:pt x="9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00018697-C45F-2533-F7B2-305D89D4FBBF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4302162" y="5212556"/>
              <a:ext cx="1665288" cy="758825"/>
            </a:xfrm>
            <a:custGeom>
              <a:avLst/>
              <a:gdLst>
                <a:gd name="T0" fmla="*/ 144 w 213"/>
                <a:gd name="T1" fmla="*/ 0 h 97"/>
                <a:gd name="T2" fmla="*/ 195 w 213"/>
                <a:gd name="T3" fmla="*/ 7 h 97"/>
                <a:gd name="T4" fmla="*/ 206 w 213"/>
                <a:gd name="T5" fmla="*/ 35 h 97"/>
                <a:gd name="T6" fmla="*/ 186 w 213"/>
                <a:gd name="T7" fmla="*/ 41 h 97"/>
                <a:gd name="T8" fmla="*/ 145 w 213"/>
                <a:gd name="T9" fmla="*/ 35 h 97"/>
                <a:gd name="T10" fmla="*/ 81 w 213"/>
                <a:gd name="T11" fmla="*/ 50 h 97"/>
                <a:gd name="T12" fmla="*/ 33 w 213"/>
                <a:gd name="T13" fmla="*/ 88 h 97"/>
                <a:gd name="T14" fmla="*/ 11 w 213"/>
                <a:gd name="T15" fmla="*/ 93 h 97"/>
                <a:gd name="T16" fmla="*/ 2 w 213"/>
                <a:gd name="T17" fmla="*/ 74 h 97"/>
                <a:gd name="T18" fmla="*/ 6 w 213"/>
                <a:gd name="T19" fmla="*/ 66 h 97"/>
                <a:gd name="T20" fmla="*/ 59 w 213"/>
                <a:gd name="T21" fmla="*/ 22 h 97"/>
                <a:gd name="T22" fmla="*/ 126 w 213"/>
                <a:gd name="T23" fmla="*/ 1 h 97"/>
                <a:gd name="T24" fmla="*/ 144 w 213"/>
                <a:gd name="T25" fmla="*/ 0 h 97"/>
                <a:gd name="T26" fmla="*/ 143 w 213"/>
                <a:gd name="T27" fmla="*/ 12 h 97"/>
                <a:gd name="T28" fmla="*/ 118 w 213"/>
                <a:gd name="T29" fmla="*/ 15 h 97"/>
                <a:gd name="T30" fmla="*/ 57 w 213"/>
                <a:gd name="T31" fmla="*/ 38 h 97"/>
                <a:gd name="T32" fmla="*/ 16 w 213"/>
                <a:gd name="T33" fmla="*/ 73 h 97"/>
                <a:gd name="T34" fmla="*/ 16 w 213"/>
                <a:gd name="T35" fmla="*/ 82 h 97"/>
                <a:gd name="T36" fmla="*/ 24 w 213"/>
                <a:gd name="T37" fmla="*/ 80 h 97"/>
                <a:gd name="T38" fmla="*/ 72 w 213"/>
                <a:gd name="T39" fmla="*/ 41 h 97"/>
                <a:gd name="T40" fmla="*/ 181 w 213"/>
                <a:gd name="T41" fmla="*/ 27 h 97"/>
                <a:gd name="T42" fmla="*/ 190 w 213"/>
                <a:gd name="T43" fmla="*/ 29 h 97"/>
                <a:gd name="T44" fmla="*/ 196 w 213"/>
                <a:gd name="T45" fmla="*/ 26 h 97"/>
                <a:gd name="T46" fmla="*/ 193 w 213"/>
                <a:gd name="T47" fmla="*/ 19 h 97"/>
                <a:gd name="T48" fmla="*/ 190 w 213"/>
                <a:gd name="T49" fmla="*/ 19 h 97"/>
                <a:gd name="T50" fmla="*/ 143 w 213"/>
                <a:gd name="T51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97">
                  <a:moveTo>
                    <a:pt x="144" y="0"/>
                  </a:moveTo>
                  <a:cubicBezTo>
                    <a:pt x="162" y="0"/>
                    <a:pt x="179" y="3"/>
                    <a:pt x="195" y="7"/>
                  </a:cubicBezTo>
                  <a:cubicBezTo>
                    <a:pt x="208" y="11"/>
                    <a:pt x="213" y="24"/>
                    <a:pt x="206" y="35"/>
                  </a:cubicBezTo>
                  <a:cubicBezTo>
                    <a:pt x="202" y="40"/>
                    <a:pt x="194" y="43"/>
                    <a:pt x="186" y="41"/>
                  </a:cubicBezTo>
                  <a:cubicBezTo>
                    <a:pt x="173" y="37"/>
                    <a:pt x="159" y="35"/>
                    <a:pt x="145" y="35"/>
                  </a:cubicBezTo>
                  <a:cubicBezTo>
                    <a:pt x="123" y="35"/>
                    <a:pt x="101" y="40"/>
                    <a:pt x="81" y="50"/>
                  </a:cubicBezTo>
                  <a:cubicBezTo>
                    <a:pt x="62" y="60"/>
                    <a:pt x="46" y="72"/>
                    <a:pt x="33" y="88"/>
                  </a:cubicBezTo>
                  <a:cubicBezTo>
                    <a:pt x="27" y="95"/>
                    <a:pt x="19" y="97"/>
                    <a:pt x="11" y="93"/>
                  </a:cubicBezTo>
                  <a:cubicBezTo>
                    <a:pt x="4" y="90"/>
                    <a:pt x="0" y="82"/>
                    <a:pt x="2" y="74"/>
                  </a:cubicBezTo>
                  <a:cubicBezTo>
                    <a:pt x="3" y="71"/>
                    <a:pt x="4" y="68"/>
                    <a:pt x="6" y="66"/>
                  </a:cubicBezTo>
                  <a:cubicBezTo>
                    <a:pt x="21" y="48"/>
                    <a:pt x="39" y="33"/>
                    <a:pt x="59" y="22"/>
                  </a:cubicBezTo>
                  <a:cubicBezTo>
                    <a:pt x="80" y="11"/>
                    <a:pt x="102" y="4"/>
                    <a:pt x="126" y="1"/>
                  </a:cubicBezTo>
                  <a:cubicBezTo>
                    <a:pt x="132" y="1"/>
                    <a:pt x="138" y="0"/>
                    <a:pt x="144" y="0"/>
                  </a:cubicBezTo>
                  <a:close/>
                  <a:moveTo>
                    <a:pt x="143" y="12"/>
                  </a:moveTo>
                  <a:cubicBezTo>
                    <a:pt x="135" y="13"/>
                    <a:pt x="126" y="13"/>
                    <a:pt x="118" y="15"/>
                  </a:cubicBezTo>
                  <a:cubicBezTo>
                    <a:pt x="96" y="18"/>
                    <a:pt x="76" y="26"/>
                    <a:pt x="57" y="38"/>
                  </a:cubicBezTo>
                  <a:cubicBezTo>
                    <a:pt x="41" y="47"/>
                    <a:pt x="28" y="59"/>
                    <a:pt x="16" y="73"/>
                  </a:cubicBezTo>
                  <a:cubicBezTo>
                    <a:pt x="13" y="76"/>
                    <a:pt x="13" y="80"/>
                    <a:pt x="16" y="82"/>
                  </a:cubicBezTo>
                  <a:cubicBezTo>
                    <a:pt x="18" y="84"/>
                    <a:pt x="21" y="83"/>
                    <a:pt x="24" y="80"/>
                  </a:cubicBezTo>
                  <a:cubicBezTo>
                    <a:pt x="37" y="64"/>
                    <a:pt x="53" y="51"/>
                    <a:pt x="72" y="41"/>
                  </a:cubicBezTo>
                  <a:cubicBezTo>
                    <a:pt x="107" y="22"/>
                    <a:pt x="143" y="19"/>
                    <a:pt x="181" y="27"/>
                  </a:cubicBezTo>
                  <a:cubicBezTo>
                    <a:pt x="184" y="28"/>
                    <a:pt x="187" y="29"/>
                    <a:pt x="190" y="29"/>
                  </a:cubicBezTo>
                  <a:cubicBezTo>
                    <a:pt x="193" y="30"/>
                    <a:pt x="196" y="29"/>
                    <a:pt x="196" y="26"/>
                  </a:cubicBezTo>
                  <a:cubicBezTo>
                    <a:pt x="197" y="23"/>
                    <a:pt x="196" y="20"/>
                    <a:pt x="193" y="19"/>
                  </a:cubicBezTo>
                  <a:cubicBezTo>
                    <a:pt x="192" y="19"/>
                    <a:pt x="191" y="19"/>
                    <a:pt x="190" y="19"/>
                  </a:cubicBezTo>
                  <a:cubicBezTo>
                    <a:pt x="175" y="15"/>
                    <a:pt x="159" y="12"/>
                    <a:pt x="14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075C4A1A-756D-5C8A-25F8-7DB036B4AC8D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193948" y="5619917"/>
              <a:ext cx="1720850" cy="609600"/>
            </a:xfrm>
            <a:custGeom>
              <a:avLst/>
              <a:gdLst>
                <a:gd name="T0" fmla="*/ 72 w 220"/>
                <a:gd name="T1" fmla="*/ 37 h 78"/>
                <a:gd name="T2" fmla="*/ 25 w 220"/>
                <a:gd name="T3" fmla="*/ 44 h 78"/>
                <a:gd name="T4" fmla="*/ 3 w 220"/>
                <a:gd name="T5" fmla="*/ 32 h 78"/>
                <a:gd name="T6" fmla="*/ 15 w 220"/>
                <a:gd name="T7" fmla="*/ 11 h 78"/>
                <a:gd name="T8" fmla="*/ 53 w 220"/>
                <a:gd name="T9" fmla="*/ 3 h 78"/>
                <a:gd name="T10" fmla="*/ 127 w 220"/>
                <a:gd name="T11" fmla="*/ 9 h 78"/>
                <a:gd name="T12" fmla="*/ 191 w 220"/>
                <a:gd name="T13" fmla="*/ 34 h 78"/>
                <a:gd name="T14" fmla="*/ 210 w 220"/>
                <a:gd name="T15" fmla="*/ 45 h 78"/>
                <a:gd name="T16" fmla="*/ 209 w 220"/>
                <a:gd name="T17" fmla="*/ 74 h 78"/>
                <a:gd name="T18" fmla="*/ 189 w 220"/>
                <a:gd name="T19" fmla="*/ 74 h 78"/>
                <a:gd name="T20" fmla="*/ 144 w 220"/>
                <a:gd name="T21" fmla="*/ 51 h 78"/>
                <a:gd name="T22" fmla="*/ 72 w 220"/>
                <a:gd name="T23" fmla="*/ 37 h 78"/>
                <a:gd name="T24" fmla="*/ 72 w 220"/>
                <a:gd name="T25" fmla="*/ 14 h 78"/>
                <a:gd name="T26" fmla="*/ 20 w 220"/>
                <a:gd name="T27" fmla="*/ 22 h 78"/>
                <a:gd name="T28" fmla="*/ 16 w 220"/>
                <a:gd name="T29" fmla="*/ 24 h 78"/>
                <a:gd name="T30" fmla="*/ 15 w 220"/>
                <a:gd name="T31" fmla="*/ 30 h 78"/>
                <a:gd name="T32" fmla="*/ 22 w 220"/>
                <a:gd name="T33" fmla="*/ 32 h 78"/>
                <a:gd name="T34" fmla="*/ 84 w 220"/>
                <a:gd name="T35" fmla="*/ 25 h 78"/>
                <a:gd name="T36" fmla="*/ 157 w 220"/>
                <a:gd name="T37" fmla="*/ 43 h 78"/>
                <a:gd name="T38" fmla="*/ 196 w 220"/>
                <a:gd name="T39" fmla="*/ 63 h 78"/>
                <a:gd name="T40" fmla="*/ 200 w 220"/>
                <a:gd name="T41" fmla="*/ 64 h 78"/>
                <a:gd name="T42" fmla="*/ 204 w 220"/>
                <a:gd name="T43" fmla="*/ 60 h 78"/>
                <a:gd name="T44" fmla="*/ 202 w 220"/>
                <a:gd name="T45" fmla="*/ 55 h 78"/>
                <a:gd name="T46" fmla="*/ 147 w 220"/>
                <a:gd name="T47" fmla="*/ 28 h 78"/>
                <a:gd name="T48" fmla="*/ 72 w 220"/>
                <a:gd name="T49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0" h="78">
                  <a:moveTo>
                    <a:pt x="72" y="37"/>
                  </a:moveTo>
                  <a:cubicBezTo>
                    <a:pt x="56" y="37"/>
                    <a:pt x="41" y="39"/>
                    <a:pt x="25" y="44"/>
                  </a:cubicBezTo>
                  <a:cubicBezTo>
                    <a:pt x="16" y="46"/>
                    <a:pt x="6" y="42"/>
                    <a:pt x="3" y="32"/>
                  </a:cubicBezTo>
                  <a:cubicBezTo>
                    <a:pt x="0" y="23"/>
                    <a:pt x="5" y="13"/>
                    <a:pt x="15" y="11"/>
                  </a:cubicBezTo>
                  <a:cubicBezTo>
                    <a:pt x="27" y="7"/>
                    <a:pt x="40" y="5"/>
                    <a:pt x="53" y="3"/>
                  </a:cubicBezTo>
                  <a:cubicBezTo>
                    <a:pt x="78" y="0"/>
                    <a:pt x="103" y="3"/>
                    <a:pt x="127" y="9"/>
                  </a:cubicBezTo>
                  <a:cubicBezTo>
                    <a:pt x="149" y="14"/>
                    <a:pt x="171" y="23"/>
                    <a:pt x="191" y="34"/>
                  </a:cubicBezTo>
                  <a:cubicBezTo>
                    <a:pt x="198" y="38"/>
                    <a:pt x="204" y="41"/>
                    <a:pt x="210" y="45"/>
                  </a:cubicBezTo>
                  <a:cubicBezTo>
                    <a:pt x="220" y="53"/>
                    <a:pt x="219" y="68"/>
                    <a:pt x="209" y="74"/>
                  </a:cubicBezTo>
                  <a:cubicBezTo>
                    <a:pt x="202" y="78"/>
                    <a:pt x="196" y="78"/>
                    <a:pt x="189" y="74"/>
                  </a:cubicBezTo>
                  <a:cubicBezTo>
                    <a:pt x="175" y="64"/>
                    <a:pt x="160" y="57"/>
                    <a:pt x="144" y="51"/>
                  </a:cubicBezTo>
                  <a:cubicBezTo>
                    <a:pt x="121" y="42"/>
                    <a:pt x="97" y="37"/>
                    <a:pt x="72" y="37"/>
                  </a:cubicBezTo>
                  <a:close/>
                  <a:moveTo>
                    <a:pt x="72" y="14"/>
                  </a:moveTo>
                  <a:cubicBezTo>
                    <a:pt x="55" y="14"/>
                    <a:pt x="37" y="17"/>
                    <a:pt x="20" y="22"/>
                  </a:cubicBezTo>
                  <a:cubicBezTo>
                    <a:pt x="18" y="22"/>
                    <a:pt x="17" y="23"/>
                    <a:pt x="16" y="24"/>
                  </a:cubicBezTo>
                  <a:cubicBezTo>
                    <a:pt x="14" y="26"/>
                    <a:pt x="14" y="28"/>
                    <a:pt x="15" y="30"/>
                  </a:cubicBezTo>
                  <a:cubicBezTo>
                    <a:pt x="17" y="32"/>
                    <a:pt x="20" y="33"/>
                    <a:pt x="22" y="32"/>
                  </a:cubicBezTo>
                  <a:cubicBezTo>
                    <a:pt x="42" y="26"/>
                    <a:pt x="63" y="24"/>
                    <a:pt x="84" y="25"/>
                  </a:cubicBezTo>
                  <a:cubicBezTo>
                    <a:pt x="109" y="27"/>
                    <a:pt x="134" y="33"/>
                    <a:pt x="157" y="43"/>
                  </a:cubicBezTo>
                  <a:cubicBezTo>
                    <a:pt x="171" y="48"/>
                    <a:pt x="183" y="55"/>
                    <a:pt x="196" y="63"/>
                  </a:cubicBezTo>
                  <a:cubicBezTo>
                    <a:pt x="197" y="64"/>
                    <a:pt x="199" y="65"/>
                    <a:pt x="200" y="64"/>
                  </a:cubicBezTo>
                  <a:cubicBezTo>
                    <a:pt x="202" y="63"/>
                    <a:pt x="204" y="62"/>
                    <a:pt x="204" y="60"/>
                  </a:cubicBezTo>
                  <a:cubicBezTo>
                    <a:pt x="205" y="58"/>
                    <a:pt x="204" y="56"/>
                    <a:pt x="202" y="55"/>
                  </a:cubicBezTo>
                  <a:cubicBezTo>
                    <a:pt x="185" y="43"/>
                    <a:pt x="167" y="34"/>
                    <a:pt x="147" y="28"/>
                  </a:cubicBezTo>
                  <a:cubicBezTo>
                    <a:pt x="123" y="19"/>
                    <a:pt x="98" y="14"/>
                    <a:pt x="7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8">
              <a:extLst>
                <a:ext uri="{FF2B5EF4-FFF2-40B4-BE49-F238E27FC236}">
                  <a16:creationId xmlns:a16="http://schemas.microsoft.com/office/drawing/2014/main" id="{0154818D-34B6-2D8A-5963-207679E55A8C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7147965" y="3655823"/>
              <a:ext cx="422275" cy="671513"/>
            </a:xfrm>
            <a:custGeom>
              <a:avLst/>
              <a:gdLst>
                <a:gd name="T0" fmla="*/ 24 w 54"/>
                <a:gd name="T1" fmla="*/ 52 h 86"/>
                <a:gd name="T2" fmla="*/ 0 w 54"/>
                <a:gd name="T3" fmla="*/ 27 h 86"/>
                <a:gd name="T4" fmla="*/ 20 w 54"/>
                <a:gd name="T5" fmla="*/ 2 h 86"/>
                <a:gd name="T6" fmla="*/ 48 w 54"/>
                <a:gd name="T7" fmla="*/ 16 h 86"/>
                <a:gd name="T8" fmla="*/ 36 w 54"/>
                <a:gd name="T9" fmla="*/ 50 h 86"/>
                <a:gd name="T10" fmla="*/ 48 w 54"/>
                <a:gd name="T11" fmla="*/ 56 h 86"/>
                <a:gd name="T12" fmla="*/ 51 w 54"/>
                <a:gd name="T13" fmla="*/ 68 h 86"/>
                <a:gd name="T14" fmla="*/ 38 w 54"/>
                <a:gd name="T15" fmla="*/ 85 h 86"/>
                <a:gd name="T16" fmla="*/ 18 w 54"/>
                <a:gd name="T17" fmla="*/ 76 h 86"/>
                <a:gd name="T18" fmla="*/ 24 w 54"/>
                <a:gd name="T19" fmla="*/ 52 h 86"/>
                <a:gd name="T20" fmla="*/ 38 w 54"/>
                <a:gd name="T21" fmla="*/ 27 h 86"/>
                <a:gd name="T22" fmla="*/ 25 w 54"/>
                <a:gd name="T23" fmla="*/ 14 h 86"/>
                <a:gd name="T24" fmla="*/ 12 w 54"/>
                <a:gd name="T25" fmla="*/ 27 h 86"/>
                <a:gd name="T26" fmla="*/ 26 w 54"/>
                <a:gd name="T27" fmla="*/ 40 h 86"/>
                <a:gd name="T28" fmla="*/ 38 w 54"/>
                <a:gd name="T29" fmla="*/ 27 h 86"/>
                <a:gd name="T30" fmla="*/ 34 w 54"/>
                <a:gd name="T31" fmla="*/ 62 h 86"/>
                <a:gd name="T32" fmla="*/ 28 w 54"/>
                <a:gd name="T33" fmla="*/ 67 h 86"/>
                <a:gd name="T34" fmla="*/ 34 w 54"/>
                <a:gd name="T35" fmla="*/ 73 h 86"/>
                <a:gd name="T36" fmla="*/ 39 w 54"/>
                <a:gd name="T37" fmla="*/ 67 h 86"/>
                <a:gd name="T38" fmla="*/ 34 w 54"/>
                <a:gd name="T39" fmla="*/ 6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86">
                  <a:moveTo>
                    <a:pt x="24" y="52"/>
                  </a:moveTo>
                  <a:cubicBezTo>
                    <a:pt x="9" y="49"/>
                    <a:pt x="1" y="40"/>
                    <a:pt x="0" y="27"/>
                  </a:cubicBezTo>
                  <a:cubicBezTo>
                    <a:pt x="0" y="15"/>
                    <a:pt x="8" y="5"/>
                    <a:pt x="20" y="2"/>
                  </a:cubicBezTo>
                  <a:cubicBezTo>
                    <a:pt x="31" y="0"/>
                    <a:pt x="43" y="5"/>
                    <a:pt x="48" y="16"/>
                  </a:cubicBezTo>
                  <a:cubicBezTo>
                    <a:pt x="54" y="28"/>
                    <a:pt x="50" y="39"/>
                    <a:pt x="36" y="50"/>
                  </a:cubicBezTo>
                  <a:cubicBezTo>
                    <a:pt x="41" y="51"/>
                    <a:pt x="45" y="53"/>
                    <a:pt x="48" y="56"/>
                  </a:cubicBezTo>
                  <a:cubicBezTo>
                    <a:pt x="51" y="60"/>
                    <a:pt x="52" y="64"/>
                    <a:pt x="51" y="68"/>
                  </a:cubicBezTo>
                  <a:cubicBezTo>
                    <a:pt x="51" y="76"/>
                    <a:pt x="45" y="83"/>
                    <a:pt x="38" y="85"/>
                  </a:cubicBezTo>
                  <a:cubicBezTo>
                    <a:pt x="30" y="86"/>
                    <a:pt x="22" y="83"/>
                    <a:pt x="18" y="76"/>
                  </a:cubicBezTo>
                  <a:cubicBezTo>
                    <a:pt x="14" y="69"/>
                    <a:pt x="16" y="61"/>
                    <a:pt x="24" y="52"/>
                  </a:cubicBezTo>
                  <a:close/>
                  <a:moveTo>
                    <a:pt x="38" y="27"/>
                  </a:moveTo>
                  <a:cubicBezTo>
                    <a:pt x="38" y="19"/>
                    <a:pt x="33" y="14"/>
                    <a:pt x="25" y="14"/>
                  </a:cubicBezTo>
                  <a:cubicBezTo>
                    <a:pt x="18" y="14"/>
                    <a:pt x="12" y="20"/>
                    <a:pt x="12" y="27"/>
                  </a:cubicBezTo>
                  <a:cubicBezTo>
                    <a:pt x="12" y="34"/>
                    <a:pt x="18" y="40"/>
                    <a:pt x="26" y="40"/>
                  </a:cubicBezTo>
                  <a:cubicBezTo>
                    <a:pt x="33" y="40"/>
                    <a:pt x="38" y="34"/>
                    <a:pt x="38" y="27"/>
                  </a:cubicBezTo>
                  <a:close/>
                  <a:moveTo>
                    <a:pt x="34" y="62"/>
                  </a:moveTo>
                  <a:cubicBezTo>
                    <a:pt x="31" y="62"/>
                    <a:pt x="28" y="64"/>
                    <a:pt x="28" y="67"/>
                  </a:cubicBezTo>
                  <a:cubicBezTo>
                    <a:pt x="28" y="70"/>
                    <a:pt x="31" y="73"/>
                    <a:pt x="34" y="73"/>
                  </a:cubicBezTo>
                  <a:cubicBezTo>
                    <a:pt x="37" y="73"/>
                    <a:pt x="39" y="71"/>
                    <a:pt x="39" y="67"/>
                  </a:cubicBezTo>
                  <a:cubicBezTo>
                    <a:pt x="39" y="64"/>
                    <a:pt x="37" y="62"/>
                    <a:pt x="3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9">
              <a:extLst>
                <a:ext uri="{FF2B5EF4-FFF2-40B4-BE49-F238E27FC236}">
                  <a16:creationId xmlns:a16="http://schemas.microsoft.com/office/drawing/2014/main" id="{18D92D3B-5166-8C93-79F3-D650AB09B374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3311963" y="4765370"/>
              <a:ext cx="438150" cy="671513"/>
            </a:xfrm>
            <a:custGeom>
              <a:avLst/>
              <a:gdLst>
                <a:gd name="T0" fmla="*/ 21 w 56"/>
                <a:gd name="T1" fmla="*/ 51 h 86"/>
                <a:gd name="T2" fmla="*/ 5 w 56"/>
                <a:gd name="T3" fmla="*/ 19 h 86"/>
                <a:gd name="T4" fmla="*/ 30 w 56"/>
                <a:gd name="T5" fmla="*/ 1 h 86"/>
                <a:gd name="T6" fmla="*/ 54 w 56"/>
                <a:gd name="T7" fmla="*/ 22 h 86"/>
                <a:gd name="T8" fmla="*/ 33 w 56"/>
                <a:gd name="T9" fmla="*/ 51 h 86"/>
                <a:gd name="T10" fmla="*/ 43 w 56"/>
                <a:gd name="T11" fmla="*/ 74 h 86"/>
                <a:gd name="T12" fmla="*/ 25 w 56"/>
                <a:gd name="T13" fmla="*/ 85 h 86"/>
                <a:gd name="T14" fmla="*/ 9 w 56"/>
                <a:gd name="T15" fmla="*/ 70 h 86"/>
                <a:gd name="T16" fmla="*/ 21 w 56"/>
                <a:gd name="T17" fmla="*/ 51 h 86"/>
                <a:gd name="T18" fmla="*/ 42 w 56"/>
                <a:gd name="T19" fmla="*/ 26 h 86"/>
                <a:gd name="T20" fmla="*/ 28 w 56"/>
                <a:gd name="T21" fmla="*/ 13 h 86"/>
                <a:gd name="T22" fmla="*/ 15 w 56"/>
                <a:gd name="T23" fmla="*/ 26 h 86"/>
                <a:gd name="T24" fmla="*/ 29 w 56"/>
                <a:gd name="T25" fmla="*/ 39 h 86"/>
                <a:gd name="T26" fmla="*/ 42 w 56"/>
                <a:gd name="T27" fmla="*/ 26 h 86"/>
                <a:gd name="T28" fmla="*/ 26 w 56"/>
                <a:gd name="T29" fmla="*/ 73 h 86"/>
                <a:gd name="T30" fmla="*/ 32 w 56"/>
                <a:gd name="T31" fmla="*/ 68 h 86"/>
                <a:gd name="T32" fmla="*/ 26 w 56"/>
                <a:gd name="T33" fmla="*/ 62 h 86"/>
                <a:gd name="T34" fmla="*/ 21 w 56"/>
                <a:gd name="T35" fmla="*/ 68 h 86"/>
                <a:gd name="T36" fmla="*/ 26 w 56"/>
                <a:gd name="T37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86">
                  <a:moveTo>
                    <a:pt x="21" y="51"/>
                  </a:moveTo>
                  <a:cubicBezTo>
                    <a:pt x="5" y="41"/>
                    <a:pt x="0" y="31"/>
                    <a:pt x="5" y="19"/>
                  </a:cubicBezTo>
                  <a:cubicBezTo>
                    <a:pt x="8" y="8"/>
                    <a:pt x="19" y="0"/>
                    <a:pt x="30" y="1"/>
                  </a:cubicBezTo>
                  <a:cubicBezTo>
                    <a:pt x="42" y="2"/>
                    <a:pt x="51" y="10"/>
                    <a:pt x="54" y="22"/>
                  </a:cubicBezTo>
                  <a:cubicBezTo>
                    <a:pt x="56" y="35"/>
                    <a:pt x="50" y="44"/>
                    <a:pt x="33" y="51"/>
                  </a:cubicBezTo>
                  <a:cubicBezTo>
                    <a:pt x="43" y="58"/>
                    <a:pt x="46" y="65"/>
                    <a:pt x="43" y="74"/>
                  </a:cubicBezTo>
                  <a:cubicBezTo>
                    <a:pt x="40" y="81"/>
                    <a:pt x="32" y="86"/>
                    <a:pt x="25" y="85"/>
                  </a:cubicBezTo>
                  <a:cubicBezTo>
                    <a:pt x="17" y="85"/>
                    <a:pt x="10" y="79"/>
                    <a:pt x="9" y="70"/>
                  </a:cubicBezTo>
                  <a:cubicBezTo>
                    <a:pt x="7" y="62"/>
                    <a:pt x="11" y="55"/>
                    <a:pt x="21" y="51"/>
                  </a:cubicBezTo>
                  <a:close/>
                  <a:moveTo>
                    <a:pt x="42" y="26"/>
                  </a:moveTo>
                  <a:cubicBezTo>
                    <a:pt x="41" y="19"/>
                    <a:pt x="36" y="13"/>
                    <a:pt x="28" y="13"/>
                  </a:cubicBezTo>
                  <a:cubicBezTo>
                    <a:pt x="21" y="13"/>
                    <a:pt x="15" y="19"/>
                    <a:pt x="15" y="26"/>
                  </a:cubicBezTo>
                  <a:cubicBezTo>
                    <a:pt x="16" y="34"/>
                    <a:pt x="22" y="39"/>
                    <a:pt x="29" y="39"/>
                  </a:cubicBezTo>
                  <a:cubicBezTo>
                    <a:pt x="36" y="39"/>
                    <a:pt x="42" y="33"/>
                    <a:pt x="42" y="26"/>
                  </a:cubicBezTo>
                  <a:close/>
                  <a:moveTo>
                    <a:pt x="26" y="73"/>
                  </a:moveTo>
                  <a:cubicBezTo>
                    <a:pt x="29" y="73"/>
                    <a:pt x="31" y="71"/>
                    <a:pt x="32" y="68"/>
                  </a:cubicBezTo>
                  <a:cubicBezTo>
                    <a:pt x="32" y="65"/>
                    <a:pt x="29" y="62"/>
                    <a:pt x="26" y="62"/>
                  </a:cubicBezTo>
                  <a:cubicBezTo>
                    <a:pt x="23" y="62"/>
                    <a:pt x="21" y="64"/>
                    <a:pt x="21" y="68"/>
                  </a:cubicBezTo>
                  <a:cubicBezTo>
                    <a:pt x="21" y="71"/>
                    <a:pt x="23" y="73"/>
                    <a:pt x="2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BD15AF8D-4142-EB6E-7DE1-1E51F33815FD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5402232" y="2356273"/>
              <a:ext cx="609600" cy="508000"/>
            </a:xfrm>
            <a:custGeom>
              <a:avLst/>
              <a:gdLst>
                <a:gd name="T0" fmla="*/ 50 w 78"/>
                <a:gd name="T1" fmla="*/ 32 h 65"/>
                <a:gd name="T2" fmla="*/ 35 w 78"/>
                <a:gd name="T3" fmla="*/ 60 h 65"/>
                <a:gd name="T4" fmla="*/ 7 w 78"/>
                <a:gd name="T5" fmla="*/ 52 h 65"/>
                <a:gd name="T6" fmla="*/ 9 w 78"/>
                <a:gd name="T7" fmla="*/ 22 h 65"/>
                <a:gd name="T8" fmla="*/ 43 w 78"/>
                <a:gd name="T9" fmla="*/ 20 h 65"/>
                <a:gd name="T10" fmla="*/ 48 w 78"/>
                <a:gd name="T11" fmla="*/ 6 h 65"/>
                <a:gd name="T12" fmla="*/ 58 w 78"/>
                <a:gd name="T13" fmla="*/ 2 h 65"/>
                <a:gd name="T14" fmla="*/ 75 w 78"/>
                <a:gd name="T15" fmla="*/ 10 h 65"/>
                <a:gd name="T16" fmla="*/ 72 w 78"/>
                <a:gd name="T17" fmla="*/ 30 h 65"/>
                <a:gd name="T18" fmla="*/ 50 w 78"/>
                <a:gd name="T19" fmla="*/ 32 h 65"/>
                <a:gd name="T20" fmla="*/ 26 w 78"/>
                <a:gd name="T21" fmla="*/ 50 h 65"/>
                <a:gd name="T22" fmla="*/ 38 w 78"/>
                <a:gd name="T23" fmla="*/ 38 h 65"/>
                <a:gd name="T24" fmla="*/ 27 w 78"/>
                <a:gd name="T25" fmla="*/ 27 h 65"/>
                <a:gd name="T26" fmla="*/ 15 w 78"/>
                <a:gd name="T27" fmla="*/ 38 h 65"/>
                <a:gd name="T28" fmla="*/ 26 w 78"/>
                <a:gd name="T29" fmla="*/ 50 h 65"/>
                <a:gd name="T30" fmla="*/ 64 w 78"/>
                <a:gd name="T31" fmla="*/ 18 h 65"/>
                <a:gd name="T32" fmla="*/ 60 w 78"/>
                <a:gd name="T33" fmla="*/ 14 h 65"/>
                <a:gd name="T34" fmla="*/ 55 w 78"/>
                <a:gd name="T35" fmla="*/ 18 h 65"/>
                <a:gd name="T36" fmla="*/ 60 w 78"/>
                <a:gd name="T37" fmla="*/ 23 h 65"/>
                <a:gd name="T38" fmla="*/ 64 w 78"/>
                <a:gd name="T39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65">
                  <a:moveTo>
                    <a:pt x="50" y="32"/>
                  </a:moveTo>
                  <a:cubicBezTo>
                    <a:pt x="52" y="45"/>
                    <a:pt x="46" y="56"/>
                    <a:pt x="35" y="60"/>
                  </a:cubicBezTo>
                  <a:cubicBezTo>
                    <a:pt x="24" y="65"/>
                    <a:pt x="13" y="60"/>
                    <a:pt x="7" y="52"/>
                  </a:cubicBezTo>
                  <a:cubicBezTo>
                    <a:pt x="0" y="43"/>
                    <a:pt x="1" y="30"/>
                    <a:pt x="9" y="22"/>
                  </a:cubicBezTo>
                  <a:cubicBezTo>
                    <a:pt x="15" y="15"/>
                    <a:pt x="29" y="10"/>
                    <a:pt x="43" y="20"/>
                  </a:cubicBezTo>
                  <a:cubicBezTo>
                    <a:pt x="43" y="15"/>
                    <a:pt x="44" y="10"/>
                    <a:pt x="48" y="6"/>
                  </a:cubicBezTo>
                  <a:cubicBezTo>
                    <a:pt x="51" y="4"/>
                    <a:pt x="54" y="3"/>
                    <a:pt x="58" y="2"/>
                  </a:cubicBezTo>
                  <a:cubicBezTo>
                    <a:pt x="64" y="0"/>
                    <a:pt x="71" y="4"/>
                    <a:pt x="75" y="10"/>
                  </a:cubicBezTo>
                  <a:cubicBezTo>
                    <a:pt x="78" y="16"/>
                    <a:pt x="77" y="25"/>
                    <a:pt x="72" y="30"/>
                  </a:cubicBezTo>
                  <a:cubicBezTo>
                    <a:pt x="68" y="34"/>
                    <a:pt x="60" y="38"/>
                    <a:pt x="50" y="32"/>
                  </a:cubicBezTo>
                  <a:close/>
                  <a:moveTo>
                    <a:pt x="26" y="50"/>
                  </a:moveTo>
                  <a:cubicBezTo>
                    <a:pt x="33" y="50"/>
                    <a:pt x="38" y="45"/>
                    <a:pt x="38" y="38"/>
                  </a:cubicBezTo>
                  <a:cubicBezTo>
                    <a:pt x="38" y="32"/>
                    <a:pt x="33" y="27"/>
                    <a:pt x="27" y="27"/>
                  </a:cubicBezTo>
                  <a:cubicBezTo>
                    <a:pt x="20" y="27"/>
                    <a:pt x="15" y="32"/>
                    <a:pt x="15" y="38"/>
                  </a:cubicBezTo>
                  <a:cubicBezTo>
                    <a:pt x="15" y="45"/>
                    <a:pt x="20" y="50"/>
                    <a:pt x="26" y="50"/>
                  </a:cubicBezTo>
                  <a:close/>
                  <a:moveTo>
                    <a:pt x="64" y="18"/>
                  </a:moveTo>
                  <a:cubicBezTo>
                    <a:pt x="64" y="16"/>
                    <a:pt x="62" y="14"/>
                    <a:pt x="60" y="14"/>
                  </a:cubicBezTo>
                  <a:cubicBezTo>
                    <a:pt x="57" y="14"/>
                    <a:pt x="55" y="16"/>
                    <a:pt x="55" y="18"/>
                  </a:cubicBezTo>
                  <a:cubicBezTo>
                    <a:pt x="55" y="21"/>
                    <a:pt x="57" y="23"/>
                    <a:pt x="60" y="23"/>
                  </a:cubicBezTo>
                  <a:cubicBezTo>
                    <a:pt x="63" y="23"/>
                    <a:pt x="64" y="21"/>
                    <a:pt x="6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1">
              <a:extLst>
                <a:ext uri="{FF2B5EF4-FFF2-40B4-BE49-F238E27FC236}">
                  <a16:creationId xmlns:a16="http://schemas.microsoft.com/office/drawing/2014/main" id="{79A62203-7D9A-2629-F18C-000CEF3058B3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4858111" y="6044761"/>
              <a:ext cx="539750" cy="414338"/>
            </a:xfrm>
            <a:custGeom>
              <a:avLst/>
              <a:gdLst>
                <a:gd name="T0" fmla="*/ 32 w 69"/>
                <a:gd name="T1" fmla="*/ 38 h 53"/>
                <a:gd name="T2" fmla="*/ 11 w 69"/>
                <a:gd name="T3" fmla="*/ 49 h 53"/>
                <a:gd name="T4" fmla="*/ 2 w 69"/>
                <a:gd name="T5" fmla="*/ 32 h 53"/>
                <a:gd name="T6" fmla="*/ 25 w 69"/>
                <a:gd name="T7" fmla="*/ 22 h 53"/>
                <a:gd name="T8" fmla="*/ 44 w 69"/>
                <a:gd name="T9" fmla="*/ 1 h 53"/>
                <a:gd name="T10" fmla="*/ 65 w 69"/>
                <a:gd name="T11" fmla="*/ 13 h 53"/>
                <a:gd name="T12" fmla="*/ 59 w 69"/>
                <a:gd name="T13" fmla="*/ 38 h 53"/>
                <a:gd name="T14" fmla="*/ 32 w 69"/>
                <a:gd name="T15" fmla="*/ 38 h 53"/>
                <a:gd name="T16" fmla="*/ 46 w 69"/>
                <a:gd name="T17" fmla="*/ 30 h 53"/>
                <a:gd name="T18" fmla="*/ 54 w 69"/>
                <a:gd name="T19" fmla="*/ 22 h 53"/>
                <a:gd name="T20" fmla="*/ 46 w 69"/>
                <a:gd name="T21" fmla="*/ 13 h 53"/>
                <a:gd name="T22" fmla="*/ 37 w 69"/>
                <a:gd name="T23" fmla="*/ 22 h 53"/>
                <a:gd name="T24" fmla="*/ 46 w 69"/>
                <a:gd name="T25" fmla="*/ 30 h 53"/>
                <a:gd name="T26" fmla="*/ 17 w 69"/>
                <a:gd name="T27" fmla="*/ 32 h 53"/>
                <a:gd name="T28" fmla="*/ 14 w 69"/>
                <a:gd name="T29" fmla="*/ 35 h 53"/>
                <a:gd name="T30" fmla="*/ 17 w 69"/>
                <a:gd name="T31" fmla="*/ 38 h 53"/>
                <a:gd name="T32" fmla="*/ 19 w 69"/>
                <a:gd name="T33" fmla="*/ 35 h 53"/>
                <a:gd name="T34" fmla="*/ 17 w 69"/>
                <a:gd name="T3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52">
                  <a:moveTo>
                    <a:pt x="32" y="38"/>
                  </a:moveTo>
                  <a:cubicBezTo>
                    <a:pt x="28" y="49"/>
                    <a:pt x="21" y="53"/>
                    <a:pt x="11" y="49"/>
                  </a:cubicBezTo>
                  <a:cubicBezTo>
                    <a:pt x="4" y="47"/>
                    <a:pt x="0" y="39"/>
                    <a:pt x="2" y="32"/>
                  </a:cubicBezTo>
                  <a:cubicBezTo>
                    <a:pt x="5" y="22"/>
                    <a:pt x="12" y="19"/>
                    <a:pt x="25" y="22"/>
                  </a:cubicBezTo>
                  <a:cubicBezTo>
                    <a:pt x="26" y="9"/>
                    <a:pt x="32" y="3"/>
                    <a:pt x="44" y="1"/>
                  </a:cubicBezTo>
                  <a:cubicBezTo>
                    <a:pt x="52" y="0"/>
                    <a:pt x="61" y="5"/>
                    <a:pt x="65" y="13"/>
                  </a:cubicBezTo>
                  <a:cubicBezTo>
                    <a:pt x="69" y="21"/>
                    <a:pt x="67" y="31"/>
                    <a:pt x="59" y="38"/>
                  </a:cubicBezTo>
                  <a:cubicBezTo>
                    <a:pt x="53" y="43"/>
                    <a:pt x="42" y="45"/>
                    <a:pt x="32" y="38"/>
                  </a:cubicBezTo>
                  <a:close/>
                  <a:moveTo>
                    <a:pt x="46" y="30"/>
                  </a:moveTo>
                  <a:cubicBezTo>
                    <a:pt x="51" y="30"/>
                    <a:pt x="54" y="27"/>
                    <a:pt x="54" y="22"/>
                  </a:cubicBezTo>
                  <a:cubicBezTo>
                    <a:pt x="54" y="17"/>
                    <a:pt x="51" y="13"/>
                    <a:pt x="46" y="13"/>
                  </a:cubicBezTo>
                  <a:cubicBezTo>
                    <a:pt x="41" y="13"/>
                    <a:pt x="37" y="17"/>
                    <a:pt x="37" y="22"/>
                  </a:cubicBezTo>
                  <a:cubicBezTo>
                    <a:pt x="37" y="27"/>
                    <a:pt x="41" y="30"/>
                    <a:pt x="46" y="30"/>
                  </a:cubicBezTo>
                  <a:close/>
                  <a:moveTo>
                    <a:pt x="17" y="32"/>
                  </a:moveTo>
                  <a:cubicBezTo>
                    <a:pt x="15" y="33"/>
                    <a:pt x="14" y="34"/>
                    <a:pt x="14" y="35"/>
                  </a:cubicBezTo>
                  <a:cubicBezTo>
                    <a:pt x="14" y="36"/>
                    <a:pt x="16" y="38"/>
                    <a:pt x="17" y="38"/>
                  </a:cubicBezTo>
                  <a:cubicBezTo>
                    <a:pt x="18" y="38"/>
                    <a:pt x="19" y="37"/>
                    <a:pt x="19" y="35"/>
                  </a:cubicBezTo>
                  <a:cubicBezTo>
                    <a:pt x="20" y="35"/>
                    <a:pt x="18" y="33"/>
                    <a:pt x="1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2">
              <a:extLst>
                <a:ext uri="{FF2B5EF4-FFF2-40B4-BE49-F238E27FC236}">
                  <a16:creationId xmlns:a16="http://schemas.microsoft.com/office/drawing/2014/main" id="{679B4038-8245-FD3A-5B4F-4F0DB909BC1E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4125648" y="3476522"/>
              <a:ext cx="1985963" cy="1978025"/>
            </a:xfrm>
            <a:custGeom>
              <a:avLst/>
              <a:gdLst>
                <a:gd name="T0" fmla="*/ 0 w 254"/>
                <a:gd name="T1" fmla="*/ 126 h 253"/>
                <a:gd name="T2" fmla="*/ 127 w 254"/>
                <a:gd name="T3" fmla="*/ 0 h 253"/>
                <a:gd name="T4" fmla="*/ 254 w 254"/>
                <a:gd name="T5" fmla="*/ 126 h 253"/>
                <a:gd name="T6" fmla="*/ 129 w 254"/>
                <a:gd name="T7" fmla="*/ 252 h 253"/>
                <a:gd name="T8" fmla="*/ 0 w 254"/>
                <a:gd name="T9" fmla="*/ 126 h 253"/>
                <a:gd name="T10" fmla="*/ 12 w 254"/>
                <a:gd name="T11" fmla="*/ 126 h 253"/>
                <a:gd name="T12" fmla="*/ 128 w 254"/>
                <a:gd name="T13" fmla="*/ 240 h 253"/>
                <a:gd name="T14" fmla="*/ 242 w 254"/>
                <a:gd name="T15" fmla="*/ 126 h 253"/>
                <a:gd name="T16" fmla="*/ 127 w 254"/>
                <a:gd name="T17" fmla="*/ 12 h 253"/>
                <a:gd name="T18" fmla="*/ 12 w 254"/>
                <a:gd name="T19" fmla="*/ 12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0" y="126"/>
                  </a:move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6"/>
                    <a:pt x="254" y="126"/>
                  </a:cubicBezTo>
                  <a:cubicBezTo>
                    <a:pt x="254" y="195"/>
                    <a:pt x="198" y="251"/>
                    <a:pt x="129" y="252"/>
                  </a:cubicBezTo>
                  <a:cubicBezTo>
                    <a:pt x="57" y="253"/>
                    <a:pt x="0" y="196"/>
                    <a:pt x="0" y="126"/>
                  </a:cubicBezTo>
                  <a:close/>
                  <a:moveTo>
                    <a:pt x="12" y="126"/>
                  </a:moveTo>
                  <a:cubicBezTo>
                    <a:pt x="12" y="189"/>
                    <a:pt x="63" y="240"/>
                    <a:pt x="128" y="240"/>
                  </a:cubicBezTo>
                  <a:cubicBezTo>
                    <a:pt x="191" y="240"/>
                    <a:pt x="242" y="188"/>
                    <a:pt x="242" y="126"/>
                  </a:cubicBezTo>
                  <a:cubicBezTo>
                    <a:pt x="241" y="62"/>
                    <a:pt x="189" y="12"/>
                    <a:pt x="127" y="12"/>
                  </a:cubicBezTo>
                  <a:cubicBezTo>
                    <a:pt x="64" y="12"/>
                    <a:pt x="12" y="63"/>
                    <a:pt x="12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3">
              <a:extLst>
                <a:ext uri="{FF2B5EF4-FFF2-40B4-BE49-F238E27FC236}">
                  <a16:creationId xmlns:a16="http://schemas.microsoft.com/office/drawing/2014/main" id="{4A9B296A-315E-3231-3746-C014F4826286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4566812" y="4107166"/>
              <a:ext cx="569913" cy="561975"/>
            </a:xfrm>
            <a:custGeom>
              <a:avLst/>
              <a:gdLst>
                <a:gd name="T0" fmla="*/ 73 w 73"/>
                <a:gd name="T1" fmla="*/ 36 h 72"/>
                <a:gd name="T2" fmla="*/ 36 w 73"/>
                <a:gd name="T3" fmla="*/ 72 h 72"/>
                <a:gd name="T4" fmla="*/ 0 w 73"/>
                <a:gd name="T5" fmla="*/ 35 h 72"/>
                <a:gd name="T6" fmla="*/ 36 w 73"/>
                <a:gd name="T7" fmla="*/ 0 h 72"/>
                <a:gd name="T8" fmla="*/ 73 w 73"/>
                <a:gd name="T9" fmla="*/ 36 h 72"/>
                <a:gd name="T10" fmla="*/ 37 w 73"/>
                <a:gd name="T11" fmla="*/ 12 h 72"/>
                <a:gd name="T12" fmla="*/ 12 w 73"/>
                <a:gd name="T13" fmla="*/ 36 h 72"/>
                <a:gd name="T14" fmla="*/ 36 w 73"/>
                <a:gd name="T15" fmla="*/ 60 h 72"/>
                <a:gd name="T16" fmla="*/ 60 w 73"/>
                <a:gd name="T17" fmla="*/ 37 h 72"/>
                <a:gd name="T18" fmla="*/ 37 w 73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2">
                  <a:moveTo>
                    <a:pt x="73" y="36"/>
                  </a:moveTo>
                  <a:cubicBezTo>
                    <a:pt x="73" y="56"/>
                    <a:pt x="56" y="72"/>
                    <a:pt x="36" y="72"/>
                  </a:cubicBezTo>
                  <a:cubicBezTo>
                    <a:pt x="17" y="72"/>
                    <a:pt x="0" y="56"/>
                    <a:pt x="0" y="35"/>
                  </a:cubicBezTo>
                  <a:cubicBezTo>
                    <a:pt x="1" y="16"/>
                    <a:pt x="17" y="0"/>
                    <a:pt x="36" y="0"/>
                  </a:cubicBezTo>
                  <a:cubicBezTo>
                    <a:pt x="57" y="0"/>
                    <a:pt x="73" y="16"/>
                    <a:pt x="73" y="36"/>
                  </a:cubicBezTo>
                  <a:close/>
                  <a:moveTo>
                    <a:pt x="37" y="12"/>
                  </a:moveTo>
                  <a:cubicBezTo>
                    <a:pt x="24" y="12"/>
                    <a:pt x="13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50"/>
                    <a:pt x="60" y="37"/>
                  </a:cubicBezTo>
                  <a:cubicBezTo>
                    <a:pt x="61" y="23"/>
                    <a:pt x="50" y="13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103AF08E-6C4F-48A1-76AA-08707235D592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5049404" y="4643181"/>
              <a:ext cx="539750" cy="546100"/>
            </a:xfrm>
            <a:custGeom>
              <a:avLst/>
              <a:gdLst>
                <a:gd name="T0" fmla="*/ 0 w 69"/>
                <a:gd name="T1" fmla="*/ 35 h 70"/>
                <a:gd name="T2" fmla="*/ 36 w 69"/>
                <a:gd name="T3" fmla="*/ 1 h 70"/>
                <a:gd name="T4" fmla="*/ 69 w 69"/>
                <a:gd name="T5" fmla="*/ 36 h 70"/>
                <a:gd name="T6" fmla="*/ 34 w 69"/>
                <a:gd name="T7" fmla="*/ 69 h 70"/>
                <a:gd name="T8" fmla="*/ 0 w 69"/>
                <a:gd name="T9" fmla="*/ 35 h 70"/>
                <a:gd name="T10" fmla="*/ 35 w 69"/>
                <a:gd name="T11" fmla="*/ 57 h 70"/>
                <a:gd name="T12" fmla="*/ 57 w 69"/>
                <a:gd name="T13" fmla="*/ 35 h 70"/>
                <a:gd name="T14" fmla="*/ 35 w 69"/>
                <a:gd name="T15" fmla="*/ 13 h 70"/>
                <a:gd name="T16" fmla="*/ 13 w 69"/>
                <a:gd name="T17" fmla="*/ 34 h 70"/>
                <a:gd name="T18" fmla="*/ 35 w 69"/>
                <a:gd name="T1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0" y="35"/>
                  </a:moveTo>
                  <a:cubicBezTo>
                    <a:pt x="1" y="15"/>
                    <a:pt x="16" y="0"/>
                    <a:pt x="36" y="1"/>
                  </a:cubicBezTo>
                  <a:cubicBezTo>
                    <a:pt x="55" y="1"/>
                    <a:pt x="69" y="17"/>
                    <a:pt x="69" y="36"/>
                  </a:cubicBezTo>
                  <a:cubicBezTo>
                    <a:pt x="69" y="54"/>
                    <a:pt x="53" y="70"/>
                    <a:pt x="34" y="69"/>
                  </a:cubicBezTo>
                  <a:cubicBezTo>
                    <a:pt x="15" y="68"/>
                    <a:pt x="0" y="53"/>
                    <a:pt x="0" y="35"/>
                  </a:cubicBezTo>
                  <a:close/>
                  <a:moveTo>
                    <a:pt x="35" y="57"/>
                  </a:moveTo>
                  <a:cubicBezTo>
                    <a:pt x="47" y="57"/>
                    <a:pt x="57" y="47"/>
                    <a:pt x="57" y="35"/>
                  </a:cubicBezTo>
                  <a:cubicBezTo>
                    <a:pt x="57" y="23"/>
                    <a:pt x="47" y="13"/>
                    <a:pt x="35" y="13"/>
                  </a:cubicBezTo>
                  <a:cubicBezTo>
                    <a:pt x="23" y="13"/>
                    <a:pt x="13" y="23"/>
                    <a:pt x="13" y="34"/>
                  </a:cubicBezTo>
                  <a:cubicBezTo>
                    <a:pt x="13" y="47"/>
                    <a:pt x="22" y="57"/>
                    <a:pt x="35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5FF9CD59-E81C-6009-B1D2-7883B5B34645}"/>
                </a:ext>
              </a:extLst>
            </p:cNvPr>
            <p:cNvSpPr>
              <a:spLocks noEditPoints="1"/>
            </p:cNvSpPr>
            <p:nvPr/>
          </p:nvSpPr>
          <p:spPr bwMode="auto">
            <a:xfrm rot="11829158">
              <a:off x="5399775" y="4136253"/>
              <a:ext cx="446088" cy="438150"/>
            </a:xfrm>
            <a:custGeom>
              <a:avLst/>
              <a:gdLst>
                <a:gd name="T0" fmla="*/ 0 w 57"/>
                <a:gd name="T1" fmla="*/ 28 h 56"/>
                <a:gd name="T2" fmla="*/ 28 w 57"/>
                <a:gd name="T3" fmla="*/ 0 h 56"/>
                <a:gd name="T4" fmla="*/ 56 w 57"/>
                <a:gd name="T5" fmla="*/ 28 h 56"/>
                <a:gd name="T6" fmla="*/ 29 w 57"/>
                <a:gd name="T7" fmla="*/ 56 h 56"/>
                <a:gd name="T8" fmla="*/ 0 w 57"/>
                <a:gd name="T9" fmla="*/ 28 h 56"/>
                <a:gd name="T10" fmla="*/ 44 w 57"/>
                <a:gd name="T11" fmla="*/ 28 h 56"/>
                <a:gd name="T12" fmla="*/ 28 w 57"/>
                <a:gd name="T13" fmla="*/ 12 h 56"/>
                <a:gd name="T14" fmla="*/ 12 w 57"/>
                <a:gd name="T15" fmla="*/ 28 h 56"/>
                <a:gd name="T16" fmla="*/ 28 w 57"/>
                <a:gd name="T17" fmla="*/ 44 h 56"/>
                <a:gd name="T18" fmla="*/ 44 w 57"/>
                <a:gd name="T19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6">
                  <a:moveTo>
                    <a:pt x="0" y="28"/>
                  </a:move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  <a:cubicBezTo>
                    <a:pt x="57" y="43"/>
                    <a:pt x="44" y="56"/>
                    <a:pt x="29" y="56"/>
                  </a:cubicBezTo>
                  <a:cubicBezTo>
                    <a:pt x="13" y="56"/>
                    <a:pt x="0" y="44"/>
                    <a:pt x="0" y="28"/>
                  </a:cubicBezTo>
                  <a:close/>
                  <a:moveTo>
                    <a:pt x="44" y="28"/>
                  </a:moveTo>
                  <a:cubicBezTo>
                    <a:pt x="44" y="20"/>
                    <a:pt x="37" y="12"/>
                    <a:pt x="28" y="12"/>
                  </a:cubicBezTo>
                  <a:cubicBezTo>
                    <a:pt x="20" y="12"/>
                    <a:pt x="12" y="19"/>
                    <a:pt x="12" y="28"/>
                  </a:cubicBezTo>
                  <a:cubicBezTo>
                    <a:pt x="12" y="37"/>
                    <a:pt x="19" y="44"/>
                    <a:pt x="28" y="44"/>
                  </a:cubicBezTo>
                  <a:cubicBezTo>
                    <a:pt x="37" y="44"/>
                    <a:pt x="44" y="37"/>
                    <a:pt x="4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6">
              <a:extLst>
                <a:ext uri="{FF2B5EF4-FFF2-40B4-BE49-F238E27FC236}">
                  <a16:creationId xmlns:a16="http://schemas.microsoft.com/office/drawing/2014/main" id="{1EF56A29-0D00-5691-F199-D7E5282A42B8}"/>
                </a:ext>
              </a:extLst>
            </p:cNvPr>
            <p:cNvSpPr/>
            <p:nvPr/>
          </p:nvSpPr>
          <p:spPr bwMode="auto">
            <a:xfrm rot="11829158">
              <a:off x="4696984" y="4975543"/>
              <a:ext cx="219075" cy="211138"/>
            </a:xfrm>
            <a:custGeom>
              <a:avLst/>
              <a:gdLst>
                <a:gd name="T0" fmla="*/ 0 w 28"/>
                <a:gd name="T1" fmla="*/ 14 h 27"/>
                <a:gd name="T2" fmla="*/ 14 w 28"/>
                <a:gd name="T3" fmla="*/ 0 h 27"/>
                <a:gd name="T4" fmla="*/ 28 w 28"/>
                <a:gd name="T5" fmla="*/ 14 h 27"/>
                <a:gd name="T6" fmla="*/ 14 w 28"/>
                <a:gd name="T7" fmla="*/ 27 h 27"/>
                <a:gd name="T8" fmla="*/ 0 w 28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0" y="14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7">
              <a:extLst>
                <a:ext uri="{FF2B5EF4-FFF2-40B4-BE49-F238E27FC236}">
                  <a16:creationId xmlns:a16="http://schemas.microsoft.com/office/drawing/2014/main" id="{C81DC1B1-AC50-5CC5-5EDD-226FCC162F79}"/>
                </a:ext>
              </a:extLst>
            </p:cNvPr>
            <p:cNvSpPr/>
            <p:nvPr/>
          </p:nvSpPr>
          <p:spPr bwMode="auto">
            <a:xfrm rot="11829158">
              <a:off x="5304205" y="3822398"/>
              <a:ext cx="219075" cy="219075"/>
            </a:xfrm>
            <a:custGeom>
              <a:avLst/>
              <a:gdLst>
                <a:gd name="T0" fmla="*/ 13 w 28"/>
                <a:gd name="T1" fmla="*/ 28 h 28"/>
                <a:gd name="T2" fmla="*/ 0 w 28"/>
                <a:gd name="T3" fmla="*/ 13 h 28"/>
                <a:gd name="T4" fmla="*/ 14 w 28"/>
                <a:gd name="T5" fmla="*/ 0 h 28"/>
                <a:gd name="T6" fmla="*/ 27 w 28"/>
                <a:gd name="T7" fmla="*/ 14 h 28"/>
                <a:gd name="T8" fmla="*/ 13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3" y="28"/>
                  </a:moveTo>
                  <a:cubicBezTo>
                    <a:pt x="5" y="27"/>
                    <a:pt x="0" y="22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8" y="7"/>
                    <a:pt x="27" y="14"/>
                  </a:cubicBezTo>
                  <a:cubicBezTo>
                    <a:pt x="27" y="22"/>
                    <a:pt x="2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8">
              <a:extLst>
                <a:ext uri="{FF2B5EF4-FFF2-40B4-BE49-F238E27FC236}">
                  <a16:creationId xmlns:a16="http://schemas.microsoft.com/office/drawing/2014/main" id="{6681DC69-79CA-7100-E38A-E7BB017BBE78}"/>
                </a:ext>
              </a:extLst>
            </p:cNvPr>
            <p:cNvSpPr/>
            <p:nvPr/>
          </p:nvSpPr>
          <p:spPr bwMode="auto">
            <a:xfrm rot="11829158">
              <a:off x="4327361" y="4150568"/>
              <a:ext cx="219075" cy="219075"/>
            </a:xfrm>
            <a:custGeom>
              <a:avLst/>
              <a:gdLst>
                <a:gd name="T0" fmla="*/ 28 w 28"/>
                <a:gd name="T1" fmla="*/ 14 h 28"/>
                <a:gd name="T2" fmla="*/ 14 w 28"/>
                <a:gd name="T3" fmla="*/ 28 h 28"/>
                <a:gd name="T4" fmla="*/ 0 w 28"/>
                <a:gd name="T5" fmla="*/ 14 h 28"/>
                <a:gd name="T6" fmla="*/ 14 w 28"/>
                <a:gd name="T7" fmla="*/ 1 h 28"/>
                <a:gd name="T8" fmla="*/ 28 w 2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4"/>
                  </a:moveTo>
                  <a:cubicBezTo>
                    <a:pt x="28" y="22"/>
                    <a:pt x="22" y="28"/>
                    <a:pt x="14" y="28"/>
                  </a:cubicBezTo>
                  <a:cubicBezTo>
                    <a:pt x="7" y="28"/>
                    <a:pt x="0" y="22"/>
                    <a:pt x="0" y="14"/>
                  </a:cubicBezTo>
                  <a:cubicBezTo>
                    <a:pt x="0" y="7"/>
                    <a:pt x="7" y="1"/>
                    <a:pt x="14" y="1"/>
                  </a:cubicBezTo>
                  <a:cubicBezTo>
                    <a:pt x="22" y="0"/>
                    <a:pt x="28" y="7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9">
              <a:extLst>
                <a:ext uri="{FF2B5EF4-FFF2-40B4-BE49-F238E27FC236}">
                  <a16:creationId xmlns:a16="http://schemas.microsoft.com/office/drawing/2014/main" id="{25F764E5-24E9-BA09-A1CD-9FC9DE10BA3E}"/>
                </a:ext>
              </a:extLst>
            </p:cNvPr>
            <p:cNvSpPr/>
            <p:nvPr/>
          </p:nvSpPr>
          <p:spPr bwMode="auto">
            <a:xfrm rot="11829158">
              <a:off x="5159649" y="4161564"/>
              <a:ext cx="219075" cy="219075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3 h 28"/>
                <a:gd name="T4" fmla="*/ 14 w 28"/>
                <a:gd name="T5" fmla="*/ 0 h 28"/>
                <a:gd name="T6" fmla="*/ 28 w 28"/>
                <a:gd name="T7" fmla="*/ 15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5" y="27"/>
                    <a:pt x="0" y="21"/>
                    <a:pt x="0" y="13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1"/>
                    <a:pt x="28" y="7"/>
                    <a:pt x="28" y="15"/>
                  </a:cubicBezTo>
                  <a:cubicBezTo>
                    <a:pt x="27" y="22"/>
                    <a:pt x="21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104201B2-F564-7A84-1DAA-C315A4B6157E}"/>
                </a:ext>
              </a:extLst>
            </p:cNvPr>
            <p:cNvSpPr/>
            <p:nvPr/>
          </p:nvSpPr>
          <p:spPr bwMode="auto">
            <a:xfrm rot="11829158">
              <a:off x="4488075" y="4690283"/>
              <a:ext cx="219075" cy="219075"/>
            </a:xfrm>
            <a:custGeom>
              <a:avLst/>
              <a:gdLst>
                <a:gd name="T0" fmla="*/ 28 w 28"/>
                <a:gd name="T1" fmla="*/ 14 h 28"/>
                <a:gd name="T2" fmla="*/ 14 w 28"/>
                <a:gd name="T3" fmla="*/ 28 h 28"/>
                <a:gd name="T4" fmla="*/ 0 w 28"/>
                <a:gd name="T5" fmla="*/ 14 h 28"/>
                <a:gd name="T6" fmla="*/ 14 w 28"/>
                <a:gd name="T7" fmla="*/ 0 h 28"/>
                <a:gd name="T8" fmla="*/ 28 w 2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4"/>
                  </a:moveTo>
                  <a:cubicBezTo>
                    <a:pt x="28" y="22"/>
                    <a:pt x="22" y="28"/>
                    <a:pt x="14" y="28"/>
                  </a:cubicBezTo>
                  <a:cubicBezTo>
                    <a:pt x="7" y="27"/>
                    <a:pt x="0" y="21"/>
                    <a:pt x="0" y="14"/>
                  </a:cubicBezTo>
                  <a:cubicBezTo>
                    <a:pt x="1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D0EA0A56-BE61-ABA4-EA1E-DEA0F1FB9AF1}"/>
                </a:ext>
              </a:extLst>
            </p:cNvPr>
            <p:cNvSpPr/>
            <p:nvPr/>
          </p:nvSpPr>
          <p:spPr bwMode="auto">
            <a:xfrm rot="11829158">
              <a:off x="4885953" y="3829792"/>
              <a:ext cx="211138" cy="2111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3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Oval 52">
              <a:extLst>
                <a:ext uri="{FF2B5EF4-FFF2-40B4-BE49-F238E27FC236}">
                  <a16:creationId xmlns:a16="http://schemas.microsoft.com/office/drawing/2014/main" id="{D1D1815E-BAB3-E934-8828-85651CCC17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829158">
              <a:off x="5678686" y="4631034"/>
              <a:ext cx="211138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84274D5B-EA2F-8C29-15CD-A5D760FFCA68}"/>
                </a:ext>
              </a:extLst>
            </p:cNvPr>
            <p:cNvSpPr/>
            <p:nvPr/>
          </p:nvSpPr>
          <p:spPr bwMode="auto">
            <a:xfrm rot="11829158">
              <a:off x="4816867" y="4685434"/>
              <a:ext cx="219075" cy="219075"/>
            </a:xfrm>
            <a:custGeom>
              <a:avLst/>
              <a:gdLst>
                <a:gd name="T0" fmla="*/ 0 w 28"/>
                <a:gd name="T1" fmla="*/ 14 h 28"/>
                <a:gd name="T2" fmla="*/ 14 w 28"/>
                <a:gd name="T3" fmla="*/ 0 h 28"/>
                <a:gd name="T4" fmla="*/ 28 w 28"/>
                <a:gd name="T5" fmla="*/ 14 h 28"/>
                <a:gd name="T6" fmla="*/ 14 w 28"/>
                <a:gd name="T7" fmla="*/ 28 h 28"/>
                <a:gd name="T8" fmla="*/ 0 w 2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0" y="14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1" y="28"/>
                    <a:pt x="14" y="28"/>
                  </a:cubicBezTo>
                  <a:cubicBezTo>
                    <a:pt x="6" y="27"/>
                    <a:pt x="0" y="2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579679" y="79446"/>
            <a:ext cx="11573197" cy="72424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6000" dirty="0">
                <a:solidFill>
                  <a:srgbClr val="6972B5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60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3" name="자유형 25">
            <a:extLst>
              <a:ext uri="{FF2B5EF4-FFF2-40B4-BE49-F238E27FC236}">
                <a16:creationId xmlns:a16="http://schemas.microsoft.com/office/drawing/2014/main" id="{6F9B0315-3E21-4AAB-8091-84116968806A}"/>
              </a:ext>
            </a:extLst>
          </p:cNvPr>
          <p:cNvSpPr/>
          <p:nvPr/>
        </p:nvSpPr>
        <p:spPr>
          <a:xfrm flipV="1">
            <a:off x="1006343" y="2698302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자유형 27">
            <a:extLst>
              <a:ext uri="{FF2B5EF4-FFF2-40B4-BE49-F238E27FC236}">
                <a16:creationId xmlns:a16="http://schemas.microsoft.com/office/drawing/2014/main" id="{BAAF4201-BC47-48BD-85A2-FF60FD32C0D2}"/>
              </a:ext>
            </a:extLst>
          </p:cNvPr>
          <p:cNvSpPr/>
          <p:nvPr/>
        </p:nvSpPr>
        <p:spPr>
          <a:xfrm flipV="1">
            <a:off x="1006343" y="3608972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자유형 29">
            <a:extLst>
              <a:ext uri="{FF2B5EF4-FFF2-40B4-BE49-F238E27FC236}">
                <a16:creationId xmlns:a16="http://schemas.microsoft.com/office/drawing/2014/main" id="{B41BC16A-E44C-473A-AD9D-031FFBA98272}"/>
              </a:ext>
            </a:extLst>
          </p:cNvPr>
          <p:cNvSpPr/>
          <p:nvPr/>
        </p:nvSpPr>
        <p:spPr>
          <a:xfrm flipV="1">
            <a:off x="1006343" y="4519642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자유형 30">
            <a:extLst>
              <a:ext uri="{FF2B5EF4-FFF2-40B4-BE49-F238E27FC236}">
                <a16:creationId xmlns:a16="http://schemas.microsoft.com/office/drawing/2014/main" id="{8227162C-9E9B-4110-B362-7FC71344A380}"/>
              </a:ext>
            </a:extLst>
          </p:cNvPr>
          <p:cNvSpPr/>
          <p:nvPr/>
        </p:nvSpPr>
        <p:spPr>
          <a:xfrm flipV="1">
            <a:off x="1006343" y="5430312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72AE3530-24D2-4870-B0EA-428B8D3BB3D9}"/>
              </a:ext>
            </a:extLst>
          </p:cNvPr>
          <p:cNvSpPr/>
          <p:nvPr/>
        </p:nvSpPr>
        <p:spPr>
          <a:xfrm>
            <a:off x="968284" y="2889855"/>
            <a:ext cx="573285" cy="573285"/>
          </a:xfrm>
          <a:prstGeom prst="roundRect">
            <a:avLst/>
          </a:prstGeom>
          <a:solidFill>
            <a:srgbClr val="F4B6BB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JM" sz="270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5ADE2E0E-0EEA-4FF8-AF91-11B93BF31878}"/>
              </a:ext>
            </a:extLst>
          </p:cNvPr>
          <p:cNvSpPr/>
          <p:nvPr/>
        </p:nvSpPr>
        <p:spPr>
          <a:xfrm>
            <a:off x="968283" y="3800526"/>
            <a:ext cx="573285" cy="573285"/>
          </a:xfrm>
          <a:prstGeom prst="roundRect">
            <a:avLst/>
          </a:prstGeom>
          <a:solidFill>
            <a:srgbClr val="F4B6BB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JM" sz="270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26A21B57-615A-416D-8158-7C04CE0D090A}"/>
              </a:ext>
            </a:extLst>
          </p:cNvPr>
          <p:cNvSpPr/>
          <p:nvPr/>
        </p:nvSpPr>
        <p:spPr>
          <a:xfrm>
            <a:off x="968282" y="4711197"/>
            <a:ext cx="573285" cy="573285"/>
          </a:xfrm>
          <a:prstGeom prst="roundRect">
            <a:avLst/>
          </a:prstGeom>
          <a:solidFill>
            <a:srgbClr val="F4B6BB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JM" sz="270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270410FB-ED63-48F5-917D-63245B62C090}"/>
              </a:ext>
            </a:extLst>
          </p:cNvPr>
          <p:cNvSpPr/>
          <p:nvPr/>
        </p:nvSpPr>
        <p:spPr>
          <a:xfrm>
            <a:off x="968281" y="5621867"/>
            <a:ext cx="573285" cy="573285"/>
          </a:xfrm>
          <a:prstGeom prst="roundRect">
            <a:avLst/>
          </a:prstGeom>
          <a:solidFill>
            <a:srgbClr val="F4B6BB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JM" sz="2700">
                <a:solidFill>
                  <a:schemeClr val="bg1"/>
                </a:solidFill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E81A377-89F1-4C94-9559-6595D3104355}"/>
              </a:ext>
            </a:extLst>
          </p:cNvPr>
          <p:cNvSpPr/>
          <p:nvPr/>
        </p:nvSpPr>
        <p:spPr>
          <a:xfrm>
            <a:off x="960467" y="1979184"/>
            <a:ext cx="573285" cy="573285"/>
          </a:xfrm>
          <a:prstGeom prst="roundRect">
            <a:avLst/>
          </a:prstGeom>
          <a:solidFill>
            <a:srgbClr val="F4B6BB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JM" sz="270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19CCAF-0D66-45BB-B163-DB3D30FF84F9}"/>
              </a:ext>
            </a:extLst>
          </p:cNvPr>
          <p:cNvSpPr txBox="1"/>
          <p:nvPr/>
        </p:nvSpPr>
        <p:spPr>
          <a:xfrm>
            <a:off x="1760370" y="5677676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01D2AB-E3C2-4D3F-BBFD-D33604879879}"/>
              </a:ext>
            </a:extLst>
          </p:cNvPr>
          <p:cNvSpPr txBox="1"/>
          <p:nvPr/>
        </p:nvSpPr>
        <p:spPr>
          <a:xfrm>
            <a:off x="1760369" y="4767004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AC136D-8617-4E49-90F3-83FA74AC98F5}"/>
              </a:ext>
            </a:extLst>
          </p:cNvPr>
          <p:cNvSpPr txBox="1"/>
          <p:nvPr/>
        </p:nvSpPr>
        <p:spPr>
          <a:xfrm>
            <a:off x="1760368" y="3856334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A4ADB4-25EC-4B97-B0B4-9677D3EF30CF}"/>
              </a:ext>
            </a:extLst>
          </p:cNvPr>
          <p:cNvSpPr txBox="1"/>
          <p:nvPr/>
        </p:nvSpPr>
        <p:spPr>
          <a:xfrm>
            <a:off x="1760367" y="2945664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A04702-F9B5-49A3-99C1-A96125C07E5B}"/>
              </a:ext>
            </a:extLst>
          </p:cNvPr>
          <p:cNvSpPr txBox="1"/>
          <p:nvPr/>
        </p:nvSpPr>
        <p:spPr>
          <a:xfrm>
            <a:off x="1760366" y="2034994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772113-522E-4220-875A-07A8BD4CBF73}"/>
              </a:ext>
            </a:extLst>
          </p:cNvPr>
          <p:cNvSpPr txBox="1"/>
          <p:nvPr/>
        </p:nvSpPr>
        <p:spPr>
          <a:xfrm>
            <a:off x="9689865" y="1911882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rgbClr val="F4B6BB"/>
                </a:solidFill>
                <a:cs typeface="B Nazanin" panose="00000400000000000000" pitchFamily="2" charset="-78"/>
              </a:rPr>
              <a:t>A </a:t>
            </a: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BA16F5-80AB-4048-9ADA-03269B85D0D2}"/>
              </a:ext>
            </a:extLst>
          </p:cNvPr>
          <p:cNvSpPr txBox="1"/>
          <p:nvPr/>
        </p:nvSpPr>
        <p:spPr>
          <a:xfrm>
            <a:off x="9689865" y="2822553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rgbClr val="F4B6BB"/>
                </a:solidFill>
                <a:cs typeface="B Nazanin" panose="00000400000000000000" pitchFamily="2" charset="-78"/>
              </a:rPr>
              <a:t>B </a:t>
            </a: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80BA17-8E65-4FC8-A068-432E6E9FDFB8}"/>
              </a:ext>
            </a:extLst>
          </p:cNvPr>
          <p:cNvSpPr txBox="1"/>
          <p:nvPr/>
        </p:nvSpPr>
        <p:spPr>
          <a:xfrm>
            <a:off x="9689865" y="3733224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rgbClr val="F4B6BB"/>
                </a:solidFill>
                <a:cs typeface="B Nazanin" panose="00000400000000000000" pitchFamily="2" charset="-78"/>
              </a:rPr>
              <a:t>C </a:t>
            </a: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EB3E7A-D308-410B-AE18-6F9AB0A24479}"/>
              </a:ext>
            </a:extLst>
          </p:cNvPr>
          <p:cNvSpPr txBox="1"/>
          <p:nvPr/>
        </p:nvSpPr>
        <p:spPr>
          <a:xfrm>
            <a:off x="9689865" y="4763164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rgbClr val="F4B6BB"/>
                </a:solidFill>
                <a:cs typeface="B Nazanin" panose="00000400000000000000" pitchFamily="2" charset="-78"/>
              </a:rPr>
              <a:t>D </a:t>
            </a: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87C2DB-8299-433A-9C66-C2E7DC5A1867}"/>
              </a:ext>
            </a:extLst>
          </p:cNvPr>
          <p:cNvSpPr txBox="1"/>
          <p:nvPr/>
        </p:nvSpPr>
        <p:spPr>
          <a:xfrm>
            <a:off x="9689865" y="5554565"/>
            <a:ext cx="17408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rgbClr val="F4B6BB"/>
                </a:solidFill>
                <a:cs typeface="B Nazanin" panose="00000400000000000000" pitchFamily="2" charset="-78"/>
              </a:rPr>
              <a:t>E </a:t>
            </a: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3140075" y="1990725"/>
            <a:ext cx="4643438" cy="4900612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31459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dondear rectángulo de esquina diagonal 6"/>
          <p:cNvSpPr/>
          <p:nvPr/>
        </p:nvSpPr>
        <p:spPr>
          <a:xfrm>
            <a:off x="24496" y="178201"/>
            <a:ext cx="4936951" cy="74697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6000" dirty="0">
                <a:cs typeface="B Nazanin" panose="00000400000000000000" pitchFamily="2" charset="-78"/>
              </a:rPr>
              <a:t>معرفی</a:t>
            </a:r>
            <a:endParaRPr lang="es-PE" sz="6000" dirty="0">
              <a:cs typeface="B Nazanin" panose="00000400000000000000" pitchFamily="2" charset="-78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605771" y="2123781"/>
            <a:ext cx="50475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این یک واقعیت ثابت شده است که خواننده هنگام تماشای طرح بندی آن، با محتوای قابل خواندن یک صفحه، حواسش پرت می شود. نکته استفاده از </a:t>
            </a:r>
            <a:r>
              <a:rPr lang="en-US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Lorem Ipsum </a:t>
            </a:r>
            <a:r>
              <a:rPr lang="fa-IR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این است که در مقایسه با استفاده از «محتوا در اینجا»، دارای توزیع کم و بیش عادی حروف است.</a:t>
            </a:r>
            <a:endParaRPr lang="en-US" sz="2000" dirty="0">
              <a:solidFill>
                <a:srgbClr val="3C4A9A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6605771" y="4178133"/>
            <a:ext cx="50475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این یک واقعیت ثابت شده است که خواننده هنگام تماشای طرح بندی آن، با محتوای قابل خواندن یک صفحه، حواسش پرت می شود. نکته استفاده از </a:t>
            </a:r>
            <a:r>
              <a:rPr lang="en-US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Lorem Ipsum </a:t>
            </a:r>
            <a:r>
              <a:rPr lang="fa-IR" sz="2000" dirty="0">
                <a:solidFill>
                  <a:srgbClr val="3C4A9A"/>
                </a:solidFill>
                <a:latin typeface="+mj-lt"/>
                <a:cs typeface="B Nazanin" panose="00000400000000000000" pitchFamily="2" charset="-78"/>
              </a:rPr>
              <a:t>این است که در مقایسه با استفاده از «محتوا در اینجا»، دارای توزیع کم و بیش عادی حروف است.</a:t>
            </a:r>
            <a:endParaRPr lang="en-US" sz="2000" dirty="0">
              <a:solidFill>
                <a:srgbClr val="3C4A9A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BD3E587-7AC8-4755-844F-601095E527AD}"/>
              </a:ext>
            </a:extLst>
          </p:cNvPr>
          <p:cNvSpPr/>
          <p:nvPr/>
        </p:nvSpPr>
        <p:spPr bwMode="auto">
          <a:xfrm>
            <a:off x="751819" y="2018473"/>
            <a:ext cx="4313237" cy="4287838"/>
          </a:xfrm>
          <a:custGeom>
            <a:avLst/>
            <a:gdLst>
              <a:gd name="T0" fmla="*/ 468 w 470"/>
              <a:gd name="T1" fmla="*/ 233 h 467"/>
              <a:gd name="T2" fmla="*/ 235 w 470"/>
              <a:gd name="T3" fmla="*/ 467 h 467"/>
              <a:gd name="T4" fmla="*/ 2 w 470"/>
              <a:gd name="T5" fmla="*/ 230 h 467"/>
              <a:gd name="T6" fmla="*/ 236 w 470"/>
              <a:gd name="T7" fmla="*/ 0 h 467"/>
              <a:gd name="T8" fmla="*/ 468 w 470"/>
              <a:gd name="T9" fmla="*/ 23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467">
                <a:moveTo>
                  <a:pt x="468" y="233"/>
                </a:moveTo>
                <a:cubicBezTo>
                  <a:pt x="470" y="362"/>
                  <a:pt x="365" y="467"/>
                  <a:pt x="235" y="467"/>
                </a:cubicBezTo>
                <a:cubicBezTo>
                  <a:pt x="107" y="467"/>
                  <a:pt x="0" y="364"/>
                  <a:pt x="2" y="230"/>
                </a:cubicBezTo>
                <a:cubicBezTo>
                  <a:pt x="4" y="104"/>
                  <a:pt x="105" y="0"/>
                  <a:pt x="236" y="0"/>
                </a:cubicBezTo>
                <a:cubicBezTo>
                  <a:pt x="365" y="0"/>
                  <a:pt x="469" y="106"/>
                  <a:pt x="468" y="233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3117" name="Picture 45" descr="egg-freezing-1 - Fertility center Tijuana treatment,Tijuana,Mexico,clinic  fertility,infertilit">
            <a:extLst>
              <a:ext uri="{FF2B5EF4-FFF2-40B4-BE49-F238E27FC236}">
                <a16:creationId xmlns:a16="http://schemas.microsoft.com/office/drawing/2014/main" id="{A60E5292-3EA4-4B63-B67F-8CC23475B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7514" y="2431469"/>
            <a:ext cx="3461845" cy="34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4635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3123673" y="257051"/>
            <a:ext cx="11572875" cy="72548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fa-IR" sz="48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5262B-E155-4B24-87D3-D5CECD917544}"/>
              </a:ext>
            </a:extLst>
          </p:cNvPr>
          <p:cNvSpPr txBox="1"/>
          <p:nvPr/>
        </p:nvSpPr>
        <p:spPr>
          <a:xfrm>
            <a:off x="451599" y="1676808"/>
            <a:ext cx="7830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rgbClr val="00B0F0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rgbClr val="00B0F0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621869-F29C-4958-A509-A28178D0ACB7}"/>
              </a:ext>
            </a:extLst>
          </p:cNvPr>
          <p:cNvSpPr txBox="1"/>
          <p:nvPr/>
        </p:nvSpPr>
        <p:spPr>
          <a:xfrm>
            <a:off x="451600" y="2312780"/>
            <a:ext cx="11255175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자유형 8">
            <a:extLst>
              <a:ext uri="{FF2B5EF4-FFF2-40B4-BE49-F238E27FC236}">
                <a16:creationId xmlns:a16="http://schemas.microsoft.com/office/drawing/2014/main" id="{B40FFE06-B4E5-4BFE-82C2-BF6AFAEA7297}"/>
              </a:ext>
            </a:extLst>
          </p:cNvPr>
          <p:cNvSpPr/>
          <p:nvPr/>
        </p:nvSpPr>
        <p:spPr>
          <a:xfrm flipV="1">
            <a:off x="2227114" y="3399230"/>
            <a:ext cx="7776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25400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CB344F-6F99-4333-9635-307FBE623744}"/>
              </a:ext>
            </a:extLst>
          </p:cNvPr>
          <p:cNvSpPr txBox="1"/>
          <p:nvPr/>
        </p:nvSpPr>
        <p:spPr>
          <a:xfrm>
            <a:off x="5037928" y="3283588"/>
            <a:ext cx="21543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rgbClr val="00B0F0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19">
            <a:extLst>
              <a:ext uri="{FF2B5EF4-FFF2-40B4-BE49-F238E27FC236}">
                <a16:creationId xmlns:a16="http://schemas.microsoft.com/office/drawing/2014/main" id="{A0F0BB48-9A8A-45B2-9173-CF44D0B8AE6F}"/>
              </a:ext>
            </a:extLst>
          </p:cNvPr>
          <p:cNvSpPr/>
          <p:nvPr/>
        </p:nvSpPr>
        <p:spPr>
          <a:xfrm>
            <a:off x="2989091" y="3622165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4B6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Oval 20">
            <a:extLst>
              <a:ext uri="{FF2B5EF4-FFF2-40B4-BE49-F238E27FC236}">
                <a16:creationId xmlns:a16="http://schemas.microsoft.com/office/drawing/2014/main" id="{60B6E8D4-D312-46EB-9351-C87A0C2BBB84}"/>
              </a:ext>
            </a:extLst>
          </p:cNvPr>
          <p:cNvSpPr/>
          <p:nvPr/>
        </p:nvSpPr>
        <p:spPr>
          <a:xfrm>
            <a:off x="8449202" y="3622165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4B6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21">
            <a:extLst>
              <a:ext uri="{FF2B5EF4-FFF2-40B4-BE49-F238E27FC236}">
                <a16:creationId xmlns:a16="http://schemas.microsoft.com/office/drawing/2014/main" id="{04193DBB-44ED-4956-A923-CA5628A63C23}"/>
              </a:ext>
            </a:extLst>
          </p:cNvPr>
          <p:cNvSpPr/>
          <p:nvPr/>
        </p:nvSpPr>
        <p:spPr>
          <a:xfrm>
            <a:off x="10458977" y="3622165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4B6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3" name="Group 29">
            <a:extLst>
              <a:ext uri="{FF2B5EF4-FFF2-40B4-BE49-F238E27FC236}">
                <a16:creationId xmlns:a16="http://schemas.microsoft.com/office/drawing/2014/main" id="{542465B2-2635-44E9-A71C-96E28ECDA047}"/>
              </a:ext>
            </a:extLst>
          </p:cNvPr>
          <p:cNvGrpSpPr/>
          <p:nvPr/>
        </p:nvGrpSpPr>
        <p:grpSpPr>
          <a:xfrm>
            <a:off x="2461373" y="4429113"/>
            <a:ext cx="1775516" cy="1325352"/>
            <a:chOff x="3736410" y="4379961"/>
            <a:chExt cx="1454320" cy="132535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640728-E41C-43E7-8CE6-8BE2B69386F3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34E345F-FF04-4E38-9E3F-52C65FA2F4DD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30">
            <a:extLst>
              <a:ext uri="{FF2B5EF4-FFF2-40B4-BE49-F238E27FC236}">
                <a16:creationId xmlns:a16="http://schemas.microsoft.com/office/drawing/2014/main" id="{ECA75D47-29E9-4F6F-A109-420076F1E1CC}"/>
              </a:ext>
            </a:extLst>
          </p:cNvPr>
          <p:cNvGrpSpPr/>
          <p:nvPr/>
        </p:nvGrpSpPr>
        <p:grpSpPr>
          <a:xfrm>
            <a:off x="7921484" y="4429113"/>
            <a:ext cx="1775516" cy="1325352"/>
            <a:chOff x="3736410" y="4379961"/>
            <a:chExt cx="1454320" cy="132535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31B3146-CD56-4DAD-86BF-C7D5B32EE6D3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FAEE15D-CBBE-4DF8-9F72-0516DA44870C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3">
            <a:extLst>
              <a:ext uri="{FF2B5EF4-FFF2-40B4-BE49-F238E27FC236}">
                <a16:creationId xmlns:a16="http://schemas.microsoft.com/office/drawing/2014/main" id="{CD0AC3E4-AE45-4D19-B351-A154AA798081}"/>
              </a:ext>
            </a:extLst>
          </p:cNvPr>
          <p:cNvGrpSpPr/>
          <p:nvPr/>
        </p:nvGrpSpPr>
        <p:grpSpPr>
          <a:xfrm>
            <a:off x="9931259" y="4429113"/>
            <a:ext cx="1775516" cy="1325352"/>
            <a:chOff x="3736410" y="4379961"/>
            <a:chExt cx="1454320" cy="132535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4C791DA-F735-44B5-B2BA-8B8451C18D80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7B4CEBC-4C22-47ED-A06B-72769F909FFC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45791A-44C1-4707-8B68-C4A2CD66DF4A}"/>
              </a:ext>
            </a:extLst>
          </p:cNvPr>
          <p:cNvSpPr/>
          <p:nvPr/>
        </p:nvSpPr>
        <p:spPr>
          <a:xfrm>
            <a:off x="979316" y="3622165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4B6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3" name="Group 33">
            <a:extLst>
              <a:ext uri="{FF2B5EF4-FFF2-40B4-BE49-F238E27FC236}">
                <a16:creationId xmlns:a16="http://schemas.microsoft.com/office/drawing/2014/main" id="{EEE238DC-B20E-4258-85A3-C1A1C35FF022}"/>
              </a:ext>
            </a:extLst>
          </p:cNvPr>
          <p:cNvGrpSpPr/>
          <p:nvPr/>
        </p:nvGrpSpPr>
        <p:grpSpPr>
          <a:xfrm>
            <a:off x="451598" y="4429113"/>
            <a:ext cx="1775516" cy="1325352"/>
            <a:chOff x="3736410" y="4379961"/>
            <a:chExt cx="1454320" cy="132535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0BEEEBC-3015-4D51-87FA-3CB53F5E43F0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DF7796-14DF-4334-ACF8-ED65924FB1F2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angle 16">
            <a:extLst>
              <a:ext uri="{FF2B5EF4-FFF2-40B4-BE49-F238E27FC236}">
                <a16:creationId xmlns:a16="http://schemas.microsoft.com/office/drawing/2014/main" id="{3364AF2B-EA8D-4CFC-B9D2-33759AAC29A4}"/>
              </a:ext>
            </a:extLst>
          </p:cNvPr>
          <p:cNvSpPr/>
          <p:nvPr/>
        </p:nvSpPr>
        <p:spPr>
          <a:xfrm>
            <a:off x="1147262" y="3867996"/>
            <a:ext cx="389014" cy="25566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2AF8B0D4-97F0-4C1C-8B3A-B06E09506107}"/>
              </a:ext>
            </a:extLst>
          </p:cNvPr>
          <p:cNvSpPr/>
          <p:nvPr/>
        </p:nvSpPr>
        <p:spPr>
          <a:xfrm>
            <a:off x="10625061" y="3841163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131CC3A6-CC42-421C-BB3F-935A0F118BE4}"/>
              </a:ext>
            </a:extLst>
          </p:cNvPr>
          <p:cNvSpPr/>
          <p:nvPr/>
        </p:nvSpPr>
        <p:spPr>
          <a:xfrm rot="2700000">
            <a:off x="3211520" y="3757707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F06D0104-3105-4A52-9AFB-64C457882B73}"/>
              </a:ext>
            </a:extLst>
          </p:cNvPr>
          <p:cNvSpPr/>
          <p:nvPr/>
        </p:nvSpPr>
        <p:spPr>
          <a:xfrm>
            <a:off x="8624464" y="3793019"/>
            <a:ext cx="339147" cy="317472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6" name="Grupo 55">
            <a:extLst>
              <a:ext uri="{FF2B5EF4-FFF2-40B4-BE49-F238E27FC236}">
                <a16:creationId xmlns:a16="http://schemas.microsoft.com/office/drawing/2014/main" id="{12EA4514-6DB8-B15D-B090-41DE1F1B90DF}"/>
              </a:ext>
            </a:extLst>
          </p:cNvPr>
          <p:cNvGrpSpPr/>
          <p:nvPr/>
        </p:nvGrpSpPr>
        <p:grpSpPr>
          <a:xfrm>
            <a:off x="4605338" y="3624263"/>
            <a:ext cx="3013075" cy="3159125"/>
            <a:chOff x="4605338" y="3624263"/>
            <a:chExt cx="3013075" cy="3159125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6BCC8223-8599-B12D-34F1-83D9A20B61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338" y="3624263"/>
              <a:ext cx="3013075" cy="3159125"/>
            </a:xfrm>
            <a:custGeom>
              <a:avLst/>
              <a:gdLst>
                <a:gd name="T0" fmla="*/ 1963 w 2003"/>
                <a:gd name="T1" fmla="*/ 1137 h 2101"/>
                <a:gd name="T2" fmla="*/ 1962 w 2003"/>
                <a:gd name="T3" fmla="*/ 1027 h 2101"/>
                <a:gd name="T4" fmla="*/ 1995 w 2003"/>
                <a:gd name="T5" fmla="*/ 845 h 2101"/>
                <a:gd name="T6" fmla="*/ 1881 w 2003"/>
                <a:gd name="T7" fmla="*/ 413 h 2101"/>
                <a:gd name="T8" fmla="*/ 1022 w 2003"/>
                <a:gd name="T9" fmla="*/ 111 h 2101"/>
                <a:gd name="T10" fmla="*/ 866 w 2003"/>
                <a:gd name="T11" fmla="*/ 135 h 2101"/>
                <a:gd name="T12" fmla="*/ 663 w 2003"/>
                <a:gd name="T13" fmla="*/ 158 h 2101"/>
                <a:gd name="T14" fmla="*/ 108 w 2003"/>
                <a:gd name="T15" fmla="*/ 872 h 2101"/>
                <a:gd name="T16" fmla="*/ 78 w 2003"/>
                <a:gd name="T17" fmla="*/ 1015 h 2101"/>
                <a:gd name="T18" fmla="*/ 20 w 2003"/>
                <a:gd name="T19" fmla="*/ 1419 h 2101"/>
                <a:gd name="T20" fmla="*/ 214 w 2003"/>
                <a:gd name="T21" fmla="*/ 1821 h 2101"/>
                <a:gd name="T22" fmla="*/ 968 w 2003"/>
                <a:gd name="T23" fmla="*/ 2021 h 2101"/>
                <a:gd name="T24" fmla="*/ 1076 w 2003"/>
                <a:gd name="T25" fmla="*/ 2021 h 2101"/>
                <a:gd name="T26" fmla="*/ 1297 w 2003"/>
                <a:gd name="T27" fmla="*/ 2054 h 2101"/>
                <a:gd name="T28" fmla="*/ 1407 w 2003"/>
                <a:gd name="T29" fmla="*/ 2045 h 2101"/>
                <a:gd name="T30" fmla="*/ 1847 w 2003"/>
                <a:gd name="T31" fmla="*/ 1780 h 2101"/>
                <a:gd name="T32" fmla="*/ 1991 w 2003"/>
                <a:gd name="T33" fmla="*/ 1433 h 2101"/>
                <a:gd name="T34" fmla="*/ 1963 w 2003"/>
                <a:gd name="T35" fmla="*/ 1137 h 2101"/>
                <a:gd name="T36" fmla="*/ 1801 w 2003"/>
                <a:gd name="T37" fmla="*/ 1734 h 2101"/>
                <a:gd name="T38" fmla="*/ 1370 w 2003"/>
                <a:gd name="T39" fmla="*/ 1985 h 2101"/>
                <a:gd name="T40" fmla="*/ 1100 w 2003"/>
                <a:gd name="T41" fmla="*/ 1961 h 2101"/>
                <a:gd name="T42" fmla="*/ 946 w 2003"/>
                <a:gd name="T43" fmla="*/ 1960 h 2101"/>
                <a:gd name="T44" fmla="*/ 119 w 2003"/>
                <a:gd name="T45" fmla="*/ 1549 h 2101"/>
                <a:gd name="T46" fmla="*/ 130 w 2003"/>
                <a:gd name="T47" fmla="*/ 1056 h 2101"/>
                <a:gd name="T48" fmla="*/ 173 w 2003"/>
                <a:gd name="T49" fmla="*/ 861 h 2101"/>
                <a:gd name="T50" fmla="*/ 712 w 2003"/>
                <a:gd name="T51" fmla="*/ 212 h 2101"/>
                <a:gd name="T52" fmla="*/ 891 w 2003"/>
                <a:gd name="T53" fmla="*/ 200 h 2101"/>
                <a:gd name="T54" fmla="*/ 1046 w 2003"/>
                <a:gd name="T55" fmla="*/ 170 h 2101"/>
                <a:gd name="T56" fmla="*/ 1903 w 2003"/>
                <a:gd name="T57" fmla="*/ 613 h 2101"/>
                <a:gd name="T58" fmla="*/ 1903 w 2003"/>
                <a:gd name="T59" fmla="*/ 1000 h 2101"/>
                <a:gd name="T60" fmla="*/ 1903 w 2003"/>
                <a:gd name="T61" fmla="*/ 1167 h 2101"/>
                <a:gd name="T62" fmla="*/ 1801 w 2003"/>
                <a:gd name="T63" fmla="*/ 1734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3" h="2101">
                  <a:moveTo>
                    <a:pt x="1963" y="1137"/>
                  </a:moveTo>
                  <a:cubicBezTo>
                    <a:pt x="1952" y="1101"/>
                    <a:pt x="1951" y="1064"/>
                    <a:pt x="1962" y="1027"/>
                  </a:cubicBezTo>
                  <a:cubicBezTo>
                    <a:pt x="1980" y="968"/>
                    <a:pt x="1992" y="907"/>
                    <a:pt x="1995" y="845"/>
                  </a:cubicBezTo>
                  <a:cubicBezTo>
                    <a:pt x="2002" y="690"/>
                    <a:pt x="1964" y="546"/>
                    <a:pt x="1881" y="413"/>
                  </a:cubicBezTo>
                  <a:cubicBezTo>
                    <a:pt x="1700" y="126"/>
                    <a:pt x="1344" y="0"/>
                    <a:pt x="1022" y="111"/>
                  </a:cubicBezTo>
                  <a:cubicBezTo>
                    <a:pt x="971" y="128"/>
                    <a:pt x="920" y="138"/>
                    <a:pt x="866" y="135"/>
                  </a:cubicBezTo>
                  <a:cubicBezTo>
                    <a:pt x="797" y="132"/>
                    <a:pt x="729" y="140"/>
                    <a:pt x="663" y="158"/>
                  </a:cubicBezTo>
                  <a:cubicBezTo>
                    <a:pt x="333" y="244"/>
                    <a:pt x="111" y="531"/>
                    <a:pt x="108" y="872"/>
                  </a:cubicBezTo>
                  <a:cubicBezTo>
                    <a:pt x="108" y="922"/>
                    <a:pt x="98" y="969"/>
                    <a:pt x="78" y="1015"/>
                  </a:cubicBezTo>
                  <a:cubicBezTo>
                    <a:pt x="20" y="1144"/>
                    <a:pt x="0" y="1279"/>
                    <a:pt x="20" y="1419"/>
                  </a:cubicBezTo>
                  <a:cubicBezTo>
                    <a:pt x="42" y="1574"/>
                    <a:pt x="105" y="1710"/>
                    <a:pt x="214" y="1821"/>
                  </a:cubicBezTo>
                  <a:cubicBezTo>
                    <a:pt x="425" y="2036"/>
                    <a:pt x="678" y="2101"/>
                    <a:pt x="968" y="2021"/>
                  </a:cubicBezTo>
                  <a:cubicBezTo>
                    <a:pt x="1005" y="2010"/>
                    <a:pt x="1040" y="2010"/>
                    <a:pt x="1076" y="2021"/>
                  </a:cubicBezTo>
                  <a:cubicBezTo>
                    <a:pt x="1147" y="2042"/>
                    <a:pt x="1218" y="2055"/>
                    <a:pt x="1297" y="2054"/>
                  </a:cubicBezTo>
                  <a:cubicBezTo>
                    <a:pt x="1331" y="2055"/>
                    <a:pt x="1369" y="2052"/>
                    <a:pt x="1407" y="2045"/>
                  </a:cubicBezTo>
                  <a:cubicBezTo>
                    <a:pt x="1587" y="2012"/>
                    <a:pt x="1734" y="1924"/>
                    <a:pt x="1847" y="1780"/>
                  </a:cubicBezTo>
                  <a:cubicBezTo>
                    <a:pt x="1928" y="1678"/>
                    <a:pt x="1975" y="1561"/>
                    <a:pt x="1991" y="1433"/>
                  </a:cubicBezTo>
                  <a:cubicBezTo>
                    <a:pt x="2003" y="1332"/>
                    <a:pt x="1992" y="1234"/>
                    <a:pt x="1963" y="1137"/>
                  </a:cubicBezTo>
                  <a:close/>
                  <a:moveTo>
                    <a:pt x="1801" y="1734"/>
                  </a:moveTo>
                  <a:cubicBezTo>
                    <a:pt x="1694" y="1878"/>
                    <a:pt x="1548" y="1961"/>
                    <a:pt x="1370" y="1985"/>
                  </a:cubicBezTo>
                  <a:cubicBezTo>
                    <a:pt x="1279" y="1998"/>
                    <a:pt x="1188" y="1988"/>
                    <a:pt x="1100" y="1961"/>
                  </a:cubicBezTo>
                  <a:cubicBezTo>
                    <a:pt x="1049" y="1944"/>
                    <a:pt x="997" y="1945"/>
                    <a:pt x="946" y="1960"/>
                  </a:cubicBezTo>
                  <a:cubicBezTo>
                    <a:pt x="588" y="2068"/>
                    <a:pt x="238" y="1871"/>
                    <a:pt x="119" y="1549"/>
                  </a:cubicBezTo>
                  <a:cubicBezTo>
                    <a:pt x="57" y="1384"/>
                    <a:pt x="61" y="1218"/>
                    <a:pt x="130" y="1056"/>
                  </a:cubicBezTo>
                  <a:cubicBezTo>
                    <a:pt x="157" y="993"/>
                    <a:pt x="172" y="929"/>
                    <a:pt x="173" y="861"/>
                  </a:cubicBezTo>
                  <a:cubicBezTo>
                    <a:pt x="176" y="546"/>
                    <a:pt x="402" y="274"/>
                    <a:pt x="712" y="212"/>
                  </a:cubicBezTo>
                  <a:cubicBezTo>
                    <a:pt x="764" y="201"/>
                    <a:pt x="817" y="196"/>
                    <a:pt x="891" y="200"/>
                  </a:cubicBezTo>
                  <a:cubicBezTo>
                    <a:pt x="932" y="204"/>
                    <a:pt x="989" y="190"/>
                    <a:pt x="1046" y="170"/>
                  </a:cubicBezTo>
                  <a:cubicBezTo>
                    <a:pt x="1400" y="48"/>
                    <a:pt x="1796" y="252"/>
                    <a:pt x="1903" y="613"/>
                  </a:cubicBezTo>
                  <a:cubicBezTo>
                    <a:pt x="1941" y="742"/>
                    <a:pt x="1941" y="871"/>
                    <a:pt x="1903" y="1000"/>
                  </a:cubicBezTo>
                  <a:cubicBezTo>
                    <a:pt x="1886" y="1056"/>
                    <a:pt x="1887" y="1111"/>
                    <a:pt x="1903" y="1167"/>
                  </a:cubicBezTo>
                  <a:cubicBezTo>
                    <a:pt x="1963" y="1372"/>
                    <a:pt x="1929" y="1563"/>
                    <a:pt x="1801" y="173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328CB508-7AC0-8D7E-5211-9FE1FF1C21DE}"/>
                </a:ext>
              </a:extLst>
            </p:cNvPr>
            <p:cNvSpPr/>
            <p:nvPr/>
          </p:nvSpPr>
          <p:spPr bwMode="auto">
            <a:xfrm>
              <a:off x="6789738" y="4548188"/>
              <a:ext cx="95250" cy="96838"/>
            </a:xfrm>
            <a:custGeom>
              <a:avLst/>
              <a:gdLst>
                <a:gd name="T0" fmla="*/ 64 w 64"/>
                <a:gd name="T1" fmla="*/ 32 h 64"/>
                <a:gd name="T2" fmla="*/ 31 w 64"/>
                <a:gd name="T3" fmla="*/ 64 h 64"/>
                <a:gd name="T4" fmla="*/ 0 w 64"/>
                <a:gd name="T5" fmla="*/ 31 h 64"/>
                <a:gd name="T6" fmla="*/ 32 w 64"/>
                <a:gd name="T7" fmla="*/ 0 h 64"/>
                <a:gd name="T8" fmla="*/ 64 w 64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64"/>
                    <a:pt x="64" y="64"/>
                    <a:pt x="31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F90146DE-F69C-564B-9ACA-9C6676FE3B84}"/>
                </a:ext>
              </a:extLst>
            </p:cNvPr>
            <p:cNvSpPr/>
            <p:nvPr/>
          </p:nvSpPr>
          <p:spPr bwMode="auto">
            <a:xfrm>
              <a:off x="7172326" y="4645025"/>
              <a:ext cx="96838" cy="93663"/>
            </a:xfrm>
            <a:custGeom>
              <a:avLst/>
              <a:gdLst>
                <a:gd name="T0" fmla="*/ 0 w 64"/>
                <a:gd name="T1" fmla="*/ 30 h 63"/>
                <a:gd name="T2" fmla="*/ 30 w 64"/>
                <a:gd name="T3" fmla="*/ 0 h 63"/>
                <a:gd name="T4" fmla="*/ 64 w 64"/>
                <a:gd name="T5" fmla="*/ 33 h 63"/>
                <a:gd name="T6" fmla="*/ 35 w 64"/>
                <a:gd name="T7" fmla="*/ 63 h 63"/>
                <a:gd name="T8" fmla="*/ 0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0" y="30"/>
                  </a:move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3"/>
                    <a:pt x="64" y="63"/>
                    <a:pt x="35" y="63"/>
                  </a:cubicBezTo>
                  <a:cubicBezTo>
                    <a:pt x="0" y="63"/>
                    <a:pt x="0" y="63"/>
                    <a:pt x="0" y="3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45069681-9292-5601-D1F2-BE023C5A0D2F}"/>
                </a:ext>
              </a:extLst>
            </p:cNvPr>
            <p:cNvSpPr/>
            <p:nvPr/>
          </p:nvSpPr>
          <p:spPr bwMode="auto">
            <a:xfrm>
              <a:off x="7221538" y="5221288"/>
              <a:ext cx="95250" cy="95250"/>
            </a:xfrm>
            <a:custGeom>
              <a:avLst/>
              <a:gdLst>
                <a:gd name="T0" fmla="*/ 34 w 64"/>
                <a:gd name="T1" fmla="*/ 64 h 64"/>
                <a:gd name="T2" fmla="*/ 0 w 64"/>
                <a:gd name="T3" fmla="*/ 32 h 64"/>
                <a:gd name="T4" fmla="*/ 31 w 64"/>
                <a:gd name="T5" fmla="*/ 0 h 64"/>
                <a:gd name="T6" fmla="*/ 64 w 64"/>
                <a:gd name="T7" fmla="*/ 33 h 64"/>
                <a:gd name="T8" fmla="*/ 34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4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91554C64-73EE-93E4-EA49-487572CB0F12}"/>
                </a:ext>
              </a:extLst>
            </p:cNvPr>
            <p:cNvSpPr/>
            <p:nvPr/>
          </p:nvSpPr>
          <p:spPr bwMode="auto">
            <a:xfrm>
              <a:off x="6740526" y="5124450"/>
              <a:ext cx="96838" cy="96838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2 h 64"/>
                <a:gd name="T6" fmla="*/ 30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0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D95CBBD1-C596-3764-679B-FBF4C4AA0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0813" y="4932363"/>
              <a:ext cx="95250" cy="95250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8D0695E-E864-BF6F-F3D5-9B4881916034}"/>
                </a:ext>
              </a:extLst>
            </p:cNvPr>
            <p:cNvSpPr/>
            <p:nvPr/>
          </p:nvSpPr>
          <p:spPr bwMode="auto">
            <a:xfrm>
              <a:off x="5873751" y="5653088"/>
              <a:ext cx="96838" cy="96838"/>
            </a:xfrm>
            <a:custGeom>
              <a:avLst/>
              <a:gdLst>
                <a:gd name="T0" fmla="*/ 34 w 64"/>
                <a:gd name="T1" fmla="*/ 0 h 64"/>
                <a:gd name="T2" fmla="*/ 64 w 64"/>
                <a:gd name="T3" fmla="*/ 30 h 64"/>
                <a:gd name="T4" fmla="*/ 30 w 64"/>
                <a:gd name="T5" fmla="*/ 64 h 64"/>
                <a:gd name="T6" fmla="*/ 0 w 64"/>
                <a:gd name="T7" fmla="*/ 34 h 64"/>
                <a:gd name="T8" fmla="*/ 3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4" y="0"/>
                  </a:moveTo>
                  <a:cubicBezTo>
                    <a:pt x="64" y="0"/>
                    <a:pt x="64" y="0"/>
                    <a:pt x="64" y="30"/>
                  </a:cubicBez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4"/>
                  </a:cubicBezTo>
                  <a:cubicBezTo>
                    <a:pt x="0" y="0"/>
                    <a:pt x="0" y="0"/>
                    <a:pt x="34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9C791861-38D9-512C-A6E4-4D3460A9E5DF}"/>
                </a:ext>
              </a:extLst>
            </p:cNvPr>
            <p:cNvSpPr/>
            <p:nvPr/>
          </p:nvSpPr>
          <p:spPr bwMode="auto">
            <a:xfrm>
              <a:off x="4959351" y="4883150"/>
              <a:ext cx="96838" cy="96838"/>
            </a:xfrm>
            <a:custGeom>
              <a:avLst/>
              <a:gdLst>
                <a:gd name="T0" fmla="*/ 64 w 64"/>
                <a:gd name="T1" fmla="*/ 31 h 64"/>
                <a:gd name="T2" fmla="*/ 30 w 64"/>
                <a:gd name="T3" fmla="*/ 64 h 64"/>
                <a:gd name="T4" fmla="*/ 0 w 64"/>
                <a:gd name="T5" fmla="*/ 36 h 64"/>
                <a:gd name="T6" fmla="*/ 35 w 64"/>
                <a:gd name="T7" fmla="*/ 0 h 64"/>
                <a:gd name="T8" fmla="*/ 64 w 64"/>
                <a:gd name="T9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1"/>
                  </a:moveTo>
                  <a:cubicBezTo>
                    <a:pt x="64" y="64"/>
                    <a:pt x="64" y="64"/>
                    <a:pt x="30" y="64"/>
                  </a:cubicBezTo>
                  <a:cubicBezTo>
                    <a:pt x="0" y="64"/>
                    <a:pt x="0" y="64"/>
                    <a:pt x="0" y="36"/>
                  </a:cubicBezTo>
                  <a:cubicBezTo>
                    <a:pt x="0" y="0"/>
                    <a:pt x="0" y="0"/>
                    <a:pt x="35" y="0"/>
                  </a:cubicBezTo>
                  <a:cubicBezTo>
                    <a:pt x="64" y="0"/>
                    <a:pt x="64" y="0"/>
                    <a:pt x="64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5543120E-5FB4-0F20-C015-0C37596FF392}"/>
                </a:ext>
              </a:extLst>
            </p:cNvPr>
            <p:cNvSpPr/>
            <p:nvPr/>
          </p:nvSpPr>
          <p:spPr bwMode="auto">
            <a:xfrm>
              <a:off x="6692901" y="4835525"/>
              <a:ext cx="96838" cy="96838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3 h 64"/>
                <a:gd name="T8" fmla="*/ 32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0" y="64"/>
                    <a:pt x="0" y="64"/>
                    <a:pt x="0" y="32"/>
                  </a:cubicBezTo>
                  <a:cubicBezTo>
                    <a:pt x="0" y="0"/>
                    <a:pt x="0" y="0"/>
                    <a:pt x="32" y="0"/>
                  </a:cubicBezTo>
                  <a:cubicBezTo>
                    <a:pt x="64" y="0"/>
                    <a:pt x="64" y="0"/>
                    <a:pt x="64" y="33"/>
                  </a:cubicBezTo>
                  <a:cubicBezTo>
                    <a:pt x="64" y="64"/>
                    <a:pt x="64" y="64"/>
                    <a:pt x="32" y="6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E5FC1114-AA62-E6C2-F64E-FE1AA90CADC1}"/>
                </a:ext>
              </a:extLst>
            </p:cNvPr>
            <p:cNvSpPr/>
            <p:nvPr/>
          </p:nvSpPr>
          <p:spPr bwMode="auto">
            <a:xfrm>
              <a:off x="6211888" y="6327775"/>
              <a:ext cx="95250" cy="95250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CDF3BA53-A52B-69AB-8180-C7817FB383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2213" y="4978400"/>
              <a:ext cx="395288" cy="868363"/>
            </a:xfrm>
            <a:custGeom>
              <a:avLst/>
              <a:gdLst>
                <a:gd name="T0" fmla="*/ 260 w 263"/>
                <a:gd name="T1" fmla="*/ 92 h 577"/>
                <a:gd name="T2" fmla="*/ 168 w 263"/>
                <a:gd name="T3" fmla="*/ 1 h 577"/>
                <a:gd name="T4" fmla="*/ 68 w 263"/>
                <a:gd name="T5" fmla="*/ 98 h 577"/>
                <a:gd name="T6" fmla="*/ 50 w 263"/>
                <a:gd name="T7" fmla="*/ 205 h 577"/>
                <a:gd name="T8" fmla="*/ 4 w 263"/>
                <a:gd name="T9" fmla="*/ 426 h 577"/>
                <a:gd name="T10" fmla="*/ 4 w 263"/>
                <a:gd name="T11" fmla="*/ 478 h 577"/>
                <a:gd name="T12" fmla="*/ 100 w 263"/>
                <a:gd name="T13" fmla="*/ 577 h 577"/>
                <a:gd name="T14" fmla="*/ 196 w 263"/>
                <a:gd name="T15" fmla="*/ 477 h 577"/>
                <a:gd name="T16" fmla="*/ 196 w 263"/>
                <a:gd name="T17" fmla="*/ 397 h 577"/>
                <a:gd name="T18" fmla="*/ 218 w 263"/>
                <a:gd name="T19" fmla="*/ 301 h 577"/>
                <a:gd name="T20" fmla="*/ 260 w 263"/>
                <a:gd name="T21" fmla="*/ 92 h 577"/>
                <a:gd name="T22" fmla="*/ 133 w 263"/>
                <a:gd name="T23" fmla="*/ 469 h 577"/>
                <a:gd name="T24" fmla="*/ 101 w 263"/>
                <a:gd name="T25" fmla="*/ 513 h 577"/>
                <a:gd name="T26" fmla="*/ 68 w 263"/>
                <a:gd name="T27" fmla="*/ 468 h 577"/>
                <a:gd name="T28" fmla="*/ 101 w 263"/>
                <a:gd name="T29" fmla="*/ 449 h 577"/>
                <a:gd name="T30" fmla="*/ 133 w 263"/>
                <a:gd name="T31" fmla="*/ 469 h 577"/>
                <a:gd name="T32" fmla="*/ 135 w 263"/>
                <a:gd name="T33" fmla="*/ 361 h 577"/>
                <a:gd name="T34" fmla="*/ 99 w 263"/>
                <a:gd name="T35" fmla="*/ 385 h 577"/>
                <a:gd name="T36" fmla="*/ 71 w 263"/>
                <a:gd name="T37" fmla="*/ 354 h 577"/>
                <a:gd name="T38" fmla="*/ 72 w 263"/>
                <a:gd name="T39" fmla="*/ 344 h 577"/>
                <a:gd name="T40" fmla="*/ 98 w 263"/>
                <a:gd name="T41" fmla="*/ 321 h 577"/>
                <a:gd name="T42" fmla="*/ 140 w 263"/>
                <a:gd name="T43" fmla="*/ 323 h 577"/>
                <a:gd name="T44" fmla="*/ 135 w 263"/>
                <a:gd name="T45" fmla="*/ 361 h 577"/>
                <a:gd name="T46" fmla="*/ 187 w 263"/>
                <a:gd name="T47" fmla="*/ 197 h 577"/>
                <a:gd name="T48" fmla="*/ 99 w 263"/>
                <a:gd name="T49" fmla="*/ 256 h 577"/>
                <a:gd name="T50" fmla="*/ 120 w 263"/>
                <a:gd name="T51" fmla="*/ 201 h 577"/>
                <a:gd name="T52" fmla="*/ 129 w 263"/>
                <a:gd name="T53" fmla="*/ 193 h 577"/>
                <a:gd name="T54" fmla="*/ 186 w 263"/>
                <a:gd name="T55" fmla="*/ 193 h 577"/>
                <a:gd name="T56" fmla="*/ 187 w 263"/>
                <a:gd name="T57" fmla="*/ 197 h 577"/>
                <a:gd name="T58" fmla="*/ 161 w 263"/>
                <a:gd name="T59" fmla="*/ 129 h 577"/>
                <a:gd name="T60" fmla="*/ 132 w 263"/>
                <a:gd name="T61" fmla="*/ 111 h 577"/>
                <a:gd name="T62" fmla="*/ 164 w 263"/>
                <a:gd name="T63" fmla="*/ 65 h 577"/>
                <a:gd name="T64" fmla="*/ 196 w 263"/>
                <a:gd name="T65" fmla="*/ 111 h 577"/>
                <a:gd name="T66" fmla="*/ 161 w 263"/>
                <a:gd name="T67" fmla="*/ 12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3" h="577">
                  <a:moveTo>
                    <a:pt x="260" y="92"/>
                  </a:moveTo>
                  <a:cubicBezTo>
                    <a:pt x="258" y="44"/>
                    <a:pt x="217" y="3"/>
                    <a:pt x="168" y="1"/>
                  </a:cubicBezTo>
                  <a:cubicBezTo>
                    <a:pt x="113" y="0"/>
                    <a:pt x="68" y="42"/>
                    <a:pt x="68" y="98"/>
                  </a:cubicBezTo>
                  <a:cubicBezTo>
                    <a:pt x="69" y="134"/>
                    <a:pt x="67" y="171"/>
                    <a:pt x="50" y="205"/>
                  </a:cubicBezTo>
                  <a:cubicBezTo>
                    <a:pt x="16" y="275"/>
                    <a:pt x="0" y="348"/>
                    <a:pt x="4" y="426"/>
                  </a:cubicBezTo>
                  <a:cubicBezTo>
                    <a:pt x="4" y="443"/>
                    <a:pt x="4" y="461"/>
                    <a:pt x="4" y="478"/>
                  </a:cubicBezTo>
                  <a:cubicBezTo>
                    <a:pt x="4" y="534"/>
                    <a:pt x="46" y="577"/>
                    <a:pt x="100" y="577"/>
                  </a:cubicBezTo>
                  <a:cubicBezTo>
                    <a:pt x="154" y="577"/>
                    <a:pt x="196" y="534"/>
                    <a:pt x="196" y="477"/>
                  </a:cubicBezTo>
                  <a:cubicBezTo>
                    <a:pt x="196" y="450"/>
                    <a:pt x="196" y="424"/>
                    <a:pt x="196" y="397"/>
                  </a:cubicBezTo>
                  <a:cubicBezTo>
                    <a:pt x="196" y="363"/>
                    <a:pt x="203" y="331"/>
                    <a:pt x="218" y="301"/>
                  </a:cubicBezTo>
                  <a:cubicBezTo>
                    <a:pt x="250" y="235"/>
                    <a:pt x="263" y="165"/>
                    <a:pt x="260" y="92"/>
                  </a:cubicBezTo>
                  <a:close/>
                  <a:moveTo>
                    <a:pt x="133" y="469"/>
                  </a:moveTo>
                  <a:cubicBezTo>
                    <a:pt x="130" y="498"/>
                    <a:pt x="122" y="513"/>
                    <a:pt x="101" y="513"/>
                  </a:cubicBezTo>
                  <a:cubicBezTo>
                    <a:pt x="79" y="514"/>
                    <a:pt x="70" y="498"/>
                    <a:pt x="68" y="468"/>
                  </a:cubicBezTo>
                  <a:cubicBezTo>
                    <a:pt x="66" y="435"/>
                    <a:pt x="90" y="455"/>
                    <a:pt x="101" y="449"/>
                  </a:cubicBezTo>
                  <a:cubicBezTo>
                    <a:pt x="113" y="453"/>
                    <a:pt x="135" y="438"/>
                    <a:pt x="133" y="469"/>
                  </a:cubicBezTo>
                  <a:close/>
                  <a:moveTo>
                    <a:pt x="135" y="361"/>
                  </a:moveTo>
                  <a:cubicBezTo>
                    <a:pt x="137" y="393"/>
                    <a:pt x="115" y="384"/>
                    <a:pt x="99" y="385"/>
                  </a:cubicBezTo>
                  <a:cubicBezTo>
                    <a:pt x="67" y="385"/>
                    <a:pt x="67" y="385"/>
                    <a:pt x="71" y="354"/>
                  </a:cubicBezTo>
                  <a:cubicBezTo>
                    <a:pt x="72" y="351"/>
                    <a:pt x="72" y="347"/>
                    <a:pt x="72" y="344"/>
                  </a:cubicBezTo>
                  <a:cubicBezTo>
                    <a:pt x="72" y="327"/>
                    <a:pt x="79" y="318"/>
                    <a:pt x="98" y="321"/>
                  </a:cubicBezTo>
                  <a:cubicBezTo>
                    <a:pt x="112" y="323"/>
                    <a:pt x="126" y="322"/>
                    <a:pt x="140" y="323"/>
                  </a:cubicBezTo>
                  <a:cubicBezTo>
                    <a:pt x="138" y="336"/>
                    <a:pt x="134" y="349"/>
                    <a:pt x="135" y="361"/>
                  </a:cubicBezTo>
                  <a:close/>
                  <a:moveTo>
                    <a:pt x="187" y="197"/>
                  </a:moveTo>
                  <a:cubicBezTo>
                    <a:pt x="172" y="260"/>
                    <a:pt x="169" y="262"/>
                    <a:pt x="99" y="256"/>
                  </a:cubicBezTo>
                  <a:cubicBezTo>
                    <a:pt x="106" y="236"/>
                    <a:pt x="114" y="219"/>
                    <a:pt x="120" y="201"/>
                  </a:cubicBezTo>
                  <a:cubicBezTo>
                    <a:pt x="122" y="195"/>
                    <a:pt x="124" y="193"/>
                    <a:pt x="129" y="193"/>
                  </a:cubicBezTo>
                  <a:cubicBezTo>
                    <a:pt x="148" y="193"/>
                    <a:pt x="168" y="193"/>
                    <a:pt x="186" y="193"/>
                  </a:cubicBezTo>
                  <a:cubicBezTo>
                    <a:pt x="187" y="196"/>
                    <a:pt x="187" y="196"/>
                    <a:pt x="187" y="197"/>
                  </a:cubicBezTo>
                  <a:close/>
                  <a:moveTo>
                    <a:pt x="161" y="129"/>
                  </a:moveTo>
                  <a:cubicBezTo>
                    <a:pt x="152" y="125"/>
                    <a:pt x="129" y="142"/>
                    <a:pt x="132" y="111"/>
                  </a:cubicBezTo>
                  <a:cubicBezTo>
                    <a:pt x="134" y="81"/>
                    <a:pt x="143" y="65"/>
                    <a:pt x="164" y="65"/>
                  </a:cubicBezTo>
                  <a:cubicBezTo>
                    <a:pt x="185" y="65"/>
                    <a:pt x="196" y="81"/>
                    <a:pt x="196" y="111"/>
                  </a:cubicBezTo>
                  <a:cubicBezTo>
                    <a:pt x="196" y="129"/>
                    <a:pt x="196" y="129"/>
                    <a:pt x="161" y="1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1B29FBCE-532F-2A22-8278-3BB7CCA043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601" y="4108450"/>
              <a:ext cx="868363" cy="396875"/>
            </a:xfrm>
            <a:custGeom>
              <a:avLst/>
              <a:gdLst>
                <a:gd name="T0" fmla="*/ 479 w 577"/>
                <a:gd name="T1" fmla="*/ 69 h 264"/>
                <a:gd name="T2" fmla="*/ 372 w 577"/>
                <a:gd name="T3" fmla="*/ 51 h 264"/>
                <a:gd name="T4" fmla="*/ 159 w 577"/>
                <a:gd name="T5" fmla="*/ 5 h 264"/>
                <a:gd name="T6" fmla="*/ 94 w 577"/>
                <a:gd name="T7" fmla="*/ 5 h 264"/>
                <a:gd name="T8" fmla="*/ 0 w 577"/>
                <a:gd name="T9" fmla="*/ 101 h 264"/>
                <a:gd name="T10" fmla="*/ 94 w 577"/>
                <a:gd name="T11" fmla="*/ 196 h 264"/>
                <a:gd name="T12" fmla="*/ 176 w 577"/>
                <a:gd name="T13" fmla="*/ 196 h 264"/>
                <a:gd name="T14" fmla="*/ 278 w 577"/>
                <a:gd name="T15" fmla="*/ 219 h 264"/>
                <a:gd name="T16" fmla="*/ 485 w 577"/>
                <a:gd name="T17" fmla="*/ 260 h 264"/>
                <a:gd name="T18" fmla="*/ 575 w 577"/>
                <a:gd name="T19" fmla="*/ 169 h 264"/>
                <a:gd name="T20" fmla="*/ 479 w 577"/>
                <a:gd name="T21" fmla="*/ 69 h 264"/>
                <a:gd name="T22" fmla="*/ 109 w 577"/>
                <a:gd name="T23" fmla="*/ 133 h 264"/>
                <a:gd name="T24" fmla="*/ 64 w 577"/>
                <a:gd name="T25" fmla="*/ 99 h 264"/>
                <a:gd name="T26" fmla="*/ 109 w 577"/>
                <a:gd name="T27" fmla="*/ 69 h 264"/>
                <a:gd name="T28" fmla="*/ 128 w 577"/>
                <a:gd name="T29" fmla="*/ 103 h 264"/>
                <a:gd name="T30" fmla="*/ 109 w 577"/>
                <a:gd name="T31" fmla="*/ 133 h 264"/>
                <a:gd name="T32" fmla="*/ 225 w 577"/>
                <a:gd name="T33" fmla="*/ 136 h 264"/>
                <a:gd name="T34" fmla="*/ 192 w 577"/>
                <a:gd name="T35" fmla="*/ 99 h 264"/>
                <a:gd name="T36" fmla="*/ 222 w 577"/>
                <a:gd name="T37" fmla="*/ 72 h 264"/>
                <a:gd name="T38" fmla="*/ 256 w 577"/>
                <a:gd name="T39" fmla="*/ 109 h 264"/>
                <a:gd name="T40" fmla="*/ 225 w 577"/>
                <a:gd name="T41" fmla="*/ 136 h 264"/>
                <a:gd name="T42" fmla="*/ 384 w 577"/>
                <a:gd name="T43" fmla="*/ 187 h 264"/>
                <a:gd name="T44" fmla="*/ 327 w 577"/>
                <a:gd name="T45" fmla="*/ 170 h 264"/>
                <a:gd name="T46" fmla="*/ 319 w 577"/>
                <a:gd name="T47" fmla="*/ 159 h 264"/>
                <a:gd name="T48" fmla="*/ 320 w 577"/>
                <a:gd name="T49" fmla="*/ 100 h 264"/>
                <a:gd name="T50" fmla="*/ 378 w 577"/>
                <a:gd name="T51" fmla="*/ 121 h 264"/>
                <a:gd name="T52" fmla="*/ 383 w 577"/>
                <a:gd name="T53" fmla="*/ 132 h 264"/>
                <a:gd name="T54" fmla="*/ 384 w 577"/>
                <a:gd name="T55" fmla="*/ 187 h 264"/>
                <a:gd name="T56" fmla="*/ 466 w 577"/>
                <a:gd name="T57" fmla="*/ 197 h 264"/>
                <a:gd name="T58" fmla="*/ 447 w 577"/>
                <a:gd name="T59" fmla="*/ 162 h 264"/>
                <a:gd name="T60" fmla="*/ 467 w 577"/>
                <a:gd name="T61" fmla="*/ 132 h 264"/>
                <a:gd name="T62" fmla="*/ 511 w 577"/>
                <a:gd name="T63" fmla="*/ 164 h 264"/>
                <a:gd name="T64" fmla="*/ 466 w 577"/>
                <a:gd name="T65" fmla="*/ 19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7" h="264">
                  <a:moveTo>
                    <a:pt x="479" y="69"/>
                  </a:moveTo>
                  <a:cubicBezTo>
                    <a:pt x="442" y="69"/>
                    <a:pt x="405" y="67"/>
                    <a:pt x="372" y="51"/>
                  </a:cubicBezTo>
                  <a:cubicBezTo>
                    <a:pt x="302" y="16"/>
                    <a:pt x="228" y="0"/>
                    <a:pt x="159" y="5"/>
                  </a:cubicBezTo>
                  <a:cubicBezTo>
                    <a:pt x="132" y="5"/>
                    <a:pt x="113" y="4"/>
                    <a:pt x="94" y="5"/>
                  </a:cubicBezTo>
                  <a:cubicBezTo>
                    <a:pt x="42" y="6"/>
                    <a:pt x="0" y="48"/>
                    <a:pt x="0" y="101"/>
                  </a:cubicBezTo>
                  <a:cubicBezTo>
                    <a:pt x="0" y="153"/>
                    <a:pt x="42" y="196"/>
                    <a:pt x="94" y="196"/>
                  </a:cubicBezTo>
                  <a:cubicBezTo>
                    <a:pt x="121" y="197"/>
                    <a:pt x="149" y="197"/>
                    <a:pt x="176" y="196"/>
                  </a:cubicBezTo>
                  <a:cubicBezTo>
                    <a:pt x="212" y="196"/>
                    <a:pt x="246" y="204"/>
                    <a:pt x="278" y="219"/>
                  </a:cubicBezTo>
                  <a:cubicBezTo>
                    <a:pt x="343" y="251"/>
                    <a:pt x="412" y="264"/>
                    <a:pt x="485" y="260"/>
                  </a:cubicBezTo>
                  <a:cubicBezTo>
                    <a:pt x="533" y="258"/>
                    <a:pt x="574" y="217"/>
                    <a:pt x="575" y="169"/>
                  </a:cubicBezTo>
                  <a:cubicBezTo>
                    <a:pt x="577" y="113"/>
                    <a:pt x="534" y="68"/>
                    <a:pt x="479" y="69"/>
                  </a:cubicBezTo>
                  <a:close/>
                  <a:moveTo>
                    <a:pt x="109" y="133"/>
                  </a:moveTo>
                  <a:cubicBezTo>
                    <a:pt x="79" y="131"/>
                    <a:pt x="63" y="121"/>
                    <a:pt x="64" y="99"/>
                  </a:cubicBezTo>
                  <a:cubicBezTo>
                    <a:pt x="64" y="79"/>
                    <a:pt x="80" y="69"/>
                    <a:pt x="109" y="69"/>
                  </a:cubicBezTo>
                  <a:cubicBezTo>
                    <a:pt x="128" y="69"/>
                    <a:pt x="128" y="69"/>
                    <a:pt x="128" y="103"/>
                  </a:cubicBezTo>
                  <a:cubicBezTo>
                    <a:pt x="124" y="114"/>
                    <a:pt x="139" y="135"/>
                    <a:pt x="109" y="133"/>
                  </a:cubicBezTo>
                  <a:close/>
                  <a:moveTo>
                    <a:pt x="225" y="136"/>
                  </a:moveTo>
                  <a:cubicBezTo>
                    <a:pt x="192" y="132"/>
                    <a:pt x="192" y="132"/>
                    <a:pt x="192" y="99"/>
                  </a:cubicBezTo>
                  <a:cubicBezTo>
                    <a:pt x="192" y="68"/>
                    <a:pt x="192" y="68"/>
                    <a:pt x="222" y="72"/>
                  </a:cubicBezTo>
                  <a:cubicBezTo>
                    <a:pt x="256" y="76"/>
                    <a:pt x="256" y="76"/>
                    <a:pt x="256" y="109"/>
                  </a:cubicBezTo>
                  <a:cubicBezTo>
                    <a:pt x="256" y="140"/>
                    <a:pt x="256" y="140"/>
                    <a:pt x="225" y="136"/>
                  </a:cubicBezTo>
                  <a:close/>
                  <a:moveTo>
                    <a:pt x="384" y="187"/>
                  </a:moveTo>
                  <a:cubicBezTo>
                    <a:pt x="363" y="185"/>
                    <a:pt x="345" y="177"/>
                    <a:pt x="327" y="170"/>
                  </a:cubicBezTo>
                  <a:cubicBezTo>
                    <a:pt x="321" y="168"/>
                    <a:pt x="319" y="164"/>
                    <a:pt x="319" y="159"/>
                  </a:cubicBezTo>
                  <a:cubicBezTo>
                    <a:pt x="320" y="139"/>
                    <a:pt x="320" y="120"/>
                    <a:pt x="320" y="100"/>
                  </a:cubicBezTo>
                  <a:cubicBezTo>
                    <a:pt x="340" y="107"/>
                    <a:pt x="359" y="114"/>
                    <a:pt x="378" y="121"/>
                  </a:cubicBezTo>
                  <a:cubicBezTo>
                    <a:pt x="385" y="123"/>
                    <a:pt x="383" y="128"/>
                    <a:pt x="383" y="132"/>
                  </a:cubicBezTo>
                  <a:cubicBezTo>
                    <a:pt x="384" y="150"/>
                    <a:pt x="384" y="168"/>
                    <a:pt x="384" y="187"/>
                  </a:cubicBezTo>
                  <a:close/>
                  <a:moveTo>
                    <a:pt x="466" y="197"/>
                  </a:moveTo>
                  <a:cubicBezTo>
                    <a:pt x="447" y="197"/>
                    <a:pt x="447" y="197"/>
                    <a:pt x="447" y="162"/>
                  </a:cubicBezTo>
                  <a:cubicBezTo>
                    <a:pt x="451" y="151"/>
                    <a:pt x="436" y="130"/>
                    <a:pt x="467" y="132"/>
                  </a:cubicBezTo>
                  <a:cubicBezTo>
                    <a:pt x="496" y="134"/>
                    <a:pt x="511" y="143"/>
                    <a:pt x="511" y="164"/>
                  </a:cubicBezTo>
                  <a:cubicBezTo>
                    <a:pt x="512" y="185"/>
                    <a:pt x="496" y="197"/>
                    <a:pt x="466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E9B508D7-62CA-07A5-87EE-93A2E3F31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8501" y="4946650"/>
              <a:ext cx="704850" cy="615950"/>
            </a:xfrm>
            <a:custGeom>
              <a:avLst/>
              <a:gdLst>
                <a:gd name="T0" fmla="*/ 443 w 469"/>
                <a:gd name="T1" fmla="*/ 166 h 409"/>
                <a:gd name="T2" fmla="*/ 209 w 469"/>
                <a:gd name="T3" fmla="*/ 30 h 409"/>
                <a:gd name="T4" fmla="*/ 90 w 469"/>
                <a:gd name="T5" fmla="*/ 86 h 409"/>
                <a:gd name="T6" fmla="*/ 0 w 469"/>
                <a:gd name="T7" fmla="*/ 235 h 409"/>
                <a:gd name="T8" fmla="*/ 90 w 469"/>
                <a:gd name="T9" fmla="*/ 386 h 409"/>
                <a:gd name="T10" fmla="*/ 214 w 469"/>
                <a:gd name="T11" fmla="*/ 406 h 409"/>
                <a:gd name="T12" fmla="*/ 294 w 469"/>
                <a:gd name="T13" fmla="*/ 403 h 409"/>
                <a:gd name="T14" fmla="*/ 443 w 469"/>
                <a:gd name="T15" fmla="*/ 166 h 409"/>
                <a:gd name="T16" fmla="*/ 316 w 469"/>
                <a:gd name="T17" fmla="*/ 327 h 409"/>
                <a:gd name="T18" fmla="*/ 207 w 469"/>
                <a:gd name="T19" fmla="*/ 342 h 409"/>
                <a:gd name="T20" fmla="*/ 146 w 469"/>
                <a:gd name="T21" fmla="*/ 339 h 409"/>
                <a:gd name="T22" fmla="*/ 66 w 469"/>
                <a:gd name="T23" fmla="*/ 256 h 409"/>
                <a:gd name="T24" fmla="*/ 104 w 469"/>
                <a:gd name="T25" fmla="*/ 154 h 409"/>
                <a:gd name="T26" fmla="*/ 228 w 469"/>
                <a:gd name="T27" fmla="*/ 92 h 409"/>
                <a:gd name="T28" fmla="*/ 376 w 469"/>
                <a:gd name="T29" fmla="*/ 166 h 409"/>
                <a:gd name="T30" fmla="*/ 316 w 469"/>
                <a:gd name="T31" fmla="*/ 32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9">
                  <a:moveTo>
                    <a:pt x="443" y="166"/>
                  </a:moveTo>
                  <a:cubicBezTo>
                    <a:pt x="418" y="62"/>
                    <a:pt x="312" y="0"/>
                    <a:pt x="209" y="30"/>
                  </a:cubicBezTo>
                  <a:cubicBezTo>
                    <a:pt x="166" y="42"/>
                    <a:pt x="129" y="66"/>
                    <a:pt x="90" y="86"/>
                  </a:cubicBezTo>
                  <a:cubicBezTo>
                    <a:pt x="31" y="117"/>
                    <a:pt x="1" y="168"/>
                    <a:pt x="0" y="235"/>
                  </a:cubicBezTo>
                  <a:cubicBezTo>
                    <a:pt x="0" y="302"/>
                    <a:pt x="32" y="352"/>
                    <a:pt x="90" y="386"/>
                  </a:cubicBezTo>
                  <a:cubicBezTo>
                    <a:pt x="129" y="409"/>
                    <a:pt x="171" y="407"/>
                    <a:pt x="214" y="406"/>
                  </a:cubicBezTo>
                  <a:cubicBezTo>
                    <a:pt x="241" y="405"/>
                    <a:pt x="267" y="408"/>
                    <a:pt x="294" y="403"/>
                  </a:cubicBezTo>
                  <a:cubicBezTo>
                    <a:pt x="399" y="383"/>
                    <a:pt x="469" y="273"/>
                    <a:pt x="443" y="166"/>
                  </a:cubicBezTo>
                  <a:close/>
                  <a:moveTo>
                    <a:pt x="316" y="327"/>
                  </a:moveTo>
                  <a:cubicBezTo>
                    <a:pt x="284" y="344"/>
                    <a:pt x="250" y="343"/>
                    <a:pt x="207" y="342"/>
                  </a:cubicBezTo>
                  <a:cubicBezTo>
                    <a:pt x="192" y="341"/>
                    <a:pt x="169" y="345"/>
                    <a:pt x="146" y="339"/>
                  </a:cubicBezTo>
                  <a:cubicBezTo>
                    <a:pt x="102" y="327"/>
                    <a:pt x="75" y="300"/>
                    <a:pt x="66" y="256"/>
                  </a:cubicBezTo>
                  <a:cubicBezTo>
                    <a:pt x="58" y="215"/>
                    <a:pt x="71" y="178"/>
                    <a:pt x="104" y="154"/>
                  </a:cubicBezTo>
                  <a:cubicBezTo>
                    <a:pt x="142" y="127"/>
                    <a:pt x="184" y="105"/>
                    <a:pt x="228" y="92"/>
                  </a:cubicBezTo>
                  <a:cubicBezTo>
                    <a:pt x="289" y="73"/>
                    <a:pt x="353" y="107"/>
                    <a:pt x="376" y="166"/>
                  </a:cubicBezTo>
                  <a:cubicBezTo>
                    <a:pt x="399" y="227"/>
                    <a:pt x="373" y="296"/>
                    <a:pt x="316" y="32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A2A7F918-DF03-F38F-6940-D5C18F1C7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9563" y="5170488"/>
              <a:ext cx="300038" cy="490538"/>
            </a:xfrm>
            <a:custGeom>
              <a:avLst/>
              <a:gdLst>
                <a:gd name="T0" fmla="*/ 194 w 199"/>
                <a:gd name="T1" fmla="*/ 221 h 326"/>
                <a:gd name="T2" fmla="*/ 194 w 199"/>
                <a:gd name="T3" fmla="*/ 165 h 326"/>
                <a:gd name="T4" fmla="*/ 194 w 199"/>
                <a:gd name="T5" fmla="*/ 105 h 326"/>
                <a:gd name="T6" fmla="*/ 87 w 199"/>
                <a:gd name="T7" fmla="*/ 1 h 326"/>
                <a:gd name="T8" fmla="*/ 70 w 199"/>
                <a:gd name="T9" fmla="*/ 13 h 326"/>
                <a:gd name="T10" fmla="*/ 7 w 199"/>
                <a:gd name="T11" fmla="*/ 203 h 326"/>
                <a:gd name="T12" fmla="*/ 3 w 199"/>
                <a:gd name="T13" fmla="*/ 250 h 326"/>
                <a:gd name="T14" fmla="*/ 92 w 199"/>
                <a:gd name="T15" fmla="*/ 322 h 326"/>
                <a:gd name="T16" fmla="*/ 194 w 199"/>
                <a:gd name="T17" fmla="*/ 221 h 326"/>
                <a:gd name="T18" fmla="*/ 116 w 199"/>
                <a:gd name="T19" fmla="*/ 255 h 326"/>
                <a:gd name="T20" fmla="*/ 76 w 199"/>
                <a:gd name="T21" fmla="*/ 252 h 326"/>
                <a:gd name="T22" fmla="*/ 67 w 199"/>
                <a:gd name="T23" fmla="*/ 230 h 326"/>
                <a:gd name="T24" fmla="*/ 119 w 199"/>
                <a:gd name="T25" fmla="*/ 73 h 326"/>
                <a:gd name="T26" fmla="*/ 130 w 199"/>
                <a:gd name="T27" fmla="*/ 103 h 326"/>
                <a:gd name="T28" fmla="*/ 130 w 199"/>
                <a:gd name="T29" fmla="*/ 227 h 326"/>
                <a:gd name="T30" fmla="*/ 116 w 199"/>
                <a:gd name="T31" fmla="*/ 25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9" h="326">
                  <a:moveTo>
                    <a:pt x="194" y="221"/>
                  </a:moveTo>
                  <a:cubicBezTo>
                    <a:pt x="192" y="202"/>
                    <a:pt x="194" y="183"/>
                    <a:pt x="194" y="165"/>
                  </a:cubicBezTo>
                  <a:cubicBezTo>
                    <a:pt x="194" y="145"/>
                    <a:pt x="194" y="125"/>
                    <a:pt x="194" y="105"/>
                  </a:cubicBezTo>
                  <a:cubicBezTo>
                    <a:pt x="194" y="40"/>
                    <a:pt x="152" y="0"/>
                    <a:pt x="87" y="1"/>
                  </a:cubicBezTo>
                  <a:cubicBezTo>
                    <a:pt x="77" y="1"/>
                    <a:pt x="73" y="5"/>
                    <a:pt x="70" y="13"/>
                  </a:cubicBezTo>
                  <a:cubicBezTo>
                    <a:pt x="49" y="77"/>
                    <a:pt x="28" y="140"/>
                    <a:pt x="7" y="203"/>
                  </a:cubicBezTo>
                  <a:cubicBezTo>
                    <a:pt x="2" y="219"/>
                    <a:pt x="0" y="234"/>
                    <a:pt x="3" y="250"/>
                  </a:cubicBezTo>
                  <a:cubicBezTo>
                    <a:pt x="13" y="293"/>
                    <a:pt x="47" y="319"/>
                    <a:pt x="92" y="322"/>
                  </a:cubicBezTo>
                  <a:cubicBezTo>
                    <a:pt x="157" y="326"/>
                    <a:pt x="199" y="278"/>
                    <a:pt x="194" y="221"/>
                  </a:cubicBezTo>
                  <a:close/>
                  <a:moveTo>
                    <a:pt x="116" y="255"/>
                  </a:moveTo>
                  <a:cubicBezTo>
                    <a:pt x="103" y="259"/>
                    <a:pt x="88" y="261"/>
                    <a:pt x="76" y="252"/>
                  </a:cubicBezTo>
                  <a:cubicBezTo>
                    <a:pt x="68" y="247"/>
                    <a:pt x="64" y="239"/>
                    <a:pt x="67" y="230"/>
                  </a:cubicBezTo>
                  <a:cubicBezTo>
                    <a:pt x="83" y="178"/>
                    <a:pt x="101" y="127"/>
                    <a:pt x="119" y="73"/>
                  </a:cubicBezTo>
                  <a:cubicBezTo>
                    <a:pt x="128" y="83"/>
                    <a:pt x="130" y="92"/>
                    <a:pt x="130" y="103"/>
                  </a:cubicBezTo>
                  <a:cubicBezTo>
                    <a:pt x="130" y="144"/>
                    <a:pt x="130" y="185"/>
                    <a:pt x="130" y="227"/>
                  </a:cubicBezTo>
                  <a:cubicBezTo>
                    <a:pt x="130" y="239"/>
                    <a:pt x="128" y="250"/>
                    <a:pt x="116" y="25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1C900E54-F045-F397-CF03-5D8D3B041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4586288"/>
              <a:ext cx="328613" cy="315913"/>
            </a:xfrm>
            <a:custGeom>
              <a:avLst/>
              <a:gdLst>
                <a:gd name="T0" fmla="*/ 136 w 219"/>
                <a:gd name="T1" fmla="*/ 11 h 210"/>
                <a:gd name="T2" fmla="*/ 123 w 219"/>
                <a:gd name="T3" fmla="*/ 8 h 210"/>
                <a:gd name="T4" fmla="*/ 20 w 219"/>
                <a:gd name="T5" fmla="*/ 54 h 210"/>
                <a:gd name="T6" fmla="*/ 29 w 219"/>
                <a:gd name="T7" fmla="*/ 164 h 210"/>
                <a:gd name="T8" fmla="*/ 172 w 219"/>
                <a:gd name="T9" fmla="*/ 170 h 210"/>
                <a:gd name="T10" fmla="*/ 136 w 219"/>
                <a:gd name="T11" fmla="*/ 11 h 210"/>
                <a:gd name="T12" fmla="*/ 135 w 219"/>
                <a:gd name="T13" fmla="*/ 104 h 210"/>
                <a:gd name="T14" fmla="*/ 102 w 219"/>
                <a:gd name="T15" fmla="*/ 134 h 210"/>
                <a:gd name="T16" fmla="*/ 71 w 219"/>
                <a:gd name="T17" fmla="*/ 100 h 210"/>
                <a:gd name="T18" fmla="*/ 105 w 219"/>
                <a:gd name="T19" fmla="*/ 71 h 210"/>
                <a:gd name="T20" fmla="*/ 135 w 219"/>
                <a:gd name="T2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0">
                  <a:moveTo>
                    <a:pt x="136" y="11"/>
                  </a:moveTo>
                  <a:cubicBezTo>
                    <a:pt x="132" y="10"/>
                    <a:pt x="127" y="9"/>
                    <a:pt x="123" y="8"/>
                  </a:cubicBezTo>
                  <a:cubicBezTo>
                    <a:pt x="83" y="0"/>
                    <a:pt x="41" y="19"/>
                    <a:pt x="20" y="54"/>
                  </a:cubicBezTo>
                  <a:cubicBezTo>
                    <a:pt x="0" y="88"/>
                    <a:pt x="3" y="133"/>
                    <a:pt x="29" y="164"/>
                  </a:cubicBezTo>
                  <a:cubicBezTo>
                    <a:pt x="66" y="208"/>
                    <a:pt x="122" y="210"/>
                    <a:pt x="172" y="170"/>
                  </a:cubicBezTo>
                  <a:cubicBezTo>
                    <a:pt x="219" y="111"/>
                    <a:pt x="204" y="45"/>
                    <a:pt x="136" y="11"/>
                  </a:cubicBezTo>
                  <a:close/>
                  <a:moveTo>
                    <a:pt x="135" y="104"/>
                  </a:moveTo>
                  <a:cubicBezTo>
                    <a:pt x="134" y="121"/>
                    <a:pt x="118" y="135"/>
                    <a:pt x="102" y="134"/>
                  </a:cubicBezTo>
                  <a:cubicBezTo>
                    <a:pt x="85" y="134"/>
                    <a:pt x="70" y="117"/>
                    <a:pt x="71" y="100"/>
                  </a:cubicBezTo>
                  <a:cubicBezTo>
                    <a:pt x="73" y="83"/>
                    <a:pt x="89" y="69"/>
                    <a:pt x="105" y="71"/>
                  </a:cubicBezTo>
                  <a:cubicBezTo>
                    <a:pt x="122" y="72"/>
                    <a:pt x="136" y="88"/>
                    <a:pt x="135" y="10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7DAB0F9C-0485-FCFC-AA44-A91450F0A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613" y="4883150"/>
              <a:ext cx="288925" cy="290513"/>
            </a:xfrm>
            <a:custGeom>
              <a:avLst/>
              <a:gdLst>
                <a:gd name="T0" fmla="*/ 95 w 193"/>
                <a:gd name="T1" fmla="*/ 0 h 193"/>
                <a:gd name="T2" fmla="*/ 1 w 193"/>
                <a:gd name="T3" fmla="*/ 96 h 193"/>
                <a:gd name="T4" fmla="*/ 97 w 193"/>
                <a:gd name="T5" fmla="*/ 192 h 193"/>
                <a:gd name="T6" fmla="*/ 192 w 193"/>
                <a:gd name="T7" fmla="*/ 96 h 193"/>
                <a:gd name="T8" fmla="*/ 95 w 193"/>
                <a:gd name="T9" fmla="*/ 0 h 193"/>
                <a:gd name="T10" fmla="*/ 98 w 193"/>
                <a:gd name="T11" fmla="*/ 128 h 193"/>
                <a:gd name="T12" fmla="*/ 65 w 193"/>
                <a:gd name="T13" fmla="*/ 96 h 193"/>
                <a:gd name="T14" fmla="*/ 96 w 193"/>
                <a:gd name="T15" fmla="*/ 64 h 193"/>
                <a:gd name="T16" fmla="*/ 128 w 193"/>
                <a:gd name="T17" fmla="*/ 96 h 193"/>
                <a:gd name="T18" fmla="*/ 98 w 193"/>
                <a:gd name="T19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5" y="0"/>
                  </a:moveTo>
                  <a:cubicBezTo>
                    <a:pt x="43" y="1"/>
                    <a:pt x="1" y="44"/>
                    <a:pt x="1" y="96"/>
                  </a:cubicBezTo>
                  <a:cubicBezTo>
                    <a:pt x="0" y="149"/>
                    <a:pt x="44" y="193"/>
                    <a:pt x="97" y="192"/>
                  </a:cubicBezTo>
                  <a:cubicBezTo>
                    <a:pt x="150" y="192"/>
                    <a:pt x="193" y="149"/>
                    <a:pt x="192" y="96"/>
                  </a:cubicBezTo>
                  <a:cubicBezTo>
                    <a:pt x="192" y="43"/>
                    <a:pt x="148" y="0"/>
                    <a:pt x="95" y="0"/>
                  </a:cubicBezTo>
                  <a:close/>
                  <a:moveTo>
                    <a:pt x="98" y="128"/>
                  </a:moveTo>
                  <a:cubicBezTo>
                    <a:pt x="81" y="129"/>
                    <a:pt x="64" y="114"/>
                    <a:pt x="65" y="96"/>
                  </a:cubicBezTo>
                  <a:cubicBezTo>
                    <a:pt x="65" y="80"/>
                    <a:pt x="80" y="65"/>
                    <a:pt x="96" y="64"/>
                  </a:cubicBezTo>
                  <a:cubicBezTo>
                    <a:pt x="113" y="64"/>
                    <a:pt x="128" y="79"/>
                    <a:pt x="128" y="96"/>
                  </a:cubicBezTo>
                  <a:cubicBezTo>
                    <a:pt x="129" y="112"/>
                    <a:pt x="114" y="128"/>
                    <a:pt x="98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id="{75EACC84-3ECE-A6F9-0E40-C4DBBD315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1726" y="5942013"/>
              <a:ext cx="288925" cy="288925"/>
            </a:xfrm>
            <a:custGeom>
              <a:avLst/>
              <a:gdLst>
                <a:gd name="T0" fmla="*/ 98 w 192"/>
                <a:gd name="T1" fmla="*/ 0 h 192"/>
                <a:gd name="T2" fmla="*/ 0 w 192"/>
                <a:gd name="T3" fmla="*/ 95 h 192"/>
                <a:gd name="T4" fmla="*/ 95 w 192"/>
                <a:gd name="T5" fmla="*/ 192 h 192"/>
                <a:gd name="T6" fmla="*/ 192 w 192"/>
                <a:gd name="T7" fmla="*/ 96 h 192"/>
                <a:gd name="T8" fmla="*/ 98 w 192"/>
                <a:gd name="T9" fmla="*/ 0 h 192"/>
                <a:gd name="T10" fmla="*/ 96 w 192"/>
                <a:gd name="T11" fmla="*/ 128 h 192"/>
                <a:gd name="T12" fmla="*/ 64 w 192"/>
                <a:gd name="T13" fmla="*/ 96 h 192"/>
                <a:gd name="T14" fmla="*/ 98 w 192"/>
                <a:gd name="T15" fmla="*/ 64 h 192"/>
                <a:gd name="T16" fmla="*/ 128 w 192"/>
                <a:gd name="T17" fmla="*/ 97 h 192"/>
                <a:gd name="T18" fmla="*/ 96 w 192"/>
                <a:gd name="T19" fmla="*/ 12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8" y="0"/>
                  </a:moveTo>
                  <a:cubicBezTo>
                    <a:pt x="44" y="0"/>
                    <a:pt x="1" y="42"/>
                    <a:pt x="0" y="95"/>
                  </a:cubicBezTo>
                  <a:cubicBezTo>
                    <a:pt x="0" y="148"/>
                    <a:pt x="43" y="192"/>
                    <a:pt x="95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4"/>
                    <a:pt x="150" y="1"/>
                    <a:pt x="98" y="0"/>
                  </a:cubicBezTo>
                  <a:close/>
                  <a:moveTo>
                    <a:pt x="96" y="128"/>
                  </a:moveTo>
                  <a:cubicBezTo>
                    <a:pt x="79" y="128"/>
                    <a:pt x="64" y="113"/>
                    <a:pt x="64" y="96"/>
                  </a:cubicBezTo>
                  <a:cubicBezTo>
                    <a:pt x="64" y="79"/>
                    <a:pt x="80" y="63"/>
                    <a:pt x="98" y="64"/>
                  </a:cubicBezTo>
                  <a:cubicBezTo>
                    <a:pt x="114" y="65"/>
                    <a:pt x="129" y="81"/>
                    <a:pt x="128" y="97"/>
                  </a:cubicBezTo>
                  <a:cubicBezTo>
                    <a:pt x="127" y="114"/>
                    <a:pt x="112" y="128"/>
                    <a:pt x="96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id="{1A5B9900-2B6F-4262-1FF4-315004F1B02E}"/>
                </a:ext>
              </a:extLst>
            </p:cNvPr>
            <p:cNvSpPr/>
            <p:nvPr/>
          </p:nvSpPr>
          <p:spPr bwMode="auto">
            <a:xfrm>
              <a:off x="5768976" y="4402138"/>
              <a:ext cx="304800" cy="207963"/>
            </a:xfrm>
            <a:custGeom>
              <a:avLst/>
              <a:gdLst>
                <a:gd name="T0" fmla="*/ 102 w 203"/>
                <a:gd name="T1" fmla="*/ 0 h 138"/>
                <a:gd name="T2" fmla="*/ 24 w 203"/>
                <a:gd name="T3" fmla="*/ 29 h 138"/>
                <a:gd name="T4" fmla="*/ 23 w 203"/>
                <a:gd name="T5" fmla="*/ 100 h 138"/>
                <a:gd name="T6" fmla="*/ 181 w 203"/>
                <a:gd name="T7" fmla="*/ 99 h 138"/>
                <a:gd name="T8" fmla="*/ 181 w 203"/>
                <a:gd name="T9" fmla="*/ 29 h 138"/>
                <a:gd name="T10" fmla="*/ 102 w 203"/>
                <a:gd name="T1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38">
                  <a:moveTo>
                    <a:pt x="102" y="0"/>
                  </a:moveTo>
                  <a:cubicBezTo>
                    <a:pt x="73" y="2"/>
                    <a:pt x="46" y="8"/>
                    <a:pt x="24" y="29"/>
                  </a:cubicBezTo>
                  <a:cubicBezTo>
                    <a:pt x="0" y="51"/>
                    <a:pt x="0" y="77"/>
                    <a:pt x="23" y="100"/>
                  </a:cubicBezTo>
                  <a:cubicBezTo>
                    <a:pt x="62" y="138"/>
                    <a:pt x="142" y="138"/>
                    <a:pt x="181" y="99"/>
                  </a:cubicBezTo>
                  <a:cubicBezTo>
                    <a:pt x="203" y="77"/>
                    <a:pt x="203" y="51"/>
                    <a:pt x="181" y="29"/>
                  </a:cubicBezTo>
                  <a:cubicBezTo>
                    <a:pt x="159" y="8"/>
                    <a:pt x="132" y="2"/>
                    <a:pt x="10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id="{580A7AB9-9FC0-0AA3-2506-B928C804C3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7488" y="3983038"/>
              <a:ext cx="1154113" cy="1033463"/>
            </a:xfrm>
            <a:custGeom>
              <a:avLst/>
              <a:gdLst>
                <a:gd name="T0" fmla="*/ 735 w 767"/>
                <a:gd name="T1" fmla="*/ 264 h 687"/>
                <a:gd name="T2" fmla="*/ 667 w 767"/>
                <a:gd name="T3" fmla="*/ 121 h 687"/>
                <a:gd name="T4" fmla="*/ 394 w 767"/>
                <a:gd name="T5" fmla="*/ 42 h 687"/>
                <a:gd name="T6" fmla="*/ 315 w 767"/>
                <a:gd name="T7" fmla="*/ 94 h 687"/>
                <a:gd name="T8" fmla="*/ 177 w 767"/>
                <a:gd name="T9" fmla="*/ 183 h 687"/>
                <a:gd name="T10" fmla="*/ 56 w 767"/>
                <a:gd name="T11" fmla="*/ 278 h 687"/>
                <a:gd name="T12" fmla="*/ 0 w 767"/>
                <a:gd name="T13" fmla="*/ 412 h 687"/>
                <a:gd name="T14" fmla="*/ 13 w 767"/>
                <a:gd name="T15" fmla="*/ 425 h 687"/>
                <a:gd name="T16" fmla="*/ 40 w 767"/>
                <a:gd name="T17" fmla="*/ 557 h 687"/>
                <a:gd name="T18" fmla="*/ 36 w 767"/>
                <a:gd name="T19" fmla="*/ 571 h 687"/>
                <a:gd name="T20" fmla="*/ 43 w 767"/>
                <a:gd name="T21" fmla="*/ 579 h 687"/>
                <a:gd name="T22" fmla="*/ 318 w 767"/>
                <a:gd name="T23" fmla="*/ 636 h 687"/>
                <a:gd name="T24" fmla="*/ 446 w 767"/>
                <a:gd name="T25" fmla="*/ 599 h 687"/>
                <a:gd name="T26" fmla="*/ 556 w 767"/>
                <a:gd name="T27" fmla="*/ 599 h 687"/>
                <a:gd name="T28" fmla="*/ 671 w 767"/>
                <a:gd name="T29" fmla="*/ 563 h 687"/>
                <a:gd name="T30" fmla="*/ 767 w 767"/>
                <a:gd name="T31" fmla="*/ 381 h 687"/>
                <a:gd name="T32" fmla="*/ 735 w 767"/>
                <a:gd name="T33" fmla="*/ 264 h 687"/>
                <a:gd name="T34" fmla="*/ 497 w 767"/>
                <a:gd name="T35" fmla="*/ 454 h 687"/>
                <a:gd name="T36" fmla="*/ 416 w 767"/>
                <a:gd name="T37" fmla="*/ 472 h 687"/>
                <a:gd name="T38" fmla="*/ 295 w 767"/>
                <a:gd name="T39" fmla="*/ 428 h 687"/>
                <a:gd name="T40" fmla="*/ 286 w 767"/>
                <a:gd name="T41" fmla="*/ 267 h 687"/>
                <a:gd name="T42" fmla="*/ 542 w 767"/>
                <a:gd name="T43" fmla="*/ 266 h 687"/>
                <a:gd name="T44" fmla="*/ 497 w 767"/>
                <a:gd name="T45" fmla="*/ 454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7" h="687">
                  <a:moveTo>
                    <a:pt x="735" y="264"/>
                  </a:moveTo>
                  <a:cubicBezTo>
                    <a:pt x="713" y="216"/>
                    <a:pt x="698" y="163"/>
                    <a:pt x="667" y="121"/>
                  </a:cubicBezTo>
                  <a:cubicBezTo>
                    <a:pt x="601" y="30"/>
                    <a:pt x="499" y="0"/>
                    <a:pt x="394" y="42"/>
                  </a:cubicBezTo>
                  <a:cubicBezTo>
                    <a:pt x="364" y="53"/>
                    <a:pt x="339" y="74"/>
                    <a:pt x="315" y="94"/>
                  </a:cubicBezTo>
                  <a:cubicBezTo>
                    <a:pt x="272" y="129"/>
                    <a:pt x="230" y="163"/>
                    <a:pt x="177" y="183"/>
                  </a:cubicBezTo>
                  <a:cubicBezTo>
                    <a:pt x="127" y="202"/>
                    <a:pt x="87" y="235"/>
                    <a:pt x="56" y="278"/>
                  </a:cubicBezTo>
                  <a:cubicBezTo>
                    <a:pt x="26" y="318"/>
                    <a:pt x="10" y="364"/>
                    <a:pt x="0" y="412"/>
                  </a:cubicBezTo>
                  <a:cubicBezTo>
                    <a:pt x="0" y="422"/>
                    <a:pt x="8" y="422"/>
                    <a:pt x="13" y="425"/>
                  </a:cubicBezTo>
                  <a:cubicBezTo>
                    <a:pt x="61" y="457"/>
                    <a:pt x="71" y="510"/>
                    <a:pt x="40" y="557"/>
                  </a:cubicBezTo>
                  <a:cubicBezTo>
                    <a:pt x="38" y="561"/>
                    <a:pt x="33" y="565"/>
                    <a:pt x="36" y="571"/>
                  </a:cubicBezTo>
                  <a:cubicBezTo>
                    <a:pt x="38" y="574"/>
                    <a:pt x="41" y="576"/>
                    <a:pt x="43" y="579"/>
                  </a:cubicBezTo>
                  <a:cubicBezTo>
                    <a:pt x="110" y="667"/>
                    <a:pt x="224" y="687"/>
                    <a:pt x="318" y="636"/>
                  </a:cubicBezTo>
                  <a:cubicBezTo>
                    <a:pt x="358" y="614"/>
                    <a:pt x="400" y="598"/>
                    <a:pt x="446" y="599"/>
                  </a:cubicBezTo>
                  <a:cubicBezTo>
                    <a:pt x="483" y="600"/>
                    <a:pt x="520" y="600"/>
                    <a:pt x="556" y="599"/>
                  </a:cubicBezTo>
                  <a:cubicBezTo>
                    <a:pt x="598" y="599"/>
                    <a:pt x="637" y="587"/>
                    <a:pt x="671" y="563"/>
                  </a:cubicBezTo>
                  <a:cubicBezTo>
                    <a:pt x="733" y="520"/>
                    <a:pt x="766" y="458"/>
                    <a:pt x="767" y="381"/>
                  </a:cubicBezTo>
                  <a:cubicBezTo>
                    <a:pt x="767" y="339"/>
                    <a:pt x="751" y="301"/>
                    <a:pt x="735" y="264"/>
                  </a:cubicBezTo>
                  <a:close/>
                  <a:moveTo>
                    <a:pt x="497" y="454"/>
                  </a:moveTo>
                  <a:cubicBezTo>
                    <a:pt x="472" y="465"/>
                    <a:pt x="444" y="472"/>
                    <a:pt x="416" y="472"/>
                  </a:cubicBezTo>
                  <a:cubicBezTo>
                    <a:pt x="370" y="471"/>
                    <a:pt x="329" y="459"/>
                    <a:pt x="295" y="428"/>
                  </a:cubicBezTo>
                  <a:cubicBezTo>
                    <a:pt x="244" y="383"/>
                    <a:pt x="241" y="317"/>
                    <a:pt x="286" y="267"/>
                  </a:cubicBezTo>
                  <a:cubicBezTo>
                    <a:pt x="348" y="199"/>
                    <a:pt x="480" y="198"/>
                    <a:pt x="542" y="266"/>
                  </a:cubicBezTo>
                  <a:cubicBezTo>
                    <a:pt x="600" y="328"/>
                    <a:pt x="579" y="416"/>
                    <a:pt x="497" y="454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id="{6BBC36C9-ACF4-4F94-4AFC-5FBE21CB4EB7}"/>
                </a:ext>
              </a:extLst>
            </p:cNvPr>
            <p:cNvSpPr/>
            <p:nvPr/>
          </p:nvSpPr>
          <p:spPr bwMode="auto">
            <a:xfrm>
              <a:off x="6738938" y="5653088"/>
              <a:ext cx="195263" cy="193675"/>
            </a:xfrm>
            <a:custGeom>
              <a:avLst/>
              <a:gdLst>
                <a:gd name="T0" fmla="*/ 129 w 129"/>
                <a:gd name="T1" fmla="*/ 65 h 129"/>
                <a:gd name="T2" fmla="*/ 65 w 129"/>
                <a:gd name="T3" fmla="*/ 0 h 129"/>
                <a:gd name="T4" fmla="*/ 1 w 129"/>
                <a:gd name="T5" fmla="*/ 63 h 129"/>
                <a:gd name="T6" fmla="*/ 63 w 129"/>
                <a:gd name="T7" fmla="*/ 128 h 129"/>
                <a:gd name="T8" fmla="*/ 129 w 129"/>
                <a:gd name="T9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65"/>
                  </a:moveTo>
                  <a:cubicBezTo>
                    <a:pt x="129" y="30"/>
                    <a:pt x="100" y="1"/>
                    <a:pt x="65" y="0"/>
                  </a:cubicBezTo>
                  <a:cubicBezTo>
                    <a:pt x="31" y="0"/>
                    <a:pt x="1" y="28"/>
                    <a:pt x="1" y="63"/>
                  </a:cubicBezTo>
                  <a:cubicBezTo>
                    <a:pt x="0" y="97"/>
                    <a:pt x="28" y="127"/>
                    <a:pt x="63" y="128"/>
                  </a:cubicBezTo>
                  <a:cubicBezTo>
                    <a:pt x="98" y="129"/>
                    <a:pt x="128" y="100"/>
                    <a:pt x="129" y="65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id="{4BC71842-F5FA-D6B9-6930-89B1E23C910A}"/>
                </a:ext>
              </a:extLst>
            </p:cNvPr>
            <p:cNvSpPr/>
            <p:nvPr/>
          </p:nvSpPr>
          <p:spPr bwMode="auto">
            <a:xfrm>
              <a:off x="6450013" y="5942013"/>
              <a:ext cx="98425" cy="96838"/>
            </a:xfrm>
            <a:custGeom>
              <a:avLst/>
              <a:gdLst>
                <a:gd name="T0" fmla="*/ 33 w 65"/>
                <a:gd name="T1" fmla="*/ 0 h 64"/>
                <a:gd name="T2" fmla="*/ 1 w 65"/>
                <a:gd name="T3" fmla="*/ 31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7" y="0"/>
                    <a:pt x="1" y="14"/>
                    <a:pt x="1" y="31"/>
                  </a:cubicBezTo>
                  <a:cubicBezTo>
                    <a:pt x="0" y="48"/>
                    <a:pt x="16" y="64"/>
                    <a:pt x="33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6"/>
                    <a:pt x="50" y="1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id="{97F3C69B-A231-69B9-B9CF-CC0509842A41}"/>
                </a:ext>
              </a:extLst>
            </p:cNvPr>
            <p:cNvSpPr/>
            <p:nvPr/>
          </p:nvSpPr>
          <p:spPr bwMode="auto">
            <a:xfrm>
              <a:off x="6835776" y="5942013"/>
              <a:ext cx="98425" cy="98425"/>
            </a:xfrm>
            <a:custGeom>
              <a:avLst/>
              <a:gdLst>
                <a:gd name="T0" fmla="*/ 33 w 65"/>
                <a:gd name="T1" fmla="*/ 0 h 65"/>
                <a:gd name="T2" fmla="*/ 1 w 65"/>
                <a:gd name="T3" fmla="*/ 32 h 65"/>
                <a:gd name="T4" fmla="*/ 34 w 65"/>
                <a:gd name="T5" fmla="*/ 64 h 65"/>
                <a:gd name="T6" fmla="*/ 65 w 65"/>
                <a:gd name="T7" fmla="*/ 32 h 65"/>
                <a:gd name="T8" fmla="*/ 33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3" y="0"/>
                  </a:moveTo>
                  <a:cubicBezTo>
                    <a:pt x="16" y="0"/>
                    <a:pt x="1" y="15"/>
                    <a:pt x="1" y="32"/>
                  </a:cubicBezTo>
                  <a:cubicBezTo>
                    <a:pt x="0" y="49"/>
                    <a:pt x="16" y="65"/>
                    <a:pt x="34" y="64"/>
                  </a:cubicBezTo>
                  <a:cubicBezTo>
                    <a:pt x="50" y="63"/>
                    <a:pt x="65" y="48"/>
                    <a:pt x="65" y="32"/>
                  </a:cubicBezTo>
                  <a:cubicBezTo>
                    <a:pt x="64" y="15"/>
                    <a:pt x="49" y="0"/>
                    <a:pt x="33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id="{2BF31FAB-B2AD-E25B-08B7-651735BD1F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5688" y="5343525"/>
              <a:ext cx="1085850" cy="992188"/>
            </a:xfrm>
            <a:custGeom>
              <a:avLst/>
              <a:gdLst>
                <a:gd name="T0" fmla="*/ 722 w 722"/>
                <a:gd name="T1" fmla="*/ 277 h 660"/>
                <a:gd name="T2" fmla="*/ 607 w 722"/>
                <a:gd name="T3" fmla="*/ 57 h 660"/>
                <a:gd name="T4" fmla="*/ 330 w 722"/>
                <a:gd name="T5" fmla="*/ 53 h 660"/>
                <a:gd name="T6" fmla="*/ 142 w 722"/>
                <a:gd name="T7" fmla="*/ 174 h 660"/>
                <a:gd name="T8" fmla="*/ 23 w 722"/>
                <a:gd name="T9" fmla="*/ 443 h 660"/>
                <a:gd name="T10" fmla="*/ 220 w 722"/>
                <a:gd name="T11" fmla="*/ 647 h 660"/>
                <a:gd name="T12" fmla="*/ 361 w 722"/>
                <a:gd name="T13" fmla="*/ 654 h 660"/>
                <a:gd name="T14" fmla="*/ 463 w 722"/>
                <a:gd name="T15" fmla="*/ 654 h 660"/>
                <a:gd name="T16" fmla="*/ 721 w 722"/>
                <a:gd name="T17" fmla="*/ 397 h 660"/>
                <a:gd name="T18" fmla="*/ 722 w 722"/>
                <a:gd name="T19" fmla="*/ 277 h 660"/>
                <a:gd name="T20" fmla="*/ 241 w 722"/>
                <a:gd name="T21" fmla="*/ 526 h 660"/>
                <a:gd name="T22" fmla="*/ 146 w 722"/>
                <a:gd name="T23" fmla="*/ 431 h 660"/>
                <a:gd name="T24" fmla="*/ 241 w 722"/>
                <a:gd name="T25" fmla="*/ 334 h 660"/>
                <a:gd name="T26" fmla="*/ 338 w 722"/>
                <a:gd name="T27" fmla="*/ 430 h 660"/>
                <a:gd name="T28" fmla="*/ 241 w 722"/>
                <a:gd name="T29" fmla="*/ 526 h 660"/>
                <a:gd name="T30" fmla="*/ 573 w 722"/>
                <a:gd name="T31" fmla="*/ 490 h 660"/>
                <a:gd name="T32" fmla="*/ 454 w 722"/>
                <a:gd name="T33" fmla="*/ 516 h 660"/>
                <a:gd name="T34" fmla="*/ 406 w 722"/>
                <a:gd name="T35" fmla="*/ 402 h 660"/>
                <a:gd name="T36" fmla="*/ 398 w 722"/>
                <a:gd name="T37" fmla="*/ 378 h 660"/>
                <a:gd name="T38" fmla="*/ 343 w 722"/>
                <a:gd name="T39" fmla="*/ 231 h 660"/>
                <a:gd name="T40" fmla="*/ 477 w 722"/>
                <a:gd name="T41" fmla="*/ 142 h 660"/>
                <a:gd name="T42" fmla="*/ 592 w 722"/>
                <a:gd name="T43" fmla="*/ 250 h 660"/>
                <a:gd name="T44" fmla="*/ 594 w 722"/>
                <a:gd name="T45" fmla="*/ 266 h 660"/>
                <a:gd name="T46" fmla="*/ 568 w 722"/>
                <a:gd name="T47" fmla="*/ 346 h 660"/>
                <a:gd name="T48" fmla="*/ 569 w 722"/>
                <a:gd name="T49" fmla="*/ 367 h 660"/>
                <a:gd name="T50" fmla="*/ 573 w 722"/>
                <a:gd name="T51" fmla="*/ 49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2" h="660">
                  <a:moveTo>
                    <a:pt x="722" y="277"/>
                  </a:moveTo>
                  <a:cubicBezTo>
                    <a:pt x="722" y="184"/>
                    <a:pt x="684" y="110"/>
                    <a:pt x="607" y="57"/>
                  </a:cubicBezTo>
                  <a:cubicBezTo>
                    <a:pt x="528" y="2"/>
                    <a:pt x="409" y="0"/>
                    <a:pt x="330" y="53"/>
                  </a:cubicBezTo>
                  <a:cubicBezTo>
                    <a:pt x="268" y="94"/>
                    <a:pt x="206" y="134"/>
                    <a:pt x="142" y="174"/>
                  </a:cubicBezTo>
                  <a:cubicBezTo>
                    <a:pt x="48" y="232"/>
                    <a:pt x="0" y="336"/>
                    <a:pt x="23" y="443"/>
                  </a:cubicBezTo>
                  <a:cubicBezTo>
                    <a:pt x="45" y="552"/>
                    <a:pt x="112" y="620"/>
                    <a:pt x="220" y="647"/>
                  </a:cubicBezTo>
                  <a:cubicBezTo>
                    <a:pt x="269" y="660"/>
                    <a:pt x="319" y="651"/>
                    <a:pt x="361" y="654"/>
                  </a:cubicBezTo>
                  <a:cubicBezTo>
                    <a:pt x="400" y="654"/>
                    <a:pt x="431" y="654"/>
                    <a:pt x="463" y="654"/>
                  </a:cubicBezTo>
                  <a:cubicBezTo>
                    <a:pt x="608" y="654"/>
                    <a:pt x="721" y="541"/>
                    <a:pt x="721" y="397"/>
                  </a:cubicBezTo>
                  <a:cubicBezTo>
                    <a:pt x="722" y="357"/>
                    <a:pt x="722" y="317"/>
                    <a:pt x="722" y="277"/>
                  </a:cubicBezTo>
                  <a:close/>
                  <a:moveTo>
                    <a:pt x="241" y="526"/>
                  </a:moveTo>
                  <a:cubicBezTo>
                    <a:pt x="188" y="526"/>
                    <a:pt x="146" y="484"/>
                    <a:pt x="146" y="431"/>
                  </a:cubicBezTo>
                  <a:cubicBezTo>
                    <a:pt x="145" y="377"/>
                    <a:pt x="188" y="334"/>
                    <a:pt x="241" y="334"/>
                  </a:cubicBezTo>
                  <a:cubicBezTo>
                    <a:pt x="295" y="334"/>
                    <a:pt x="338" y="377"/>
                    <a:pt x="338" y="430"/>
                  </a:cubicBezTo>
                  <a:cubicBezTo>
                    <a:pt x="338" y="484"/>
                    <a:pt x="295" y="526"/>
                    <a:pt x="241" y="526"/>
                  </a:cubicBezTo>
                  <a:close/>
                  <a:moveTo>
                    <a:pt x="573" y="490"/>
                  </a:moveTo>
                  <a:cubicBezTo>
                    <a:pt x="544" y="526"/>
                    <a:pt x="494" y="537"/>
                    <a:pt x="454" y="516"/>
                  </a:cubicBezTo>
                  <a:cubicBezTo>
                    <a:pt x="412" y="494"/>
                    <a:pt x="391" y="447"/>
                    <a:pt x="406" y="402"/>
                  </a:cubicBezTo>
                  <a:cubicBezTo>
                    <a:pt x="410" y="390"/>
                    <a:pt x="408" y="385"/>
                    <a:pt x="398" y="378"/>
                  </a:cubicBezTo>
                  <a:cubicBezTo>
                    <a:pt x="347" y="345"/>
                    <a:pt x="325" y="286"/>
                    <a:pt x="343" y="231"/>
                  </a:cubicBezTo>
                  <a:cubicBezTo>
                    <a:pt x="363" y="173"/>
                    <a:pt x="416" y="138"/>
                    <a:pt x="477" y="142"/>
                  </a:cubicBezTo>
                  <a:cubicBezTo>
                    <a:pt x="534" y="146"/>
                    <a:pt x="582" y="191"/>
                    <a:pt x="592" y="250"/>
                  </a:cubicBezTo>
                  <a:cubicBezTo>
                    <a:pt x="594" y="257"/>
                    <a:pt x="593" y="263"/>
                    <a:pt x="594" y="266"/>
                  </a:cubicBezTo>
                  <a:cubicBezTo>
                    <a:pt x="594" y="298"/>
                    <a:pt x="585" y="324"/>
                    <a:pt x="568" y="346"/>
                  </a:cubicBezTo>
                  <a:cubicBezTo>
                    <a:pt x="562" y="354"/>
                    <a:pt x="562" y="359"/>
                    <a:pt x="569" y="367"/>
                  </a:cubicBezTo>
                  <a:cubicBezTo>
                    <a:pt x="601" y="403"/>
                    <a:pt x="602" y="454"/>
                    <a:pt x="573" y="49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F9A034BE-BCA0-0085-9566-7EC650B3B930}"/>
                </a:ext>
              </a:extLst>
            </p:cNvPr>
            <p:cNvSpPr/>
            <p:nvPr/>
          </p:nvSpPr>
          <p:spPr bwMode="auto">
            <a:xfrm>
              <a:off x="5681663" y="6134100"/>
              <a:ext cx="96838" cy="98425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2 h 65"/>
                <a:gd name="T4" fmla="*/ 31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48"/>
                    <a:pt x="14" y="63"/>
                    <a:pt x="31" y="64"/>
                  </a:cubicBezTo>
                  <a:cubicBezTo>
                    <a:pt x="48" y="65"/>
                    <a:pt x="64" y="49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id="{BC18A687-866B-D53D-DBE3-826D2DA78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2738" y="5846763"/>
              <a:ext cx="674688" cy="673100"/>
            </a:xfrm>
            <a:custGeom>
              <a:avLst/>
              <a:gdLst>
                <a:gd name="T0" fmla="*/ 225 w 448"/>
                <a:gd name="T1" fmla="*/ 0 h 448"/>
                <a:gd name="T2" fmla="*/ 0 w 448"/>
                <a:gd name="T3" fmla="*/ 224 h 448"/>
                <a:gd name="T4" fmla="*/ 222 w 448"/>
                <a:gd name="T5" fmla="*/ 448 h 448"/>
                <a:gd name="T6" fmla="*/ 448 w 448"/>
                <a:gd name="T7" fmla="*/ 225 h 448"/>
                <a:gd name="T8" fmla="*/ 225 w 448"/>
                <a:gd name="T9" fmla="*/ 0 h 448"/>
                <a:gd name="T10" fmla="*/ 223 w 448"/>
                <a:gd name="T11" fmla="*/ 320 h 448"/>
                <a:gd name="T12" fmla="*/ 128 w 448"/>
                <a:gd name="T13" fmla="*/ 223 h 448"/>
                <a:gd name="T14" fmla="*/ 224 w 448"/>
                <a:gd name="T15" fmla="*/ 128 h 448"/>
                <a:gd name="T16" fmla="*/ 320 w 448"/>
                <a:gd name="T17" fmla="*/ 225 h 448"/>
                <a:gd name="T18" fmla="*/ 223 w 448"/>
                <a:gd name="T19" fmla="*/ 32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8">
                  <a:moveTo>
                    <a:pt x="225" y="0"/>
                  </a:moveTo>
                  <a:cubicBezTo>
                    <a:pt x="101" y="0"/>
                    <a:pt x="0" y="99"/>
                    <a:pt x="0" y="224"/>
                  </a:cubicBezTo>
                  <a:cubicBezTo>
                    <a:pt x="0" y="347"/>
                    <a:pt x="99" y="448"/>
                    <a:pt x="222" y="448"/>
                  </a:cubicBezTo>
                  <a:cubicBezTo>
                    <a:pt x="347" y="448"/>
                    <a:pt x="447" y="349"/>
                    <a:pt x="448" y="225"/>
                  </a:cubicBezTo>
                  <a:cubicBezTo>
                    <a:pt x="448" y="101"/>
                    <a:pt x="348" y="1"/>
                    <a:pt x="225" y="0"/>
                  </a:cubicBezTo>
                  <a:close/>
                  <a:moveTo>
                    <a:pt x="223" y="320"/>
                  </a:moveTo>
                  <a:cubicBezTo>
                    <a:pt x="170" y="320"/>
                    <a:pt x="128" y="277"/>
                    <a:pt x="128" y="223"/>
                  </a:cubicBezTo>
                  <a:cubicBezTo>
                    <a:pt x="128" y="170"/>
                    <a:pt x="171" y="128"/>
                    <a:pt x="224" y="128"/>
                  </a:cubicBezTo>
                  <a:cubicBezTo>
                    <a:pt x="277" y="128"/>
                    <a:pt x="320" y="171"/>
                    <a:pt x="320" y="225"/>
                  </a:cubicBezTo>
                  <a:cubicBezTo>
                    <a:pt x="320" y="278"/>
                    <a:pt x="277" y="320"/>
                    <a:pt x="223" y="320"/>
                  </a:cubicBezTo>
                  <a:close/>
                </a:path>
              </a:pathLst>
            </a:custGeom>
            <a:solidFill>
              <a:srgbClr val="F1B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464F17E1-84A9-CE1A-BCC2-15B570B2E9D0}"/>
                </a:ext>
              </a:extLst>
            </p:cNvPr>
            <p:cNvSpPr/>
            <p:nvPr/>
          </p:nvSpPr>
          <p:spPr bwMode="auto">
            <a:xfrm>
              <a:off x="6067426" y="5221288"/>
              <a:ext cx="95250" cy="95250"/>
            </a:xfrm>
            <a:custGeom>
              <a:avLst/>
              <a:gdLst>
                <a:gd name="T0" fmla="*/ 64 w 64"/>
                <a:gd name="T1" fmla="*/ 33 h 64"/>
                <a:gd name="T2" fmla="*/ 33 w 64"/>
                <a:gd name="T3" fmla="*/ 64 h 64"/>
                <a:gd name="T4" fmla="*/ 0 w 64"/>
                <a:gd name="T5" fmla="*/ 31 h 64"/>
                <a:gd name="T6" fmla="*/ 31 w 64"/>
                <a:gd name="T7" fmla="*/ 0 h 64"/>
                <a:gd name="T8" fmla="*/ 64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33"/>
                  </a:moveTo>
                  <a:cubicBezTo>
                    <a:pt x="64" y="64"/>
                    <a:pt x="64" y="64"/>
                    <a:pt x="33" y="64"/>
                  </a:cubicBezTo>
                  <a:cubicBezTo>
                    <a:pt x="0" y="64"/>
                    <a:pt x="0" y="64"/>
                    <a:pt x="0" y="31"/>
                  </a:cubicBezTo>
                  <a:cubicBezTo>
                    <a:pt x="0" y="0"/>
                    <a:pt x="0" y="0"/>
                    <a:pt x="31" y="0"/>
                  </a:cubicBezTo>
                  <a:cubicBezTo>
                    <a:pt x="64" y="0"/>
                    <a:pt x="64" y="0"/>
                    <a:pt x="64" y="3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34555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606586" y="309760"/>
            <a:ext cx="11573197" cy="724247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B4CB51C-D23D-4429-B974-F0F09F5E1B7A}"/>
              </a:ext>
            </a:extLst>
          </p:cNvPr>
          <p:cNvGrpSpPr/>
          <p:nvPr/>
        </p:nvGrpSpPr>
        <p:grpSpPr>
          <a:xfrm>
            <a:off x="8305461" y="1676864"/>
            <a:ext cx="2934851" cy="1165313"/>
            <a:chOff x="994277" y="3861048"/>
            <a:chExt cx="2050360" cy="116531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619327F-2DF7-4FBB-A12C-FFE68B109818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90CFC8-17C4-4AA8-A157-0522FF1EBDBA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22F434B-A32F-4381-B89C-C7907781A522}"/>
              </a:ext>
            </a:extLst>
          </p:cNvPr>
          <p:cNvGrpSpPr/>
          <p:nvPr/>
        </p:nvGrpSpPr>
        <p:grpSpPr>
          <a:xfrm>
            <a:off x="8305461" y="4871631"/>
            <a:ext cx="2934851" cy="1165313"/>
            <a:chOff x="994277" y="3861048"/>
            <a:chExt cx="2050360" cy="116531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87AA58-1551-451A-BB13-E6CF3B02F7B3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DDE794E-5763-4803-8793-57318BD65BC2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FC2FD3-A7AC-4F00-8FC8-75D8572E2AB7}"/>
              </a:ext>
            </a:extLst>
          </p:cNvPr>
          <p:cNvGrpSpPr/>
          <p:nvPr/>
        </p:nvGrpSpPr>
        <p:grpSpPr>
          <a:xfrm>
            <a:off x="963038" y="1676864"/>
            <a:ext cx="2934850" cy="1165313"/>
            <a:chOff x="994277" y="3861048"/>
            <a:chExt cx="2050360" cy="116531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95478D-1313-48E6-9135-59FB3A968D51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C32CBD-9C3E-4B1D-BC01-5221EB44FEC2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4F9120-1E17-4AA2-89F2-2F8C44540039}"/>
              </a:ext>
            </a:extLst>
          </p:cNvPr>
          <p:cNvGrpSpPr/>
          <p:nvPr/>
        </p:nvGrpSpPr>
        <p:grpSpPr>
          <a:xfrm>
            <a:off x="963038" y="4871631"/>
            <a:ext cx="2934850" cy="1165313"/>
            <a:chOff x="994277" y="3861048"/>
            <a:chExt cx="2050360" cy="116531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FC9BE15-D4BD-4224-BA0A-C3AF62A5487C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45D380-564A-461E-8FD5-27F2FE331199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62789F97-1364-82CB-E4AA-B29CDF946B49}"/>
              </a:ext>
            </a:extLst>
          </p:cNvPr>
          <p:cNvSpPr/>
          <p:nvPr/>
        </p:nvSpPr>
        <p:spPr bwMode="auto">
          <a:xfrm>
            <a:off x="5072063" y="2308225"/>
            <a:ext cx="2667000" cy="3111500"/>
          </a:xfrm>
          <a:custGeom>
            <a:avLst/>
            <a:gdLst>
              <a:gd name="T0" fmla="*/ 851 w 1844"/>
              <a:gd name="T1" fmla="*/ 0 h 2152"/>
              <a:gd name="T2" fmla="*/ 1424 w 1844"/>
              <a:gd name="T3" fmla="*/ 242 h 2152"/>
              <a:gd name="T4" fmla="*/ 1797 w 1844"/>
              <a:gd name="T5" fmla="*/ 882 h 2152"/>
              <a:gd name="T6" fmla="*/ 1663 w 1844"/>
              <a:gd name="T7" fmla="*/ 1622 h 2152"/>
              <a:gd name="T8" fmla="*/ 969 w 1844"/>
              <a:gd name="T9" fmla="*/ 2124 h 2152"/>
              <a:gd name="T10" fmla="*/ 745 w 1844"/>
              <a:gd name="T11" fmla="*/ 2150 h 2152"/>
              <a:gd name="T12" fmla="*/ 704 w 1844"/>
              <a:gd name="T13" fmla="*/ 2147 h 2152"/>
              <a:gd name="T14" fmla="*/ 658 w 1844"/>
              <a:gd name="T15" fmla="*/ 2124 h 2152"/>
              <a:gd name="T16" fmla="*/ 358 w 1844"/>
              <a:gd name="T17" fmla="*/ 1926 h 2152"/>
              <a:gd name="T18" fmla="*/ 298 w 1844"/>
              <a:gd name="T19" fmla="*/ 1867 h 2152"/>
              <a:gd name="T20" fmla="*/ 320 w 1844"/>
              <a:gd name="T21" fmla="*/ 1868 h 2152"/>
              <a:gd name="T22" fmla="*/ 364 w 1844"/>
              <a:gd name="T23" fmla="*/ 1836 h 2152"/>
              <a:gd name="T24" fmla="*/ 331 w 1844"/>
              <a:gd name="T25" fmla="*/ 1792 h 2152"/>
              <a:gd name="T26" fmla="*/ 287 w 1844"/>
              <a:gd name="T27" fmla="*/ 1826 h 2152"/>
              <a:gd name="T28" fmla="*/ 284 w 1844"/>
              <a:gd name="T29" fmla="*/ 1849 h 2152"/>
              <a:gd name="T30" fmla="*/ 175 w 1844"/>
              <a:gd name="T31" fmla="*/ 1713 h 2152"/>
              <a:gd name="T32" fmla="*/ 18 w 1844"/>
              <a:gd name="T33" fmla="*/ 1337 h 2152"/>
              <a:gd name="T34" fmla="*/ 14 w 1844"/>
              <a:gd name="T35" fmla="*/ 1328 h 2152"/>
              <a:gd name="T36" fmla="*/ 42 w 1844"/>
              <a:gd name="T37" fmla="*/ 1323 h 2152"/>
              <a:gd name="T38" fmla="*/ 324 w 1844"/>
              <a:gd name="T39" fmla="*/ 1241 h 2152"/>
              <a:gd name="T40" fmla="*/ 386 w 1844"/>
              <a:gd name="T41" fmla="*/ 1170 h 2152"/>
              <a:gd name="T42" fmla="*/ 339 w 1844"/>
              <a:gd name="T43" fmla="*/ 974 h 2152"/>
              <a:gd name="T44" fmla="*/ 152 w 1844"/>
              <a:gd name="T45" fmla="*/ 978 h 2152"/>
              <a:gd name="T46" fmla="*/ 138 w 1844"/>
              <a:gd name="T47" fmla="*/ 990 h 2152"/>
              <a:gd name="T48" fmla="*/ 1 w 1844"/>
              <a:gd name="T49" fmla="*/ 969 h 2152"/>
              <a:gd name="T50" fmla="*/ 0 w 1844"/>
              <a:gd name="T51" fmla="*/ 962 h 2152"/>
              <a:gd name="T52" fmla="*/ 37 w 1844"/>
              <a:gd name="T53" fmla="*/ 780 h 2152"/>
              <a:gd name="T54" fmla="*/ 52 w 1844"/>
              <a:gd name="T55" fmla="*/ 728 h 2152"/>
              <a:gd name="T56" fmla="*/ 69 w 1844"/>
              <a:gd name="T57" fmla="*/ 745 h 2152"/>
              <a:gd name="T58" fmla="*/ 340 w 1844"/>
              <a:gd name="T59" fmla="*/ 730 h 2152"/>
              <a:gd name="T60" fmla="*/ 594 w 1844"/>
              <a:gd name="T61" fmla="*/ 448 h 2152"/>
              <a:gd name="T62" fmla="*/ 769 w 1844"/>
              <a:gd name="T63" fmla="*/ 372 h 2152"/>
              <a:gd name="T64" fmla="*/ 886 w 1844"/>
              <a:gd name="T65" fmla="*/ 212 h 2152"/>
              <a:gd name="T66" fmla="*/ 719 w 1844"/>
              <a:gd name="T67" fmla="*/ 67 h 2152"/>
              <a:gd name="T68" fmla="*/ 672 w 1844"/>
              <a:gd name="T69" fmla="*/ 68 h 2152"/>
              <a:gd name="T70" fmla="*/ 723 w 1844"/>
              <a:gd name="T71" fmla="*/ 44 h 2152"/>
              <a:gd name="T72" fmla="*/ 844 w 1844"/>
              <a:gd name="T73" fmla="*/ 7 h 2152"/>
              <a:gd name="T74" fmla="*/ 851 w 1844"/>
              <a:gd name="T75" fmla="*/ 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44" h="2152">
                <a:moveTo>
                  <a:pt x="851" y="0"/>
                </a:moveTo>
                <a:cubicBezTo>
                  <a:pt x="1067" y="22"/>
                  <a:pt x="1259" y="104"/>
                  <a:pt x="1424" y="242"/>
                </a:cubicBezTo>
                <a:cubicBezTo>
                  <a:pt x="1625" y="410"/>
                  <a:pt x="1752" y="623"/>
                  <a:pt x="1797" y="882"/>
                </a:cubicBezTo>
                <a:cubicBezTo>
                  <a:pt x="1844" y="1145"/>
                  <a:pt x="1801" y="1394"/>
                  <a:pt x="1663" y="1622"/>
                </a:cubicBezTo>
                <a:cubicBezTo>
                  <a:pt x="1504" y="1887"/>
                  <a:pt x="1271" y="2055"/>
                  <a:pt x="969" y="2124"/>
                </a:cubicBezTo>
                <a:cubicBezTo>
                  <a:pt x="895" y="2141"/>
                  <a:pt x="820" y="2148"/>
                  <a:pt x="745" y="2150"/>
                </a:cubicBezTo>
                <a:cubicBezTo>
                  <a:pt x="731" y="2150"/>
                  <a:pt x="718" y="2152"/>
                  <a:pt x="704" y="2147"/>
                </a:cubicBezTo>
                <a:cubicBezTo>
                  <a:pt x="692" y="2133"/>
                  <a:pt x="674" y="2131"/>
                  <a:pt x="658" y="2124"/>
                </a:cubicBezTo>
                <a:cubicBezTo>
                  <a:pt x="547" y="2074"/>
                  <a:pt x="447" y="2009"/>
                  <a:pt x="358" y="1926"/>
                </a:cubicBezTo>
                <a:cubicBezTo>
                  <a:pt x="337" y="1907"/>
                  <a:pt x="315" y="1890"/>
                  <a:pt x="298" y="1867"/>
                </a:cubicBezTo>
                <a:cubicBezTo>
                  <a:pt x="305" y="1862"/>
                  <a:pt x="312" y="1867"/>
                  <a:pt x="320" y="1868"/>
                </a:cubicBezTo>
                <a:cubicBezTo>
                  <a:pt x="341" y="1871"/>
                  <a:pt x="361" y="1858"/>
                  <a:pt x="364" y="1836"/>
                </a:cubicBezTo>
                <a:cubicBezTo>
                  <a:pt x="368" y="1816"/>
                  <a:pt x="352" y="1794"/>
                  <a:pt x="331" y="1792"/>
                </a:cubicBezTo>
                <a:cubicBezTo>
                  <a:pt x="312" y="1789"/>
                  <a:pt x="291" y="1805"/>
                  <a:pt x="287" y="1826"/>
                </a:cubicBezTo>
                <a:cubicBezTo>
                  <a:pt x="286" y="1834"/>
                  <a:pt x="291" y="1842"/>
                  <a:pt x="284" y="1849"/>
                </a:cubicBezTo>
                <a:cubicBezTo>
                  <a:pt x="241" y="1810"/>
                  <a:pt x="207" y="1762"/>
                  <a:pt x="175" y="1713"/>
                </a:cubicBezTo>
                <a:cubicBezTo>
                  <a:pt x="99" y="1598"/>
                  <a:pt x="45" y="1473"/>
                  <a:pt x="18" y="1337"/>
                </a:cubicBezTo>
                <a:cubicBezTo>
                  <a:pt x="17" y="1334"/>
                  <a:pt x="16" y="1331"/>
                  <a:pt x="14" y="1328"/>
                </a:cubicBezTo>
                <a:cubicBezTo>
                  <a:pt x="23" y="1320"/>
                  <a:pt x="33" y="1322"/>
                  <a:pt x="42" y="1323"/>
                </a:cubicBezTo>
                <a:cubicBezTo>
                  <a:pt x="147" y="1333"/>
                  <a:pt x="241" y="1305"/>
                  <a:pt x="324" y="1241"/>
                </a:cubicBezTo>
                <a:cubicBezTo>
                  <a:pt x="350" y="1222"/>
                  <a:pt x="372" y="1199"/>
                  <a:pt x="386" y="1170"/>
                </a:cubicBezTo>
                <a:cubicBezTo>
                  <a:pt x="420" y="1102"/>
                  <a:pt x="402" y="1026"/>
                  <a:pt x="339" y="974"/>
                </a:cubicBezTo>
                <a:cubicBezTo>
                  <a:pt x="290" y="935"/>
                  <a:pt x="205" y="936"/>
                  <a:pt x="152" y="978"/>
                </a:cubicBezTo>
                <a:cubicBezTo>
                  <a:pt x="147" y="982"/>
                  <a:pt x="142" y="986"/>
                  <a:pt x="138" y="990"/>
                </a:cubicBezTo>
                <a:cubicBezTo>
                  <a:pt x="88" y="1032"/>
                  <a:pt x="42" y="1015"/>
                  <a:pt x="1" y="969"/>
                </a:cubicBezTo>
                <a:cubicBezTo>
                  <a:pt x="0" y="967"/>
                  <a:pt x="0" y="965"/>
                  <a:pt x="0" y="962"/>
                </a:cubicBezTo>
                <a:cubicBezTo>
                  <a:pt x="5" y="900"/>
                  <a:pt x="19" y="840"/>
                  <a:pt x="37" y="780"/>
                </a:cubicBezTo>
                <a:cubicBezTo>
                  <a:pt x="42" y="763"/>
                  <a:pt x="47" y="745"/>
                  <a:pt x="52" y="728"/>
                </a:cubicBezTo>
                <a:cubicBezTo>
                  <a:pt x="61" y="730"/>
                  <a:pt x="65" y="738"/>
                  <a:pt x="69" y="745"/>
                </a:cubicBezTo>
                <a:cubicBezTo>
                  <a:pt x="131" y="840"/>
                  <a:pt x="279" y="841"/>
                  <a:pt x="340" y="730"/>
                </a:cubicBezTo>
                <a:cubicBezTo>
                  <a:pt x="401" y="616"/>
                  <a:pt x="484" y="519"/>
                  <a:pt x="594" y="448"/>
                </a:cubicBezTo>
                <a:cubicBezTo>
                  <a:pt x="648" y="413"/>
                  <a:pt x="707" y="389"/>
                  <a:pt x="769" y="372"/>
                </a:cubicBezTo>
                <a:cubicBezTo>
                  <a:pt x="844" y="352"/>
                  <a:pt x="888" y="289"/>
                  <a:pt x="886" y="212"/>
                </a:cubicBezTo>
                <a:cubicBezTo>
                  <a:pt x="883" y="129"/>
                  <a:pt x="802" y="58"/>
                  <a:pt x="719" y="67"/>
                </a:cubicBezTo>
                <a:cubicBezTo>
                  <a:pt x="703" y="68"/>
                  <a:pt x="688" y="76"/>
                  <a:pt x="672" y="68"/>
                </a:cubicBezTo>
                <a:cubicBezTo>
                  <a:pt x="686" y="54"/>
                  <a:pt x="705" y="50"/>
                  <a:pt x="723" y="44"/>
                </a:cubicBezTo>
                <a:cubicBezTo>
                  <a:pt x="763" y="30"/>
                  <a:pt x="802" y="14"/>
                  <a:pt x="844" y="7"/>
                </a:cubicBezTo>
                <a:cubicBezTo>
                  <a:pt x="848" y="6"/>
                  <a:pt x="850" y="3"/>
                  <a:pt x="851" y="0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57" name="Grupo 56">
            <a:extLst>
              <a:ext uri="{FF2B5EF4-FFF2-40B4-BE49-F238E27FC236}">
                <a16:creationId xmlns:a16="http://schemas.microsoft.com/office/drawing/2014/main" id="{55E9B1EB-B7AE-798C-FCBF-74DC991A7AAD}"/>
              </a:ext>
            </a:extLst>
          </p:cNvPr>
          <p:cNvGrpSpPr/>
          <p:nvPr/>
        </p:nvGrpSpPr>
        <p:grpSpPr>
          <a:xfrm>
            <a:off x="4080626" y="2166937"/>
            <a:ext cx="4038153" cy="3411538"/>
            <a:chOff x="4080626" y="2166937"/>
            <a:chExt cx="4038153" cy="3411538"/>
          </a:xfrm>
        </p:grpSpPr>
        <p:cxnSp>
          <p:nvCxnSpPr>
            <p:cNvPr id="19" name="Elbow Connector 24">
              <a:extLst>
                <a:ext uri="{FF2B5EF4-FFF2-40B4-BE49-F238E27FC236}">
                  <a16:creationId xmlns:a16="http://schemas.microsoft.com/office/drawing/2014/main" id="{9CD8BE83-DFDD-4737-A4A6-A75DC993F2F4}"/>
                </a:ext>
              </a:extLst>
            </p:cNvPr>
            <p:cNvCxnSpPr/>
            <p:nvPr/>
          </p:nvCxnSpPr>
          <p:spPr>
            <a:xfrm flipV="1">
              <a:off x="4161512" y="5071542"/>
              <a:ext cx="648072" cy="203330"/>
            </a:xfrm>
            <a:prstGeom prst="bentConnector3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27">
              <a:extLst>
                <a:ext uri="{FF2B5EF4-FFF2-40B4-BE49-F238E27FC236}">
                  <a16:creationId xmlns:a16="http://schemas.microsoft.com/office/drawing/2014/main" id="{871036DB-F2BE-4673-AD4E-A36E577682DB}"/>
                </a:ext>
              </a:extLst>
            </p:cNvPr>
            <p:cNvCxnSpPr/>
            <p:nvPr/>
          </p:nvCxnSpPr>
          <p:spPr>
            <a:xfrm>
              <a:off x="4080626" y="2524628"/>
              <a:ext cx="648072" cy="196834"/>
            </a:xfrm>
            <a:prstGeom prst="bentConnector3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34">
              <a:extLst>
                <a:ext uri="{FF2B5EF4-FFF2-40B4-BE49-F238E27FC236}">
                  <a16:creationId xmlns:a16="http://schemas.microsoft.com/office/drawing/2014/main" id="{31BC9237-7571-4EE2-8811-316DDA46D50D}"/>
                </a:ext>
              </a:extLst>
            </p:cNvPr>
            <p:cNvCxnSpPr/>
            <p:nvPr/>
          </p:nvCxnSpPr>
          <p:spPr>
            <a:xfrm rot="10800000">
              <a:off x="7480268" y="5046866"/>
              <a:ext cx="638511" cy="196979"/>
            </a:xfrm>
            <a:prstGeom prst="bentConnector3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35">
              <a:extLst>
                <a:ext uri="{FF2B5EF4-FFF2-40B4-BE49-F238E27FC236}">
                  <a16:creationId xmlns:a16="http://schemas.microsoft.com/office/drawing/2014/main" id="{CDA4343B-358C-4244-9F59-F6CA76210B82}"/>
                </a:ext>
              </a:extLst>
            </p:cNvPr>
            <p:cNvCxnSpPr/>
            <p:nvPr/>
          </p:nvCxnSpPr>
          <p:spPr>
            <a:xfrm rot="10800000" flipV="1">
              <a:off x="7542713" y="2442236"/>
              <a:ext cx="576064" cy="196834"/>
            </a:xfrm>
            <a:prstGeom prst="bentConnector3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197BFD9-FB06-9BA5-C75E-ADDFDC776D2E}"/>
                </a:ext>
              </a:extLst>
            </p:cNvPr>
            <p:cNvSpPr/>
            <p:nvPr/>
          </p:nvSpPr>
          <p:spPr bwMode="auto">
            <a:xfrm>
              <a:off x="4445001" y="2166937"/>
              <a:ext cx="3394075" cy="3411538"/>
            </a:xfrm>
            <a:custGeom>
              <a:avLst/>
              <a:gdLst>
                <a:gd name="T0" fmla="*/ 1284 w 2347"/>
                <a:gd name="T1" fmla="*/ 98 h 2360"/>
                <a:gd name="T2" fmla="*/ 580 w 2347"/>
                <a:gd name="T3" fmla="*/ 269 h 2360"/>
                <a:gd name="T4" fmla="*/ 530 w 2347"/>
                <a:gd name="T5" fmla="*/ 300 h 2360"/>
                <a:gd name="T6" fmla="*/ 472 w 2347"/>
                <a:gd name="T7" fmla="*/ 285 h 2360"/>
                <a:gd name="T8" fmla="*/ 479 w 2347"/>
                <a:gd name="T9" fmla="*/ 227 h 2360"/>
                <a:gd name="T10" fmla="*/ 532 w 2347"/>
                <a:gd name="T11" fmla="*/ 188 h 2360"/>
                <a:gd name="T12" fmla="*/ 951 w 2347"/>
                <a:gd name="T13" fmla="*/ 21 h 2360"/>
                <a:gd name="T14" fmla="*/ 1078 w 2347"/>
                <a:gd name="T15" fmla="*/ 5 h 2360"/>
                <a:gd name="T16" fmla="*/ 1092 w 2347"/>
                <a:gd name="T17" fmla="*/ 0 h 2360"/>
                <a:gd name="T18" fmla="*/ 1256 w 2347"/>
                <a:gd name="T19" fmla="*/ 0 h 2360"/>
                <a:gd name="T20" fmla="*/ 1345 w 2347"/>
                <a:gd name="T21" fmla="*/ 13 h 2360"/>
                <a:gd name="T22" fmla="*/ 1848 w 2347"/>
                <a:gd name="T23" fmla="*/ 217 h 2360"/>
                <a:gd name="T24" fmla="*/ 2304 w 2347"/>
                <a:gd name="T25" fmla="*/ 883 h 2360"/>
                <a:gd name="T26" fmla="*/ 2335 w 2347"/>
                <a:gd name="T27" fmla="*/ 1263 h 2360"/>
                <a:gd name="T28" fmla="*/ 1732 w 2347"/>
                <a:gd name="T29" fmla="*/ 2196 h 2360"/>
                <a:gd name="T30" fmla="*/ 1308 w 2347"/>
                <a:gd name="T31" fmla="*/ 2332 h 2360"/>
                <a:gd name="T32" fmla="*/ 623 w 2347"/>
                <a:gd name="T33" fmla="*/ 2205 h 2360"/>
                <a:gd name="T34" fmla="*/ 188 w 2347"/>
                <a:gd name="T35" fmla="*/ 1805 h 2360"/>
                <a:gd name="T36" fmla="*/ 16 w 2347"/>
                <a:gd name="T37" fmla="*/ 1366 h 2360"/>
                <a:gd name="T38" fmla="*/ 4 w 2347"/>
                <a:gd name="T39" fmla="*/ 1267 h 2360"/>
                <a:gd name="T40" fmla="*/ 0 w 2347"/>
                <a:gd name="T41" fmla="*/ 1253 h 2360"/>
                <a:gd name="T42" fmla="*/ 0 w 2347"/>
                <a:gd name="T43" fmla="*/ 1074 h 2360"/>
                <a:gd name="T44" fmla="*/ 13 w 2347"/>
                <a:gd name="T45" fmla="*/ 995 h 2360"/>
                <a:gd name="T46" fmla="*/ 203 w 2347"/>
                <a:gd name="T47" fmla="*/ 511 h 2360"/>
                <a:gd name="T48" fmla="*/ 268 w 2347"/>
                <a:gd name="T49" fmla="*/ 495 h 2360"/>
                <a:gd name="T50" fmla="*/ 280 w 2347"/>
                <a:gd name="T51" fmla="*/ 561 h 2360"/>
                <a:gd name="T52" fmla="*/ 217 w 2347"/>
                <a:gd name="T53" fmla="*/ 667 h 2360"/>
                <a:gd name="T54" fmla="*/ 106 w 2347"/>
                <a:gd name="T55" fmla="*/ 994 h 2360"/>
                <a:gd name="T56" fmla="*/ 103 w 2347"/>
                <a:gd name="T57" fmla="*/ 1319 h 2360"/>
                <a:gd name="T58" fmla="*/ 220 w 2347"/>
                <a:gd name="T59" fmla="*/ 1678 h 2360"/>
                <a:gd name="T60" fmla="*/ 795 w 2347"/>
                <a:gd name="T61" fmla="*/ 2180 h 2360"/>
                <a:gd name="T62" fmla="*/ 1137 w 2347"/>
                <a:gd name="T63" fmla="*/ 2245 h 2360"/>
                <a:gd name="T64" fmla="*/ 1242 w 2347"/>
                <a:gd name="T65" fmla="*/ 2239 h 2360"/>
                <a:gd name="T66" fmla="*/ 1604 w 2347"/>
                <a:gd name="T67" fmla="*/ 2150 h 2360"/>
                <a:gd name="T68" fmla="*/ 1935 w 2347"/>
                <a:gd name="T69" fmla="*/ 1920 h 2360"/>
                <a:gd name="T70" fmla="*/ 2207 w 2347"/>
                <a:gd name="T71" fmla="*/ 1443 h 2360"/>
                <a:gd name="T72" fmla="*/ 2241 w 2347"/>
                <a:gd name="T73" fmla="*/ 1123 h 2360"/>
                <a:gd name="T74" fmla="*/ 1982 w 2347"/>
                <a:gd name="T75" fmla="*/ 471 h 2360"/>
                <a:gd name="T76" fmla="*/ 1524 w 2347"/>
                <a:gd name="T77" fmla="*/ 157 h 2360"/>
                <a:gd name="T78" fmla="*/ 1307 w 2347"/>
                <a:gd name="T79" fmla="*/ 107 h 2360"/>
                <a:gd name="T80" fmla="*/ 1284 w 2347"/>
                <a:gd name="T81" fmla="*/ 9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7" h="2360">
                  <a:moveTo>
                    <a:pt x="1284" y="98"/>
                  </a:moveTo>
                  <a:cubicBezTo>
                    <a:pt x="1029" y="72"/>
                    <a:pt x="795" y="129"/>
                    <a:pt x="580" y="269"/>
                  </a:cubicBezTo>
                  <a:cubicBezTo>
                    <a:pt x="564" y="280"/>
                    <a:pt x="548" y="291"/>
                    <a:pt x="530" y="300"/>
                  </a:cubicBezTo>
                  <a:cubicBezTo>
                    <a:pt x="509" y="311"/>
                    <a:pt x="485" y="304"/>
                    <a:pt x="472" y="285"/>
                  </a:cubicBezTo>
                  <a:cubicBezTo>
                    <a:pt x="460" y="268"/>
                    <a:pt x="462" y="242"/>
                    <a:pt x="479" y="227"/>
                  </a:cubicBezTo>
                  <a:cubicBezTo>
                    <a:pt x="496" y="213"/>
                    <a:pt x="514" y="200"/>
                    <a:pt x="532" y="188"/>
                  </a:cubicBezTo>
                  <a:cubicBezTo>
                    <a:pt x="661" y="106"/>
                    <a:pt x="801" y="50"/>
                    <a:pt x="951" y="21"/>
                  </a:cubicBezTo>
                  <a:cubicBezTo>
                    <a:pt x="993" y="13"/>
                    <a:pt x="1035" y="5"/>
                    <a:pt x="1078" y="5"/>
                  </a:cubicBezTo>
                  <a:cubicBezTo>
                    <a:pt x="1082" y="5"/>
                    <a:pt x="1088" y="7"/>
                    <a:pt x="1092" y="0"/>
                  </a:cubicBezTo>
                  <a:cubicBezTo>
                    <a:pt x="1147" y="0"/>
                    <a:pt x="1201" y="0"/>
                    <a:pt x="1256" y="0"/>
                  </a:cubicBezTo>
                  <a:cubicBezTo>
                    <a:pt x="1285" y="9"/>
                    <a:pt x="1316" y="9"/>
                    <a:pt x="1345" y="13"/>
                  </a:cubicBezTo>
                  <a:cubicBezTo>
                    <a:pt x="1529" y="41"/>
                    <a:pt x="1697" y="109"/>
                    <a:pt x="1848" y="217"/>
                  </a:cubicBezTo>
                  <a:cubicBezTo>
                    <a:pt x="2080" y="384"/>
                    <a:pt x="2233" y="606"/>
                    <a:pt x="2304" y="883"/>
                  </a:cubicBezTo>
                  <a:cubicBezTo>
                    <a:pt x="2336" y="1008"/>
                    <a:pt x="2347" y="1135"/>
                    <a:pt x="2335" y="1263"/>
                  </a:cubicBezTo>
                  <a:cubicBezTo>
                    <a:pt x="2296" y="1678"/>
                    <a:pt x="2091" y="1988"/>
                    <a:pt x="1732" y="2196"/>
                  </a:cubicBezTo>
                  <a:cubicBezTo>
                    <a:pt x="1601" y="2272"/>
                    <a:pt x="1458" y="2314"/>
                    <a:pt x="1308" y="2332"/>
                  </a:cubicBezTo>
                  <a:cubicBezTo>
                    <a:pt x="1067" y="2360"/>
                    <a:pt x="838" y="2318"/>
                    <a:pt x="623" y="2205"/>
                  </a:cubicBezTo>
                  <a:cubicBezTo>
                    <a:pt x="443" y="2110"/>
                    <a:pt x="298" y="1977"/>
                    <a:pt x="188" y="1805"/>
                  </a:cubicBezTo>
                  <a:cubicBezTo>
                    <a:pt x="101" y="1671"/>
                    <a:pt x="43" y="1524"/>
                    <a:pt x="16" y="1366"/>
                  </a:cubicBezTo>
                  <a:cubicBezTo>
                    <a:pt x="11" y="1333"/>
                    <a:pt x="8" y="1300"/>
                    <a:pt x="4" y="1267"/>
                  </a:cubicBezTo>
                  <a:cubicBezTo>
                    <a:pt x="3" y="1262"/>
                    <a:pt x="6" y="1256"/>
                    <a:pt x="0" y="1253"/>
                  </a:cubicBezTo>
                  <a:cubicBezTo>
                    <a:pt x="0" y="1193"/>
                    <a:pt x="0" y="1134"/>
                    <a:pt x="0" y="1074"/>
                  </a:cubicBezTo>
                  <a:cubicBezTo>
                    <a:pt x="11" y="1049"/>
                    <a:pt x="9" y="1022"/>
                    <a:pt x="13" y="995"/>
                  </a:cubicBezTo>
                  <a:cubicBezTo>
                    <a:pt x="40" y="819"/>
                    <a:pt x="103" y="658"/>
                    <a:pt x="203" y="511"/>
                  </a:cubicBezTo>
                  <a:cubicBezTo>
                    <a:pt x="219" y="487"/>
                    <a:pt x="247" y="481"/>
                    <a:pt x="268" y="495"/>
                  </a:cubicBezTo>
                  <a:cubicBezTo>
                    <a:pt x="290" y="509"/>
                    <a:pt x="295" y="536"/>
                    <a:pt x="280" y="561"/>
                  </a:cubicBezTo>
                  <a:cubicBezTo>
                    <a:pt x="259" y="597"/>
                    <a:pt x="236" y="631"/>
                    <a:pt x="217" y="667"/>
                  </a:cubicBezTo>
                  <a:cubicBezTo>
                    <a:pt x="162" y="770"/>
                    <a:pt x="125" y="879"/>
                    <a:pt x="106" y="994"/>
                  </a:cubicBezTo>
                  <a:cubicBezTo>
                    <a:pt x="89" y="1102"/>
                    <a:pt x="87" y="1210"/>
                    <a:pt x="103" y="1319"/>
                  </a:cubicBezTo>
                  <a:cubicBezTo>
                    <a:pt x="121" y="1446"/>
                    <a:pt x="159" y="1566"/>
                    <a:pt x="220" y="1678"/>
                  </a:cubicBezTo>
                  <a:cubicBezTo>
                    <a:pt x="350" y="1916"/>
                    <a:pt x="541" y="2085"/>
                    <a:pt x="795" y="2180"/>
                  </a:cubicBezTo>
                  <a:cubicBezTo>
                    <a:pt x="905" y="2221"/>
                    <a:pt x="1019" y="2245"/>
                    <a:pt x="1137" y="2245"/>
                  </a:cubicBezTo>
                  <a:cubicBezTo>
                    <a:pt x="1172" y="2240"/>
                    <a:pt x="1207" y="2241"/>
                    <a:pt x="1242" y="2239"/>
                  </a:cubicBezTo>
                  <a:cubicBezTo>
                    <a:pt x="1368" y="2231"/>
                    <a:pt x="1489" y="2201"/>
                    <a:pt x="1604" y="2150"/>
                  </a:cubicBezTo>
                  <a:cubicBezTo>
                    <a:pt x="1729" y="2095"/>
                    <a:pt x="1840" y="2019"/>
                    <a:pt x="1935" y="1920"/>
                  </a:cubicBezTo>
                  <a:cubicBezTo>
                    <a:pt x="2067" y="1785"/>
                    <a:pt x="2158" y="1626"/>
                    <a:pt x="2207" y="1443"/>
                  </a:cubicBezTo>
                  <a:cubicBezTo>
                    <a:pt x="2234" y="1338"/>
                    <a:pt x="2248" y="1231"/>
                    <a:pt x="2241" y="1123"/>
                  </a:cubicBezTo>
                  <a:cubicBezTo>
                    <a:pt x="2227" y="877"/>
                    <a:pt x="2145" y="658"/>
                    <a:pt x="1982" y="471"/>
                  </a:cubicBezTo>
                  <a:cubicBezTo>
                    <a:pt x="1856" y="327"/>
                    <a:pt x="1704" y="221"/>
                    <a:pt x="1524" y="157"/>
                  </a:cubicBezTo>
                  <a:cubicBezTo>
                    <a:pt x="1454" y="132"/>
                    <a:pt x="1381" y="113"/>
                    <a:pt x="1307" y="107"/>
                  </a:cubicBezTo>
                  <a:cubicBezTo>
                    <a:pt x="1298" y="106"/>
                    <a:pt x="1290" y="104"/>
                    <a:pt x="1284" y="98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36D3B0DB-8A6A-F049-042A-5FA2EF30E51E}"/>
                </a:ext>
              </a:extLst>
            </p:cNvPr>
            <p:cNvSpPr/>
            <p:nvPr/>
          </p:nvSpPr>
          <p:spPr bwMode="auto">
            <a:xfrm>
              <a:off x="5113338" y="2387600"/>
              <a:ext cx="1257300" cy="1141413"/>
            </a:xfrm>
            <a:custGeom>
              <a:avLst/>
              <a:gdLst>
                <a:gd name="T0" fmla="*/ 643 w 869"/>
                <a:gd name="T1" fmla="*/ 13 h 789"/>
                <a:gd name="T2" fmla="*/ 772 w 869"/>
                <a:gd name="T3" fmla="*/ 21 h 789"/>
                <a:gd name="T4" fmla="*/ 863 w 869"/>
                <a:gd name="T5" fmla="*/ 186 h 789"/>
                <a:gd name="T6" fmla="*/ 745 w 869"/>
                <a:gd name="T7" fmla="*/ 322 h 789"/>
                <a:gd name="T8" fmla="*/ 578 w 869"/>
                <a:gd name="T9" fmla="*/ 391 h 789"/>
                <a:gd name="T10" fmla="*/ 336 w 869"/>
                <a:gd name="T11" fmla="*/ 641 h 789"/>
                <a:gd name="T12" fmla="*/ 272 w 869"/>
                <a:gd name="T13" fmla="*/ 731 h 789"/>
                <a:gd name="T14" fmla="*/ 23 w 869"/>
                <a:gd name="T15" fmla="*/ 673 h 789"/>
                <a:gd name="T16" fmla="*/ 34 w 869"/>
                <a:gd name="T17" fmla="*/ 514 h 789"/>
                <a:gd name="T18" fmla="*/ 442 w 869"/>
                <a:gd name="T19" fmla="*/ 94 h 789"/>
                <a:gd name="T20" fmla="*/ 643 w 869"/>
                <a:gd name="T21" fmla="*/ 1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9" h="789">
                  <a:moveTo>
                    <a:pt x="643" y="13"/>
                  </a:moveTo>
                  <a:cubicBezTo>
                    <a:pt x="687" y="3"/>
                    <a:pt x="730" y="0"/>
                    <a:pt x="772" y="21"/>
                  </a:cubicBezTo>
                  <a:cubicBezTo>
                    <a:pt x="834" y="52"/>
                    <a:pt x="869" y="115"/>
                    <a:pt x="863" y="186"/>
                  </a:cubicBezTo>
                  <a:cubicBezTo>
                    <a:pt x="857" y="248"/>
                    <a:pt x="809" y="305"/>
                    <a:pt x="745" y="322"/>
                  </a:cubicBezTo>
                  <a:cubicBezTo>
                    <a:pt x="687" y="338"/>
                    <a:pt x="630" y="359"/>
                    <a:pt x="578" y="391"/>
                  </a:cubicBezTo>
                  <a:cubicBezTo>
                    <a:pt x="477" y="454"/>
                    <a:pt x="399" y="541"/>
                    <a:pt x="336" y="641"/>
                  </a:cubicBezTo>
                  <a:cubicBezTo>
                    <a:pt x="317" y="673"/>
                    <a:pt x="302" y="707"/>
                    <a:pt x="272" y="731"/>
                  </a:cubicBezTo>
                  <a:cubicBezTo>
                    <a:pt x="198" y="789"/>
                    <a:pt x="79" y="778"/>
                    <a:pt x="23" y="673"/>
                  </a:cubicBezTo>
                  <a:cubicBezTo>
                    <a:pt x="0" y="618"/>
                    <a:pt x="5" y="565"/>
                    <a:pt x="34" y="514"/>
                  </a:cubicBezTo>
                  <a:cubicBezTo>
                    <a:pt x="134" y="339"/>
                    <a:pt x="266" y="195"/>
                    <a:pt x="442" y="94"/>
                  </a:cubicBezTo>
                  <a:cubicBezTo>
                    <a:pt x="505" y="58"/>
                    <a:pt x="573" y="33"/>
                    <a:pt x="643" y="13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97160028-6EEA-7EB1-E4B5-DE5D2D1AC191}"/>
                </a:ext>
              </a:extLst>
            </p:cNvPr>
            <p:cNvSpPr/>
            <p:nvPr/>
          </p:nvSpPr>
          <p:spPr bwMode="auto">
            <a:xfrm>
              <a:off x="4694238" y="3649663"/>
              <a:ext cx="971550" cy="598488"/>
            </a:xfrm>
            <a:custGeom>
              <a:avLst/>
              <a:gdLst>
                <a:gd name="T0" fmla="*/ 261 w 672"/>
                <a:gd name="T1" fmla="*/ 35 h 414"/>
                <a:gd name="T2" fmla="*/ 266 w 672"/>
                <a:gd name="T3" fmla="*/ 40 h 414"/>
                <a:gd name="T4" fmla="*/ 414 w 672"/>
                <a:gd name="T5" fmla="*/ 44 h 414"/>
                <a:gd name="T6" fmla="*/ 589 w 672"/>
                <a:gd name="T7" fmla="*/ 34 h 414"/>
                <a:gd name="T8" fmla="*/ 669 w 672"/>
                <a:gd name="T9" fmla="*/ 184 h 414"/>
                <a:gd name="T10" fmla="*/ 612 w 672"/>
                <a:gd name="T11" fmla="*/ 298 h 414"/>
                <a:gd name="T12" fmla="*/ 298 w 672"/>
                <a:gd name="T13" fmla="*/ 402 h 414"/>
                <a:gd name="T14" fmla="*/ 275 w 672"/>
                <a:gd name="T15" fmla="*/ 401 h 414"/>
                <a:gd name="T16" fmla="*/ 93 w 672"/>
                <a:gd name="T17" fmla="*/ 319 h 414"/>
                <a:gd name="T18" fmla="*/ 14 w 672"/>
                <a:gd name="T19" fmla="*/ 194 h 414"/>
                <a:gd name="T20" fmla="*/ 182 w 672"/>
                <a:gd name="T21" fmla="*/ 12 h 414"/>
                <a:gd name="T22" fmla="*/ 261 w 672"/>
                <a:gd name="T23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2" h="413">
                  <a:moveTo>
                    <a:pt x="261" y="35"/>
                  </a:moveTo>
                  <a:cubicBezTo>
                    <a:pt x="263" y="37"/>
                    <a:pt x="264" y="39"/>
                    <a:pt x="266" y="40"/>
                  </a:cubicBezTo>
                  <a:cubicBezTo>
                    <a:pt x="319" y="89"/>
                    <a:pt x="352" y="95"/>
                    <a:pt x="414" y="44"/>
                  </a:cubicBezTo>
                  <a:cubicBezTo>
                    <a:pt x="467" y="1"/>
                    <a:pt x="530" y="0"/>
                    <a:pt x="589" y="34"/>
                  </a:cubicBezTo>
                  <a:cubicBezTo>
                    <a:pt x="646" y="67"/>
                    <a:pt x="672" y="118"/>
                    <a:pt x="669" y="184"/>
                  </a:cubicBezTo>
                  <a:cubicBezTo>
                    <a:pt x="667" y="230"/>
                    <a:pt x="646" y="268"/>
                    <a:pt x="612" y="298"/>
                  </a:cubicBezTo>
                  <a:cubicBezTo>
                    <a:pt x="523" y="379"/>
                    <a:pt x="418" y="414"/>
                    <a:pt x="298" y="402"/>
                  </a:cubicBezTo>
                  <a:cubicBezTo>
                    <a:pt x="290" y="401"/>
                    <a:pt x="283" y="401"/>
                    <a:pt x="275" y="401"/>
                  </a:cubicBezTo>
                  <a:cubicBezTo>
                    <a:pt x="209" y="387"/>
                    <a:pt x="147" y="362"/>
                    <a:pt x="93" y="319"/>
                  </a:cubicBezTo>
                  <a:cubicBezTo>
                    <a:pt x="53" y="286"/>
                    <a:pt x="21" y="249"/>
                    <a:pt x="14" y="194"/>
                  </a:cubicBezTo>
                  <a:cubicBezTo>
                    <a:pt x="0" y="95"/>
                    <a:pt x="82" y="6"/>
                    <a:pt x="182" y="12"/>
                  </a:cubicBezTo>
                  <a:cubicBezTo>
                    <a:pt x="211" y="13"/>
                    <a:pt x="236" y="23"/>
                    <a:pt x="261" y="35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D6D6583-C617-2BCD-38C1-AAA3F331F7FB}"/>
                </a:ext>
              </a:extLst>
            </p:cNvPr>
            <p:cNvSpPr/>
            <p:nvPr/>
          </p:nvSpPr>
          <p:spPr bwMode="auto">
            <a:xfrm>
              <a:off x="4919663" y="2638425"/>
              <a:ext cx="138113" cy="138113"/>
            </a:xfrm>
            <a:custGeom>
              <a:avLst/>
              <a:gdLst>
                <a:gd name="T0" fmla="*/ 46 w 96"/>
                <a:gd name="T1" fmla="*/ 95 h 95"/>
                <a:gd name="T2" fmla="*/ 1 w 96"/>
                <a:gd name="T3" fmla="*/ 48 h 95"/>
                <a:gd name="T4" fmla="*/ 50 w 96"/>
                <a:gd name="T5" fmla="*/ 1 h 95"/>
                <a:gd name="T6" fmla="*/ 96 w 96"/>
                <a:gd name="T7" fmla="*/ 48 h 95"/>
                <a:gd name="T8" fmla="*/ 46 w 96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5">
                  <a:moveTo>
                    <a:pt x="46" y="95"/>
                  </a:moveTo>
                  <a:cubicBezTo>
                    <a:pt x="21" y="95"/>
                    <a:pt x="0" y="73"/>
                    <a:pt x="1" y="48"/>
                  </a:cubicBezTo>
                  <a:cubicBezTo>
                    <a:pt x="1" y="24"/>
                    <a:pt x="26" y="0"/>
                    <a:pt x="50" y="1"/>
                  </a:cubicBezTo>
                  <a:cubicBezTo>
                    <a:pt x="74" y="1"/>
                    <a:pt x="96" y="24"/>
                    <a:pt x="96" y="48"/>
                  </a:cubicBezTo>
                  <a:cubicBezTo>
                    <a:pt x="95" y="73"/>
                    <a:pt x="72" y="95"/>
                    <a:pt x="46" y="95"/>
                  </a:cubicBezTo>
                  <a:close/>
                </a:path>
              </a:pathLst>
            </a:custGeom>
            <a:solidFill>
              <a:srgbClr val="04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9A5F746-9D0D-0320-CEDB-DC78C5C6436F}"/>
                </a:ext>
              </a:extLst>
            </p:cNvPr>
            <p:cNvSpPr/>
            <p:nvPr/>
          </p:nvSpPr>
          <p:spPr bwMode="auto">
            <a:xfrm>
              <a:off x="4900613" y="4313238"/>
              <a:ext cx="133350" cy="133350"/>
            </a:xfrm>
            <a:custGeom>
              <a:avLst/>
              <a:gdLst>
                <a:gd name="T0" fmla="*/ 46 w 92"/>
                <a:gd name="T1" fmla="*/ 0 h 92"/>
                <a:gd name="T2" fmla="*/ 92 w 92"/>
                <a:gd name="T3" fmla="*/ 46 h 92"/>
                <a:gd name="T4" fmla="*/ 46 w 92"/>
                <a:gd name="T5" fmla="*/ 92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73" y="0"/>
                    <a:pt x="92" y="20"/>
                    <a:pt x="92" y="46"/>
                  </a:cubicBezTo>
                  <a:cubicBezTo>
                    <a:pt x="92" y="71"/>
                    <a:pt x="70" y="92"/>
                    <a:pt x="46" y="92"/>
                  </a:cubicBezTo>
                  <a:cubicBezTo>
                    <a:pt x="22" y="91"/>
                    <a:pt x="1" y="69"/>
                    <a:pt x="0" y="46"/>
                  </a:cubicBezTo>
                  <a:cubicBezTo>
                    <a:pt x="0" y="22"/>
                    <a:pt x="21" y="0"/>
                    <a:pt x="46" y="0"/>
                  </a:cubicBezTo>
                  <a:close/>
                </a:path>
              </a:pathLst>
            </a:custGeom>
            <a:solidFill>
              <a:srgbClr val="05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D7010C6-8E5B-AE45-89C0-BA42DC0BBADA}"/>
                </a:ext>
              </a:extLst>
            </p:cNvPr>
            <p:cNvSpPr/>
            <p:nvPr/>
          </p:nvSpPr>
          <p:spPr bwMode="auto">
            <a:xfrm>
              <a:off x="5473701" y="4884738"/>
              <a:ext cx="139700" cy="141288"/>
            </a:xfrm>
            <a:custGeom>
              <a:avLst/>
              <a:gdLst>
                <a:gd name="T0" fmla="*/ 6 w 97"/>
                <a:gd name="T1" fmla="*/ 67 h 97"/>
                <a:gd name="T2" fmla="*/ 39 w 97"/>
                <a:gd name="T3" fmla="*/ 4 h 97"/>
                <a:gd name="T4" fmla="*/ 86 w 97"/>
                <a:gd name="T5" fmla="*/ 24 h 97"/>
                <a:gd name="T6" fmla="*/ 84 w 97"/>
                <a:gd name="T7" fmla="*/ 75 h 97"/>
                <a:gd name="T8" fmla="*/ 34 w 97"/>
                <a:gd name="T9" fmla="*/ 91 h 97"/>
                <a:gd name="T10" fmla="*/ 20 w 97"/>
                <a:gd name="T11" fmla="*/ 85 h 97"/>
                <a:gd name="T12" fmla="*/ 6 w 97"/>
                <a:gd name="T13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7">
                  <a:moveTo>
                    <a:pt x="6" y="67"/>
                  </a:moveTo>
                  <a:cubicBezTo>
                    <a:pt x="0" y="32"/>
                    <a:pt x="12" y="9"/>
                    <a:pt x="39" y="4"/>
                  </a:cubicBezTo>
                  <a:cubicBezTo>
                    <a:pt x="59" y="0"/>
                    <a:pt x="75" y="7"/>
                    <a:pt x="86" y="24"/>
                  </a:cubicBezTo>
                  <a:cubicBezTo>
                    <a:pt x="97" y="41"/>
                    <a:pt x="97" y="58"/>
                    <a:pt x="84" y="75"/>
                  </a:cubicBezTo>
                  <a:cubicBezTo>
                    <a:pt x="71" y="91"/>
                    <a:pt x="55" y="97"/>
                    <a:pt x="34" y="91"/>
                  </a:cubicBezTo>
                  <a:cubicBezTo>
                    <a:pt x="30" y="89"/>
                    <a:pt x="25" y="87"/>
                    <a:pt x="20" y="85"/>
                  </a:cubicBezTo>
                  <a:cubicBezTo>
                    <a:pt x="15" y="79"/>
                    <a:pt x="11" y="73"/>
                    <a:pt x="6" y="67"/>
                  </a:cubicBezTo>
                  <a:close/>
                </a:path>
              </a:pathLst>
            </a:custGeom>
            <a:solidFill>
              <a:srgbClr val="03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A2258A53-5D49-9385-53F9-7CB6C97A36BC}"/>
                </a:ext>
              </a:extLst>
            </p:cNvPr>
            <p:cNvSpPr/>
            <p:nvPr/>
          </p:nvSpPr>
          <p:spPr bwMode="auto">
            <a:xfrm>
              <a:off x="5743576" y="3054350"/>
              <a:ext cx="850900" cy="2254250"/>
            </a:xfrm>
            <a:custGeom>
              <a:avLst/>
              <a:gdLst>
                <a:gd name="T0" fmla="*/ 1 w 588"/>
                <a:gd name="T1" fmla="*/ 765 h 1559"/>
                <a:gd name="T2" fmla="*/ 286 w 588"/>
                <a:gd name="T3" fmla="*/ 69 h 1559"/>
                <a:gd name="T4" fmla="*/ 467 w 588"/>
                <a:gd name="T5" fmla="*/ 24 h 1559"/>
                <a:gd name="T6" fmla="*/ 576 w 588"/>
                <a:gd name="T7" fmla="*/ 163 h 1559"/>
                <a:gd name="T8" fmla="*/ 541 w 588"/>
                <a:gd name="T9" fmla="*/ 284 h 1559"/>
                <a:gd name="T10" fmla="*/ 420 w 588"/>
                <a:gd name="T11" fmla="*/ 444 h 1559"/>
                <a:gd name="T12" fmla="*/ 343 w 588"/>
                <a:gd name="T13" fmla="*/ 855 h 1559"/>
                <a:gd name="T14" fmla="*/ 526 w 588"/>
                <a:gd name="T15" fmla="*/ 1228 h 1559"/>
                <a:gd name="T16" fmla="*/ 572 w 588"/>
                <a:gd name="T17" fmla="*/ 1392 h 1559"/>
                <a:gd name="T18" fmla="*/ 289 w 588"/>
                <a:gd name="T19" fmla="*/ 1465 h 1559"/>
                <a:gd name="T20" fmla="*/ 15 w 588"/>
                <a:gd name="T21" fmla="*/ 933 h 1559"/>
                <a:gd name="T22" fmla="*/ 1 w 588"/>
                <a:gd name="T23" fmla="*/ 765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8" h="1559">
                  <a:moveTo>
                    <a:pt x="1" y="765"/>
                  </a:moveTo>
                  <a:cubicBezTo>
                    <a:pt x="4" y="496"/>
                    <a:pt x="98" y="263"/>
                    <a:pt x="286" y="69"/>
                  </a:cubicBezTo>
                  <a:cubicBezTo>
                    <a:pt x="336" y="17"/>
                    <a:pt x="398" y="0"/>
                    <a:pt x="467" y="24"/>
                  </a:cubicBezTo>
                  <a:cubicBezTo>
                    <a:pt x="531" y="47"/>
                    <a:pt x="567" y="96"/>
                    <a:pt x="576" y="163"/>
                  </a:cubicBezTo>
                  <a:cubicBezTo>
                    <a:pt x="582" y="208"/>
                    <a:pt x="570" y="250"/>
                    <a:pt x="541" y="284"/>
                  </a:cubicBezTo>
                  <a:cubicBezTo>
                    <a:pt x="497" y="335"/>
                    <a:pt x="452" y="384"/>
                    <a:pt x="420" y="444"/>
                  </a:cubicBezTo>
                  <a:cubicBezTo>
                    <a:pt x="349" y="573"/>
                    <a:pt x="324" y="709"/>
                    <a:pt x="343" y="855"/>
                  </a:cubicBezTo>
                  <a:cubicBezTo>
                    <a:pt x="362" y="1000"/>
                    <a:pt x="426" y="1123"/>
                    <a:pt x="526" y="1228"/>
                  </a:cubicBezTo>
                  <a:cubicBezTo>
                    <a:pt x="570" y="1274"/>
                    <a:pt x="588" y="1329"/>
                    <a:pt x="572" y="1392"/>
                  </a:cubicBezTo>
                  <a:cubicBezTo>
                    <a:pt x="538" y="1519"/>
                    <a:pt x="383" y="1559"/>
                    <a:pt x="289" y="1465"/>
                  </a:cubicBezTo>
                  <a:cubicBezTo>
                    <a:pt x="142" y="1317"/>
                    <a:pt x="50" y="1139"/>
                    <a:pt x="15" y="933"/>
                  </a:cubicBezTo>
                  <a:cubicBezTo>
                    <a:pt x="5" y="878"/>
                    <a:pt x="0" y="822"/>
                    <a:pt x="1" y="765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71DC3FDF-AE7F-B13A-5A8A-35449F347033}"/>
                </a:ext>
              </a:extLst>
            </p:cNvPr>
            <p:cNvSpPr/>
            <p:nvPr/>
          </p:nvSpPr>
          <p:spPr bwMode="auto">
            <a:xfrm>
              <a:off x="6423026" y="3348038"/>
              <a:ext cx="1085850" cy="1111250"/>
            </a:xfrm>
            <a:custGeom>
              <a:avLst/>
              <a:gdLst>
                <a:gd name="T0" fmla="*/ 749 w 751"/>
                <a:gd name="T1" fmla="*/ 237 h 768"/>
                <a:gd name="T2" fmla="*/ 323 w 751"/>
                <a:gd name="T3" fmla="*/ 749 h 768"/>
                <a:gd name="T4" fmla="*/ 143 w 751"/>
                <a:gd name="T5" fmla="*/ 747 h 768"/>
                <a:gd name="T6" fmla="*/ 7 w 751"/>
                <a:gd name="T7" fmla="*/ 538 h 768"/>
                <a:gd name="T8" fmla="*/ 165 w 751"/>
                <a:gd name="T9" fmla="*/ 352 h 768"/>
                <a:gd name="T10" fmla="*/ 221 w 751"/>
                <a:gd name="T11" fmla="*/ 344 h 768"/>
                <a:gd name="T12" fmla="*/ 333 w 751"/>
                <a:gd name="T13" fmla="*/ 235 h 768"/>
                <a:gd name="T14" fmla="*/ 403 w 751"/>
                <a:gd name="T15" fmla="*/ 71 h 768"/>
                <a:gd name="T16" fmla="*/ 625 w 751"/>
                <a:gd name="T17" fmla="*/ 34 h 768"/>
                <a:gd name="T18" fmla="*/ 749 w 751"/>
                <a:gd name="T19" fmla="*/ 237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1" h="768">
                  <a:moveTo>
                    <a:pt x="749" y="237"/>
                  </a:moveTo>
                  <a:cubicBezTo>
                    <a:pt x="745" y="476"/>
                    <a:pt x="575" y="695"/>
                    <a:pt x="323" y="749"/>
                  </a:cubicBezTo>
                  <a:cubicBezTo>
                    <a:pt x="263" y="762"/>
                    <a:pt x="203" y="768"/>
                    <a:pt x="143" y="747"/>
                  </a:cubicBezTo>
                  <a:cubicBezTo>
                    <a:pt x="58" y="718"/>
                    <a:pt x="0" y="628"/>
                    <a:pt x="7" y="538"/>
                  </a:cubicBezTo>
                  <a:cubicBezTo>
                    <a:pt x="13" y="448"/>
                    <a:pt x="80" y="371"/>
                    <a:pt x="165" y="352"/>
                  </a:cubicBezTo>
                  <a:cubicBezTo>
                    <a:pt x="183" y="348"/>
                    <a:pt x="202" y="346"/>
                    <a:pt x="221" y="344"/>
                  </a:cubicBezTo>
                  <a:cubicBezTo>
                    <a:pt x="280" y="341"/>
                    <a:pt x="329" y="294"/>
                    <a:pt x="333" y="235"/>
                  </a:cubicBezTo>
                  <a:cubicBezTo>
                    <a:pt x="336" y="172"/>
                    <a:pt x="353" y="114"/>
                    <a:pt x="403" y="71"/>
                  </a:cubicBezTo>
                  <a:cubicBezTo>
                    <a:pt x="469" y="13"/>
                    <a:pt x="545" y="0"/>
                    <a:pt x="625" y="34"/>
                  </a:cubicBezTo>
                  <a:cubicBezTo>
                    <a:pt x="707" y="69"/>
                    <a:pt x="751" y="146"/>
                    <a:pt x="749" y="237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A75F4E02-1AEF-D0F6-0695-B9F9A6B1477E}"/>
                </a:ext>
              </a:extLst>
            </p:cNvPr>
            <p:cNvSpPr/>
            <p:nvPr/>
          </p:nvSpPr>
          <p:spPr bwMode="auto">
            <a:xfrm>
              <a:off x="5414963" y="4375150"/>
              <a:ext cx="133350" cy="131763"/>
            </a:xfrm>
            <a:custGeom>
              <a:avLst/>
              <a:gdLst>
                <a:gd name="T0" fmla="*/ 0 w 92"/>
                <a:gd name="T1" fmla="*/ 44 h 91"/>
                <a:gd name="T2" fmla="*/ 45 w 92"/>
                <a:gd name="T3" fmla="*/ 0 h 91"/>
                <a:gd name="T4" fmla="*/ 91 w 92"/>
                <a:gd name="T5" fmla="*/ 44 h 91"/>
                <a:gd name="T6" fmla="*/ 44 w 92"/>
                <a:gd name="T7" fmla="*/ 91 h 91"/>
                <a:gd name="T8" fmla="*/ 0 w 9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91" y="20"/>
                    <a:pt x="91" y="44"/>
                  </a:cubicBezTo>
                  <a:cubicBezTo>
                    <a:pt x="92" y="68"/>
                    <a:pt x="68" y="91"/>
                    <a:pt x="44" y="91"/>
                  </a:cubicBezTo>
                  <a:cubicBezTo>
                    <a:pt x="20" y="90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0305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B4C4B0E3-7E92-CDF8-A90F-791D66263BE3}"/>
                </a:ext>
              </a:extLst>
            </p:cNvPr>
            <p:cNvSpPr/>
            <p:nvPr/>
          </p:nvSpPr>
          <p:spPr bwMode="auto">
            <a:xfrm>
              <a:off x="6732588" y="4960938"/>
              <a:ext cx="131763" cy="133350"/>
            </a:xfrm>
            <a:custGeom>
              <a:avLst/>
              <a:gdLst>
                <a:gd name="T0" fmla="*/ 45 w 92"/>
                <a:gd name="T1" fmla="*/ 92 h 92"/>
                <a:gd name="T2" fmla="*/ 0 w 92"/>
                <a:gd name="T3" fmla="*/ 47 h 92"/>
                <a:gd name="T4" fmla="*/ 45 w 92"/>
                <a:gd name="T5" fmla="*/ 1 h 92"/>
                <a:gd name="T6" fmla="*/ 91 w 92"/>
                <a:gd name="T7" fmla="*/ 48 h 92"/>
                <a:gd name="T8" fmla="*/ 45 w 92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5" y="92"/>
                  </a:moveTo>
                  <a:cubicBezTo>
                    <a:pt x="21" y="92"/>
                    <a:pt x="0" y="71"/>
                    <a:pt x="0" y="47"/>
                  </a:cubicBezTo>
                  <a:cubicBezTo>
                    <a:pt x="0" y="24"/>
                    <a:pt x="21" y="1"/>
                    <a:pt x="45" y="1"/>
                  </a:cubicBezTo>
                  <a:cubicBezTo>
                    <a:pt x="69" y="0"/>
                    <a:pt x="92" y="23"/>
                    <a:pt x="91" y="48"/>
                  </a:cubicBezTo>
                  <a:cubicBezTo>
                    <a:pt x="90" y="72"/>
                    <a:pt x="69" y="92"/>
                    <a:pt x="45" y="92"/>
                  </a:cubicBezTo>
                  <a:close/>
                </a:path>
              </a:pathLst>
            </a:custGeom>
            <a:solidFill>
              <a:srgbClr val="03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25B37FDF-3C99-EB05-C61D-80ADBDAFD835}"/>
                </a:ext>
              </a:extLst>
            </p:cNvPr>
            <p:cNvSpPr/>
            <p:nvPr/>
          </p:nvSpPr>
          <p:spPr bwMode="auto">
            <a:xfrm>
              <a:off x="6811963" y="3163888"/>
              <a:ext cx="131763" cy="131763"/>
            </a:xfrm>
            <a:custGeom>
              <a:avLst/>
              <a:gdLst>
                <a:gd name="T0" fmla="*/ 46 w 91"/>
                <a:gd name="T1" fmla="*/ 91 h 91"/>
                <a:gd name="T2" fmla="*/ 0 w 91"/>
                <a:gd name="T3" fmla="*/ 46 h 91"/>
                <a:gd name="T4" fmla="*/ 47 w 91"/>
                <a:gd name="T5" fmla="*/ 0 h 91"/>
                <a:gd name="T6" fmla="*/ 91 w 91"/>
                <a:gd name="T7" fmla="*/ 46 h 91"/>
                <a:gd name="T8" fmla="*/ 46 w 9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46" y="91"/>
                  </a:moveTo>
                  <a:cubicBezTo>
                    <a:pt x="23" y="91"/>
                    <a:pt x="0" y="69"/>
                    <a:pt x="0" y="46"/>
                  </a:cubicBezTo>
                  <a:cubicBezTo>
                    <a:pt x="0" y="21"/>
                    <a:pt x="22" y="0"/>
                    <a:pt x="47" y="0"/>
                  </a:cubicBezTo>
                  <a:cubicBezTo>
                    <a:pt x="72" y="1"/>
                    <a:pt x="91" y="21"/>
                    <a:pt x="91" y="46"/>
                  </a:cubicBezTo>
                  <a:cubicBezTo>
                    <a:pt x="91" y="70"/>
                    <a:pt x="69" y="91"/>
                    <a:pt x="46" y="91"/>
                  </a:cubicBezTo>
                  <a:close/>
                </a:path>
              </a:pathLst>
            </a:custGeom>
            <a:solidFill>
              <a:srgbClr val="03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382CDD2D-AF25-E09C-FF9D-5124838287CB}"/>
                </a:ext>
              </a:extLst>
            </p:cNvPr>
            <p:cNvSpPr/>
            <p:nvPr/>
          </p:nvSpPr>
          <p:spPr bwMode="auto">
            <a:xfrm>
              <a:off x="7205663" y="4433888"/>
              <a:ext cx="133350" cy="131763"/>
            </a:xfrm>
            <a:custGeom>
              <a:avLst/>
              <a:gdLst>
                <a:gd name="T0" fmla="*/ 92 w 92"/>
                <a:gd name="T1" fmla="*/ 44 h 91"/>
                <a:gd name="T2" fmla="*/ 47 w 92"/>
                <a:gd name="T3" fmla="*/ 91 h 91"/>
                <a:gd name="T4" fmla="*/ 1 w 92"/>
                <a:gd name="T5" fmla="*/ 46 h 91"/>
                <a:gd name="T6" fmla="*/ 46 w 92"/>
                <a:gd name="T7" fmla="*/ 0 h 91"/>
                <a:gd name="T8" fmla="*/ 92 w 9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92" y="44"/>
                  </a:moveTo>
                  <a:cubicBezTo>
                    <a:pt x="92" y="67"/>
                    <a:pt x="70" y="90"/>
                    <a:pt x="47" y="91"/>
                  </a:cubicBezTo>
                  <a:cubicBezTo>
                    <a:pt x="23" y="91"/>
                    <a:pt x="2" y="70"/>
                    <a:pt x="1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70" y="0"/>
                    <a:pt x="91" y="21"/>
                    <a:pt x="92" y="44"/>
                  </a:cubicBezTo>
                  <a:close/>
                </a:path>
              </a:pathLst>
            </a:custGeom>
            <a:solidFill>
              <a:srgbClr val="03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C70B0DA0-E92C-B788-1022-E83A92A64E90}"/>
                </a:ext>
              </a:extLst>
            </p:cNvPr>
            <p:cNvSpPr/>
            <p:nvPr/>
          </p:nvSpPr>
          <p:spPr bwMode="auto">
            <a:xfrm>
              <a:off x="6754813" y="2682875"/>
              <a:ext cx="130175" cy="133350"/>
            </a:xfrm>
            <a:custGeom>
              <a:avLst/>
              <a:gdLst>
                <a:gd name="T0" fmla="*/ 90 w 90"/>
                <a:gd name="T1" fmla="*/ 44 h 92"/>
                <a:gd name="T2" fmla="*/ 47 w 90"/>
                <a:gd name="T3" fmla="*/ 91 h 92"/>
                <a:gd name="T4" fmla="*/ 0 w 90"/>
                <a:gd name="T5" fmla="*/ 45 h 92"/>
                <a:gd name="T6" fmla="*/ 45 w 90"/>
                <a:gd name="T7" fmla="*/ 0 h 92"/>
                <a:gd name="T8" fmla="*/ 90 w 90"/>
                <a:gd name="T9" fmla="*/ 4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2">
                  <a:moveTo>
                    <a:pt x="90" y="44"/>
                  </a:moveTo>
                  <a:cubicBezTo>
                    <a:pt x="90" y="69"/>
                    <a:pt x="71" y="90"/>
                    <a:pt x="47" y="91"/>
                  </a:cubicBezTo>
                  <a:cubicBezTo>
                    <a:pt x="22" y="92"/>
                    <a:pt x="0" y="70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90" y="19"/>
                    <a:pt x="90" y="44"/>
                  </a:cubicBezTo>
                  <a:close/>
                </a:path>
              </a:pathLst>
            </a:custGeom>
            <a:solidFill>
              <a:srgbClr val="02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23F00D3A-C859-0660-F659-A8992751D85A}"/>
                </a:ext>
              </a:extLst>
            </p:cNvPr>
            <p:cNvSpPr/>
            <p:nvPr/>
          </p:nvSpPr>
          <p:spPr bwMode="auto">
            <a:xfrm>
              <a:off x="5380038" y="2584450"/>
              <a:ext cx="608013" cy="523875"/>
            </a:xfrm>
            <a:custGeom>
              <a:avLst/>
              <a:gdLst>
                <a:gd name="T0" fmla="*/ 53 w 421"/>
                <a:gd name="T1" fmla="*/ 359 h 362"/>
                <a:gd name="T2" fmla="*/ 0 w 421"/>
                <a:gd name="T3" fmla="*/ 318 h 362"/>
                <a:gd name="T4" fmla="*/ 387 w 421"/>
                <a:gd name="T5" fmla="*/ 0 h 362"/>
                <a:gd name="T6" fmla="*/ 421 w 421"/>
                <a:gd name="T7" fmla="*/ 56 h 362"/>
                <a:gd name="T8" fmla="*/ 403 w 421"/>
                <a:gd name="T9" fmla="*/ 72 h 362"/>
                <a:gd name="T10" fmla="*/ 243 w 421"/>
                <a:gd name="T11" fmla="*/ 173 h 362"/>
                <a:gd name="T12" fmla="*/ 219 w 421"/>
                <a:gd name="T13" fmla="*/ 184 h 362"/>
                <a:gd name="T14" fmla="*/ 169 w 421"/>
                <a:gd name="T15" fmla="*/ 227 h 362"/>
                <a:gd name="T16" fmla="*/ 142 w 421"/>
                <a:gd name="T17" fmla="*/ 266 h 362"/>
                <a:gd name="T18" fmla="*/ 66 w 421"/>
                <a:gd name="T19" fmla="*/ 352 h 362"/>
                <a:gd name="T20" fmla="*/ 53 w 421"/>
                <a:gd name="T21" fmla="*/ 359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362">
                  <a:moveTo>
                    <a:pt x="53" y="359"/>
                  </a:moveTo>
                  <a:cubicBezTo>
                    <a:pt x="43" y="328"/>
                    <a:pt x="34" y="321"/>
                    <a:pt x="0" y="318"/>
                  </a:cubicBezTo>
                  <a:cubicBezTo>
                    <a:pt x="80" y="194"/>
                    <a:pt x="239" y="54"/>
                    <a:pt x="387" y="0"/>
                  </a:cubicBezTo>
                  <a:cubicBezTo>
                    <a:pt x="386" y="26"/>
                    <a:pt x="394" y="47"/>
                    <a:pt x="421" y="56"/>
                  </a:cubicBezTo>
                  <a:cubicBezTo>
                    <a:pt x="419" y="65"/>
                    <a:pt x="411" y="68"/>
                    <a:pt x="403" y="72"/>
                  </a:cubicBezTo>
                  <a:cubicBezTo>
                    <a:pt x="347" y="101"/>
                    <a:pt x="293" y="134"/>
                    <a:pt x="243" y="173"/>
                  </a:cubicBezTo>
                  <a:cubicBezTo>
                    <a:pt x="236" y="178"/>
                    <a:pt x="229" y="185"/>
                    <a:pt x="219" y="184"/>
                  </a:cubicBezTo>
                  <a:cubicBezTo>
                    <a:pt x="187" y="188"/>
                    <a:pt x="177" y="196"/>
                    <a:pt x="169" y="227"/>
                  </a:cubicBezTo>
                  <a:cubicBezTo>
                    <a:pt x="166" y="244"/>
                    <a:pt x="152" y="254"/>
                    <a:pt x="142" y="266"/>
                  </a:cubicBezTo>
                  <a:cubicBezTo>
                    <a:pt x="116" y="294"/>
                    <a:pt x="90" y="322"/>
                    <a:pt x="66" y="352"/>
                  </a:cubicBezTo>
                  <a:cubicBezTo>
                    <a:pt x="63" y="356"/>
                    <a:pt x="60" y="362"/>
                    <a:pt x="53" y="3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8719AA1F-5A89-9A0A-92CD-4AB3D4A818D1}"/>
                </a:ext>
              </a:extLst>
            </p:cNvPr>
            <p:cNvSpPr/>
            <p:nvPr/>
          </p:nvSpPr>
          <p:spPr bwMode="auto">
            <a:xfrm>
              <a:off x="5695951" y="2587625"/>
              <a:ext cx="550863" cy="341313"/>
            </a:xfrm>
            <a:custGeom>
              <a:avLst/>
              <a:gdLst>
                <a:gd name="T0" fmla="*/ 0 w 381"/>
                <a:gd name="T1" fmla="*/ 182 h 236"/>
                <a:gd name="T2" fmla="*/ 202 w 381"/>
                <a:gd name="T3" fmla="*/ 54 h 236"/>
                <a:gd name="T4" fmla="*/ 254 w 381"/>
                <a:gd name="T5" fmla="*/ 34 h 236"/>
                <a:gd name="T6" fmla="*/ 361 w 381"/>
                <a:gd name="T7" fmla="*/ 0 h 236"/>
                <a:gd name="T8" fmla="*/ 312 w 381"/>
                <a:gd name="T9" fmla="*/ 98 h 236"/>
                <a:gd name="T10" fmla="*/ 176 w 381"/>
                <a:gd name="T11" fmla="*/ 148 h 236"/>
                <a:gd name="T12" fmla="*/ 43 w 381"/>
                <a:gd name="T13" fmla="*/ 236 h 236"/>
                <a:gd name="T14" fmla="*/ 0 w 381"/>
                <a:gd name="T15" fmla="*/ 18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236">
                  <a:moveTo>
                    <a:pt x="0" y="182"/>
                  </a:moveTo>
                  <a:cubicBezTo>
                    <a:pt x="63" y="132"/>
                    <a:pt x="131" y="91"/>
                    <a:pt x="202" y="54"/>
                  </a:cubicBezTo>
                  <a:cubicBezTo>
                    <a:pt x="224" y="59"/>
                    <a:pt x="240" y="49"/>
                    <a:pt x="254" y="34"/>
                  </a:cubicBezTo>
                  <a:cubicBezTo>
                    <a:pt x="286" y="13"/>
                    <a:pt x="323" y="6"/>
                    <a:pt x="361" y="0"/>
                  </a:cubicBezTo>
                  <a:cubicBezTo>
                    <a:pt x="381" y="42"/>
                    <a:pt x="361" y="84"/>
                    <a:pt x="312" y="98"/>
                  </a:cubicBezTo>
                  <a:cubicBezTo>
                    <a:pt x="266" y="111"/>
                    <a:pt x="220" y="125"/>
                    <a:pt x="176" y="148"/>
                  </a:cubicBezTo>
                  <a:cubicBezTo>
                    <a:pt x="130" y="172"/>
                    <a:pt x="86" y="200"/>
                    <a:pt x="43" y="236"/>
                  </a:cubicBezTo>
                  <a:cubicBezTo>
                    <a:pt x="41" y="207"/>
                    <a:pt x="28" y="188"/>
                    <a:pt x="0" y="182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2AD2AFB9-C0F1-FCC5-9F95-CC1F19D50D61}"/>
                </a:ext>
              </a:extLst>
            </p:cNvPr>
            <p:cNvSpPr/>
            <p:nvPr/>
          </p:nvSpPr>
          <p:spPr bwMode="auto">
            <a:xfrm>
              <a:off x="5305426" y="2913063"/>
              <a:ext cx="387350" cy="466725"/>
            </a:xfrm>
            <a:custGeom>
              <a:avLst/>
              <a:gdLst>
                <a:gd name="T0" fmla="*/ 104 w 268"/>
                <a:gd name="T1" fmla="*/ 132 h 323"/>
                <a:gd name="T2" fmla="*/ 220 w 268"/>
                <a:gd name="T3" fmla="*/ 0 h 323"/>
                <a:gd name="T4" fmla="*/ 268 w 268"/>
                <a:gd name="T5" fmla="*/ 48 h 323"/>
                <a:gd name="T6" fmla="*/ 203 w 268"/>
                <a:gd name="T7" fmla="*/ 122 h 323"/>
                <a:gd name="T8" fmla="*/ 103 w 268"/>
                <a:gd name="T9" fmla="*/ 269 h 323"/>
                <a:gd name="T10" fmla="*/ 3 w 268"/>
                <a:gd name="T11" fmla="*/ 301 h 323"/>
                <a:gd name="T12" fmla="*/ 1 w 268"/>
                <a:gd name="T13" fmla="*/ 292 h 323"/>
                <a:gd name="T14" fmla="*/ 68 w 268"/>
                <a:gd name="T15" fmla="*/ 182 h 323"/>
                <a:gd name="T16" fmla="*/ 104 w 268"/>
                <a:gd name="T1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8" h="323">
                  <a:moveTo>
                    <a:pt x="104" y="132"/>
                  </a:moveTo>
                  <a:cubicBezTo>
                    <a:pt x="140" y="86"/>
                    <a:pt x="182" y="44"/>
                    <a:pt x="220" y="0"/>
                  </a:cubicBezTo>
                  <a:cubicBezTo>
                    <a:pt x="223" y="27"/>
                    <a:pt x="235" y="46"/>
                    <a:pt x="268" y="48"/>
                  </a:cubicBezTo>
                  <a:cubicBezTo>
                    <a:pt x="245" y="74"/>
                    <a:pt x="224" y="98"/>
                    <a:pt x="203" y="122"/>
                  </a:cubicBezTo>
                  <a:cubicBezTo>
                    <a:pt x="164" y="168"/>
                    <a:pt x="132" y="217"/>
                    <a:pt x="103" y="269"/>
                  </a:cubicBezTo>
                  <a:cubicBezTo>
                    <a:pt x="80" y="311"/>
                    <a:pt x="41" y="323"/>
                    <a:pt x="3" y="301"/>
                  </a:cubicBezTo>
                  <a:cubicBezTo>
                    <a:pt x="1" y="298"/>
                    <a:pt x="0" y="295"/>
                    <a:pt x="1" y="292"/>
                  </a:cubicBezTo>
                  <a:cubicBezTo>
                    <a:pt x="18" y="253"/>
                    <a:pt x="38" y="214"/>
                    <a:pt x="68" y="182"/>
                  </a:cubicBezTo>
                  <a:cubicBezTo>
                    <a:pt x="91" y="174"/>
                    <a:pt x="103" y="157"/>
                    <a:pt x="104" y="132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4AE34C63-FB27-5BF7-BA44-57C35BAA7766}"/>
                </a:ext>
              </a:extLst>
            </p:cNvPr>
            <p:cNvSpPr/>
            <p:nvPr/>
          </p:nvSpPr>
          <p:spPr bwMode="auto">
            <a:xfrm>
              <a:off x="5245101" y="3124200"/>
              <a:ext cx="158750" cy="223838"/>
            </a:xfrm>
            <a:custGeom>
              <a:avLst/>
              <a:gdLst>
                <a:gd name="T0" fmla="*/ 110 w 110"/>
                <a:gd name="T1" fmla="*/ 36 h 155"/>
                <a:gd name="T2" fmla="*/ 45 w 110"/>
                <a:gd name="T3" fmla="*/ 155 h 155"/>
                <a:gd name="T4" fmla="*/ 18 w 110"/>
                <a:gd name="T5" fmla="*/ 61 h 155"/>
                <a:gd name="T6" fmla="*/ 52 w 110"/>
                <a:gd name="T7" fmla="*/ 0 h 155"/>
                <a:gd name="T8" fmla="*/ 110 w 110"/>
                <a:gd name="T9" fmla="*/ 3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55">
                  <a:moveTo>
                    <a:pt x="110" y="36"/>
                  </a:moveTo>
                  <a:cubicBezTo>
                    <a:pt x="89" y="76"/>
                    <a:pt x="60" y="112"/>
                    <a:pt x="45" y="155"/>
                  </a:cubicBezTo>
                  <a:cubicBezTo>
                    <a:pt x="9" y="131"/>
                    <a:pt x="0" y="99"/>
                    <a:pt x="18" y="61"/>
                  </a:cubicBezTo>
                  <a:cubicBezTo>
                    <a:pt x="28" y="41"/>
                    <a:pt x="40" y="22"/>
                    <a:pt x="52" y="0"/>
                  </a:cubicBezTo>
                  <a:cubicBezTo>
                    <a:pt x="65" y="24"/>
                    <a:pt x="81" y="41"/>
                    <a:pt x="110" y="36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E0D96CDE-C820-E727-3736-0A5A63FFF351}"/>
                </a:ext>
              </a:extLst>
            </p:cNvPr>
            <p:cNvSpPr/>
            <p:nvPr/>
          </p:nvSpPr>
          <p:spPr bwMode="auto">
            <a:xfrm>
              <a:off x="6045201" y="2516188"/>
              <a:ext cx="173038" cy="120650"/>
            </a:xfrm>
            <a:custGeom>
              <a:avLst/>
              <a:gdLst>
                <a:gd name="T0" fmla="*/ 120 w 120"/>
                <a:gd name="T1" fmla="*/ 50 h 84"/>
                <a:gd name="T2" fmla="*/ 79 w 120"/>
                <a:gd name="T3" fmla="*/ 65 h 84"/>
                <a:gd name="T4" fmla="*/ 13 w 120"/>
                <a:gd name="T5" fmla="*/ 84 h 84"/>
                <a:gd name="T6" fmla="*/ 0 w 120"/>
                <a:gd name="T7" fmla="*/ 22 h 84"/>
                <a:gd name="T8" fmla="*/ 120 w 120"/>
                <a:gd name="T9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84">
                  <a:moveTo>
                    <a:pt x="120" y="50"/>
                  </a:moveTo>
                  <a:cubicBezTo>
                    <a:pt x="108" y="61"/>
                    <a:pt x="93" y="60"/>
                    <a:pt x="79" y="65"/>
                  </a:cubicBezTo>
                  <a:cubicBezTo>
                    <a:pt x="57" y="72"/>
                    <a:pt x="35" y="78"/>
                    <a:pt x="13" y="84"/>
                  </a:cubicBezTo>
                  <a:cubicBezTo>
                    <a:pt x="23" y="61"/>
                    <a:pt x="20" y="40"/>
                    <a:pt x="0" y="22"/>
                  </a:cubicBezTo>
                  <a:cubicBezTo>
                    <a:pt x="66" y="0"/>
                    <a:pt x="99" y="8"/>
                    <a:pt x="120" y="5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14EBA50B-8EA5-5FE0-CB4B-BB0A260F52F9}"/>
                </a:ext>
              </a:extLst>
            </p:cNvPr>
            <p:cNvSpPr/>
            <p:nvPr/>
          </p:nvSpPr>
          <p:spPr bwMode="auto">
            <a:xfrm>
              <a:off x="5010151" y="3786188"/>
              <a:ext cx="534988" cy="333375"/>
            </a:xfrm>
            <a:custGeom>
              <a:avLst/>
              <a:gdLst>
                <a:gd name="T0" fmla="*/ 19 w 369"/>
                <a:gd name="T1" fmla="*/ 42 h 231"/>
                <a:gd name="T2" fmla="*/ 239 w 369"/>
                <a:gd name="T3" fmla="*/ 29 h 231"/>
                <a:gd name="T4" fmla="*/ 344 w 369"/>
                <a:gd name="T5" fmla="*/ 34 h 231"/>
                <a:gd name="T6" fmla="*/ 330 w 369"/>
                <a:gd name="T7" fmla="*/ 137 h 231"/>
                <a:gd name="T8" fmla="*/ 66 w 369"/>
                <a:gd name="T9" fmla="*/ 212 h 231"/>
                <a:gd name="T10" fmla="*/ 3 w 369"/>
                <a:gd name="T11" fmla="*/ 137 h 231"/>
                <a:gd name="T12" fmla="*/ 0 w 369"/>
                <a:gd name="T13" fmla="*/ 66 h 231"/>
                <a:gd name="T14" fmla="*/ 19 w 369"/>
                <a:gd name="T15" fmla="*/ 4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9" h="231">
                  <a:moveTo>
                    <a:pt x="19" y="42"/>
                  </a:moveTo>
                  <a:cubicBezTo>
                    <a:pt x="98" y="93"/>
                    <a:pt x="166" y="89"/>
                    <a:pt x="239" y="29"/>
                  </a:cubicBezTo>
                  <a:cubicBezTo>
                    <a:pt x="275" y="0"/>
                    <a:pt x="317" y="2"/>
                    <a:pt x="344" y="34"/>
                  </a:cubicBezTo>
                  <a:cubicBezTo>
                    <a:pt x="369" y="64"/>
                    <a:pt x="364" y="107"/>
                    <a:pt x="330" y="137"/>
                  </a:cubicBezTo>
                  <a:cubicBezTo>
                    <a:pt x="254" y="204"/>
                    <a:pt x="167" y="231"/>
                    <a:pt x="66" y="212"/>
                  </a:cubicBezTo>
                  <a:cubicBezTo>
                    <a:pt x="33" y="197"/>
                    <a:pt x="9" y="175"/>
                    <a:pt x="3" y="137"/>
                  </a:cubicBezTo>
                  <a:cubicBezTo>
                    <a:pt x="17" y="113"/>
                    <a:pt x="17" y="89"/>
                    <a:pt x="0" y="66"/>
                  </a:cubicBezTo>
                  <a:cubicBezTo>
                    <a:pt x="5" y="57"/>
                    <a:pt x="9" y="47"/>
                    <a:pt x="19" y="42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B3AF6442-F010-C245-B80B-E70D63AECA05}"/>
                </a:ext>
              </a:extLst>
            </p:cNvPr>
            <p:cNvSpPr/>
            <p:nvPr/>
          </p:nvSpPr>
          <p:spPr bwMode="auto">
            <a:xfrm>
              <a:off x="4835526" y="3787775"/>
              <a:ext cx="269875" cy="304800"/>
            </a:xfrm>
            <a:custGeom>
              <a:avLst/>
              <a:gdLst>
                <a:gd name="T0" fmla="*/ 126 w 187"/>
                <a:gd name="T1" fmla="*/ 136 h 211"/>
                <a:gd name="T2" fmla="*/ 187 w 187"/>
                <a:gd name="T3" fmla="*/ 211 h 211"/>
                <a:gd name="T4" fmla="*/ 27 w 187"/>
                <a:gd name="T5" fmla="*/ 127 h 211"/>
                <a:gd name="T6" fmla="*/ 23 w 187"/>
                <a:gd name="T7" fmla="*/ 32 h 211"/>
                <a:gd name="T8" fmla="*/ 120 w 187"/>
                <a:gd name="T9" fmla="*/ 23 h 211"/>
                <a:gd name="T10" fmla="*/ 140 w 187"/>
                <a:gd name="T11" fmla="*/ 41 h 211"/>
                <a:gd name="T12" fmla="*/ 125 w 187"/>
                <a:gd name="T13" fmla="*/ 65 h 211"/>
                <a:gd name="T14" fmla="*/ 106 w 187"/>
                <a:gd name="T15" fmla="*/ 63 h 211"/>
                <a:gd name="T16" fmla="*/ 64 w 187"/>
                <a:gd name="T17" fmla="*/ 78 h 211"/>
                <a:gd name="T18" fmla="*/ 63 w 187"/>
                <a:gd name="T19" fmla="*/ 121 h 211"/>
                <a:gd name="T20" fmla="*/ 102 w 187"/>
                <a:gd name="T21" fmla="*/ 139 h 211"/>
                <a:gd name="T22" fmla="*/ 126 w 187"/>
                <a:gd name="T23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211">
                  <a:moveTo>
                    <a:pt x="126" y="136"/>
                  </a:moveTo>
                  <a:cubicBezTo>
                    <a:pt x="136" y="169"/>
                    <a:pt x="161" y="190"/>
                    <a:pt x="187" y="211"/>
                  </a:cubicBezTo>
                  <a:cubicBezTo>
                    <a:pt x="124" y="201"/>
                    <a:pt x="71" y="171"/>
                    <a:pt x="27" y="127"/>
                  </a:cubicBezTo>
                  <a:cubicBezTo>
                    <a:pt x="1" y="101"/>
                    <a:pt x="0" y="59"/>
                    <a:pt x="23" y="32"/>
                  </a:cubicBezTo>
                  <a:cubicBezTo>
                    <a:pt x="48" y="4"/>
                    <a:pt x="89" y="0"/>
                    <a:pt x="120" y="23"/>
                  </a:cubicBezTo>
                  <a:cubicBezTo>
                    <a:pt x="127" y="28"/>
                    <a:pt x="133" y="35"/>
                    <a:pt x="140" y="41"/>
                  </a:cubicBezTo>
                  <a:cubicBezTo>
                    <a:pt x="134" y="48"/>
                    <a:pt x="134" y="59"/>
                    <a:pt x="125" y="65"/>
                  </a:cubicBezTo>
                  <a:cubicBezTo>
                    <a:pt x="118" y="70"/>
                    <a:pt x="112" y="65"/>
                    <a:pt x="106" y="63"/>
                  </a:cubicBezTo>
                  <a:cubicBezTo>
                    <a:pt x="88" y="58"/>
                    <a:pt x="75" y="65"/>
                    <a:pt x="64" y="78"/>
                  </a:cubicBezTo>
                  <a:cubicBezTo>
                    <a:pt x="54" y="92"/>
                    <a:pt x="55" y="107"/>
                    <a:pt x="63" y="121"/>
                  </a:cubicBezTo>
                  <a:cubicBezTo>
                    <a:pt x="72" y="136"/>
                    <a:pt x="86" y="140"/>
                    <a:pt x="102" y="139"/>
                  </a:cubicBezTo>
                  <a:cubicBezTo>
                    <a:pt x="110" y="138"/>
                    <a:pt x="118" y="133"/>
                    <a:pt x="126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CA494EA5-E87C-A56F-C71D-F73AA507AA7A}"/>
                </a:ext>
              </a:extLst>
            </p:cNvPr>
            <p:cNvSpPr/>
            <p:nvPr/>
          </p:nvSpPr>
          <p:spPr bwMode="auto">
            <a:xfrm>
              <a:off x="5878513" y="3376613"/>
              <a:ext cx="479425" cy="1743075"/>
            </a:xfrm>
            <a:custGeom>
              <a:avLst/>
              <a:gdLst>
                <a:gd name="T0" fmla="*/ 329 w 331"/>
                <a:gd name="T1" fmla="*/ 1201 h 1205"/>
                <a:gd name="T2" fmla="*/ 256 w 331"/>
                <a:gd name="T3" fmla="*/ 1172 h 1205"/>
                <a:gd name="T4" fmla="*/ 21 w 331"/>
                <a:gd name="T5" fmla="*/ 736 h 1205"/>
                <a:gd name="T6" fmla="*/ 0 w 331"/>
                <a:gd name="T7" fmla="*/ 574 h 1205"/>
                <a:gd name="T8" fmla="*/ 37 w 331"/>
                <a:gd name="T9" fmla="*/ 594 h 1205"/>
                <a:gd name="T10" fmla="*/ 76 w 331"/>
                <a:gd name="T11" fmla="*/ 578 h 1205"/>
                <a:gd name="T12" fmla="*/ 74 w 331"/>
                <a:gd name="T13" fmla="*/ 516 h 1205"/>
                <a:gd name="T14" fmla="*/ 0 w 331"/>
                <a:gd name="T15" fmla="*/ 522 h 1205"/>
                <a:gd name="T16" fmla="*/ 181 w 331"/>
                <a:gd name="T17" fmla="*/ 0 h 1205"/>
                <a:gd name="T18" fmla="*/ 186 w 331"/>
                <a:gd name="T19" fmla="*/ 5 h 1205"/>
                <a:gd name="T20" fmla="*/ 230 w 331"/>
                <a:gd name="T21" fmla="*/ 65 h 1205"/>
                <a:gd name="T22" fmla="*/ 228 w 331"/>
                <a:gd name="T23" fmla="*/ 89 h 1205"/>
                <a:gd name="T24" fmla="*/ 155 w 331"/>
                <a:gd name="T25" fmla="*/ 243 h 1205"/>
                <a:gd name="T26" fmla="*/ 141 w 331"/>
                <a:gd name="T27" fmla="*/ 263 h 1205"/>
                <a:gd name="T28" fmla="*/ 119 w 331"/>
                <a:gd name="T29" fmla="*/ 338 h 1205"/>
                <a:gd name="T30" fmla="*/ 121 w 331"/>
                <a:gd name="T31" fmla="*/ 363 h 1205"/>
                <a:gd name="T32" fmla="*/ 113 w 331"/>
                <a:gd name="T33" fmla="*/ 741 h 1205"/>
                <a:gd name="T34" fmla="*/ 114 w 331"/>
                <a:gd name="T35" fmla="*/ 773 h 1205"/>
                <a:gd name="T36" fmla="*/ 128 w 331"/>
                <a:gd name="T37" fmla="*/ 837 h 1205"/>
                <a:gd name="T38" fmla="*/ 145 w 331"/>
                <a:gd name="T39" fmla="*/ 867 h 1205"/>
                <a:gd name="T40" fmla="*/ 192 w 331"/>
                <a:gd name="T41" fmla="*/ 983 h 1205"/>
                <a:gd name="T42" fmla="*/ 196 w 331"/>
                <a:gd name="T43" fmla="*/ 1000 h 1205"/>
                <a:gd name="T44" fmla="*/ 195 w 331"/>
                <a:gd name="T45" fmla="*/ 1005 h 1205"/>
                <a:gd name="T46" fmla="*/ 237 w 331"/>
                <a:gd name="T47" fmla="*/ 1078 h 1205"/>
                <a:gd name="T48" fmla="*/ 261 w 331"/>
                <a:gd name="T49" fmla="*/ 1101 h 1205"/>
                <a:gd name="T50" fmla="*/ 320 w 331"/>
                <a:gd name="T51" fmla="*/ 1179 h 1205"/>
                <a:gd name="T52" fmla="*/ 329 w 331"/>
                <a:gd name="T53" fmla="*/ 1201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05">
                  <a:moveTo>
                    <a:pt x="329" y="1201"/>
                  </a:moveTo>
                  <a:cubicBezTo>
                    <a:pt x="299" y="1205"/>
                    <a:pt x="277" y="1193"/>
                    <a:pt x="256" y="1172"/>
                  </a:cubicBezTo>
                  <a:cubicBezTo>
                    <a:pt x="137" y="1048"/>
                    <a:pt x="58" y="903"/>
                    <a:pt x="21" y="736"/>
                  </a:cubicBezTo>
                  <a:cubicBezTo>
                    <a:pt x="9" y="684"/>
                    <a:pt x="3" y="630"/>
                    <a:pt x="0" y="574"/>
                  </a:cubicBezTo>
                  <a:cubicBezTo>
                    <a:pt x="13" y="583"/>
                    <a:pt x="22" y="593"/>
                    <a:pt x="37" y="594"/>
                  </a:cubicBezTo>
                  <a:cubicBezTo>
                    <a:pt x="53" y="595"/>
                    <a:pt x="66" y="589"/>
                    <a:pt x="76" y="578"/>
                  </a:cubicBezTo>
                  <a:cubicBezTo>
                    <a:pt x="92" y="559"/>
                    <a:pt x="91" y="533"/>
                    <a:pt x="74" y="516"/>
                  </a:cubicBezTo>
                  <a:cubicBezTo>
                    <a:pt x="54" y="497"/>
                    <a:pt x="30" y="498"/>
                    <a:pt x="0" y="522"/>
                  </a:cubicBezTo>
                  <a:cubicBezTo>
                    <a:pt x="6" y="329"/>
                    <a:pt x="65" y="155"/>
                    <a:pt x="181" y="0"/>
                  </a:cubicBezTo>
                  <a:cubicBezTo>
                    <a:pt x="184" y="1"/>
                    <a:pt x="186" y="3"/>
                    <a:pt x="186" y="5"/>
                  </a:cubicBezTo>
                  <a:cubicBezTo>
                    <a:pt x="182" y="38"/>
                    <a:pt x="199" y="57"/>
                    <a:pt x="230" y="65"/>
                  </a:cubicBezTo>
                  <a:cubicBezTo>
                    <a:pt x="239" y="74"/>
                    <a:pt x="233" y="82"/>
                    <a:pt x="228" y="89"/>
                  </a:cubicBezTo>
                  <a:cubicBezTo>
                    <a:pt x="198" y="138"/>
                    <a:pt x="175" y="190"/>
                    <a:pt x="155" y="243"/>
                  </a:cubicBezTo>
                  <a:cubicBezTo>
                    <a:pt x="152" y="251"/>
                    <a:pt x="147" y="258"/>
                    <a:pt x="141" y="263"/>
                  </a:cubicBezTo>
                  <a:cubicBezTo>
                    <a:pt x="106" y="279"/>
                    <a:pt x="98" y="305"/>
                    <a:pt x="119" y="338"/>
                  </a:cubicBezTo>
                  <a:cubicBezTo>
                    <a:pt x="124" y="346"/>
                    <a:pt x="123" y="355"/>
                    <a:pt x="121" y="363"/>
                  </a:cubicBezTo>
                  <a:cubicBezTo>
                    <a:pt x="92" y="488"/>
                    <a:pt x="90" y="615"/>
                    <a:pt x="113" y="741"/>
                  </a:cubicBezTo>
                  <a:cubicBezTo>
                    <a:pt x="115" y="752"/>
                    <a:pt x="117" y="762"/>
                    <a:pt x="114" y="773"/>
                  </a:cubicBezTo>
                  <a:cubicBezTo>
                    <a:pt x="102" y="804"/>
                    <a:pt x="105" y="816"/>
                    <a:pt x="128" y="837"/>
                  </a:cubicBezTo>
                  <a:cubicBezTo>
                    <a:pt x="136" y="846"/>
                    <a:pt x="141" y="856"/>
                    <a:pt x="145" y="867"/>
                  </a:cubicBezTo>
                  <a:cubicBezTo>
                    <a:pt x="158" y="906"/>
                    <a:pt x="173" y="945"/>
                    <a:pt x="192" y="983"/>
                  </a:cubicBezTo>
                  <a:cubicBezTo>
                    <a:pt x="195" y="988"/>
                    <a:pt x="197" y="994"/>
                    <a:pt x="196" y="1000"/>
                  </a:cubicBezTo>
                  <a:cubicBezTo>
                    <a:pt x="196" y="1002"/>
                    <a:pt x="195" y="1003"/>
                    <a:pt x="195" y="1005"/>
                  </a:cubicBezTo>
                  <a:cubicBezTo>
                    <a:pt x="174" y="1052"/>
                    <a:pt x="185" y="1073"/>
                    <a:pt x="237" y="1078"/>
                  </a:cubicBezTo>
                  <a:cubicBezTo>
                    <a:pt x="249" y="1082"/>
                    <a:pt x="254" y="1092"/>
                    <a:pt x="261" y="1101"/>
                  </a:cubicBezTo>
                  <a:cubicBezTo>
                    <a:pt x="280" y="1128"/>
                    <a:pt x="298" y="1154"/>
                    <a:pt x="320" y="1179"/>
                  </a:cubicBezTo>
                  <a:cubicBezTo>
                    <a:pt x="325" y="1185"/>
                    <a:pt x="331" y="1191"/>
                    <a:pt x="329" y="12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91B1C03D-5450-E457-53F6-DA6DC0A6586C}"/>
                </a:ext>
              </a:extLst>
            </p:cNvPr>
            <p:cNvSpPr/>
            <p:nvPr/>
          </p:nvSpPr>
          <p:spPr bwMode="auto">
            <a:xfrm>
              <a:off x="6064251" y="4546600"/>
              <a:ext cx="414338" cy="566738"/>
            </a:xfrm>
            <a:custGeom>
              <a:avLst/>
              <a:gdLst>
                <a:gd name="T0" fmla="*/ 65 w 287"/>
                <a:gd name="T1" fmla="*/ 192 h 392"/>
                <a:gd name="T2" fmla="*/ 0 w 287"/>
                <a:gd name="T3" fmla="*/ 28 h 392"/>
                <a:gd name="T4" fmla="*/ 71 w 287"/>
                <a:gd name="T5" fmla="*/ 0 h 392"/>
                <a:gd name="T6" fmla="*/ 110 w 287"/>
                <a:gd name="T7" fmla="*/ 81 h 392"/>
                <a:gd name="T8" fmla="*/ 240 w 287"/>
                <a:gd name="T9" fmla="*/ 261 h 392"/>
                <a:gd name="T10" fmla="*/ 201 w 287"/>
                <a:gd name="T11" fmla="*/ 392 h 392"/>
                <a:gd name="T12" fmla="*/ 111 w 287"/>
                <a:gd name="T13" fmla="*/ 272 h 392"/>
                <a:gd name="T14" fmla="*/ 123 w 287"/>
                <a:gd name="T15" fmla="*/ 255 h 392"/>
                <a:gd name="T16" fmla="*/ 129 w 287"/>
                <a:gd name="T17" fmla="*/ 211 h 392"/>
                <a:gd name="T18" fmla="*/ 87 w 287"/>
                <a:gd name="T19" fmla="*/ 191 h 392"/>
                <a:gd name="T20" fmla="*/ 65 w 287"/>
                <a:gd name="T21" fmla="*/ 1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392">
                  <a:moveTo>
                    <a:pt x="65" y="192"/>
                  </a:moveTo>
                  <a:cubicBezTo>
                    <a:pt x="40" y="139"/>
                    <a:pt x="18" y="84"/>
                    <a:pt x="0" y="28"/>
                  </a:cubicBezTo>
                  <a:cubicBezTo>
                    <a:pt x="35" y="40"/>
                    <a:pt x="49" y="35"/>
                    <a:pt x="71" y="0"/>
                  </a:cubicBezTo>
                  <a:cubicBezTo>
                    <a:pt x="84" y="27"/>
                    <a:pt x="96" y="55"/>
                    <a:pt x="110" y="81"/>
                  </a:cubicBezTo>
                  <a:cubicBezTo>
                    <a:pt x="144" y="148"/>
                    <a:pt x="189" y="206"/>
                    <a:pt x="240" y="261"/>
                  </a:cubicBezTo>
                  <a:cubicBezTo>
                    <a:pt x="287" y="310"/>
                    <a:pt x="267" y="375"/>
                    <a:pt x="201" y="392"/>
                  </a:cubicBezTo>
                  <a:cubicBezTo>
                    <a:pt x="171" y="352"/>
                    <a:pt x="141" y="312"/>
                    <a:pt x="111" y="272"/>
                  </a:cubicBezTo>
                  <a:cubicBezTo>
                    <a:pt x="110" y="263"/>
                    <a:pt x="119" y="260"/>
                    <a:pt x="123" y="255"/>
                  </a:cubicBezTo>
                  <a:cubicBezTo>
                    <a:pt x="135" y="241"/>
                    <a:pt x="137" y="226"/>
                    <a:pt x="129" y="211"/>
                  </a:cubicBezTo>
                  <a:cubicBezTo>
                    <a:pt x="120" y="195"/>
                    <a:pt x="105" y="189"/>
                    <a:pt x="87" y="191"/>
                  </a:cubicBezTo>
                  <a:cubicBezTo>
                    <a:pt x="80" y="192"/>
                    <a:pt x="73" y="197"/>
                    <a:pt x="65" y="192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F44925A9-1C97-CE99-F04C-EDD7C0FF0052}"/>
                </a:ext>
              </a:extLst>
            </p:cNvPr>
            <p:cNvSpPr/>
            <p:nvPr/>
          </p:nvSpPr>
          <p:spPr bwMode="auto">
            <a:xfrm>
              <a:off x="6081713" y="3233738"/>
              <a:ext cx="381000" cy="560388"/>
            </a:xfrm>
            <a:custGeom>
              <a:avLst/>
              <a:gdLst>
                <a:gd name="T0" fmla="*/ 0 w 263"/>
                <a:gd name="T1" fmla="*/ 362 h 387"/>
                <a:gd name="T2" fmla="*/ 90 w 263"/>
                <a:gd name="T3" fmla="*/ 172 h 387"/>
                <a:gd name="T4" fmla="*/ 91 w 263"/>
                <a:gd name="T5" fmla="*/ 165 h 387"/>
                <a:gd name="T6" fmla="*/ 91 w 263"/>
                <a:gd name="T7" fmla="*/ 160 h 387"/>
                <a:gd name="T8" fmla="*/ 126 w 263"/>
                <a:gd name="T9" fmla="*/ 109 h 387"/>
                <a:gd name="T10" fmla="*/ 201 w 263"/>
                <a:gd name="T11" fmla="*/ 16 h 387"/>
                <a:gd name="T12" fmla="*/ 225 w 263"/>
                <a:gd name="T13" fmla="*/ 1 h 387"/>
                <a:gd name="T14" fmla="*/ 236 w 263"/>
                <a:gd name="T15" fmla="*/ 102 h 387"/>
                <a:gd name="T16" fmla="*/ 129 w 263"/>
                <a:gd name="T17" fmla="*/ 235 h 387"/>
                <a:gd name="T18" fmla="*/ 55 w 263"/>
                <a:gd name="T19" fmla="*/ 387 h 387"/>
                <a:gd name="T20" fmla="*/ 0 w 263"/>
                <a:gd name="T21" fmla="*/ 36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387">
                  <a:moveTo>
                    <a:pt x="0" y="362"/>
                  </a:moveTo>
                  <a:cubicBezTo>
                    <a:pt x="24" y="296"/>
                    <a:pt x="53" y="232"/>
                    <a:pt x="90" y="172"/>
                  </a:cubicBezTo>
                  <a:cubicBezTo>
                    <a:pt x="91" y="170"/>
                    <a:pt x="91" y="168"/>
                    <a:pt x="91" y="165"/>
                  </a:cubicBezTo>
                  <a:cubicBezTo>
                    <a:pt x="89" y="164"/>
                    <a:pt x="89" y="161"/>
                    <a:pt x="91" y="160"/>
                  </a:cubicBezTo>
                  <a:cubicBezTo>
                    <a:pt x="116" y="152"/>
                    <a:pt x="124" y="133"/>
                    <a:pt x="126" y="109"/>
                  </a:cubicBezTo>
                  <a:cubicBezTo>
                    <a:pt x="148" y="76"/>
                    <a:pt x="175" y="46"/>
                    <a:pt x="201" y="16"/>
                  </a:cubicBezTo>
                  <a:cubicBezTo>
                    <a:pt x="208" y="9"/>
                    <a:pt x="214" y="0"/>
                    <a:pt x="225" y="1"/>
                  </a:cubicBezTo>
                  <a:cubicBezTo>
                    <a:pt x="257" y="30"/>
                    <a:pt x="263" y="72"/>
                    <a:pt x="236" y="102"/>
                  </a:cubicBezTo>
                  <a:cubicBezTo>
                    <a:pt x="199" y="145"/>
                    <a:pt x="160" y="187"/>
                    <a:pt x="129" y="235"/>
                  </a:cubicBezTo>
                  <a:cubicBezTo>
                    <a:pt x="100" y="283"/>
                    <a:pt x="75" y="333"/>
                    <a:pt x="55" y="387"/>
                  </a:cubicBezTo>
                  <a:cubicBezTo>
                    <a:pt x="41" y="366"/>
                    <a:pt x="23" y="357"/>
                    <a:pt x="0" y="362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3504E6D5-EFB7-A2CF-918F-FD6E90AFD37F}"/>
                </a:ext>
              </a:extLst>
            </p:cNvPr>
            <p:cNvSpPr/>
            <p:nvPr/>
          </p:nvSpPr>
          <p:spPr bwMode="auto">
            <a:xfrm>
              <a:off x="6003926" y="3865563"/>
              <a:ext cx="141288" cy="628650"/>
            </a:xfrm>
            <a:custGeom>
              <a:avLst/>
              <a:gdLst>
                <a:gd name="T0" fmla="*/ 27 w 97"/>
                <a:gd name="T1" fmla="*/ 435 h 435"/>
                <a:gd name="T2" fmla="*/ 5 w 97"/>
                <a:gd name="T3" fmla="*/ 285 h 435"/>
                <a:gd name="T4" fmla="*/ 32 w 97"/>
                <a:gd name="T5" fmla="*/ 0 h 435"/>
                <a:gd name="T6" fmla="*/ 90 w 97"/>
                <a:gd name="T7" fmla="*/ 11 h 435"/>
                <a:gd name="T8" fmla="*/ 97 w 97"/>
                <a:gd name="T9" fmla="*/ 425 h 435"/>
                <a:gd name="T10" fmla="*/ 27 w 97"/>
                <a:gd name="T11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435">
                  <a:moveTo>
                    <a:pt x="27" y="435"/>
                  </a:moveTo>
                  <a:cubicBezTo>
                    <a:pt x="14" y="386"/>
                    <a:pt x="7" y="335"/>
                    <a:pt x="5" y="285"/>
                  </a:cubicBezTo>
                  <a:cubicBezTo>
                    <a:pt x="0" y="189"/>
                    <a:pt x="7" y="94"/>
                    <a:pt x="32" y="0"/>
                  </a:cubicBezTo>
                  <a:cubicBezTo>
                    <a:pt x="55" y="15"/>
                    <a:pt x="61" y="16"/>
                    <a:pt x="90" y="11"/>
                  </a:cubicBezTo>
                  <a:cubicBezTo>
                    <a:pt x="54" y="149"/>
                    <a:pt x="57" y="286"/>
                    <a:pt x="97" y="425"/>
                  </a:cubicBezTo>
                  <a:cubicBezTo>
                    <a:pt x="69" y="410"/>
                    <a:pt x="46" y="413"/>
                    <a:pt x="27" y="435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DA9B17A2-1C1E-3142-7DF7-860BEAA1C626}"/>
                </a:ext>
              </a:extLst>
            </p:cNvPr>
            <p:cNvSpPr/>
            <p:nvPr/>
          </p:nvSpPr>
          <p:spPr bwMode="auto">
            <a:xfrm>
              <a:off x="6164263" y="3197225"/>
              <a:ext cx="242888" cy="193675"/>
            </a:xfrm>
            <a:custGeom>
              <a:avLst/>
              <a:gdLst>
                <a:gd name="T0" fmla="*/ 169 w 169"/>
                <a:gd name="T1" fmla="*/ 26 h 134"/>
                <a:gd name="T2" fmla="*/ 73 w 169"/>
                <a:gd name="T3" fmla="*/ 134 h 134"/>
                <a:gd name="T4" fmla="*/ 55 w 169"/>
                <a:gd name="T5" fmla="*/ 115 h 134"/>
                <a:gd name="T6" fmla="*/ 21 w 169"/>
                <a:gd name="T7" fmla="*/ 106 h 134"/>
                <a:gd name="T8" fmla="*/ 0 w 169"/>
                <a:gd name="T9" fmla="*/ 105 h 134"/>
                <a:gd name="T10" fmla="*/ 68 w 169"/>
                <a:gd name="T11" fmla="*/ 29 h 134"/>
                <a:gd name="T12" fmla="*/ 169 w 169"/>
                <a:gd name="T13" fmla="*/ 2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34">
                  <a:moveTo>
                    <a:pt x="169" y="26"/>
                  </a:moveTo>
                  <a:cubicBezTo>
                    <a:pt x="133" y="59"/>
                    <a:pt x="106" y="99"/>
                    <a:pt x="73" y="134"/>
                  </a:cubicBezTo>
                  <a:cubicBezTo>
                    <a:pt x="65" y="130"/>
                    <a:pt x="62" y="120"/>
                    <a:pt x="55" y="115"/>
                  </a:cubicBezTo>
                  <a:cubicBezTo>
                    <a:pt x="45" y="107"/>
                    <a:pt x="34" y="103"/>
                    <a:pt x="21" y="106"/>
                  </a:cubicBezTo>
                  <a:cubicBezTo>
                    <a:pt x="14" y="107"/>
                    <a:pt x="7" y="112"/>
                    <a:pt x="0" y="105"/>
                  </a:cubicBezTo>
                  <a:cubicBezTo>
                    <a:pt x="20" y="77"/>
                    <a:pt x="44" y="53"/>
                    <a:pt x="68" y="29"/>
                  </a:cubicBezTo>
                  <a:cubicBezTo>
                    <a:pt x="96" y="0"/>
                    <a:pt x="137" y="0"/>
                    <a:pt x="169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40E5CE8A-FA75-7FBC-BEE0-0A8CE9F68CB5}"/>
                </a:ext>
              </a:extLst>
            </p:cNvPr>
            <p:cNvSpPr/>
            <p:nvPr/>
          </p:nvSpPr>
          <p:spPr bwMode="auto">
            <a:xfrm>
              <a:off x="6140451" y="3335338"/>
              <a:ext cx="130175" cy="136525"/>
            </a:xfrm>
            <a:custGeom>
              <a:avLst/>
              <a:gdLst>
                <a:gd name="T0" fmla="*/ 16 w 90"/>
                <a:gd name="T1" fmla="*/ 10 h 95"/>
                <a:gd name="T2" fmla="*/ 89 w 90"/>
                <a:gd name="T3" fmla="*/ 39 h 95"/>
                <a:gd name="T4" fmla="*/ 51 w 90"/>
                <a:gd name="T5" fmla="*/ 95 h 95"/>
                <a:gd name="T6" fmla="*/ 0 w 90"/>
                <a:gd name="T7" fmla="*/ 29 h 95"/>
                <a:gd name="T8" fmla="*/ 16 w 90"/>
                <a:gd name="T9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5">
                  <a:moveTo>
                    <a:pt x="16" y="10"/>
                  </a:moveTo>
                  <a:cubicBezTo>
                    <a:pt x="63" y="0"/>
                    <a:pt x="76" y="5"/>
                    <a:pt x="89" y="39"/>
                  </a:cubicBezTo>
                  <a:cubicBezTo>
                    <a:pt x="90" y="73"/>
                    <a:pt x="81" y="86"/>
                    <a:pt x="51" y="95"/>
                  </a:cubicBezTo>
                  <a:cubicBezTo>
                    <a:pt x="10" y="92"/>
                    <a:pt x="0" y="79"/>
                    <a:pt x="0" y="29"/>
                  </a:cubicBezTo>
                  <a:cubicBezTo>
                    <a:pt x="8" y="24"/>
                    <a:pt x="11" y="17"/>
                    <a:pt x="16" y="10"/>
                  </a:cubicBezTo>
                  <a:close/>
                </a:path>
              </a:pathLst>
            </a:custGeom>
            <a:solidFill>
              <a:srgbClr val="030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953CA4DF-3A1A-7B5A-EA98-45173B5DD813}"/>
                </a:ext>
              </a:extLst>
            </p:cNvPr>
            <p:cNvSpPr/>
            <p:nvPr/>
          </p:nvSpPr>
          <p:spPr bwMode="auto">
            <a:xfrm>
              <a:off x="6677026" y="3546475"/>
              <a:ext cx="708025" cy="769938"/>
            </a:xfrm>
            <a:custGeom>
              <a:avLst/>
              <a:gdLst>
                <a:gd name="T0" fmla="*/ 440 w 490"/>
                <a:gd name="T1" fmla="*/ 0 h 533"/>
                <a:gd name="T2" fmla="*/ 481 w 490"/>
                <a:gd name="T3" fmla="*/ 75 h 533"/>
                <a:gd name="T4" fmla="*/ 202 w 490"/>
                <a:gd name="T5" fmla="*/ 500 h 533"/>
                <a:gd name="T6" fmla="*/ 34 w 490"/>
                <a:gd name="T7" fmla="*/ 532 h 533"/>
                <a:gd name="T8" fmla="*/ 16 w 490"/>
                <a:gd name="T9" fmla="*/ 529 h 533"/>
                <a:gd name="T10" fmla="*/ 17 w 490"/>
                <a:gd name="T11" fmla="*/ 435 h 533"/>
                <a:gd name="T12" fmla="*/ 37 w 490"/>
                <a:gd name="T13" fmla="*/ 433 h 533"/>
                <a:gd name="T14" fmla="*/ 77 w 490"/>
                <a:gd name="T15" fmla="*/ 414 h 533"/>
                <a:gd name="T16" fmla="*/ 72 w 490"/>
                <a:gd name="T17" fmla="*/ 367 h 533"/>
                <a:gd name="T18" fmla="*/ 65 w 490"/>
                <a:gd name="T19" fmla="*/ 351 h 533"/>
                <a:gd name="T20" fmla="*/ 134 w 490"/>
                <a:gd name="T21" fmla="*/ 315 h 533"/>
                <a:gd name="T22" fmla="*/ 241 w 490"/>
                <a:gd name="T23" fmla="*/ 300 h 533"/>
                <a:gd name="T24" fmla="*/ 243 w 490"/>
                <a:gd name="T25" fmla="*/ 323 h 533"/>
                <a:gd name="T26" fmla="*/ 274 w 490"/>
                <a:gd name="T27" fmla="*/ 369 h 533"/>
                <a:gd name="T28" fmla="*/ 318 w 490"/>
                <a:gd name="T29" fmla="*/ 341 h 533"/>
                <a:gd name="T30" fmla="*/ 293 w 490"/>
                <a:gd name="T31" fmla="*/ 294 h 533"/>
                <a:gd name="T32" fmla="*/ 270 w 490"/>
                <a:gd name="T33" fmla="*/ 285 h 533"/>
                <a:gd name="T34" fmla="*/ 284 w 490"/>
                <a:gd name="T35" fmla="*/ 266 h 533"/>
                <a:gd name="T36" fmla="*/ 334 w 490"/>
                <a:gd name="T37" fmla="*/ 159 h 533"/>
                <a:gd name="T38" fmla="*/ 342 w 490"/>
                <a:gd name="T39" fmla="*/ 134 h 533"/>
                <a:gd name="T40" fmla="*/ 362 w 490"/>
                <a:gd name="T41" fmla="*/ 134 h 533"/>
                <a:gd name="T42" fmla="*/ 408 w 490"/>
                <a:gd name="T43" fmla="*/ 100 h 533"/>
                <a:gd name="T44" fmla="*/ 376 w 490"/>
                <a:gd name="T45" fmla="*/ 58 h 533"/>
                <a:gd name="T46" fmla="*/ 362 w 490"/>
                <a:gd name="T47" fmla="*/ 52 h 533"/>
                <a:gd name="T48" fmla="*/ 440 w 490"/>
                <a:gd name="T4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0" h="533">
                  <a:moveTo>
                    <a:pt x="440" y="0"/>
                  </a:moveTo>
                  <a:cubicBezTo>
                    <a:pt x="466" y="18"/>
                    <a:pt x="479" y="45"/>
                    <a:pt x="481" y="75"/>
                  </a:cubicBezTo>
                  <a:cubicBezTo>
                    <a:pt x="490" y="256"/>
                    <a:pt x="372" y="435"/>
                    <a:pt x="202" y="500"/>
                  </a:cubicBezTo>
                  <a:cubicBezTo>
                    <a:pt x="148" y="521"/>
                    <a:pt x="92" y="533"/>
                    <a:pt x="34" y="532"/>
                  </a:cubicBezTo>
                  <a:cubicBezTo>
                    <a:pt x="28" y="531"/>
                    <a:pt x="21" y="533"/>
                    <a:pt x="16" y="529"/>
                  </a:cubicBezTo>
                  <a:cubicBezTo>
                    <a:pt x="7" y="497"/>
                    <a:pt x="0" y="466"/>
                    <a:pt x="17" y="435"/>
                  </a:cubicBezTo>
                  <a:cubicBezTo>
                    <a:pt x="23" y="431"/>
                    <a:pt x="30" y="433"/>
                    <a:pt x="37" y="433"/>
                  </a:cubicBezTo>
                  <a:cubicBezTo>
                    <a:pt x="54" y="434"/>
                    <a:pt x="69" y="430"/>
                    <a:pt x="77" y="414"/>
                  </a:cubicBezTo>
                  <a:cubicBezTo>
                    <a:pt x="86" y="398"/>
                    <a:pt x="84" y="381"/>
                    <a:pt x="72" y="367"/>
                  </a:cubicBezTo>
                  <a:cubicBezTo>
                    <a:pt x="68" y="363"/>
                    <a:pt x="62" y="359"/>
                    <a:pt x="65" y="351"/>
                  </a:cubicBezTo>
                  <a:cubicBezTo>
                    <a:pt x="84" y="331"/>
                    <a:pt x="108" y="320"/>
                    <a:pt x="134" y="315"/>
                  </a:cubicBezTo>
                  <a:cubicBezTo>
                    <a:pt x="169" y="309"/>
                    <a:pt x="205" y="304"/>
                    <a:pt x="241" y="300"/>
                  </a:cubicBezTo>
                  <a:cubicBezTo>
                    <a:pt x="250" y="307"/>
                    <a:pt x="244" y="316"/>
                    <a:pt x="243" y="323"/>
                  </a:cubicBezTo>
                  <a:cubicBezTo>
                    <a:pt x="241" y="345"/>
                    <a:pt x="254" y="366"/>
                    <a:pt x="274" y="369"/>
                  </a:cubicBezTo>
                  <a:cubicBezTo>
                    <a:pt x="292" y="373"/>
                    <a:pt x="313" y="360"/>
                    <a:pt x="318" y="341"/>
                  </a:cubicBezTo>
                  <a:cubicBezTo>
                    <a:pt x="324" y="322"/>
                    <a:pt x="314" y="302"/>
                    <a:pt x="293" y="294"/>
                  </a:cubicBezTo>
                  <a:cubicBezTo>
                    <a:pt x="286" y="291"/>
                    <a:pt x="277" y="291"/>
                    <a:pt x="270" y="285"/>
                  </a:cubicBezTo>
                  <a:cubicBezTo>
                    <a:pt x="269" y="275"/>
                    <a:pt x="278" y="271"/>
                    <a:pt x="284" y="266"/>
                  </a:cubicBezTo>
                  <a:cubicBezTo>
                    <a:pt x="313" y="236"/>
                    <a:pt x="331" y="201"/>
                    <a:pt x="334" y="159"/>
                  </a:cubicBezTo>
                  <a:cubicBezTo>
                    <a:pt x="334" y="150"/>
                    <a:pt x="335" y="141"/>
                    <a:pt x="342" y="134"/>
                  </a:cubicBezTo>
                  <a:cubicBezTo>
                    <a:pt x="349" y="130"/>
                    <a:pt x="355" y="133"/>
                    <a:pt x="362" y="134"/>
                  </a:cubicBezTo>
                  <a:cubicBezTo>
                    <a:pt x="386" y="136"/>
                    <a:pt x="404" y="123"/>
                    <a:pt x="408" y="100"/>
                  </a:cubicBezTo>
                  <a:cubicBezTo>
                    <a:pt x="411" y="81"/>
                    <a:pt x="398" y="64"/>
                    <a:pt x="376" y="58"/>
                  </a:cubicBezTo>
                  <a:cubicBezTo>
                    <a:pt x="371" y="56"/>
                    <a:pt x="366" y="56"/>
                    <a:pt x="362" y="52"/>
                  </a:cubicBezTo>
                  <a:cubicBezTo>
                    <a:pt x="385" y="31"/>
                    <a:pt x="405" y="3"/>
                    <a:pt x="440" y="0"/>
                  </a:cubicBezTo>
                  <a:close/>
                </a:path>
              </a:pathLst>
            </a:custGeom>
            <a:solidFill>
              <a:srgbClr val="0DB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44D21FC4-C033-71F3-519B-9ECF14BC758B}"/>
                </a:ext>
              </a:extLst>
            </p:cNvPr>
            <p:cNvSpPr/>
            <p:nvPr/>
          </p:nvSpPr>
          <p:spPr bwMode="auto">
            <a:xfrm>
              <a:off x="6561138" y="3492500"/>
              <a:ext cx="752475" cy="819150"/>
            </a:xfrm>
            <a:custGeom>
              <a:avLst/>
              <a:gdLst>
                <a:gd name="T0" fmla="*/ 323 w 520"/>
                <a:gd name="T1" fmla="*/ 339 h 566"/>
                <a:gd name="T2" fmla="*/ 233 w 520"/>
                <a:gd name="T3" fmla="*/ 354 h 566"/>
                <a:gd name="T4" fmla="*/ 147 w 520"/>
                <a:gd name="T5" fmla="*/ 392 h 566"/>
                <a:gd name="T6" fmla="*/ 130 w 520"/>
                <a:gd name="T7" fmla="*/ 393 h 566"/>
                <a:gd name="T8" fmla="*/ 91 w 520"/>
                <a:gd name="T9" fmla="*/ 412 h 566"/>
                <a:gd name="T10" fmla="*/ 92 w 520"/>
                <a:gd name="T11" fmla="*/ 454 h 566"/>
                <a:gd name="T12" fmla="*/ 100 w 520"/>
                <a:gd name="T13" fmla="*/ 471 h 566"/>
                <a:gd name="T14" fmla="*/ 97 w 520"/>
                <a:gd name="T15" fmla="*/ 551 h 566"/>
                <a:gd name="T16" fmla="*/ 96 w 520"/>
                <a:gd name="T17" fmla="*/ 566 h 566"/>
                <a:gd name="T18" fmla="*/ 3 w 520"/>
                <a:gd name="T19" fmla="*/ 447 h 566"/>
                <a:gd name="T20" fmla="*/ 103 w 520"/>
                <a:gd name="T21" fmla="*/ 339 h 566"/>
                <a:gd name="T22" fmla="*/ 227 w 520"/>
                <a:gd name="T23" fmla="*/ 306 h 566"/>
                <a:gd name="T24" fmla="*/ 328 w 520"/>
                <a:gd name="T25" fmla="*/ 145 h 566"/>
                <a:gd name="T26" fmla="*/ 394 w 520"/>
                <a:gd name="T27" fmla="*/ 21 h 566"/>
                <a:gd name="T28" fmla="*/ 520 w 520"/>
                <a:gd name="T29" fmla="*/ 37 h 566"/>
                <a:gd name="T30" fmla="*/ 467 w 520"/>
                <a:gd name="T31" fmla="*/ 74 h 566"/>
                <a:gd name="T32" fmla="*/ 445 w 520"/>
                <a:gd name="T33" fmla="*/ 87 h 566"/>
                <a:gd name="T34" fmla="*/ 441 w 520"/>
                <a:gd name="T35" fmla="*/ 92 h 566"/>
                <a:gd name="T36" fmla="*/ 420 w 520"/>
                <a:gd name="T37" fmla="*/ 161 h 566"/>
                <a:gd name="T38" fmla="*/ 423 w 520"/>
                <a:gd name="T39" fmla="*/ 172 h 566"/>
                <a:gd name="T40" fmla="*/ 380 w 520"/>
                <a:gd name="T41" fmla="*/ 294 h 566"/>
                <a:gd name="T42" fmla="*/ 350 w 520"/>
                <a:gd name="T43" fmla="*/ 322 h 566"/>
                <a:gd name="T44" fmla="*/ 323 w 520"/>
                <a:gd name="T45" fmla="*/ 339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66">
                  <a:moveTo>
                    <a:pt x="323" y="339"/>
                  </a:moveTo>
                  <a:cubicBezTo>
                    <a:pt x="294" y="349"/>
                    <a:pt x="264" y="352"/>
                    <a:pt x="233" y="354"/>
                  </a:cubicBezTo>
                  <a:cubicBezTo>
                    <a:pt x="201" y="357"/>
                    <a:pt x="173" y="373"/>
                    <a:pt x="147" y="392"/>
                  </a:cubicBezTo>
                  <a:cubicBezTo>
                    <a:pt x="142" y="396"/>
                    <a:pt x="135" y="393"/>
                    <a:pt x="130" y="393"/>
                  </a:cubicBezTo>
                  <a:cubicBezTo>
                    <a:pt x="113" y="391"/>
                    <a:pt x="100" y="397"/>
                    <a:pt x="91" y="412"/>
                  </a:cubicBezTo>
                  <a:cubicBezTo>
                    <a:pt x="82" y="426"/>
                    <a:pt x="83" y="440"/>
                    <a:pt x="92" y="454"/>
                  </a:cubicBezTo>
                  <a:cubicBezTo>
                    <a:pt x="95" y="459"/>
                    <a:pt x="100" y="464"/>
                    <a:pt x="100" y="471"/>
                  </a:cubicBezTo>
                  <a:cubicBezTo>
                    <a:pt x="90" y="497"/>
                    <a:pt x="92" y="524"/>
                    <a:pt x="97" y="551"/>
                  </a:cubicBezTo>
                  <a:cubicBezTo>
                    <a:pt x="98" y="556"/>
                    <a:pt x="101" y="561"/>
                    <a:pt x="96" y="566"/>
                  </a:cubicBezTo>
                  <a:cubicBezTo>
                    <a:pt x="36" y="553"/>
                    <a:pt x="0" y="507"/>
                    <a:pt x="3" y="447"/>
                  </a:cubicBezTo>
                  <a:cubicBezTo>
                    <a:pt x="5" y="390"/>
                    <a:pt x="45" y="346"/>
                    <a:pt x="103" y="339"/>
                  </a:cubicBezTo>
                  <a:cubicBezTo>
                    <a:pt x="146" y="334"/>
                    <a:pt x="189" y="330"/>
                    <a:pt x="227" y="306"/>
                  </a:cubicBezTo>
                  <a:cubicBezTo>
                    <a:pt x="286" y="268"/>
                    <a:pt x="322" y="215"/>
                    <a:pt x="328" y="145"/>
                  </a:cubicBezTo>
                  <a:cubicBezTo>
                    <a:pt x="332" y="93"/>
                    <a:pt x="343" y="47"/>
                    <a:pt x="394" y="21"/>
                  </a:cubicBezTo>
                  <a:cubicBezTo>
                    <a:pt x="435" y="0"/>
                    <a:pt x="486" y="6"/>
                    <a:pt x="520" y="37"/>
                  </a:cubicBezTo>
                  <a:cubicBezTo>
                    <a:pt x="499" y="45"/>
                    <a:pt x="482" y="58"/>
                    <a:pt x="467" y="74"/>
                  </a:cubicBezTo>
                  <a:cubicBezTo>
                    <a:pt x="460" y="80"/>
                    <a:pt x="454" y="85"/>
                    <a:pt x="445" y="87"/>
                  </a:cubicBezTo>
                  <a:cubicBezTo>
                    <a:pt x="444" y="89"/>
                    <a:pt x="443" y="91"/>
                    <a:pt x="441" y="92"/>
                  </a:cubicBezTo>
                  <a:cubicBezTo>
                    <a:pt x="408" y="114"/>
                    <a:pt x="404" y="125"/>
                    <a:pt x="420" y="161"/>
                  </a:cubicBezTo>
                  <a:cubicBezTo>
                    <a:pt x="422" y="164"/>
                    <a:pt x="423" y="168"/>
                    <a:pt x="423" y="172"/>
                  </a:cubicBezTo>
                  <a:cubicBezTo>
                    <a:pt x="420" y="217"/>
                    <a:pt x="412" y="259"/>
                    <a:pt x="380" y="294"/>
                  </a:cubicBezTo>
                  <a:cubicBezTo>
                    <a:pt x="371" y="304"/>
                    <a:pt x="360" y="313"/>
                    <a:pt x="350" y="322"/>
                  </a:cubicBezTo>
                  <a:cubicBezTo>
                    <a:pt x="344" y="332"/>
                    <a:pt x="336" y="340"/>
                    <a:pt x="323" y="3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id="{2EA8D3FF-6391-3621-3000-43AA966642DB}"/>
                </a:ext>
              </a:extLst>
            </p:cNvPr>
            <p:cNvSpPr/>
            <p:nvPr/>
          </p:nvSpPr>
          <p:spPr bwMode="auto">
            <a:xfrm>
              <a:off x="4903788" y="3860800"/>
              <a:ext cx="144463" cy="144463"/>
            </a:xfrm>
            <a:custGeom>
              <a:avLst/>
              <a:gdLst>
                <a:gd name="T0" fmla="*/ 79 w 100"/>
                <a:gd name="T1" fmla="*/ 86 h 100"/>
                <a:gd name="T2" fmla="*/ 16 w 100"/>
                <a:gd name="T3" fmla="*/ 82 h 100"/>
                <a:gd name="T4" fmla="*/ 11 w 100"/>
                <a:gd name="T5" fmla="*/ 26 h 100"/>
                <a:gd name="T6" fmla="*/ 78 w 100"/>
                <a:gd name="T7" fmla="*/ 15 h 100"/>
                <a:gd name="T8" fmla="*/ 79 w 100"/>
                <a:gd name="T9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79" y="86"/>
                  </a:moveTo>
                  <a:cubicBezTo>
                    <a:pt x="54" y="100"/>
                    <a:pt x="31" y="99"/>
                    <a:pt x="16" y="82"/>
                  </a:cubicBezTo>
                  <a:cubicBezTo>
                    <a:pt x="1" y="67"/>
                    <a:pt x="0" y="44"/>
                    <a:pt x="11" y="26"/>
                  </a:cubicBezTo>
                  <a:cubicBezTo>
                    <a:pt x="25" y="4"/>
                    <a:pt x="50" y="0"/>
                    <a:pt x="78" y="15"/>
                  </a:cubicBezTo>
                  <a:cubicBezTo>
                    <a:pt x="100" y="43"/>
                    <a:pt x="100" y="56"/>
                    <a:pt x="79" y="86"/>
                  </a:cubicBezTo>
                  <a:close/>
                </a:path>
              </a:pathLst>
            </a:custGeom>
            <a:solidFill>
              <a:srgbClr val="040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5">
              <a:extLst>
                <a:ext uri="{FF2B5EF4-FFF2-40B4-BE49-F238E27FC236}">
                  <a16:creationId xmlns:a16="http://schemas.microsoft.com/office/drawing/2014/main" id="{32D87879-46DB-0517-4B53-CE41D280F944}"/>
                </a:ext>
              </a:extLst>
            </p:cNvPr>
            <p:cNvSpPr/>
            <p:nvPr/>
          </p:nvSpPr>
          <p:spPr bwMode="auto">
            <a:xfrm>
              <a:off x="5354638" y="3860800"/>
              <a:ext cx="134938" cy="130175"/>
            </a:xfrm>
            <a:custGeom>
              <a:avLst/>
              <a:gdLst>
                <a:gd name="T0" fmla="*/ 92 w 93"/>
                <a:gd name="T1" fmla="*/ 45 h 91"/>
                <a:gd name="T2" fmla="*/ 48 w 93"/>
                <a:gd name="T3" fmla="*/ 91 h 91"/>
                <a:gd name="T4" fmla="*/ 1 w 93"/>
                <a:gd name="T5" fmla="*/ 48 h 91"/>
                <a:gd name="T6" fmla="*/ 46 w 93"/>
                <a:gd name="T7" fmla="*/ 0 h 91"/>
                <a:gd name="T8" fmla="*/ 92 w 93"/>
                <a:gd name="T9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1">
                  <a:moveTo>
                    <a:pt x="92" y="45"/>
                  </a:moveTo>
                  <a:cubicBezTo>
                    <a:pt x="93" y="68"/>
                    <a:pt x="72" y="90"/>
                    <a:pt x="48" y="91"/>
                  </a:cubicBezTo>
                  <a:cubicBezTo>
                    <a:pt x="24" y="91"/>
                    <a:pt x="2" y="72"/>
                    <a:pt x="1" y="48"/>
                  </a:cubicBezTo>
                  <a:cubicBezTo>
                    <a:pt x="0" y="23"/>
                    <a:pt x="22" y="0"/>
                    <a:pt x="46" y="0"/>
                  </a:cubicBezTo>
                  <a:cubicBezTo>
                    <a:pt x="69" y="0"/>
                    <a:pt x="92" y="21"/>
                    <a:pt x="92" y="45"/>
                  </a:cubicBezTo>
                  <a:close/>
                </a:path>
              </a:pathLst>
            </a:custGeom>
            <a:solidFill>
              <a:srgbClr val="0105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D543E843-5129-03B8-EBF2-1D48BB4BFFB5}"/>
                </a:ext>
              </a:extLst>
            </p:cNvPr>
            <p:cNvSpPr/>
            <p:nvPr/>
          </p:nvSpPr>
          <p:spPr bwMode="auto">
            <a:xfrm>
              <a:off x="6126163" y="4800600"/>
              <a:ext cx="142875" cy="146050"/>
            </a:xfrm>
            <a:custGeom>
              <a:avLst/>
              <a:gdLst>
                <a:gd name="T0" fmla="*/ 22 w 99"/>
                <a:gd name="T1" fmla="*/ 16 h 101"/>
                <a:gd name="T2" fmla="*/ 96 w 99"/>
                <a:gd name="T3" fmla="*/ 47 h 101"/>
                <a:gd name="T4" fmla="*/ 68 w 99"/>
                <a:gd name="T5" fmla="*/ 96 h 101"/>
                <a:gd name="T6" fmla="*/ 11 w 99"/>
                <a:gd name="T7" fmla="*/ 74 h 101"/>
                <a:gd name="T8" fmla="*/ 22 w 99"/>
                <a:gd name="T9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0">
                  <a:moveTo>
                    <a:pt x="22" y="16"/>
                  </a:moveTo>
                  <a:cubicBezTo>
                    <a:pt x="61" y="0"/>
                    <a:pt x="90" y="12"/>
                    <a:pt x="96" y="47"/>
                  </a:cubicBezTo>
                  <a:cubicBezTo>
                    <a:pt x="99" y="70"/>
                    <a:pt x="86" y="85"/>
                    <a:pt x="68" y="96"/>
                  </a:cubicBezTo>
                  <a:cubicBezTo>
                    <a:pt x="44" y="101"/>
                    <a:pt x="23" y="97"/>
                    <a:pt x="11" y="74"/>
                  </a:cubicBezTo>
                  <a:cubicBezTo>
                    <a:pt x="0" y="52"/>
                    <a:pt x="6" y="33"/>
                    <a:pt x="22" y="16"/>
                  </a:cubicBezTo>
                  <a:close/>
                </a:path>
              </a:pathLst>
            </a:custGeom>
            <a:solidFill>
              <a:srgbClr val="02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id="{DDEE31D3-85C0-2A78-CAE6-6023984A5923}"/>
                </a:ext>
              </a:extLst>
            </p:cNvPr>
            <p:cNvSpPr/>
            <p:nvPr/>
          </p:nvSpPr>
          <p:spPr bwMode="auto">
            <a:xfrm>
              <a:off x="7011988" y="3957638"/>
              <a:ext cx="142875" cy="138113"/>
            </a:xfrm>
            <a:custGeom>
              <a:avLst/>
              <a:gdLst>
                <a:gd name="T0" fmla="*/ 11 w 98"/>
                <a:gd name="T1" fmla="*/ 17 h 95"/>
                <a:gd name="T2" fmla="*/ 38 w 98"/>
                <a:gd name="T3" fmla="*/ 0 h 95"/>
                <a:gd name="T4" fmla="*/ 93 w 98"/>
                <a:gd name="T5" fmla="*/ 34 h 95"/>
                <a:gd name="T6" fmla="*/ 69 w 98"/>
                <a:gd name="T7" fmla="*/ 86 h 95"/>
                <a:gd name="T8" fmla="*/ 21 w 98"/>
                <a:gd name="T9" fmla="*/ 80 h 95"/>
                <a:gd name="T10" fmla="*/ 6 w 98"/>
                <a:gd name="T11" fmla="*/ 34 h 95"/>
                <a:gd name="T12" fmla="*/ 11 w 98"/>
                <a:gd name="T13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95">
                  <a:moveTo>
                    <a:pt x="11" y="17"/>
                  </a:moveTo>
                  <a:cubicBezTo>
                    <a:pt x="20" y="11"/>
                    <a:pt x="29" y="6"/>
                    <a:pt x="38" y="0"/>
                  </a:cubicBezTo>
                  <a:cubicBezTo>
                    <a:pt x="68" y="0"/>
                    <a:pt x="88" y="12"/>
                    <a:pt x="93" y="34"/>
                  </a:cubicBezTo>
                  <a:cubicBezTo>
                    <a:pt x="98" y="55"/>
                    <a:pt x="88" y="76"/>
                    <a:pt x="69" y="86"/>
                  </a:cubicBezTo>
                  <a:cubicBezTo>
                    <a:pt x="52" y="95"/>
                    <a:pt x="35" y="93"/>
                    <a:pt x="21" y="80"/>
                  </a:cubicBezTo>
                  <a:cubicBezTo>
                    <a:pt x="7" y="68"/>
                    <a:pt x="0" y="53"/>
                    <a:pt x="6" y="34"/>
                  </a:cubicBezTo>
                  <a:cubicBezTo>
                    <a:pt x="8" y="28"/>
                    <a:pt x="9" y="22"/>
                    <a:pt x="11" y="17"/>
                  </a:cubicBezTo>
                  <a:close/>
                </a:path>
              </a:pathLst>
            </a:custGeom>
            <a:solidFill>
              <a:srgbClr val="01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D27E134D-624E-CE7D-4CE1-520D0188112F}"/>
                </a:ext>
              </a:extLst>
            </p:cNvPr>
            <p:cNvSpPr/>
            <p:nvPr/>
          </p:nvSpPr>
          <p:spPr bwMode="auto">
            <a:xfrm>
              <a:off x="6667501" y="4044950"/>
              <a:ext cx="147638" cy="142875"/>
            </a:xfrm>
            <a:custGeom>
              <a:avLst/>
              <a:gdLst>
                <a:gd name="T0" fmla="*/ 27 w 102"/>
                <a:gd name="T1" fmla="*/ 89 h 99"/>
                <a:gd name="T2" fmla="*/ 12 w 102"/>
                <a:gd name="T3" fmla="*/ 27 h 99"/>
                <a:gd name="T4" fmla="*/ 74 w 102"/>
                <a:gd name="T5" fmla="*/ 10 h 99"/>
                <a:gd name="T6" fmla="*/ 90 w 102"/>
                <a:gd name="T7" fmla="*/ 73 h 99"/>
                <a:gd name="T8" fmla="*/ 27 w 102"/>
                <a:gd name="T9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99">
                  <a:moveTo>
                    <a:pt x="27" y="89"/>
                  </a:moveTo>
                  <a:cubicBezTo>
                    <a:pt x="4" y="68"/>
                    <a:pt x="0" y="48"/>
                    <a:pt x="12" y="27"/>
                  </a:cubicBezTo>
                  <a:cubicBezTo>
                    <a:pt x="25" y="6"/>
                    <a:pt x="46" y="0"/>
                    <a:pt x="74" y="10"/>
                  </a:cubicBezTo>
                  <a:cubicBezTo>
                    <a:pt x="96" y="29"/>
                    <a:pt x="102" y="53"/>
                    <a:pt x="90" y="73"/>
                  </a:cubicBezTo>
                  <a:cubicBezTo>
                    <a:pt x="77" y="94"/>
                    <a:pt x="56" y="99"/>
                    <a:pt x="27" y="89"/>
                  </a:cubicBezTo>
                  <a:close/>
                </a:path>
              </a:pathLst>
            </a:custGeom>
            <a:solidFill>
              <a:srgbClr val="02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C84D0670-EFA4-AA25-02BA-29F9554BB1B7}"/>
                </a:ext>
              </a:extLst>
            </p:cNvPr>
            <p:cNvSpPr/>
            <p:nvPr/>
          </p:nvSpPr>
          <p:spPr bwMode="auto">
            <a:xfrm>
              <a:off x="7123113" y="3617913"/>
              <a:ext cx="157163" cy="136525"/>
            </a:xfrm>
            <a:custGeom>
              <a:avLst/>
              <a:gdLst>
                <a:gd name="T0" fmla="*/ 35 w 109"/>
                <a:gd name="T1" fmla="*/ 85 h 94"/>
                <a:gd name="T2" fmla="*/ 57 w 109"/>
                <a:gd name="T3" fmla="*/ 0 h 94"/>
                <a:gd name="T4" fmla="*/ 105 w 109"/>
                <a:gd name="T5" fmla="*/ 38 h 94"/>
                <a:gd name="T6" fmla="*/ 83 w 109"/>
                <a:gd name="T7" fmla="*/ 85 h 94"/>
                <a:gd name="T8" fmla="*/ 35 w 109"/>
                <a:gd name="T9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4">
                  <a:moveTo>
                    <a:pt x="35" y="85"/>
                  </a:moveTo>
                  <a:cubicBezTo>
                    <a:pt x="0" y="53"/>
                    <a:pt x="19" y="4"/>
                    <a:pt x="57" y="0"/>
                  </a:cubicBezTo>
                  <a:cubicBezTo>
                    <a:pt x="88" y="4"/>
                    <a:pt x="101" y="14"/>
                    <a:pt x="105" y="38"/>
                  </a:cubicBezTo>
                  <a:cubicBezTo>
                    <a:pt x="109" y="59"/>
                    <a:pt x="101" y="75"/>
                    <a:pt x="83" y="85"/>
                  </a:cubicBezTo>
                  <a:cubicBezTo>
                    <a:pt x="67" y="94"/>
                    <a:pt x="51" y="89"/>
                    <a:pt x="35" y="85"/>
                  </a:cubicBezTo>
                  <a:close/>
                </a:path>
              </a:pathLst>
            </a:custGeom>
            <a:solidFill>
              <a:srgbClr val="02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3173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19125" y="397302"/>
            <a:ext cx="11572875" cy="725488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400" dirty="0">
                <a:solidFill>
                  <a:schemeClr val="bg1"/>
                </a:solidFill>
                <a:cs typeface="B Nazanin" panose="00000400000000000000" pitchFamily="2" charset="-78"/>
              </a:rPr>
              <a:t>سبک </a:t>
            </a:r>
            <a:r>
              <a:rPr lang="fa-IR" sz="4400" dirty="0">
                <a:solidFill>
                  <a:srgbClr val="00B0F0"/>
                </a:solidFill>
                <a:cs typeface="B Nazanin" panose="00000400000000000000" pitchFamily="2" charset="-78"/>
              </a:rPr>
              <a:t>اینفوگرافیک</a:t>
            </a:r>
            <a:endParaRPr lang="en-US" sz="4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B4CB51C-D23D-4429-B974-F0F09F5E1B7A}"/>
              </a:ext>
            </a:extLst>
          </p:cNvPr>
          <p:cNvGrpSpPr/>
          <p:nvPr/>
        </p:nvGrpSpPr>
        <p:grpSpPr>
          <a:xfrm>
            <a:off x="8305461" y="2581712"/>
            <a:ext cx="2934851" cy="1165313"/>
            <a:chOff x="994277" y="3861048"/>
            <a:chExt cx="2050360" cy="116531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619327F-2DF7-4FBB-A12C-FFE68B109818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90CFC8-17C4-4AA8-A157-0522FF1EBDBA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22F434B-A32F-4381-B89C-C7907781A522}"/>
              </a:ext>
            </a:extLst>
          </p:cNvPr>
          <p:cNvGrpSpPr/>
          <p:nvPr/>
        </p:nvGrpSpPr>
        <p:grpSpPr>
          <a:xfrm>
            <a:off x="8305461" y="4871631"/>
            <a:ext cx="2934851" cy="1165313"/>
            <a:chOff x="994277" y="3861048"/>
            <a:chExt cx="2050360" cy="116531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87AA58-1551-451A-BB13-E6CF3B02F7B3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DDE794E-5763-4803-8793-57318BD65BC2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FC2FD3-A7AC-4F00-8FC8-75D8572E2AB7}"/>
              </a:ext>
            </a:extLst>
          </p:cNvPr>
          <p:cNvGrpSpPr/>
          <p:nvPr/>
        </p:nvGrpSpPr>
        <p:grpSpPr>
          <a:xfrm>
            <a:off x="1101264" y="2654263"/>
            <a:ext cx="2934850" cy="1165313"/>
            <a:chOff x="994277" y="3861048"/>
            <a:chExt cx="2050360" cy="116531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95478D-1313-48E6-9135-59FB3A968D51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C32CBD-9C3E-4B1D-BC01-5221EB44FEC2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4F9120-1E17-4AA2-89F2-2F8C44540039}"/>
              </a:ext>
            </a:extLst>
          </p:cNvPr>
          <p:cNvGrpSpPr/>
          <p:nvPr/>
        </p:nvGrpSpPr>
        <p:grpSpPr>
          <a:xfrm>
            <a:off x="1101264" y="4871631"/>
            <a:ext cx="2934850" cy="1165313"/>
            <a:chOff x="994277" y="3861048"/>
            <a:chExt cx="2050360" cy="116531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FC9BE15-D4BD-4224-BA0A-C3AF62A5487C}"/>
                </a:ext>
              </a:extLst>
            </p:cNvPr>
            <p:cNvSpPr txBox="1"/>
            <p:nvPr/>
          </p:nvSpPr>
          <p:spPr>
            <a:xfrm>
              <a:off x="994277" y="3861048"/>
              <a:ext cx="2044417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45D380-564A-461E-8FD5-27F2FE331199}"/>
                </a:ext>
              </a:extLst>
            </p:cNvPr>
            <p:cNvSpPr txBox="1"/>
            <p:nvPr/>
          </p:nvSpPr>
          <p:spPr>
            <a:xfrm>
              <a:off x="994277" y="4126115"/>
              <a:ext cx="2050360" cy="90024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B3E43395-64B0-73D3-7BF3-DCD4088F0DAF}"/>
              </a:ext>
            </a:extLst>
          </p:cNvPr>
          <p:cNvGrpSpPr/>
          <p:nvPr/>
        </p:nvGrpSpPr>
        <p:grpSpPr>
          <a:xfrm>
            <a:off x="2922587" y="1541463"/>
            <a:ext cx="976313" cy="998537"/>
            <a:chOff x="2922587" y="1541463"/>
            <a:chExt cx="976313" cy="998537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A4CA1569-7EDE-78AD-A989-3AED0DB76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2587" y="1541463"/>
              <a:ext cx="976313" cy="998537"/>
            </a:xfrm>
            <a:custGeom>
              <a:avLst/>
              <a:gdLst>
                <a:gd name="T0" fmla="*/ 769 w 786"/>
                <a:gd name="T1" fmla="*/ 538 h 803"/>
                <a:gd name="T2" fmla="*/ 785 w 786"/>
                <a:gd name="T3" fmla="*/ 561 h 803"/>
                <a:gd name="T4" fmla="*/ 697 w 786"/>
                <a:gd name="T5" fmla="*/ 696 h 803"/>
                <a:gd name="T6" fmla="*/ 717 w 786"/>
                <a:gd name="T7" fmla="*/ 736 h 803"/>
                <a:gd name="T8" fmla="*/ 677 w 786"/>
                <a:gd name="T9" fmla="*/ 718 h 803"/>
                <a:gd name="T10" fmla="*/ 538 w 786"/>
                <a:gd name="T11" fmla="*/ 772 h 803"/>
                <a:gd name="T12" fmla="*/ 514 w 786"/>
                <a:gd name="T13" fmla="*/ 789 h 803"/>
                <a:gd name="T14" fmla="*/ 490 w 786"/>
                <a:gd name="T15" fmla="*/ 772 h 803"/>
                <a:gd name="T16" fmla="*/ 391 w 786"/>
                <a:gd name="T17" fmla="*/ 749 h 803"/>
                <a:gd name="T18" fmla="*/ 256 w 786"/>
                <a:gd name="T19" fmla="*/ 571 h 803"/>
                <a:gd name="T20" fmla="*/ 231 w 786"/>
                <a:gd name="T21" fmla="*/ 564 h 803"/>
                <a:gd name="T22" fmla="*/ 222 w 786"/>
                <a:gd name="T23" fmla="*/ 533 h 803"/>
                <a:gd name="T24" fmla="*/ 258 w 786"/>
                <a:gd name="T25" fmla="*/ 503 h 803"/>
                <a:gd name="T26" fmla="*/ 116 w 786"/>
                <a:gd name="T27" fmla="*/ 68 h 803"/>
                <a:gd name="T28" fmla="*/ 465 w 786"/>
                <a:gd name="T29" fmla="*/ 23 h 803"/>
                <a:gd name="T30" fmla="*/ 577 w 786"/>
                <a:gd name="T31" fmla="*/ 132 h 803"/>
                <a:gd name="T32" fmla="*/ 498 w 786"/>
                <a:gd name="T33" fmla="*/ 260 h 803"/>
                <a:gd name="T34" fmla="*/ 578 w 786"/>
                <a:gd name="T35" fmla="*/ 256 h 803"/>
                <a:gd name="T36" fmla="*/ 609 w 786"/>
                <a:gd name="T37" fmla="*/ 266 h 803"/>
                <a:gd name="T38" fmla="*/ 695 w 786"/>
                <a:gd name="T39" fmla="*/ 337 h 803"/>
                <a:gd name="T40" fmla="*/ 730 w 786"/>
                <a:gd name="T41" fmla="*/ 327 h 803"/>
                <a:gd name="T42" fmla="*/ 744 w 786"/>
                <a:gd name="T43" fmla="*/ 356 h 803"/>
                <a:gd name="T44" fmla="*/ 721 w 786"/>
                <a:gd name="T45" fmla="*/ 368 h 803"/>
                <a:gd name="T46" fmla="*/ 500 w 786"/>
                <a:gd name="T47" fmla="*/ 295 h 803"/>
                <a:gd name="T48" fmla="*/ 440 w 786"/>
                <a:gd name="T49" fmla="*/ 363 h 803"/>
                <a:gd name="T50" fmla="*/ 413 w 786"/>
                <a:gd name="T51" fmla="*/ 347 h 803"/>
                <a:gd name="T52" fmla="*/ 462 w 786"/>
                <a:gd name="T53" fmla="*/ 276 h 803"/>
                <a:gd name="T54" fmla="*/ 461 w 786"/>
                <a:gd name="T55" fmla="*/ 219 h 803"/>
                <a:gd name="T56" fmla="*/ 387 w 786"/>
                <a:gd name="T57" fmla="*/ 106 h 803"/>
                <a:gd name="T58" fmla="*/ 223 w 786"/>
                <a:gd name="T59" fmla="*/ 56 h 803"/>
                <a:gd name="T60" fmla="*/ 268 w 786"/>
                <a:gd name="T61" fmla="*/ 469 h 803"/>
                <a:gd name="T62" fmla="*/ 302 w 786"/>
                <a:gd name="T63" fmla="*/ 438 h 803"/>
                <a:gd name="T64" fmla="*/ 292 w 786"/>
                <a:gd name="T65" fmla="*/ 413 h 803"/>
                <a:gd name="T66" fmla="*/ 364 w 786"/>
                <a:gd name="T67" fmla="*/ 441 h 803"/>
                <a:gd name="T68" fmla="*/ 347 w 786"/>
                <a:gd name="T69" fmla="*/ 467 h 803"/>
                <a:gd name="T70" fmla="*/ 328 w 786"/>
                <a:gd name="T71" fmla="*/ 462 h 803"/>
                <a:gd name="T72" fmla="*/ 290 w 786"/>
                <a:gd name="T73" fmla="*/ 510 h 803"/>
                <a:gd name="T74" fmla="*/ 305 w 786"/>
                <a:gd name="T75" fmla="*/ 532 h 803"/>
                <a:gd name="T76" fmla="*/ 292 w 786"/>
                <a:gd name="T77" fmla="*/ 550 h 803"/>
                <a:gd name="T78" fmla="*/ 357 w 786"/>
                <a:gd name="T79" fmla="*/ 635 h 803"/>
                <a:gd name="T80" fmla="*/ 379 w 786"/>
                <a:gd name="T81" fmla="*/ 658 h 803"/>
                <a:gd name="T82" fmla="*/ 498 w 786"/>
                <a:gd name="T83" fmla="*/ 740 h 803"/>
                <a:gd name="T84" fmla="*/ 514 w 786"/>
                <a:gd name="T85" fmla="*/ 709 h 803"/>
                <a:gd name="T86" fmla="*/ 530 w 786"/>
                <a:gd name="T87" fmla="*/ 740 h 803"/>
                <a:gd name="T88" fmla="*/ 646 w 786"/>
                <a:gd name="T89" fmla="*/ 667 h 803"/>
                <a:gd name="T90" fmla="*/ 731 w 786"/>
                <a:gd name="T91" fmla="*/ 569 h 803"/>
                <a:gd name="T92" fmla="*/ 707 w 786"/>
                <a:gd name="T93" fmla="*/ 566 h 803"/>
                <a:gd name="T94" fmla="*/ 711 w 786"/>
                <a:gd name="T95" fmla="*/ 534 h 803"/>
                <a:gd name="T96" fmla="*/ 692 w 786"/>
                <a:gd name="T97" fmla="*/ 383 h 803"/>
                <a:gd name="T98" fmla="*/ 668 w 786"/>
                <a:gd name="T99" fmla="*/ 357 h 803"/>
                <a:gd name="T100" fmla="*/ 572 w 786"/>
                <a:gd name="T101" fmla="*/ 324 h 803"/>
                <a:gd name="T102" fmla="*/ 418 w 786"/>
                <a:gd name="T103" fmla="*/ 117 h 803"/>
                <a:gd name="T104" fmla="*/ 546 w 786"/>
                <a:gd name="T105" fmla="*/ 118 h 803"/>
                <a:gd name="T106" fmla="*/ 418 w 786"/>
                <a:gd name="T107" fmla="*/ 117 h 803"/>
                <a:gd name="T108" fmla="*/ 289 w 786"/>
                <a:gd name="T109" fmla="*/ 640 h 803"/>
                <a:gd name="T110" fmla="*/ 257 w 786"/>
                <a:gd name="T111" fmla="*/ 708 h 803"/>
                <a:gd name="T112" fmla="*/ 336 w 786"/>
                <a:gd name="T113" fmla="*/ 702 h 803"/>
                <a:gd name="T114" fmla="*/ 313 w 786"/>
                <a:gd name="T115" fmla="*/ 67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6" h="803">
                  <a:moveTo>
                    <a:pt x="721" y="368"/>
                  </a:moveTo>
                  <a:cubicBezTo>
                    <a:pt x="758" y="420"/>
                    <a:pt x="774" y="477"/>
                    <a:pt x="769" y="538"/>
                  </a:cubicBezTo>
                  <a:cubicBezTo>
                    <a:pt x="775" y="543"/>
                    <a:pt x="780" y="546"/>
                    <a:pt x="784" y="551"/>
                  </a:cubicBezTo>
                  <a:cubicBezTo>
                    <a:pt x="786" y="553"/>
                    <a:pt x="786" y="558"/>
                    <a:pt x="785" y="561"/>
                  </a:cubicBezTo>
                  <a:cubicBezTo>
                    <a:pt x="783" y="570"/>
                    <a:pt x="776" y="574"/>
                    <a:pt x="764" y="573"/>
                  </a:cubicBezTo>
                  <a:cubicBezTo>
                    <a:pt x="753" y="619"/>
                    <a:pt x="731" y="660"/>
                    <a:pt x="697" y="696"/>
                  </a:cubicBezTo>
                  <a:cubicBezTo>
                    <a:pt x="703" y="701"/>
                    <a:pt x="709" y="706"/>
                    <a:pt x="715" y="712"/>
                  </a:cubicBezTo>
                  <a:cubicBezTo>
                    <a:pt x="723" y="720"/>
                    <a:pt x="724" y="729"/>
                    <a:pt x="717" y="736"/>
                  </a:cubicBezTo>
                  <a:cubicBezTo>
                    <a:pt x="710" y="743"/>
                    <a:pt x="700" y="743"/>
                    <a:pt x="692" y="734"/>
                  </a:cubicBezTo>
                  <a:cubicBezTo>
                    <a:pt x="686" y="728"/>
                    <a:pt x="681" y="722"/>
                    <a:pt x="677" y="718"/>
                  </a:cubicBezTo>
                  <a:cubicBezTo>
                    <a:pt x="656" y="729"/>
                    <a:pt x="637" y="741"/>
                    <a:pt x="617" y="751"/>
                  </a:cubicBezTo>
                  <a:cubicBezTo>
                    <a:pt x="592" y="763"/>
                    <a:pt x="565" y="770"/>
                    <a:pt x="538" y="772"/>
                  </a:cubicBezTo>
                  <a:cubicBezTo>
                    <a:pt x="533" y="772"/>
                    <a:pt x="530" y="773"/>
                    <a:pt x="528" y="779"/>
                  </a:cubicBezTo>
                  <a:cubicBezTo>
                    <a:pt x="527" y="786"/>
                    <a:pt x="521" y="789"/>
                    <a:pt x="514" y="789"/>
                  </a:cubicBezTo>
                  <a:cubicBezTo>
                    <a:pt x="507" y="789"/>
                    <a:pt x="501" y="786"/>
                    <a:pt x="499" y="779"/>
                  </a:cubicBezTo>
                  <a:cubicBezTo>
                    <a:pt x="497" y="774"/>
                    <a:pt x="495" y="772"/>
                    <a:pt x="490" y="772"/>
                  </a:cubicBezTo>
                  <a:cubicBezTo>
                    <a:pt x="459" y="770"/>
                    <a:pt x="430" y="761"/>
                    <a:pt x="402" y="747"/>
                  </a:cubicBezTo>
                  <a:cubicBezTo>
                    <a:pt x="398" y="745"/>
                    <a:pt x="395" y="746"/>
                    <a:pt x="391" y="749"/>
                  </a:cubicBezTo>
                  <a:cubicBezTo>
                    <a:pt x="323" y="803"/>
                    <a:pt x="222" y="763"/>
                    <a:pt x="211" y="676"/>
                  </a:cubicBezTo>
                  <a:cubicBezTo>
                    <a:pt x="205" y="633"/>
                    <a:pt x="221" y="597"/>
                    <a:pt x="256" y="571"/>
                  </a:cubicBezTo>
                  <a:cubicBezTo>
                    <a:pt x="261" y="567"/>
                    <a:pt x="264" y="564"/>
                    <a:pt x="260" y="557"/>
                  </a:cubicBezTo>
                  <a:cubicBezTo>
                    <a:pt x="250" y="560"/>
                    <a:pt x="240" y="562"/>
                    <a:pt x="231" y="564"/>
                  </a:cubicBezTo>
                  <a:cubicBezTo>
                    <a:pt x="221" y="567"/>
                    <a:pt x="213" y="562"/>
                    <a:pt x="210" y="554"/>
                  </a:cubicBezTo>
                  <a:cubicBezTo>
                    <a:pt x="208" y="545"/>
                    <a:pt x="212" y="536"/>
                    <a:pt x="222" y="533"/>
                  </a:cubicBezTo>
                  <a:cubicBezTo>
                    <a:pt x="234" y="530"/>
                    <a:pt x="246" y="528"/>
                    <a:pt x="257" y="525"/>
                  </a:cubicBezTo>
                  <a:cubicBezTo>
                    <a:pt x="258" y="517"/>
                    <a:pt x="258" y="510"/>
                    <a:pt x="258" y="503"/>
                  </a:cubicBezTo>
                  <a:cubicBezTo>
                    <a:pt x="138" y="493"/>
                    <a:pt x="54" y="435"/>
                    <a:pt x="25" y="316"/>
                  </a:cubicBezTo>
                  <a:cubicBezTo>
                    <a:pt x="0" y="216"/>
                    <a:pt x="34" y="131"/>
                    <a:pt x="116" y="68"/>
                  </a:cubicBezTo>
                  <a:cubicBezTo>
                    <a:pt x="190" y="11"/>
                    <a:pt x="305" y="0"/>
                    <a:pt x="399" y="67"/>
                  </a:cubicBezTo>
                  <a:cubicBezTo>
                    <a:pt x="415" y="43"/>
                    <a:pt x="437" y="28"/>
                    <a:pt x="465" y="23"/>
                  </a:cubicBezTo>
                  <a:cubicBezTo>
                    <a:pt x="485" y="19"/>
                    <a:pt x="505" y="22"/>
                    <a:pt x="524" y="31"/>
                  </a:cubicBezTo>
                  <a:cubicBezTo>
                    <a:pt x="561" y="49"/>
                    <a:pt x="582" y="88"/>
                    <a:pt x="577" y="132"/>
                  </a:cubicBezTo>
                  <a:cubicBezTo>
                    <a:pt x="572" y="172"/>
                    <a:pt x="540" y="203"/>
                    <a:pt x="494" y="213"/>
                  </a:cubicBezTo>
                  <a:cubicBezTo>
                    <a:pt x="495" y="229"/>
                    <a:pt x="497" y="245"/>
                    <a:pt x="498" y="260"/>
                  </a:cubicBezTo>
                  <a:cubicBezTo>
                    <a:pt x="524" y="262"/>
                    <a:pt x="549" y="264"/>
                    <a:pt x="575" y="267"/>
                  </a:cubicBezTo>
                  <a:cubicBezTo>
                    <a:pt x="576" y="264"/>
                    <a:pt x="577" y="260"/>
                    <a:pt x="578" y="256"/>
                  </a:cubicBezTo>
                  <a:cubicBezTo>
                    <a:pt x="582" y="247"/>
                    <a:pt x="590" y="243"/>
                    <a:pt x="598" y="246"/>
                  </a:cubicBezTo>
                  <a:cubicBezTo>
                    <a:pt x="607" y="249"/>
                    <a:pt x="611" y="257"/>
                    <a:pt x="609" y="266"/>
                  </a:cubicBezTo>
                  <a:cubicBezTo>
                    <a:pt x="606" y="278"/>
                    <a:pt x="606" y="278"/>
                    <a:pt x="618" y="284"/>
                  </a:cubicBezTo>
                  <a:cubicBezTo>
                    <a:pt x="647" y="297"/>
                    <a:pt x="673" y="314"/>
                    <a:pt x="695" y="337"/>
                  </a:cubicBezTo>
                  <a:cubicBezTo>
                    <a:pt x="699" y="341"/>
                    <a:pt x="702" y="342"/>
                    <a:pt x="707" y="339"/>
                  </a:cubicBezTo>
                  <a:cubicBezTo>
                    <a:pt x="714" y="334"/>
                    <a:pt x="722" y="331"/>
                    <a:pt x="730" y="327"/>
                  </a:cubicBezTo>
                  <a:cubicBezTo>
                    <a:pt x="739" y="323"/>
                    <a:pt x="748" y="326"/>
                    <a:pt x="752" y="334"/>
                  </a:cubicBezTo>
                  <a:cubicBezTo>
                    <a:pt x="756" y="342"/>
                    <a:pt x="753" y="351"/>
                    <a:pt x="744" y="356"/>
                  </a:cubicBezTo>
                  <a:cubicBezTo>
                    <a:pt x="741" y="358"/>
                    <a:pt x="737" y="359"/>
                    <a:pt x="733" y="361"/>
                  </a:cubicBezTo>
                  <a:cubicBezTo>
                    <a:pt x="730" y="363"/>
                    <a:pt x="726" y="365"/>
                    <a:pt x="721" y="368"/>
                  </a:cubicBezTo>
                  <a:close/>
                  <a:moveTo>
                    <a:pt x="564" y="299"/>
                  </a:moveTo>
                  <a:cubicBezTo>
                    <a:pt x="542" y="294"/>
                    <a:pt x="521" y="292"/>
                    <a:pt x="500" y="295"/>
                  </a:cubicBezTo>
                  <a:cubicBezTo>
                    <a:pt x="483" y="297"/>
                    <a:pt x="472" y="308"/>
                    <a:pt x="464" y="321"/>
                  </a:cubicBezTo>
                  <a:cubicBezTo>
                    <a:pt x="456" y="335"/>
                    <a:pt x="448" y="349"/>
                    <a:pt x="440" y="363"/>
                  </a:cubicBezTo>
                  <a:cubicBezTo>
                    <a:pt x="435" y="371"/>
                    <a:pt x="426" y="374"/>
                    <a:pt x="418" y="369"/>
                  </a:cubicBezTo>
                  <a:cubicBezTo>
                    <a:pt x="410" y="365"/>
                    <a:pt x="408" y="356"/>
                    <a:pt x="413" y="347"/>
                  </a:cubicBezTo>
                  <a:cubicBezTo>
                    <a:pt x="417" y="338"/>
                    <a:pt x="422" y="330"/>
                    <a:pt x="426" y="322"/>
                  </a:cubicBezTo>
                  <a:cubicBezTo>
                    <a:pt x="436" y="304"/>
                    <a:pt x="446" y="288"/>
                    <a:pt x="462" y="276"/>
                  </a:cubicBezTo>
                  <a:cubicBezTo>
                    <a:pt x="464" y="275"/>
                    <a:pt x="465" y="271"/>
                    <a:pt x="465" y="269"/>
                  </a:cubicBezTo>
                  <a:cubicBezTo>
                    <a:pt x="464" y="252"/>
                    <a:pt x="462" y="235"/>
                    <a:pt x="461" y="219"/>
                  </a:cubicBezTo>
                  <a:cubicBezTo>
                    <a:pt x="461" y="212"/>
                    <a:pt x="458" y="210"/>
                    <a:pt x="452" y="208"/>
                  </a:cubicBezTo>
                  <a:cubicBezTo>
                    <a:pt x="408" y="194"/>
                    <a:pt x="380" y="150"/>
                    <a:pt x="387" y="106"/>
                  </a:cubicBezTo>
                  <a:cubicBezTo>
                    <a:pt x="387" y="100"/>
                    <a:pt x="386" y="98"/>
                    <a:pt x="382" y="95"/>
                  </a:cubicBezTo>
                  <a:cubicBezTo>
                    <a:pt x="334" y="60"/>
                    <a:pt x="281" y="47"/>
                    <a:pt x="223" y="56"/>
                  </a:cubicBezTo>
                  <a:cubicBezTo>
                    <a:pt x="112" y="75"/>
                    <a:pt x="35" y="180"/>
                    <a:pt x="52" y="291"/>
                  </a:cubicBezTo>
                  <a:cubicBezTo>
                    <a:pt x="67" y="397"/>
                    <a:pt x="161" y="474"/>
                    <a:pt x="268" y="469"/>
                  </a:cubicBezTo>
                  <a:cubicBezTo>
                    <a:pt x="270" y="469"/>
                    <a:pt x="273" y="469"/>
                    <a:pt x="274" y="468"/>
                  </a:cubicBezTo>
                  <a:cubicBezTo>
                    <a:pt x="283" y="458"/>
                    <a:pt x="293" y="448"/>
                    <a:pt x="302" y="438"/>
                  </a:cubicBezTo>
                  <a:cubicBezTo>
                    <a:pt x="300" y="437"/>
                    <a:pt x="298" y="436"/>
                    <a:pt x="296" y="434"/>
                  </a:cubicBezTo>
                  <a:cubicBezTo>
                    <a:pt x="289" y="429"/>
                    <a:pt x="288" y="419"/>
                    <a:pt x="292" y="413"/>
                  </a:cubicBezTo>
                  <a:cubicBezTo>
                    <a:pt x="297" y="406"/>
                    <a:pt x="306" y="403"/>
                    <a:pt x="313" y="407"/>
                  </a:cubicBezTo>
                  <a:cubicBezTo>
                    <a:pt x="330" y="418"/>
                    <a:pt x="347" y="429"/>
                    <a:pt x="364" y="441"/>
                  </a:cubicBezTo>
                  <a:cubicBezTo>
                    <a:pt x="370" y="446"/>
                    <a:pt x="371" y="455"/>
                    <a:pt x="367" y="462"/>
                  </a:cubicBezTo>
                  <a:cubicBezTo>
                    <a:pt x="363" y="469"/>
                    <a:pt x="354" y="471"/>
                    <a:pt x="347" y="467"/>
                  </a:cubicBezTo>
                  <a:cubicBezTo>
                    <a:pt x="343" y="466"/>
                    <a:pt x="340" y="463"/>
                    <a:pt x="337" y="462"/>
                  </a:cubicBezTo>
                  <a:cubicBezTo>
                    <a:pt x="334" y="461"/>
                    <a:pt x="330" y="460"/>
                    <a:pt x="328" y="462"/>
                  </a:cubicBezTo>
                  <a:cubicBezTo>
                    <a:pt x="319" y="469"/>
                    <a:pt x="310" y="475"/>
                    <a:pt x="304" y="484"/>
                  </a:cubicBezTo>
                  <a:cubicBezTo>
                    <a:pt x="298" y="491"/>
                    <a:pt x="294" y="501"/>
                    <a:pt x="290" y="510"/>
                  </a:cubicBezTo>
                  <a:cubicBezTo>
                    <a:pt x="289" y="514"/>
                    <a:pt x="290" y="517"/>
                    <a:pt x="295" y="518"/>
                  </a:cubicBezTo>
                  <a:cubicBezTo>
                    <a:pt x="301" y="520"/>
                    <a:pt x="305" y="525"/>
                    <a:pt x="305" y="532"/>
                  </a:cubicBezTo>
                  <a:cubicBezTo>
                    <a:pt x="306" y="539"/>
                    <a:pt x="303" y="544"/>
                    <a:pt x="297" y="547"/>
                  </a:cubicBezTo>
                  <a:cubicBezTo>
                    <a:pt x="296" y="548"/>
                    <a:pt x="294" y="549"/>
                    <a:pt x="292" y="550"/>
                  </a:cubicBezTo>
                  <a:cubicBezTo>
                    <a:pt x="298" y="589"/>
                    <a:pt x="313" y="623"/>
                    <a:pt x="338" y="656"/>
                  </a:cubicBezTo>
                  <a:cubicBezTo>
                    <a:pt x="345" y="648"/>
                    <a:pt x="351" y="642"/>
                    <a:pt x="357" y="635"/>
                  </a:cubicBezTo>
                  <a:cubicBezTo>
                    <a:pt x="364" y="628"/>
                    <a:pt x="374" y="627"/>
                    <a:pt x="381" y="634"/>
                  </a:cubicBezTo>
                  <a:cubicBezTo>
                    <a:pt x="388" y="640"/>
                    <a:pt x="387" y="650"/>
                    <a:pt x="379" y="658"/>
                  </a:cubicBezTo>
                  <a:cubicBezTo>
                    <a:pt x="373" y="665"/>
                    <a:pt x="365" y="671"/>
                    <a:pt x="358" y="678"/>
                  </a:cubicBezTo>
                  <a:cubicBezTo>
                    <a:pt x="398" y="715"/>
                    <a:pt x="444" y="736"/>
                    <a:pt x="498" y="740"/>
                  </a:cubicBezTo>
                  <a:cubicBezTo>
                    <a:pt x="498" y="735"/>
                    <a:pt x="498" y="730"/>
                    <a:pt x="498" y="726"/>
                  </a:cubicBezTo>
                  <a:cubicBezTo>
                    <a:pt x="498" y="715"/>
                    <a:pt x="505" y="709"/>
                    <a:pt x="514" y="709"/>
                  </a:cubicBezTo>
                  <a:cubicBezTo>
                    <a:pt x="523" y="710"/>
                    <a:pt x="529" y="716"/>
                    <a:pt x="530" y="726"/>
                  </a:cubicBezTo>
                  <a:cubicBezTo>
                    <a:pt x="530" y="731"/>
                    <a:pt x="530" y="735"/>
                    <a:pt x="530" y="740"/>
                  </a:cubicBezTo>
                  <a:cubicBezTo>
                    <a:pt x="575" y="737"/>
                    <a:pt x="615" y="721"/>
                    <a:pt x="651" y="694"/>
                  </a:cubicBezTo>
                  <a:cubicBezTo>
                    <a:pt x="641" y="681"/>
                    <a:pt x="639" y="674"/>
                    <a:pt x="646" y="667"/>
                  </a:cubicBezTo>
                  <a:cubicBezTo>
                    <a:pt x="652" y="659"/>
                    <a:pt x="659" y="660"/>
                    <a:pt x="676" y="671"/>
                  </a:cubicBezTo>
                  <a:cubicBezTo>
                    <a:pt x="703" y="642"/>
                    <a:pt x="722" y="608"/>
                    <a:pt x="731" y="569"/>
                  </a:cubicBezTo>
                  <a:cubicBezTo>
                    <a:pt x="729" y="569"/>
                    <a:pt x="727" y="568"/>
                    <a:pt x="726" y="568"/>
                  </a:cubicBezTo>
                  <a:cubicBezTo>
                    <a:pt x="720" y="567"/>
                    <a:pt x="713" y="566"/>
                    <a:pt x="707" y="566"/>
                  </a:cubicBezTo>
                  <a:cubicBezTo>
                    <a:pt x="695" y="564"/>
                    <a:pt x="688" y="557"/>
                    <a:pt x="690" y="547"/>
                  </a:cubicBezTo>
                  <a:cubicBezTo>
                    <a:pt x="691" y="537"/>
                    <a:pt x="700" y="532"/>
                    <a:pt x="711" y="534"/>
                  </a:cubicBezTo>
                  <a:cubicBezTo>
                    <a:pt x="719" y="535"/>
                    <a:pt x="728" y="536"/>
                    <a:pt x="737" y="537"/>
                  </a:cubicBezTo>
                  <a:cubicBezTo>
                    <a:pt x="741" y="479"/>
                    <a:pt x="726" y="428"/>
                    <a:pt x="692" y="383"/>
                  </a:cubicBezTo>
                  <a:cubicBezTo>
                    <a:pt x="671" y="391"/>
                    <a:pt x="665" y="390"/>
                    <a:pt x="660" y="381"/>
                  </a:cubicBezTo>
                  <a:cubicBezTo>
                    <a:pt x="655" y="373"/>
                    <a:pt x="657" y="366"/>
                    <a:pt x="668" y="357"/>
                  </a:cubicBezTo>
                  <a:cubicBezTo>
                    <a:pt x="655" y="340"/>
                    <a:pt x="617" y="316"/>
                    <a:pt x="595" y="310"/>
                  </a:cubicBezTo>
                  <a:cubicBezTo>
                    <a:pt x="588" y="324"/>
                    <a:pt x="582" y="328"/>
                    <a:pt x="572" y="324"/>
                  </a:cubicBezTo>
                  <a:cubicBezTo>
                    <a:pt x="563" y="321"/>
                    <a:pt x="560" y="313"/>
                    <a:pt x="564" y="299"/>
                  </a:cubicBezTo>
                  <a:close/>
                  <a:moveTo>
                    <a:pt x="418" y="117"/>
                  </a:moveTo>
                  <a:cubicBezTo>
                    <a:pt x="418" y="152"/>
                    <a:pt x="446" y="181"/>
                    <a:pt x="481" y="181"/>
                  </a:cubicBezTo>
                  <a:cubicBezTo>
                    <a:pt x="517" y="181"/>
                    <a:pt x="545" y="153"/>
                    <a:pt x="546" y="118"/>
                  </a:cubicBezTo>
                  <a:cubicBezTo>
                    <a:pt x="546" y="82"/>
                    <a:pt x="517" y="53"/>
                    <a:pt x="482" y="53"/>
                  </a:cubicBezTo>
                  <a:cubicBezTo>
                    <a:pt x="446" y="53"/>
                    <a:pt x="418" y="82"/>
                    <a:pt x="418" y="117"/>
                  </a:cubicBezTo>
                  <a:close/>
                  <a:moveTo>
                    <a:pt x="313" y="678"/>
                  </a:moveTo>
                  <a:cubicBezTo>
                    <a:pt x="305" y="665"/>
                    <a:pt x="296" y="653"/>
                    <a:pt x="289" y="640"/>
                  </a:cubicBezTo>
                  <a:cubicBezTo>
                    <a:pt x="282" y="628"/>
                    <a:pt x="277" y="614"/>
                    <a:pt x="271" y="601"/>
                  </a:cubicBezTo>
                  <a:cubicBezTo>
                    <a:pt x="239" y="622"/>
                    <a:pt x="232" y="674"/>
                    <a:pt x="257" y="708"/>
                  </a:cubicBezTo>
                  <a:cubicBezTo>
                    <a:pt x="283" y="743"/>
                    <a:pt x="335" y="752"/>
                    <a:pt x="366" y="727"/>
                  </a:cubicBezTo>
                  <a:cubicBezTo>
                    <a:pt x="356" y="718"/>
                    <a:pt x="346" y="710"/>
                    <a:pt x="336" y="702"/>
                  </a:cubicBezTo>
                  <a:cubicBezTo>
                    <a:pt x="325" y="711"/>
                    <a:pt x="317" y="712"/>
                    <a:pt x="310" y="704"/>
                  </a:cubicBezTo>
                  <a:cubicBezTo>
                    <a:pt x="303" y="697"/>
                    <a:pt x="304" y="690"/>
                    <a:pt x="313" y="6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7BD511A9-7095-263D-F047-8F3BD94D3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225" y="2203450"/>
              <a:ext cx="139700" cy="141287"/>
            </a:xfrm>
            <a:custGeom>
              <a:avLst/>
              <a:gdLst>
                <a:gd name="T0" fmla="*/ 57 w 113"/>
                <a:gd name="T1" fmla="*/ 0 h 113"/>
                <a:gd name="T2" fmla="*/ 113 w 113"/>
                <a:gd name="T3" fmla="*/ 56 h 113"/>
                <a:gd name="T4" fmla="*/ 57 w 113"/>
                <a:gd name="T5" fmla="*/ 112 h 113"/>
                <a:gd name="T6" fmla="*/ 0 w 113"/>
                <a:gd name="T7" fmla="*/ 56 h 113"/>
                <a:gd name="T8" fmla="*/ 57 w 113"/>
                <a:gd name="T9" fmla="*/ 0 h 113"/>
                <a:gd name="T10" fmla="*/ 80 w 113"/>
                <a:gd name="T11" fmla="*/ 56 h 113"/>
                <a:gd name="T12" fmla="*/ 56 w 113"/>
                <a:gd name="T13" fmla="*/ 32 h 113"/>
                <a:gd name="T14" fmla="*/ 33 w 113"/>
                <a:gd name="T15" fmla="*/ 57 h 113"/>
                <a:gd name="T16" fmla="*/ 57 w 113"/>
                <a:gd name="T17" fmla="*/ 80 h 113"/>
                <a:gd name="T18" fmla="*/ 80 w 113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cubicBezTo>
                    <a:pt x="87" y="0"/>
                    <a:pt x="113" y="26"/>
                    <a:pt x="113" y="56"/>
                  </a:cubicBezTo>
                  <a:cubicBezTo>
                    <a:pt x="113" y="87"/>
                    <a:pt x="87" y="112"/>
                    <a:pt x="57" y="112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6"/>
                    <a:pt x="26" y="0"/>
                    <a:pt x="57" y="0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6" y="32"/>
                  </a:cubicBezTo>
                  <a:cubicBezTo>
                    <a:pt x="43" y="33"/>
                    <a:pt x="33" y="43"/>
                    <a:pt x="33" y="57"/>
                  </a:cubicBezTo>
                  <a:cubicBezTo>
                    <a:pt x="33" y="70"/>
                    <a:pt x="44" y="80"/>
                    <a:pt x="57" y="80"/>
                  </a:cubicBezTo>
                  <a:cubicBezTo>
                    <a:pt x="70" y="80"/>
                    <a:pt x="81" y="69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029E2A6A-AD1C-018A-EB97-BE70E3EEA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8563" y="1727200"/>
              <a:ext cx="139700" cy="139700"/>
            </a:xfrm>
            <a:custGeom>
              <a:avLst/>
              <a:gdLst>
                <a:gd name="T0" fmla="*/ 56 w 113"/>
                <a:gd name="T1" fmla="*/ 112 h 112"/>
                <a:gd name="T2" fmla="*/ 0 w 113"/>
                <a:gd name="T3" fmla="*/ 56 h 112"/>
                <a:gd name="T4" fmla="*/ 57 w 113"/>
                <a:gd name="T5" fmla="*/ 0 h 112"/>
                <a:gd name="T6" fmla="*/ 113 w 113"/>
                <a:gd name="T7" fmla="*/ 57 h 112"/>
                <a:gd name="T8" fmla="*/ 56 w 113"/>
                <a:gd name="T9" fmla="*/ 112 h 112"/>
                <a:gd name="T10" fmla="*/ 80 w 113"/>
                <a:gd name="T11" fmla="*/ 56 h 112"/>
                <a:gd name="T12" fmla="*/ 57 w 113"/>
                <a:gd name="T13" fmla="*/ 32 h 112"/>
                <a:gd name="T14" fmla="*/ 33 w 113"/>
                <a:gd name="T15" fmla="*/ 56 h 112"/>
                <a:gd name="T16" fmla="*/ 57 w 113"/>
                <a:gd name="T17" fmla="*/ 80 h 112"/>
                <a:gd name="T18" fmla="*/ 80 w 113"/>
                <a:gd name="T1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1" y="25"/>
                    <a:pt x="26" y="0"/>
                    <a:pt x="57" y="0"/>
                  </a:cubicBezTo>
                  <a:cubicBezTo>
                    <a:pt x="88" y="1"/>
                    <a:pt x="113" y="26"/>
                    <a:pt x="113" y="57"/>
                  </a:cubicBezTo>
                  <a:cubicBezTo>
                    <a:pt x="113" y="88"/>
                    <a:pt x="87" y="112"/>
                    <a:pt x="56" y="112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7" y="32"/>
                  </a:cubicBezTo>
                  <a:cubicBezTo>
                    <a:pt x="44" y="32"/>
                    <a:pt x="33" y="43"/>
                    <a:pt x="33" y="56"/>
                  </a:cubicBezTo>
                  <a:cubicBezTo>
                    <a:pt x="33" y="69"/>
                    <a:pt x="43" y="80"/>
                    <a:pt x="57" y="80"/>
                  </a:cubicBezTo>
                  <a:cubicBezTo>
                    <a:pt x="70" y="80"/>
                    <a:pt x="80" y="70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8E4384AD-4DF3-7501-1D3C-3CB42EBA10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2925" y="1706563"/>
              <a:ext cx="319088" cy="319087"/>
            </a:xfrm>
            <a:custGeom>
              <a:avLst/>
              <a:gdLst>
                <a:gd name="T0" fmla="*/ 127 w 256"/>
                <a:gd name="T1" fmla="*/ 256 h 256"/>
                <a:gd name="T2" fmla="*/ 0 w 256"/>
                <a:gd name="T3" fmla="*/ 127 h 256"/>
                <a:gd name="T4" fmla="*/ 128 w 256"/>
                <a:gd name="T5" fmla="*/ 0 h 256"/>
                <a:gd name="T6" fmla="*/ 256 w 256"/>
                <a:gd name="T7" fmla="*/ 129 h 256"/>
                <a:gd name="T8" fmla="*/ 127 w 256"/>
                <a:gd name="T9" fmla="*/ 256 h 256"/>
                <a:gd name="T10" fmla="*/ 224 w 256"/>
                <a:gd name="T11" fmla="*/ 128 h 256"/>
                <a:gd name="T12" fmla="*/ 128 w 256"/>
                <a:gd name="T13" fmla="*/ 32 h 256"/>
                <a:gd name="T14" fmla="*/ 32 w 256"/>
                <a:gd name="T15" fmla="*/ 128 h 256"/>
                <a:gd name="T16" fmla="*/ 127 w 256"/>
                <a:gd name="T17" fmla="*/ 224 h 256"/>
                <a:gd name="T18" fmla="*/ 224 w 256"/>
                <a:gd name="T1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7" y="256"/>
                  </a:moveTo>
                  <a:cubicBezTo>
                    <a:pt x="56" y="256"/>
                    <a:pt x="0" y="199"/>
                    <a:pt x="0" y="127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1"/>
                    <a:pt x="256" y="58"/>
                    <a:pt x="256" y="129"/>
                  </a:cubicBezTo>
                  <a:cubicBezTo>
                    <a:pt x="255" y="200"/>
                    <a:pt x="198" y="256"/>
                    <a:pt x="127" y="256"/>
                  </a:cubicBezTo>
                  <a:close/>
                  <a:moveTo>
                    <a:pt x="224" y="128"/>
                  </a:moveTo>
                  <a:cubicBezTo>
                    <a:pt x="224" y="76"/>
                    <a:pt x="181" y="33"/>
                    <a:pt x="128" y="32"/>
                  </a:cubicBezTo>
                  <a:cubicBezTo>
                    <a:pt x="76" y="32"/>
                    <a:pt x="32" y="75"/>
                    <a:pt x="32" y="128"/>
                  </a:cubicBezTo>
                  <a:cubicBezTo>
                    <a:pt x="31" y="180"/>
                    <a:pt x="75" y="224"/>
                    <a:pt x="127" y="224"/>
                  </a:cubicBezTo>
                  <a:cubicBezTo>
                    <a:pt x="180" y="225"/>
                    <a:pt x="224" y="181"/>
                    <a:pt x="224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214EA4FD-E75D-6156-5347-CF8DB84AFCD0}"/>
                </a:ext>
              </a:extLst>
            </p:cNvPr>
            <p:cNvSpPr/>
            <p:nvPr/>
          </p:nvSpPr>
          <p:spPr bwMode="auto">
            <a:xfrm>
              <a:off x="3398838" y="2009775"/>
              <a:ext cx="347663" cy="373062"/>
            </a:xfrm>
            <a:custGeom>
              <a:avLst/>
              <a:gdLst>
                <a:gd name="T0" fmla="*/ 159 w 279"/>
                <a:gd name="T1" fmla="*/ 300 h 300"/>
                <a:gd name="T2" fmla="*/ 1 w 279"/>
                <a:gd name="T3" fmla="*/ 154 h 300"/>
                <a:gd name="T4" fmla="*/ 103 w 279"/>
                <a:gd name="T5" fmla="*/ 18 h 300"/>
                <a:gd name="T6" fmla="*/ 264 w 279"/>
                <a:gd name="T7" fmla="*/ 74 h 300"/>
                <a:gd name="T8" fmla="*/ 265 w 279"/>
                <a:gd name="T9" fmla="*/ 95 h 300"/>
                <a:gd name="T10" fmla="*/ 248 w 279"/>
                <a:gd name="T11" fmla="*/ 100 h 300"/>
                <a:gd name="T12" fmla="*/ 237 w 279"/>
                <a:gd name="T13" fmla="*/ 92 h 300"/>
                <a:gd name="T14" fmla="*/ 70 w 279"/>
                <a:gd name="T15" fmla="*/ 74 h 300"/>
                <a:gd name="T16" fmla="*/ 40 w 279"/>
                <a:gd name="T17" fmla="*/ 192 h 300"/>
                <a:gd name="T18" fmla="*/ 135 w 279"/>
                <a:gd name="T19" fmla="*/ 267 h 300"/>
                <a:gd name="T20" fmla="*/ 247 w 279"/>
                <a:gd name="T21" fmla="*/ 203 h 300"/>
                <a:gd name="T22" fmla="*/ 265 w 279"/>
                <a:gd name="T23" fmla="*/ 192 h 300"/>
                <a:gd name="T24" fmla="*/ 278 w 279"/>
                <a:gd name="T25" fmla="*/ 204 h 300"/>
                <a:gd name="T26" fmla="*/ 276 w 279"/>
                <a:gd name="T27" fmla="*/ 217 h 300"/>
                <a:gd name="T28" fmla="*/ 159 w 279"/>
                <a:gd name="T2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300">
                  <a:moveTo>
                    <a:pt x="159" y="300"/>
                  </a:moveTo>
                  <a:cubicBezTo>
                    <a:pt x="65" y="300"/>
                    <a:pt x="0" y="234"/>
                    <a:pt x="1" y="154"/>
                  </a:cubicBezTo>
                  <a:cubicBezTo>
                    <a:pt x="2" y="92"/>
                    <a:pt x="44" y="36"/>
                    <a:pt x="103" y="18"/>
                  </a:cubicBezTo>
                  <a:cubicBezTo>
                    <a:pt x="163" y="0"/>
                    <a:pt x="229" y="23"/>
                    <a:pt x="264" y="74"/>
                  </a:cubicBezTo>
                  <a:cubicBezTo>
                    <a:pt x="269" y="82"/>
                    <a:pt x="270" y="88"/>
                    <a:pt x="265" y="95"/>
                  </a:cubicBezTo>
                  <a:cubicBezTo>
                    <a:pt x="260" y="101"/>
                    <a:pt x="254" y="102"/>
                    <a:pt x="248" y="100"/>
                  </a:cubicBezTo>
                  <a:cubicBezTo>
                    <a:pt x="244" y="98"/>
                    <a:pt x="240" y="95"/>
                    <a:pt x="237" y="92"/>
                  </a:cubicBezTo>
                  <a:cubicBezTo>
                    <a:pt x="196" y="36"/>
                    <a:pt x="120" y="28"/>
                    <a:pt x="70" y="74"/>
                  </a:cubicBezTo>
                  <a:cubicBezTo>
                    <a:pt x="36" y="107"/>
                    <a:pt x="25" y="147"/>
                    <a:pt x="40" y="192"/>
                  </a:cubicBezTo>
                  <a:cubicBezTo>
                    <a:pt x="55" y="236"/>
                    <a:pt x="88" y="262"/>
                    <a:pt x="135" y="267"/>
                  </a:cubicBezTo>
                  <a:cubicBezTo>
                    <a:pt x="184" y="272"/>
                    <a:pt x="225" y="248"/>
                    <a:pt x="247" y="203"/>
                  </a:cubicBezTo>
                  <a:cubicBezTo>
                    <a:pt x="251" y="195"/>
                    <a:pt x="256" y="191"/>
                    <a:pt x="265" y="192"/>
                  </a:cubicBezTo>
                  <a:cubicBezTo>
                    <a:pt x="273" y="192"/>
                    <a:pt x="277" y="197"/>
                    <a:pt x="278" y="204"/>
                  </a:cubicBezTo>
                  <a:cubicBezTo>
                    <a:pt x="279" y="208"/>
                    <a:pt x="278" y="213"/>
                    <a:pt x="276" y="217"/>
                  </a:cubicBezTo>
                  <a:cubicBezTo>
                    <a:pt x="249" y="271"/>
                    <a:pt x="205" y="298"/>
                    <a:pt x="159" y="3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1FF97A-6D5A-790C-7A56-8841B37F5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2500" y="2116138"/>
              <a:ext cx="176213" cy="177800"/>
            </a:xfrm>
            <a:custGeom>
              <a:avLst/>
              <a:gdLst>
                <a:gd name="T0" fmla="*/ 71 w 142"/>
                <a:gd name="T1" fmla="*/ 0 h 143"/>
                <a:gd name="T2" fmla="*/ 142 w 142"/>
                <a:gd name="T3" fmla="*/ 71 h 143"/>
                <a:gd name="T4" fmla="*/ 70 w 142"/>
                <a:gd name="T5" fmla="*/ 142 h 143"/>
                <a:gd name="T6" fmla="*/ 0 w 142"/>
                <a:gd name="T7" fmla="*/ 70 h 143"/>
                <a:gd name="T8" fmla="*/ 71 w 142"/>
                <a:gd name="T9" fmla="*/ 0 h 143"/>
                <a:gd name="T10" fmla="*/ 32 w 142"/>
                <a:gd name="T11" fmla="*/ 71 h 143"/>
                <a:gd name="T12" fmla="*/ 71 w 142"/>
                <a:gd name="T13" fmla="*/ 110 h 143"/>
                <a:gd name="T14" fmla="*/ 109 w 142"/>
                <a:gd name="T15" fmla="*/ 71 h 143"/>
                <a:gd name="T16" fmla="*/ 71 w 142"/>
                <a:gd name="T17" fmla="*/ 33 h 143"/>
                <a:gd name="T18" fmla="*/ 32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cubicBezTo>
                    <a:pt x="110" y="1"/>
                    <a:pt x="142" y="32"/>
                    <a:pt x="142" y="71"/>
                  </a:cubicBezTo>
                  <a:cubicBezTo>
                    <a:pt x="141" y="111"/>
                    <a:pt x="109" y="143"/>
                    <a:pt x="70" y="142"/>
                  </a:cubicBezTo>
                  <a:cubicBezTo>
                    <a:pt x="30" y="142"/>
                    <a:pt x="0" y="110"/>
                    <a:pt x="0" y="70"/>
                  </a:cubicBezTo>
                  <a:cubicBezTo>
                    <a:pt x="0" y="31"/>
                    <a:pt x="32" y="0"/>
                    <a:pt x="71" y="0"/>
                  </a:cubicBezTo>
                  <a:close/>
                  <a:moveTo>
                    <a:pt x="32" y="71"/>
                  </a:moveTo>
                  <a:cubicBezTo>
                    <a:pt x="32" y="93"/>
                    <a:pt x="50" y="110"/>
                    <a:pt x="71" y="110"/>
                  </a:cubicBezTo>
                  <a:cubicBezTo>
                    <a:pt x="92" y="110"/>
                    <a:pt x="109" y="92"/>
                    <a:pt x="109" y="71"/>
                  </a:cubicBezTo>
                  <a:cubicBezTo>
                    <a:pt x="109" y="50"/>
                    <a:pt x="92" y="33"/>
                    <a:pt x="71" y="33"/>
                  </a:cubicBezTo>
                  <a:cubicBezTo>
                    <a:pt x="49" y="32"/>
                    <a:pt x="32" y="49"/>
                    <a:pt x="32" y="7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3E176AAE-35E4-CFD8-4E5C-DE90E2870877}"/>
                </a:ext>
              </a:extLst>
            </p:cNvPr>
            <p:cNvSpPr/>
            <p:nvPr/>
          </p:nvSpPr>
          <p:spPr bwMode="auto">
            <a:xfrm>
              <a:off x="3717925" y="2170113"/>
              <a:ext cx="39688" cy="39687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E8A42D8E-5CE8-09AA-60DD-C8D57F48D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9788" y="2024063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6AB70C17-8AF5-1BAB-7549-1902C065D457}"/>
                </a:ext>
              </a:extLst>
            </p:cNvPr>
            <p:cNvSpPr/>
            <p:nvPr/>
          </p:nvSpPr>
          <p:spPr bwMode="auto">
            <a:xfrm>
              <a:off x="3221038" y="1906588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7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6"/>
                    <a:pt x="26" y="32"/>
                    <a:pt x="17" y="32"/>
                  </a:cubicBezTo>
                  <a:cubicBezTo>
                    <a:pt x="8" y="32"/>
                    <a:pt x="1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Oval 14">
              <a:extLst>
                <a:ext uri="{FF2B5EF4-FFF2-40B4-BE49-F238E27FC236}">
                  <a16:creationId xmlns:a16="http://schemas.microsoft.com/office/drawing/2014/main" id="{FB1CA23B-7754-FB5A-1DCC-5767011B8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1865313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A465CED9-7BB0-47AB-673B-C1616D7AB05C}"/>
                </a:ext>
              </a:extLst>
            </p:cNvPr>
            <p:cNvSpPr/>
            <p:nvPr/>
          </p:nvSpPr>
          <p:spPr bwMode="auto">
            <a:xfrm>
              <a:off x="3255963" y="1798638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6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5"/>
                    <a:pt x="26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BE7CD3A3-0393-0F0B-FD91-805786F1A6DF}"/>
                </a:ext>
              </a:extLst>
            </p:cNvPr>
            <p:cNvSpPr/>
            <p:nvPr/>
          </p:nvSpPr>
          <p:spPr bwMode="auto">
            <a:xfrm>
              <a:off x="3165475" y="1865313"/>
              <a:ext cx="39688" cy="39687"/>
            </a:xfrm>
            <a:custGeom>
              <a:avLst/>
              <a:gdLst>
                <a:gd name="T0" fmla="*/ 32 w 32"/>
                <a:gd name="T1" fmla="*/ 16 h 32"/>
                <a:gd name="T2" fmla="*/ 16 w 32"/>
                <a:gd name="T3" fmla="*/ 32 h 32"/>
                <a:gd name="T4" fmla="*/ 0 w 32"/>
                <a:gd name="T5" fmla="*/ 16 h 32"/>
                <a:gd name="T6" fmla="*/ 16 w 32"/>
                <a:gd name="T7" fmla="*/ 0 h 32"/>
                <a:gd name="T8" fmla="*/ 32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14E5E977-8EE6-616D-E518-17A4EB6C396A}"/>
                </a:ext>
              </a:extLst>
            </p:cNvPr>
            <p:cNvSpPr/>
            <p:nvPr/>
          </p:nvSpPr>
          <p:spPr bwMode="auto">
            <a:xfrm>
              <a:off x="3186113" y="1798638"/>
              <a:ext cx="39688" cy="39687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6"/>
                    <a:pt x="32" y="15"/>
                  </a:cubicBezTo>
                  <a:cubicBezTo>
                    <a:pt x="32" y="25"/>
                    <a:pt x="25" y="31"/>
                    <a:pt x="16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4FB6A7E2-E163-6578-ECB3-15E4A5B52F8B}"/>
              </a:ext>
            </a:extLst>
          </p:cNvPr>
          <p:cNvGrpSpPr/>
          <p:nvPr/>
        </p:nvGrpSpPr>
        <p:grpSpPr>
          <a:xfrm>
            <a:off x="2922587" y="3868738"/>
            <a:ext cx="976313" cy="998537"/>
            <a:chOff x="2922587" y="3868738"/>
            <a:chExt cx="976313" cy="998537"/>
          </a:xfrm>
        </p:grpSpPr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2726BDEF-5FE6-BEE1-13E2-27252B394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2587" y="3868738"/>
              <a:ext cx="976313" cy="998537"/>
            </a:xfrm>
            <a:custGeom>
              <a:avLst/>
              <a:gdLst>
                <a:gd name="T0" fmla="*/ 769 w 786"/>
                <a:gd name="T1" fmla="*/ 538 h 803"/>
                <a:gd name="T2" fmla="*/ 785 w 786"/>
                <a:gd name="T3" fmla="*/ 561 h 803"/>
                <a:gd name="T4" fmla="*/ 697 w 786"/>
                <a:gd name="T5" fmla="*/ 696 h 803"/>
                <a:gd name="T6" fmla="*/ 717 w 786"/>
                <a:gd name="T7" fmla="*/ 736 h 803"/>
                <a:gd name="T8" fmla="*/ 677 w 786"/>
                <a:gd name="T9" fmla="*/ 718 h 803"/>
                <a:gd name="T10" fmla="*/ 538 w 786"/>
                <a:gd name="T11" fmla="*/ 772 h 803"/>
                <a:gd name="T12" fmla="*/ 514 w 786"/>
                <a:gd name="T13" fmla="*/ 789 h 803"/>
                <a:gd name="T14" fmla="*/ 490 w 786"/>
                <a:gd name="T15" fmla="*/ 772 h 803"/>
                <a:gd name="T16" fmla="*/ 391 w 786"/>
                <a:gd name="T17" fmla="*/ 749 h 803"/>
                <a:gd name="T18" fmla="*/ 256 w 786"/>
                <a:gd name="T19" fmla="*/ 571 h 803"/>
                <a:gd name="T20" fmla="*/ 231 w 786"/>
                <a:gd name="T21" fmla="*/ 564 h 803"/>
                <a:gd name="T22" fmla="*/ 222 w 786"/>
                <a:gd name="T23" fmla="*/ 533 h 803"/>
                <a:gd name="T24" fmla="*/ 258 w 786"/>
                <a:gd name="T25" fmla="*/ 503 h 803"/>
                <a:gd name="T26" fmla="*/ 116 w 786"/>
                <a:gd name="T27" fmla="*/ 68 h 803"/>
                <a:gd name="T28" fmla="*/ 465 w 786"/>
                <a:gd name="T29" fmla="*/ 23 h 803"/>
                <a:gd name="T30" fmla="*/ 577 w 786"/>
                <a:gd name="T31" fmla="*/ 132 h 803"/>
                <a:gd name="T32" fmla="*/ 498 w 786"/>
                <a:gd name="T33" fmla="*/ 260 h 803"/>
                <a:gd name="T34" fmla="*/ 578 w 786"/>
                <a:gd name="T35" fmla="*/ 256 h 803"/>
                <a:gd name="T36" fmla="*/ 609 w 786"/>
                <a:gd name="T37" fmla="*/ 266 h 803"/>
                <a:gd name="T38" fmla="*/ 695 w 786"/>
                <a:gd name="T39" fmla="*/ 337 h 803"/>
                <a:gd name="T40" fmla="*/ 730 w 786"/>
                <a:gd name="T41" fmla="*/ 327 h 803"/>
                <a:gd name="T42" fmla="*/ 744 w 786"/>
                <a:gd name="T43" fmla="*/ 356 h 803"/>
                <a:gd name="T44" fmla="*/ 721 w 786"/>
                <a:gd name="T45" fmla="*/ 368 h 803"/>
                <a:gd name="T46" fmla="*/ 500 w 786"/>
                <a:gd name="T47" fmla="*/ 295 h 803"/>
                <a:gd name="T48" fmla="*/ 440 w 786"/>
                <a:gd name="T49" fmla="*/ 363 h 803"/>
                <a:gd name="T50" fmla="*/ 413 w 786"/>
                <a:gd name="T51" fmla="*/ 347 h 803"/>
                <a:gd name="T52" fmla="*/ 462 w 786"/>
                <a:gd name="T53" fmla="*/ 276 h 803"/>
                <a:gd name="T54" fmla="*/ 461 w 786"/>
                <a:gd name="T55" fmla="*/ 219 h 803"/>
                <a:gd name="T56" fmla="*/ 387 w 786"/>
                <a:gd name="T57" fmla="*/ 106 h 803"/>
                <a:gd name="T58" fmla="*/ 223 w 786"/>
                <a:gd name="T59" fmla="*/ 56 h 803"/>
                <a:gd name="T60" fmla="*/ 268 w 786"/>
                <a:gd name="T61" fmla="*/ 469 h 803"/>
                <a:gd name="T62" fmla="*/ 302 w 786"/>
                <a:gd name="T63" fmla="*/ 438 h 803"/>
                <a:gd name="T64" fmla="*/ 292 w 786"/>
                <a:gd name="T65" fmla="*/ 413 h 803"/>
                <a:gd name="T66" fmla="*/ 364 w 786"/>
                <a:gd name="T67" fmla="*/ 441 h 803"/>
                <a:gd name="T68" fmla="*/ 347 w 786"/>
                <a:gd name="T69" fmla="*/ 467 h 803"/>
                <a:gd name="T70" fmla="*/ 328 w 786"/>
                <a:gd name="T71" fmla="*/ 462 h 803"/>
                <a:gd name="T72" fmla="*/ 290 w 786"/>
                <a:gd name="T73" fmla="*/ 510 h 803"/>
                <a:gd name="T74" fmla="*/ 305 w 786"/>
                <a:gd name="T75" fmla="*/ 532 h 803"/>
                <a:gd name="T76" fmla="*/ 292 w 786"/>
                <a:gd name="T77" fmla="*/ 550 h 803"/>
                <a:gd name="T78" fmla="*/ 357 w 786"/>
                <a:gd name="T79" fmla="*/ 635 h 803"/>
                <a:gd name="T80" fmla="*/ 379 w 786"/>
                <a:gd name="T81" fmla="*/ 658 h 803"/>
                <a:gd name="T82" fmla="*/ 498 w 786"/>
                <a:gd name="T83" fmla="*/ 740 h 803"/>
                <a:gd name="T84" fmla="*/ 514 w 786"/>
                <a:gd name="T85" fmla="*/ 709 h 803"/>
                <a:gd name="T86" fmla="*/ 530 w 786"/>
                <a:gd name="T87" fmla="*/ 740 h 803"/>
                <a:gd name="T88" fmla="*/ 646 w 786"/>
                <a:gd name="T89" fmla="*/ 667 h 803"/>
                <a:gd name="T90" fmla="*/ 731 w 786"/>
                <a:gd name="T91" fmla="*/ 569 h 803"/>
                <a:gd name="T92" fmla="*/ 707 w 786"/>
                <a:gd name="T93" fmla="*/ 566 h 803"/>
                <a:gd name="T94" fmla="*/ 711 w 786"/>
                <a:gd name="T95" fmla="*/ 534 h 803"/>
                <a:gd name="T96" fmla="*/ 692 w 786"/>
                <a:gd name="T97" fmla="*/ 383 h 803"/>
                <a:gd name="T98" fmla="*/ 668 w 786"/>
                <a:gd name="T99" fmla="*/ 357 h 803"/>
                <a:gd name="T100" fmla="*/ 572 w 786"/>
                <a:gd name="T101" fmla="*/ 324 h 803"/>
                <a:gd name="T102" fmla="*/ 418 w 786"/>
                <a:gd name="T103" fmla="*/ 117 h 803"/>
                <a:gd name="T104" fmla="*/ 546 w 786"/>
                <a:gd name="T105" fmla="*/ 118 h 803"/>
                <a:gd name="T106" fmla="*/ 418 w 786"/>
                <a:gd name="T107" fmla="*/ 117 h 803"/>
                <a:gd name="T108" fmla="*/ 289 w 786"/>
                <a:gd name="T109" fmla="*/ 640 h 803"/>
                <a:gd name="T110" fmla="*/ 257 w 786"/>
                <a:gd name="T111" fmla="*/ 708 h 803"/>
                <a:gd name="T112" fmla="*/ 336 w 786"/>
                <a:gd name="T113" fmla="*/ 702 h 803"/>
                <a:gd name="T114" fmla="*/ 313 w 786"/>
                <a:gd name="T115" fmla="*/ 67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6" h="803">
                  <a:moveTo>
                    <a:pt x="721" y="368"/>
                  </a:moveTo>
                  <a:cubicBezTo>
                    <a:pt x="758" y="420"/>
                    <a:pt x="774" y="477"/>
                    <a:pt x="769" y="538"/>
                  </a:cubicBezTo>
                  <a:cubicBezTo>
                    <a:pt x="775" y="543"/>
                    <a:pt x="780" y="546"/>
                    <a:pt x="784" y="551"/>
                  </a:cubicBezTo>
                  <a:cubicBezTo>
                    <a:pt x="786" y="553"/>
                    <a:pt x="786" y="558"/>
                    <a:pt x="785" y="561"/>
                  </a:cubicBezTo>
                  <a:cubicBezTo>
                    <a:pt x="783" y="570"/>
                    <a:pt x="776" y="574"/>
                    <a:pt x="764" y="573"/>
                  </a:cubicBezTo>
                  <a:cubicBezTo>
                    <a:pt x="753" y="619"/>
                    <a:pt x="731" y="660"/>
                    <a:pt x="697" y="696"/>
                  </a:cubicBezTo>
                  <a:cubicBezTo>
                    <a:pt x="703" y="701"/>
                    <a:pt x="709" y="706"/>
                    <a:pt x="715" y="712"/>
                  </a:cubicBezTo>
                  <a:cubicBezTo>
                    <a:pt x="723" y="720"/>
                    <a:pt x="724" y="729"/>
                    <a:pt x="717" y="736"/>
                  </a:cubicBezTo>
                  <a:cubicBezTo>
                    <a:pt x="710" y="743"/>
                    <a:pt x="700" y="743"/>
                    <a:pt x="692" y="734"/>
                  </a:cubicBezTo>
                  <a:cubicBezTo>
                    <a:pt x="686" y="728"/>
                    <a:pt x="681" y="722"/>
                    <a:pt x="677" y="718"/>
                  </a:cubicBezTo>
                  <a:cubicBezTo>
                    <a:pt x="656" y="729"/>
                    <a:pt x="637" y="741"/>
                    <a:pt x="617" y="751"/>
                  </a:cubicBezTo>
                  <a:cubicBezTo>
                    <a:pt x="592" y="763"/>
                    <a:pt x="565" y="770"/>
                    <a:pt x="538" y="772"/>
                  </a:cubicBezTo>
                  <a:cubicBezTo>
                    <a:pt x="533" y="772"/>
                    <a:pt x="530" y="773"/>
                    <a:pt x="528" y="779"/>
                  </a:cubicBezTo>
                  <a:cubicBezTo>
                    <a:pt x="527" y="786"/>
                    <a:pt x="521" y="789"/>
                    <a:pt x="514" y="789"/>
                  </a:cubicBezTo>
                  <a:cubicBezTo>
                    <a:pt x="507" y="789"/>
                    <a:pt x="501" y="786"/>
                    <a:pt x="499" y="779"/>
                  </a:cubicBezTo>
                  <a:cubicBezTo>
                    <a:pt x="497" y="774"/>
                    <a:pt x="495" y="772"/>
                    <a:pt x="490" y="772"/>
                  </a:cubicBezTo>
                  <a:cubicBezTo>
                    <a:pt x="459" y="770"/>
                    <a:pt x="430" y="761"/>
                    <a:pt x="402" y="747"/>
                  </a:cubicBezTo>
                  <a:cubicBezTo>
                    <a:pt x="398" y="745"/>
                    <a:pt x="395" y="746"/>
                    <a:pt x="391" y="749"/>
                  </a:cubicBezTo>
                  <a:cubicBezTo>
                    <a:pt x="323" y="803"/>
                    <a:pt x="222" y="763"/>
                    <a:pt x="211" y="676"/>
                  </a:cubicBezTo>
                  <a:cubicBezTo>
                    <a:pt x="205" y="633"/>
                    <a:pt x="221" y="597"/>
                    <a:pt x="256" y="571"/>
                  </a:cubicBezTo>
                  <a:cubicBezTo>
                    <a:pt x="261" y="567"/>
                    <a:pt x="264" y="564"/>
                    <a:pt x="260" y="557"/>
                  </a:cubicBezTo>
                  <a:cubicBezTo>
                    <a:pt x="250" y="560"/>
                    <a:pt x="240" y="562"/>
                    <a:pt x="231" y="564"/>
                  </a:cubicBezTo>
                  <a:cubicBezTo>
                    <a:pt x="221" y="567"/>
                    <a:pt x="213" y="562"/>
                    <a:pt x="210" y="554"/>
                  </a:cubicBezTo>
                  <a:cubicBezTo>
                    <a:pt x="208" y="545"/>
                    <a:pt x="212" y="536"/>
                    <a:pt x="222" y="533"/>
                  </a:cubicBezTo>
                  <a:cubicBezTo>
                    <a:pt x="234" y="530"/>
                    <a:pt x="246" y="528"/>
                    <a:pt x="257" y="525"/>
                  </a:cubicBezTo>
                  <a:cubicBezTo>
                    <a:pt x="258" y="517"/>
                    <a:pt x="258" y="510"/>
                    <a:pt x="258" y="503"/>
                  </a:cubicBezTo>
                  <a:cubicBezTo>
                    <a:pt x="138" y="493"/>
                    <a:pt x="54" y="435"/>
                    <a:pt x="25" y="316"/>
                  </a:cubicBezTo>
                  <a:cubicBezTo>
                    <a:pt x="0" y="216"/>
                    <a:pt x="34" y="131"/>
                    <a:pt x="116" y="68"/>
                  </a:cubicBezTo>
                  <a:cubicBezTo>
                    <a:pt x="190" y="11"/>
                    <a:pt x="305" y="0"/>
                    <a:pt x="399" y="67"/>
                  </a:cubicBezTo>
                  <a:cubicBezTo>
                    <a:pt x="415" y="43"/>
                    <a:pt x="437" y="28"/>
                    <a:pt x="465" y="23"/>
                  </a:cubicBezTo>
                  <a:cubicBezTo>
                    <a:pt x="485" y="19"/>
                    <a:pt x="505" y="22"/>
                    <a:pt x="524" y="31"/>
                  </a:cubicBezTo>
                  <a:cubicBezTo>
                    <a:pt x="561" y="49"/>
                    <a:pt x="582" y="88"/>
                    <a:pt x="577" y="132"/>
                  </a:cubicBezTo>
                  <a:cubicBezTo>
                    <a:pt x="572" y="172"/>
                    <a:pt x="540" y="203"/>
                    <a:pt x="494" y="213"/>
                  </a:cubicBezTo>
                  <a:cubicBezTo>
                    <a:pt x="495" y="229"/>
                    <a:pt x="497" y="245"/>
                    <a:pt x="498" y="260"/>
                  </a:cubicBezTo>
                  <a:cubicBezTo>
                    <a:pt x="524" y="262"/>
                    <a:pt x="549" y="264"/>
                    <a:pt x="575" y="267"/>
                  </a:cubicBezTo>
                  <a:cubicBezTo>
                    <a:pt x="576" y="264"/>
                    <a:pt x="577" y="260"/>
                    <a:pt x="578" y="256"/>
                  </a:cubicBezTo>
                  <a:cubicBezTo>
                    <a:pt x="582" y="247"/>
                    <a:pt x="590" y="243"/>
                    <a:pt x="598" y="246"/>
                  </a:cubicBezTo>
                  <a:cubicBezTo>
                    <a:pt x="607" y="249"/>
                    <a:pt x="611" y="257"/>
                    <a:pt x="609" y="266"/>
                  </a:cubicBezTo>
                  <a:cubicBezTo>
                    <a:pt x="606" y="278"/>
                    <a:pt x="606" y="278"/>
                    <a:pt x="618" y="284"/>
                  </a:cubicBezTo>
                  <a:cubicBezTo>
                    <a:pt x="647" y="297"/>
                    <a:pt x="673" y="314"/>
                    <a:pt x="695" y="337"/>
                  </a:cubicBezTo>
                  <a:cubicBezTo>
                    <a:pt x="699" y="341"/>
                    <a:pt x="702" y="342"/>
                    <a:pt x="707" y="339"/>
                  </a:cubicBezTo>
                  <a:cubicBezTo>
                    <a:pt x="714" y="334"/>
                    <a:pt x="722" y="331"/>
                    <a:pt x="730" y="327"/>
                  </a:cubicBezTo>
                  <a:cubicBezTo>
                    <a:pt x="739" y="323"/>
                    <a:pt x="748" y="326"/>
                    <a:pt x="752" y="334"/>
                  </a:cubicBezTo>
                  <a:cubicBezTo>
                    <a:pt x="756" y="342"/>
                    <a:pt x="753" y="351"/>
                    <a:pt x="744" y="356"/>
                  </a:cubicBezTo>
                  <a:cubicBezTo>
                    <a:pt x="741" y="358"/>
                    <a:pt x="737" y="359"/>
                    <a:pt x="733" y="361"/>
                  </a:cubicBezTo>
                  <a:cubicBezTo>
                    <a:pt x="730" y="363"/>
                    <a:pt x="726" y="365"/>
                    <a:pt x="721" y="368"/>
                  </a:cubicBezTo>
                  <a:close/>
                  <a:moveTo>
                    <a:pt x="564" y="299"/>
                  </a:moveTo>
                  <a:cubicBezTo>
                    <a:pt x="542" y="294"/>
                    <a:pt x="521" y="292"/>
                    <a:pt x="500" y="295"/>
                  </a:cubicBezTo>
                  <a:cubicBezTo>
                    <a:pt x="483" y="297"/>
                    <a:pt x="472" y="308"/>
                    <a:pt x="464" y="321"/>
                  </a:cubicBezTo>
                  <a:cubicBezTo>
                    <a:pt x="456" y="335"/>
                    <a:pt x="448" y="349"/>
                    <a:pt x="440" y="363"/>
                  </a:cubicBezTo>
                  <a:cubicBezTo>
                    <a:pt x="435" y="371"/>
                    <a:pt x="426" y="374"/>
                    <a:pt x="418" y="369"/>
                  </a:cubicBezTo>
                  <a:cubicBezTo>
                    <a:pt x="410" y="365"/>
                    <a:pt x="408" y="356"/>
                    <a:pt x="413" y="347"/>
                  </a:cubicBezTo>
                  <a:cubicBezTo>
                    <a:pt x="417" y="338"/>
                    <a:pt x="422" y="330"/>
                    <a:pt x="426" y="322"/>
                  </a:cubicBezTo>
                  <a:cubicBezTo>
                    <a:pt x="436" y="304"/>
                    <a:pt x="446" y="288"/>
                    <a:pt x="462" y="276"/>
                  </a:cubicBezTo>
                  <a:cubicBezTo>
                    <a:pt x="464" y="275"/>
                    <a:pt x="465" y="271"/>
                    <a:pt x="465" y="269"/>
                  </a:cubicBezTo>
                  <a:cubicBezTo>
                    <a:pt x="464" y="252"/>
                    <a:pt x="462" y="235"/>
                    <a:pt x="461" y="219"/>
                  </a:cubicBezTo>
                  <a:cubicBezTo>
                    <a:pt x="461" y="212"/>
                    <a:pt x="458" y="210"/>
                    <a:pt x="452" y="208"/>
                  </a:cubicBezTo>
                  <a:cubicBezTo>
                    <a:pt x="408" y="194"/>
                    <a:pt x="380" y="150"/>
                    <a:pt x="387" y="106"/>
                  </a:cubicBezTo>
                  <a:cubicBezTo>
                    <a:pt x="387" y="100"/>
                    <a:pt x="386" y="98"/>
                    <a:pt x="382" y="95"/>
                  </a:cubicBezTo>
                  <a:cubicBezTo>
                    <a:pt x="334" y="60"/>
                    <a:pt x="281" y="47"/>
                    <a:pt x="223" y="56"/>
                  </a:cubicBezTo>
                  <a:cubicBezTo>
                    <a:pt x="112" y="75"/>
                    <a:pt x="35" y="180"/>
                    <a:pt x="52" y="291"/>
                  </a:cubicBezTo>
                  <a:cubicBezTo>
                    <a:pt x="67" y="397"/>
                    <a:pt x="161" y="474"/>
                    <a:pt x="268" y="469"/>
                  </a:cubicBezTo>
                  <a:cubicBezTo>
                    <a:pt x="270" y="469"/>
                    <a:pt x="273" y="469"/>
                    <a:pt x="274" y="468"/>
                  </a:cubicBezTo>
                  <a:cubicBezTo>
                    <a:pt x="283" y="458"/>
                    <a:pt x="293" y="448"/>
                    <a:pt x="302" y="438"/>
                  </a:cubicBezTo>
                  <a:cubicBezTo>
                    <a:pt x="300" y="437"/>
                    <a:pt x="298" y="436"/>
                    <a:pt x="296" y="434"/>
                  </a:cubicBezTo>
                  <a:cubicBezTo>
                    <a:pt x="289" y="429"/>
                    <a:pt x="288" y="419"/>
                    <a:pt x="292" y="413"/>
                  </a:cubicBezTo>
                  <a:cubicBezTo>
                    <a:pt x="297" y="406"/>
                    <a:pt x="306" y="403"/>
                    <a:pt x="313" y="407"/>
                  </a:cubicBezTo>
                  <a:cubicBezTo>
                    <a:pt x="330" y="418"/>
                    <a:pt x="347" y="429"/>
                    <a:pt x="364" y="441"/>
                  </a:cubicBezTo>
                  <a:cubicBezTo>
                    <a:pt x="370" y="446"/>
                    <a:pt x="371" y="455"/>
                    <a:pt x="367" y="462"/>
                  </a:cubicBezTo>
                  <a:cubicBezTo>
                    <a:pt x="363" y="469"/>
                    <a:pt x="354" y="471"/>
                    <a:pt x="347" y="467"/>
                  </a:cubicBezTo>
                  <a:cubicBezTo>
                    <a:pt x="343" y="466"/>
                    <a:pt x="340" y="463"/>
                    <a:pt x="337" y="462"/>
                  </a:cubicBezTo>
                  <a:cubicBezTo>
                    <a:pt x="334" y="461"/>
                    <a:pt x="330" y="460"/>
                    <a:pt x="328" y="462"/>
                  </a:cubicBezTo>
                  <a:cubicBezTo>
                    <a:pt x="319" y="469"/>
                    <a:pt x="310" y="475"/>
                    <a:pt x="304" y="484"/>
                  </a:cubicBezTo>
                  <a:cubicBezTo>
                    <a:pt x="298" y="491"/>
                    <a:pt x="294" y="501"/>
                    <a:pt x="290" y="510"/>
                  </a:cubicBezTo>
                  <a:cubicBezTo>
                    <a:pt x="289" y="514"/>
                    <a:pt x="290" y="517"/>
                    <a:pt x="295" y="518"/>
                  </a:cubicBezTo>
                  <a:cubicBezTo>
                    <a:pt x="301" y="520"/>
                    <a:pt x="305" y="525"/>
                    <a:pt x="305" y="532"/>
                  </a:cubicBezTo>
                  <a:cubicBezTo>
                    <a:pt x="306" y="539"/>
                    <a:pt x="303" y="544"/>
                    <a:pt x="297" y="547"/>
                  </a:cubicBezTo>
                  <a:cubicBezTo>
                    <a:pt x="296" y="548"/>
                    <a:pt x="294" y="549"/>
                    <a:pt x="292" y="550"/>
                  </a:cubicBezTo>
                  <a:cubicBezTo>
                    <a:pt x="298" y="589"/>
                    <a:pt x="313" y="623"/>
                    <a:pt x="338" y="656"/>
                  </a:cubicBezTo>
                  <a:cubicBezTo>
                    <a:pt x="345" y="648"/>
                    <a:pt x="351" y="642"/>
                    <a:pt x="357" y="635"/>
                  </a:cubicBezTo>
                  <a:cubicBezTo>
                    <a:pt x="364" y="628"/>
                    <a:pt x="374" y="627"/>
                    <a:pt x="381" y="634"/>
                  </a:cubicBezTo>
                  <a:cubicBezTo>
                    <a:pt x="388" y="640"/>
                    <a:pt x="387" y="650"/>
                    <a:pt x="379" y="658"/>
                  </a:cubicBezTo>
                  <a:cubicBezTo>
                    <a:pt x="373" y="665"/>
                    <a:pt x="365" y="671"/>
                    <a:pt x="358" y="678"/>
                  </a:cubicBezTo>
                  <a:cubicBezTo>
                    <a:pt x="398" y="715"/>
                    <a:pt x="444" y="736"/>
                    <a:pt x="498" y="740"/>
                  </a:cubicBezTo>
                  <a:cubicBezTo>
                    <a:pt x="498" y="735"/>
                    <a:pt x="498" y="730"/>
                    <a:pt x="498" y="726"/>
                  </a:cubicBezTo>
                  <a:cubicBezTo>
                    <a:pt x="498" y="715"/>
                    <a:pt x="505" y="709"/>
                    <a:pt x="514" y="709"/>
                  </a:cubicBezTo>
                  <a:cubicBezTo>
                    <a:pt x="523" y="710"/>
                    <a:pt x="529" y="716"/>
                    <a:pt x="530" y="726"/>
                  </a:cubicBezTo>
                  <a:cubicBezTo>
                    <a:pt x="530" y="731"/>
                    <a:pt x="530" y="735"/>
                    <a:pt x="530" y="740"/>
                  </a:cubicBezTo>
                  <a:cubicBezTo>
                    <a:pt x="575" y="737"/>
                    <a:pt x="615" y="721"/>
                    <a:pt x="651" y="694"/>
                  </a:cubicBezTo>
                  <a:cubicBezTo>
                    <a:pt x="641" y="681"/>
                    <a:pt x="639" y="674"/>
                    <a:pt x="646" y="667"/>
                  </a:cubicBezTo>
                  <a:cubicBezTo>
                    <a:pt x="652" y="659"/>
                    <a:pt x="659" y="660"/>
                    <a:pt x="676" y="671"/>
                  </a:cubicBezTo>
                  <a:cubicBezTo>
                    <a:pt x="703" y="642"/>
                    <a:pt x="722" y="608"/>
                    <a:pt x="731" y="569"/>
                  </a:cubicBezTo>
                  <a:cubicBezTo>
                    <a:pt x="729" y="569"/>
                    <a:pt x="727" y="568"/>
                    <a:pt x="726" y="568"/>
                  </a:cubicBezTo>
                  <a:cubicBezTo>
                    <a:pt x="720" y="567"/>
                    <a:pt x="713" y="566"/>
                    <a:pt x="707" y="566"/>
                  </a:cubicBezTo>
                  <a:cubicBezTo>
                    <a:pt x="695" y="564"/>
                    <a:pt x="688" y="557"/>
                    <a:pt x="690" y="547"/>
                  </a:cubicBezTo>
                  <a:cubicBezTo>
                    <a:pt x="691" y="537"/>
                    <a:pt x="700" y="532"/>
                    <a:pt x="711" y="534"/>
                  </a:cubicBezTo>
                  <a:cubicBezTo>
                    <a:pt x="719" y="535"/>
                    <a:pt x="728" y="536"/>
                    <a:pt x="737" y="537"/>
                  </a:cubicBezTo>
                  <a:cubicBezTo>
                    <a:pt x="741" y="479"/>
                    <a:pt x="726" y="428"/>
                    <a:pt x="692" y="383"/>
                  </a:cubicBezTo>
                  <a:cubicBezTo>
                    <a:pt x="671" y="391"/>
                    <a:pt x="665" y="390"/>
                    <a:pt x="660" y="381"/>
                  </a:cubicBezTo>
                  <a:cubicBezTo>
                    <a:pt x="655" y="373"/>
                    <a:pt x="657" y="366"/>
                    <a:pt x="668" y="357"/>
                  </a:cubicBezTo>
                  <a:cubicBezTo>
                    <a:pt x="655" y="340"/>
                    <a:pt x="617" y="316"/>
                    <a:pt x="595" y="310"/>
                  </a:cubicBezTo>
                  <a:cubicBezTo>
                    <a:pt x="588" y="324"/>
                    <a:pt x="582" y="328"/>
                    <a:pt x="572" y="324"/>
                  </a:cubicBezTo>
                  <a:cubicBezTo>
                    <a:pt x="563" y="321"/>
                    <a:pt x="560" y="313"/>
                    <a:pt x="564" y="299"/>
                  </a:cubicBezTo>
                  <a:close/>
                  <a:moveTo>
                    <a:pt x="418" y="117"/>
                  </a:moveTo>
                  <a:cubicBezTo>
                    <a:pt x="418" y="152"/>
                    <a:pt x="446" y="181"/>
                    <a:pt x="481" y="181"/>
                  </a:cubicBezTo>
                  <a:cubicBezTo>
                    <a:pt x="517" y="181"/>
                    <a:pt x="545" y="153"/>
                    <a:pt x="546" y="118"/>
                  </a:cubicBezTo>
                  <a:cubicBezTo>
                    <a:pt x="546" y="82"/>
                    <a:pt x="517" y="53"/>
                    <a:pt x="482" y="53"/>
                  </a:cubicBezTo>
                  <a:cubicBezTo>
                    <a:pt x="446" y="53"/>
                    <a:pt x="418" y="82"/>
                    <a:pt x="418" y="117"/>
                  </a:cubicBezTo>
                  <a:close/>
                  <a:moveTo>
                    <a:pt x="313" y="678"/>
                  </a:moveTo>
                  <a:cubicBezTo>
                    <a:pt x="305" y="665"/>
                    <a:pt x="296" y="653"/>
                    <a:pt x="289" y="640"/>
                  </a:cubicBezTo>
                  <a:cubicBezTo>
                    <a:pt x="282" y="628"/>
                    <a:pt x="277" y="614"/>
                    <a:pt x="271" y="601"/>
                  </a:cubicBezTo>
                  <a:cubicBezTo>
                    <a:pt x="239" y="622"/>
                    <a:pt x="232" y="674"/>
                    <a:pt x="257" y="708"/>
                  </a:cubicBezTo>
                  <a:cubicBezTo>
                    <a:pt x="283" y="743"/>
                    <a:pt x="335" y="752"/>
                    <a:pt x="366" y="727"/>
                  </a:cubicBezTo>
                  <a:cubicBezTo>
                    <a:pt x="356" y="718"/>
                    <a:pt x="346" y="710"/>
                    <a:pt x="336" y="702"/>
                  </a:cubicBezTo>
                  <a:cubicBezTo>
                    <a:pt x="325" y="711"/>
                    <a:pt x="317" y="712"/>
                    <a:pt x="310" y="704"/>
                  </a:cubicBezTo>
                  <a:cubicBezTo>
                    <a:pt x="303" y="697"/>
                    <a:pt x="304" y="690"/>
                    <a:pt x="313" y="6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A40E61C6-A17F-73FF-CDE5-2717BECBB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225" y="4530725"/>
              <a:ext cx="139700" cy="141287"/>
            </a:xfrm>
            <a:custGeom>
              <a:avLst/>
              <a:gdLst>
                <a:gd name="T0" fmla="*/ 57 w 113"/>
                <a:gd name="T1" fmla="*/ 0 h 113"/>
                <a:gd name="T2" fmla="*/ 113 w 113"/>
                <a:gd name="T3" fmla="*/ 56 h 113"/>
                <a:gd name="T4" fmla="*/ 57 w 113"/>
                <a:gd name="T5" fmla="*/ 112 h 113"/>
                <a:gd name="T6" fmla="*/ 0 w 113"/>
                <a:gd name="T7" fmla="*/ 56 h 113"/>
                <a:gd name="T8" fmla="*/ 57 w 113"/>
                <a:gd name="T9" fmla="*/ 0 h 113"/>
                <a:gd name="T10" fmla="*/ 80 w 113"/>
                <a:gd name="T11" fmla="*/ 56 h 113"/>
                <a:gd name="T12" fmla="*/ 56 w 113"/>
                <a:gd name="T13" fmla="*/ 32 h 113"/>
                <a:gd name="T14" fmla="*/ 33 w 113"/>
                <a:gd name="T15" fmla="*/ 57 h 113"/>
                <a:gd name="T16" fmla="*/ 57 w 113"/>
                <a:gd name="T17" fmla="*/ 80 h 113"/>
                <a:gd name="T18" fmla="*/ 80 w 113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cubicBezTo>
                    <a:pt x="87" y="0"/>
                    <a:pt x="113" y="26"/>
                    <a:pt x="113" y="56"/>
                  </a:cubicBezTo>
                  <a:cubicBezTo>
                    <a:pt x="113" y="87"/>
                    <a:pt x="87" y="112"/>
                    <a:pt x="57" y="112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6"/>
                    <a:pt x="26" y="0"/>
                    <a:pt x="57" y="0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6" y="32"/>
                  </a:cubicBezTo>
                  <a:cubicBezTo>
                    <a:pt x="43" y="33"/>
                    <a:pt x="33" y="43"/>
                    <a:pt x="33" y="57"/>
                  </a:cubicBezTo>
                  <a:cubicBezTo>
                    <a:pt x="33" y="70"/>
                    <a:pt x="44" y="80"/>
                    <a:pt x="57" y="80"/>
                  </a:cubicBezTo>
                  <a:cubicBezTo>
                    <a:pt x="70" y="80"/>
                    <a:pt x="81" y="69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97CD21A5-0FFA-A437-6B23-8CD9756A6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8563" y="4054475"/>
              <a:ext cx="139700" cy="139700"/>
            </a:xfrm>
            <a:custGeom>
              <a:avLst/>
              <a:gdLst>
                <a:gd name="T0" fmla="*/ 56 w 113"/>
                <a:gd name="T1" fmla="*/ 112 h 112"/>
                <a:gd name="T2" fmla="*/ 0 w 113"/>
                <a:gd name="T3" fmla="*/ 56 h 112"/>
                <a:gd name="T4" fmla="*/ 57 w 113"/>
                <a:gd name="T5" fmla="*/ 0 h 112"/>
                <a:gd name="T6" fmla="*/ 113 w 113"/>
                <a:gd name="T7" fmla="*/ 57 h 112"/>
                <a:gd name="T8" fmla="*/ 56 w 113"/>
                <a:gd name="T9" fmla="*/ 112 h 112"/>
                <a:gd name="T10" fmla="*/ 80 w 113"/>
                <a:gd name="T11" fmla="*/ 56 h 112"/>
                <a:gd name="T12" fmla="*/ 57 w 113"/>
                <a:gd name="T13" fmla="*/ 32 h 112"/>
                <a:gd name="T14" fmla="*/ 33 w 113"/>
                <a:gd name="T15" fmla="*/ 56 h 112"/>
                <a:gd name="T16" fmla="*/ 57 w 113"/>
                <a:gd name="T17" fmla="*/ 80 h 112"/>
                <a:gd name="T18" fmla="*/ 80 w 113"/>
                <a:gd name="T1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1" y="25"/>
                    <a:pt x="26" y="0"/>
                    <a:pt x="57" y="0"/>
                  </a:cubicBezTo>
                  <a:cubicBezTo>
                    <a:pt x="88" y="1"/>
                    <a:pt x="113" y="26"/>
                    <a:pt x="113" y="57"/>
                  </a:cubicBezTo>
                  <a:cubicBezTo>
                    <a:pt x="113" y="88"/>
                    <a:pt x="87" y="112"/>
                    <a:pt x="56" y="112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7" y="32"/>
                  </a:cubicBezTo>
                  <a:cubicBezTo>
                    <a:pt x="44" y="32"/>
                    <a:pt x="33" y="43"/>
                    <a:pt x="33" y="56"/>
                  </a:cubicBezTo>
                  <a:cubicBezTo>
                    <a:pt x="33" y="69"/>
                    <a:pt x="43" y="80"/>
                    <a:pt x="57" y="80"/>
                  </a:cubicBezTo>
                  <a:cubicBezTo>
                    <a:pt x="70" y="80"/>
                    <a:pt x="80" y="70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36B4D64D-D921-B1BF-3E83-F8F39FDE8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2925" y="4033838"/>
              <a:ext cx="319088" cy="319087"/>
            </a:xfrm>
            <a:custGeom>
              <a:avLst/>
              <a:gdLst>
                <a:gd name="T0" fmla="*/ 127 w 256"/>
                <a:gd name="T1" fmla="*/ 256 h 256"/>
                <a:gd name="T2" fmla="*/ 0 w 256"/>
                <a:gd name="T3" fmla="*/ 127 h 256"/>
                <a:gd name="T4" fmla="*/ 128 w 256"/>
                <a:gd name="T5" fmla="*/ 0 h 256"/>
                <a:gd name="T6" fmla="*/ 256 w 256"/>
                <a:gd name="T7" fmla="*/ 129 h 256"/>
                <a:gd name="T8" fmla="*/ 127 w 256"/>
                <a:gd name="T9" fmla="*/ 256 h 256"/>
                <a:gd name="T10" fmla="*/ 224 w 256"/>
                <a:gd name="T11" fmla="*/ 128 h 256"/>
                <a:gd name="T12" fmla="*/ 128 w 256"/>
                <a:gd name="T13" fmla="*/ 32 h 256"/>
                <a:gd name="T14" fmla="*/ 32 w 256"/>
                <a:gd name="T15" fmla="*/ 128 h 256"/>
                <a:gd name="T16" fmla="*/ 127 w 256"/>
                <a:gd name="T17" fmla="*/ 224 h 256"/>
                <a:gd name="T18" fmla="*/ 224 w 256"/>
                <a:gd name="T1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7" y="256"/>
                  </a:moveTo>
                  <a:cubicBezTo>
                    <a:pt x="56" y="256"/>
                    <a:pt x="0" y="199"/>
                    <a:pt x="0" y="127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1"/>
                    <a:pt x="256" y="58"/>
                    <a:pt x="256" y="129"/>
                  </a:cubicBezTo>
                  <a:cubicBezTo>
                    <a:pt x="255" y="200"/>
                    <a:pt x="198" y="256"/>
                    <a:pt x="127" y="256"/>
                  </a:cubicBezTo>
                  <a:close/>
                  <a:moveTo>
                    <a:pt x="224" y="128"/>
                  </a:moveTo>
                  <a:cubicBezTo>
                    <a:pt x="224" y="76"/>
                    <a:pt x="181" y="33"/>
                    <a:pt x="128" y="32"/>
                  </a:cubicBezTo>
                  <a:cubicBezTo>
                    <a:pt x="76" y="32"/>
                    <a:pt x="32" y="75"/>
                    <a:pt x="32" y="128"/>
                  </a:cubicBezTo>
                  <a:cubicBezTo>
                    <a:pt x="31" y="180"/>
                    <a:pt x="75" y="224"/>
                    <a:pt x="127" y="224"/>
                  </a:cubicBezTo>
                  <a:cubicBezTo>
                    <a:pt x="180" y="225"/>
                    <a:pt x="224" y="181"/>
                    <a:pt x="224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2AC883E7-E9EC-0587-031E-25454976593A}"/>
                </a:ext>
              </a:extLst>
            </p:cNvPr>
            <p:cNvSpPr/>
            <p:nvPr/>
          </p:nvSpPr>
          <p:spPr bwMode="auto">
            <a:xfrm>
              <a:off x="3398838" y="4337050"/>
              <a:ext cx="347663" cy="373062"/>
            </a:xfrm>
            <a:custGeom>
              <a:avLst/>
              <a:gdLst>
                <a:gd name="T0" fmla="*/ 159 w 279"/>
                <a:gd name="T1" fmla="*/ 300 h 300"/>
                <a:gd name="T2" fmla="*/ 1 w 279"/>
                <a:gd name="T3" fmla="*/ 154 h 300"/>
                <a:gd name="T4" fmla="*/ 103 w 279"/>
                <a:gd name="T5" fmla="*/ 18 h 300"/>
                <a:gd name="T6" fmla="*/ 264 w 279"/>
                <a:gd name="T7" fmla="*/ 74 h 300"/>
                <a:gd name="T8" fmla="*/ 265 w 279"/>
                <a:gd name="T9" fmla="*/ 95 h 300"/>
                <a:gd name="T10" fmla="*/ 248 w 279"/>
                <a:gd name="T11" fmla="*/ 100 h 300"/>
                <a:gd name="T12" fmla="*/ 237 w 279"/>
                <a:gd name="T13" fmla="*/ 92 h 300"/>
                <a:gd name="T14" fmla="*/ 70 w 279"/>
                <a:gd name="T15" fmla="*/ 74 h 300"/>
                <a:gd name="T16" fmla="*/ 40 w 279"/>
                <a:gd name="T17" fmla="*/ 192 h 300"/>
                <a:gd name="T18" fmla="*/ 135 w 279"/>
                <a:gd name="T19" fmla="*/ 267 h 300"/>
                <a:gd name="T20" fmla="*/ 247 w 279"/>
                <a:gd name="T21" fmla="*/ 203 h 300"/>
                <a:gd name="T22" fmla="*/ 265 w 279"/>
                <a:gd name="T23" fmla="*/ 192 h 300"/>
                <a:gd name="T24" fmla="*/ 278 w 279"/>
                <a:gd name="T25" fmla="*/ 204 h 300"/>
                <a:gd name="T26" fmla="*/ 276 w 279"/>
                <a:gd name="T27" fmla="*/ 217 h 300"/>
                <a:gd name="T28" fmla="*/ 159 w 279"/>
                <a:gd name="T2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300">
                  <a:moveTo>
                    <a:pt x="159" y="300"/>
                  </a:moveTo>
                  <a:cubicBezTo>
                    <a:pt x="65" y="300"/>
                    <a:pt x="0" y="234"/>
                    <a:pt x="1" y="154"/>
                  </a:cubicBezTo>
                  <a:cubicBezTo>
                    <a:pt x="2" y="92"/>
                    <a:pt x="44" y="36"/>
                    <a:pt x="103" y="18"/>
                  </a:cubicBezTo>
                  <a:cubicBezTo>
                    <a:pt x="163" y="0"/>
                    <a:pt x="229" y="23"/>
                    <a:pt x="264" y="74"/>
                  </a:cubicBezTo>
                  <a:cubicBezTo>
                    <a:pt x="269" y="82"/>
                    <a:pt x="270" y="88"/>
                    <a:pt x="265" y="95"/>
                  </a:cubicBezTo>
                  <a:cubicBezTo>
                    <a:pt x="260" y="101"/>
                    <a:pt x="254" y="102"/>
                    <a:pt x="248" y="100"/>
                  </a:cubicBezTo>
                  <a:cubicBezTo>
                    <a:pt x="244" y="98"/>
                    <a:pt x="240" y="95"/>
                    <a:pt x="237" y="92"/>
                  </a:cubicBezTo>
                  <a:cubicBezTo>
                    <a:pt x="196" y="36"/>
                    <a:pt x="120" y="28"/>
                    <a:pt x="70" y="74"/>
                  </a:cubicBezTo>
                  <a:cubicBezTo>
                    <a:pt x="36" y="107"/>
                    <a:pt x="25" y="147"/>
                    <a:pt x="40" y="192"/>
                  </a:cubicBezTo>
                  <a:cubicBezTo>
                    <a:pt x="55" y="236"/>
                    <a:pt x="88" y="262"/>
                    <a:pt x="135" y="267"/>
                  </a:cubicBezTo>
                  <a:cubicBezTo>
                    <a:pt x="184" y="272"/>
                    <a:pt x="225" y="248"/>
                    <a:pt x="247" y="203"/>
                  </a:cubicBezTo>
                  <a:cubicBezTo>
                    <a:pt x="251" y="195"/>
                    <a:pt x="256" y="191"/>
                    <a:pt x="265" y="192"/>
                  </a:cubicBezTo>
                  <a:cubicBezTo>
                    <a:pt x="273" y="192"/>
                    <a:pt x="277" y="197"/>
                    <a:pt x="278" y="204"/>
                  </a:cubicBezTo>
                  <a:cubicBezTo>
                    <a:pt x="279" y="208"/>
                    <a:pt x="278" y="213"/>
                    <a:pt x="276" y="217"/>
                  </a:cubicBezTo>
                  <a:cubicBezTo>
                    <a:pt x="249" y="271"/>
                    <a:pt x="205" y="298"/>
                    <a:pt x="159" y="3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B76E8D80-616A-4ECF-EADD-F996AA7822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2500" y="4443413"/>
              <a:ext cx="176213" cy="177800"/>
            </a:xfrm>
            <a:custGeom>
              <a:avLst/>
              <a:gdLst>
                <a:gd name="T0" fmla="*/ 71 w 142"/>
                <a:gd name="T1" fmla="*/ 0 h 143"/>
                <a:gd name="T2" fmla="*/ 142 w 142"/>
                <a:gd name="T3" fmla="*/ 71 h 143"/>
                <a:gd name="T4" fmla="*/ 70 w 142"/>
                <a:gd name="T5" fmla="*/ 142 h 143"/>
                <a:gd name="T6" fmla="*/ 0 w 142"/>
                <a:gd name="T7" fmla="*/ 70 h 143"/>
                <a:gd name="T8" fmla="*/ 71 w 142"/>
                <a:gd name="T9" fmla="*/ 0 h 143"/>
                <a:gd name="T10" fmla="*/ 32 w 142"/>
                <a:gd name="T11" fmla="*/ 71 h 143"/>
                <a:gd name="T12" fmla="*/ 71 w 142"/>
                <a:gd name="T13" fmla="*/ 110 h 143"/>
                <a:gd name="T14" fmla="*/ 109 w 142"/>
                <a:gd name="T15" fmla="*/ 71 h 143"/>
                <a:gd name="T16" fmla="*/ 71 w 142"/>
                <a:gd name="T17" fmla="*/ 33 h 143"/>
                <a:gd name="T18" fmla="*/ 32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cubicBezTo>
                    <a:pt x="110" y="1"/>
                    <a:pt x="142" y="32"/>
                    <a:pt x="142" y="71"/>
                  </a:cubicBezTo>
                  <a:cubicBezTo>
                    <a:pt x="141" y="111"/>
                    <a:pt x="109" y="143"/>
                    <a:pt x="70" y="142"/>
                  </a:cubicBezTo>
                  <a:cubicBezTo>
                    <a:pt x="30" y="142"/>
                    <a:pt x="0" y="110"/>
                    <a:pt x="0" y="70"/>
                  </a:cubicBezTo>
                  <a:cubicBezTo>
                    <a:pt x="0" y="31"/>
                    <a:pt x="32" y="0"/>
                    <a:pt x="71" y="0"/>
                  </a:cubicBezTo>
                  <a:close/>
                  <a:moveTo>
                    <a:pt x="32" y="71"/>
                  </a:moveTo>
                  <a:cubicBezTo>
                    <a:pt x="32" y="93"/>
                    <a:pt x="50" y="110"/>
                    <a:pt x="71" y="110"/>
                  </a:cubicBezTo>
                  <a:cubicBezTo>
                    <a:pt x="92" y="110"/>
                    <a:pt x="109" y="92"/>
                    <a:pt x="109" y="71"/>
                  </a:cubicBezTo>
                  <a:cubicBezTo>
                    <a:pt x="109" y="50"/>
                    <a:pt x="92" y="33"/>
                    <a:pt x="71" y="33"/>
                  </a:cubicBezTo>
                  <a:cubicBezTo>
                    <a:pt x="49" y="32"/>
                    <a:pt x="32" y="49"/>
                    <a:pt x="32" y="7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B9B63805-A219-D6D1-371C-EBA0241F1DB6}"/>
                </a:ext>
              </a:extLst>
            </p:cNvPr>
            <p:cNvSpPr/>
            <p:nvPr/>
          </p:nvSpPr>
          <p:spPr bwMode="auto">
            <a:xfrm>
              <a:off x="3717925" y="4497388"/>
              <a:ext cx="39688" cy="39687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Oval 28">
              <a:extLst>
                <a:ext uri="{FF2B5EF4-FFF2-40B4-BE49-F238E27FC236}">
                  <a16:creationId xmlns:a16="http://schemas.microsoft.com/office/drawing/2014/main" id="{96231C1E-F49A-0A89-B4E2-808E4D123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9788" y="4351338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D8776839-33AD-05D0-EC5A-950E9BBC02E5}"/>
                </a:ext>
              </a:extLst>
            </p:cNvPr>
            <p:cNvSpPr/>
            <p:nvPr/>
          </p:nvSpPr>
          <p:spPr bwMode="auto">
            <a:xfrm>
              <a:off x="3221038" y="4233863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7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6"/>
                    <a:pt x="26" y="32"/>
                    <a:pt x="17" y="32"/>
                  </a:cubicBezTo>
                  <a:cubicBezTo>
                    <a:pt x="8" y="32"/>
                    <a:pt x="1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Oval 30">
              <a:extLst>
                <a:ext uri="{FF2B5EF4-FFF2-40B4-BE49-F238E27FC236}">
                  <a16:creationId xmlns:a16="http://schemas.microsoft.com/office/drawing/2014/main" id="{E2B87991-9946-3624-9FF7-15FAC0468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4192588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3B74E00D-AB58-A2B2-4C01-5E84E296F05D}"/>
                </a:ext>
              </a:extLst>
            </p:cNvPr>
            <p:cNvSpPr/>
            <p:nvPr/>
          </p:nvSpPr>
          <p:spPr bwMode="auto">
            <a:xfrm>
              <a:off x="3255963" y="4125913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6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5"/>
                    <a:pt x="26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88FF72F0-973D-9087-091B-315C49F0F98F}"/>
                </a:ext>
              </a:extLst>
            </p:cNvPr>
            <p:cNvSpPr/>
            <p:nvPr/>
          </p:nvSpPr>
          <p:spPr bwMode="auto">
            <a:xfrm>
              <a:off x="3165475" y="4192588"/>
              <a:ext cx="39688" cy="39687"/>
            </a:xfrm>
            <a:custGeom>
              <a:avLst/>
              <a:gdLst>
                <a:gd name="T0" fmla="*/ 32 w 32"/>
                <a:gd name="T1" fmla="*/ 16 h 32"/>
                <a:gd name="T2" fmla="*/ 16 w 32"/>
                <a:gd name="T3" fmla="*/ 32 h 32"/>
                <a:gd name="T4" fmla="*/ 0 w 32"/>
                <a:gd name="T5" fmla="*/ 16 h 32"/>
                <a:gd name="T6" fmla="*/ 16 w 32"/>
                <a:gd name="T7" fmla="*/ 0 h 32"/>
                <a:gd name="T8" fmla="*/ 32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17BCE972-C7B6-DEAE-782A-27A0A9E0571D}"/>
                </a:ext>
              </a:extLst>
            </p:cNvPr>
            <p:cNvSpPr/>
            <p:nvPr/>
          </p:nvSpPr>
          <p:spPr bwMode="auto">
            <a:xfrm>
              <a:off x="3186113" y="4125913"/>
              <a:ext cx="39688" cy="39687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6"/>
                    <a:pt x="32" y="15"/>
                  </a:cubicBezTo>
                  <a:cubicBezTo>
                    <a:pt x="32" y="25"/>
                    <a:pt x="25" y="31"/>
                    <a:pt x="16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4664459A-1DEE-2FE5-D78E-4251413D69CE}"/>
              </a:ext>
            </a:extLst>
          </p:cNvPr>
          <p:cNvGrpSpPr/>
          <p:nvPr/>
        </p:nvGrpSpPr>
        <p:grpSpPr>
          <a:xfrm>
            <a:off x="8189912" y="1470025"/>
            <a:ext cx="976313" cy="998538"/>
            <a:chOff x="8189912" y="1470025"/>
            <a:chExt cx="976313" cy="998538"/>
          </a:xfrm>
        </p:grpSpPr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id="{4D4F7119-1F48-E242-F010-859EFE5D8A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2" y="1470025"/>
              <a:ext cx="976313" cy="998538"/>
            </a:xfrm>
            <a:custGeom>
              <a:avLst/>
              <a:gdLst>
                <a:gd name="T0" fmla="*/ 769 w 786"/>
                <a:gd name="T1" fmla="*/ 538 h 803"/>
                <a:gd name="T2" fmla="*/ 785 w 786"/>
                <a:gd name="T3" fmla="*/ 561 h 803"/>
                <a:gd name="T4" fmla="*/ 697 w 786"/>
                <a:gd name="T5" fmla="*/ 696 h 803"/>
                <a:gd name="T6" fmla="*/ 717 w 786"/>
                <a:gd name="T7" fmla="*/ 736 h 803"/>
                <a:gd name="T8" fmla="*/ 677 w 786"/>
                <a:gd name="T9" fmla="*/ 718 h 803"/>
                <a:gd name="T10" fmla="*/ 538 w 786"/>
                <a:gd name="T11" fmla="*/ 772 h 803"/>
                <a:gd name="T12" fmla="*/ 514 w 786"/>
                <a:gd name="T13" fmla="*/ 789 h 803"/>
                <a:gd name="T14" fmla="*/ 490 w 786"/>
                <a:gd name="T15" fmla="*/ 772 h 803"/>
                <a:gd name="T16" fmla="*/ 391 w 786"/>
                <a:gd name="T17" fmla="*/ 749 h 803"/>
                <a:gd name="T18" fmla="*/ 256 w 786"/>
                <a:gd name="T19" fmla="*/ 571 h 803"/>
                <a:gd name="T20" fmla="*/ 231 w 786"/>
                <a:gd name="T21" fmla="*/ 564 h 803"/>
                <a:gd name="T22" fmla="*/ 222 w 786"/>
                <a:gd name="T23" fmla="*/ 533 h 803"/>
                <a:gd name="T24" fmla="*/ 258 w 786"/>
                <a:gd name="T25" fmla="*/ 503 h 803"/>
                <a:gd name="T26" fmla="*/ 116 w 786"/>
                <a:gd name="T27" fmla="*/ 68 h 803"/>
                <a:gd name="T28" fmla="*/ 465 w 786"/>
                <a:gd name="T29" fmla="*/ 23 h 803"/>
                <a:gd name="T30" fmla="*/ 577 w 786"/>
                <a:gd name="T31" fmla="*/ 132 h 803"/>
                <a:gd name="T32" fmla="*/ 498 w 786"/>
                <a:gd name="T33" fmla="*/ 260 h 803"/>
                <a:gd name="T34" fmla="*/ 578 w 786"/>
                <a:gd name="T35" fmla="*/ 256 h 803"/>
                <a:gd name="T36" fmla="*/ 609 w 786"/>
                <a:gd name="T37" fmla="*/ 266 h 803"/>
                <a:gd name="T38" fmla="*/ 695 w 786"/>
                <a:gd name="T39" fmla="*/ 337 h 803"/>
                <a:gd name="T40" fmla="*/ 730 w 786"/>
                <a:gd name="T41" fmla="*/ 327 h 803"/>
                <a:gd name="T42" fmla="*/ 744 w 786"/>
                <a:gd name="T43" fmla="*/ 356 h 803"/>
                <a:gd name="T44" fmla="*/ 721 w 786"/>
                <a:gd name="T45" fmla="*/ 368 h 803"/>
                <a:gd name="T46" fmla="*/ 500 w 786"/>
                <a:gd name="T47" fmla="*/ 295 h 803"/>
                <a:gd name="T48" fmla="*/ 440 w 786"/>
                <a:gd name="T49" fmla="*/ 363 h 803"/>
                <a:gd name="T50" fmla="*/ 413 w 786"/>
                <a:gd name="T51" fmla="*/ 347 h 803"/>
                <a:gd name="T52" fmla="*/ 462 w 786"/>
                <a:gd name="T53" fmla="*/ 276 h 803"/>
                <a:gd name="T54" fmla="*/ 461 w 786"/>
                <a:gd name="T55" fmla="*/ 219 h 803"/>
                <a:gd name="T56" fmla="*/ 387 w 786"/>
                <a:gd name="T57" fmla="*/ 106 h 803"/>
                <a:gd name="T58" fmla="*/ 223 w 786"/>
                <a:gd name="T59" fmla="*/ 56 h 803"/>
                <a:gd name="T60" fmla="*/ 268 w 786"/>
                <a:gd name="T61" fmla="*/ 469 h 803"/>
                <a:gd name="T62" fmla="*/ 302 w 786"/>
                <a:gd name="T63" fmla="*/ 438 h 803"/>
                <a:gd name="T64" fmla="*/ 292 w 786"/>
                <a:gd name="T65" fmla="*/ 413 h 803"/>
                <a:gd name="T66" fmla="*/ 364 w 786"/>
                <a:gd name="T67" fmla="*/ 441 h 803"/>
                <a:gd name="T68" fmla="*/ 347 w 786"/>
                <a:gd name="T69" fmla="*/ 467 h 803"/>
                <a:gd name="T70" fmla="*/ 328 w 786"/>
                <a:gd name="T71" fmla="*/ 462 h 803"/>
                <a:gd name="T72" fmla="*/ 290 w 786"/>
                <a:gd name="T73" fmla="*/ 510 h 803"/>
                <a:gd name="T74" fmla="*/ 305 w 786"/>
                <a:gd name="T75" fmla="*/ 532 h 803"/>
                <a:gd name="T76" fmla="*/ 292 w 786"/>
                <a:gd name="T77" fmla="*/ 550 h 803"/>
                <a:gd name="T78" fmla="*/ 357 w 786"/>
                <a:gd name="T79" fmla="*/ 635 h 803"/>
                <a:gd name="T80" fmla="*/ 379 w 786"/>
                <a:gd name="T81" fmla="*/ 658 h 803"/>
                <a:gd name="T82" fmla="*/ 498 w 786"/>
                <a:gd name="T83" fmla="*/ 740 h 803"/>
                <a:gd name="T84" fmla="*/ 514 w 786"/>
                <a:gd name="T85" fmla="*/ 709 h 803"/>
                <a:gd name="T86" fmla="*/ 530 w 786"/>
                <a:gd name="T87" fmla="*/ 740 h 803"/>
                <a:gd name="T88" fmla="*/ 646 w 786"/>
                <a:gd name="T89" fmla="*/ 667 h 803"/>
                <a:gd name="T90" fmla="*/ 731 w 786"/>
                <a:gd name="T91" fmla="*/ 569 h 803"/>
                <a:gd name="T92" fmla="*/ 707 w 786"/>
                <a:gd name="T93" fmla="*/ 566 h 803"/>
                <a:gd name="T94" fmla="*/ 711 w 786"/>
                <a:gd name="T95" fmla="*/ 534 h 803"/>
                <a:gd name="T96" fmla="*/ 692 w 786"/>
                <a:gd name="T97" fmla="*/ 383 h 803"/>
                <a:gd name="T98" fmla="*/ 668 w 786"/>
                <a:gd name="T99" fmla="*/ 357 h 803"/>
                <a:gd name="T100" fmla="*/ 572 w 786"/>
                <a:gd name="T101" fmla="*/ 324 h 803"/>
                <a:gd name="T102" fmla="*/ 418 w 786"/>
                <a:gd name="T103" fmla="*/ 117 h 803"/>
                <a:gd name="T104" fmla="*/ 546 w 786"/>
                <a:gd name="T105" fmla="*/ 118 h 803"/>
                <a:gd name="T106" fmla="*/ 418 w 786"/>
                <a:gd name="T107" fmla="*/ 117 h 803"/>
                <a:gd name="T108" fmla="*/ 289 w 786"/>
                <a:gd name="T109" fmla="*/ 640 h 803"/>
                <a:gd name="T110" fmla="*/ 257 w 786"/>
                <a:gd name="T111" fmla="*/ 708 h 803"/>
                <a:gd name="T112" fmla="*/ 336 w 786"/>
                <a:gd name="T113" fmla="*/ 702 h 803"/>
                <a:gd name="T114" fmla="*/ 313 w 786"/>
                <a:gd name="T115" fmla="*/ 67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6" h="803">
                  <a:moveTo>
                    <a:pt x="721" y="368"/>
                  </a:moveTo>
                  <a:cubicBezTo>
                    <a:pt x="758" y="420"/>
                    <a:pt x="774" y="477"/>
                    <a:pt x="769" y="538"/>
                  </a:cubicBezTo>
                  <a:cubicBezTo>
                    <a:pt x="775" y="543"/>
                    <a:pt x="780" y="546"/>
                    <a:pt x="784" y="551"/>
                  </a:cubicBezTo>
                  <a:cubicBezTo>
                    <a:pt x="786" y="553"/>
                    <a:pt x="786" y="558"/>
                    <a:pt x="785" y="561"/>
                  </a:cubicBezTo>
                  <a:cubicBezTo>
                    <a:pt x="783" y="570"/>
                    <a:pt x="776" y="574"/>
                    <a:pt x="764" y="573"/>
                  </a:cubicBezTo>
                  <a:cubicBezTo>
                    <a:pt x="753" y="619"/>
                    <a:pt x="731" y="660"/>
                    <a:pt x="697" y="696"/>
                  </a:cubicBezTo>
                  <a:cubicBezTo>
                    <a:pt x="703" y="701"/>
                    <a:pt x="709" y="706"/>
                    <a:pt x="715" y="712"/>
                  </a:cubicBezTo>
                  <a:cubicBezTo>
                    <a:pt x="723" y="720"/>
                    <a:pt x="724" y="729"/>
                    <a:pt x="717" y="736"/>
                  </a:cubicBezTo>
                  <a:cubicBezTo>
                    <a:pt x="710" y="743"/>
                    <a:pt x="700" y="743"/>
                    <a:pt x="692" y="734"/>
                  </a:cubicBezTo>
                  <a:cubicBezTo>
                    <a:pt x="686" y="728"/>
                    <a:pt x="681" y="722"/>
                    <a:pt x="677" y="718"/>
                  </a:cubicBezTo>
                  <a:cubicBezTo>
                    <a:pt x="656" y="729"/>
                    <a:pt x="637" y="741"/>
                    <a:pt x="617" y="751"/>
                  </a:cubicBezTo>
                  <a:cubicBezTo>
                    <a:pt x="592" y="763"/>
                    <a:pt x="565" y="770"/>
                    <a:pt x="538" y="772"/>
                  </a:cubicBezTo>
                  <a:cubicBezTo>
                    <a:pt x="533" y="772"/>
                    <a:pt x="530" y="773"/>
                    <a:pt x="528" y="779"/>
                  </a:cubicBezTo>
                  <a:cubicBezTo>
                    <a:pt x="527" y="786"/>
                    <a:pt x="521" y="789"/>
                    <a:pt x="514" y="789"/>
                  </a:cubicBezTo>
                  <a:cubicBezTo>
                    <a:pt x="507" y="789"/>
                    <a:pt x="501" y="786"/>
                    <a:pt x="499" y="779"/>
                  </a:cubicBezTo>
                  <a:cubicBezTo>
                    <a:pt x="497" y="774"/>
                    <a:pt x="495" y="772"/>
                    <a:pt x="490" y="772"/>
                  </a:cubicBezTo>
                  <a:cubicBezTo>
                    <a:pt x="459" y="770"/>
                    <a:pt x="430" y="761"/>
                    <a:pt x="402" y="747"/>
                  </a:cubicBezTo>
                  <a:cubicBezTo>
                    <a:pt x="398" y="745"/>
                    <a:pt x="395" y="746"/>
                    <a:pt x="391" y="749"/>
                  </a:cubicBezTo>
                  <a:cubicBezTo>
                    <a:pt x="323" y="803"/>
                    <a:pt x="222" y="763"/>
                    <a:pt x="211" y="676"/>
                  </a:cubicBezTo>
                  <a:cubicBezTo>
                    <a:pt x="205" y="633"/>
                    <a:pt x="221" y="597"/>
                    <a:pt x="256" y="571"/>
                  </a:cubicBezTo>
                  <a:cubicBezTo>
                    <a:pt x="261" y="567"/>
                    <a:pt x="264" y="564"/>
                    <a:pt x="260" y="557"/>
                  </a:cubicBezTo>
                  <a:cubicBezTo>
                    <a:pt x="250" y="560"/>
                    <a:pt x="240" y="562"/>
                    <a:pt x="231" y="564"/>
                  </a:cubicBezTo>
                  <a:cubicBezTo>
                    <a:pt x="221" y="567"/>
                    <a:pt x="213" y="562"/>
                    <a:pt x="210" y="554"/>
                  </a:cubicBezTo>
                  <a:cubicBezTo>
                    <a:pt x="208" y="545"/>
                    <a:pt x="212" y="536"/>
                    <a:pt x="222" y="533"/>
                  </a:cubicBezTo>
                  <a:cubicBezTo>
                    <a:pt x="234" y="530"/>
                    <a:pt x="246" y="528"/>
                    <a:pt x="257" y="525"/>
                  </a:cubicBezTo>
                  <a:cubicBezTo>
                    <a:pt x="258" y="517"/>
                    <a:pt x="258" y="510"/>
                    <a:pt x="258" y="503"/>
                  </a:cubicBezTo>
                  <a:cubicBezTo>
                    <a:pt x="138" y="493"/>
                    <a:pt x="54" y="435"/>
                    <a:pt x="25" y="316"/>
                  </a:cubicBezTo>
                  <a:cubicBezTo>
                    <a:pt x="0" y="216"/>
                    <a:pt x="34" y="131"/>
                    <a:pt x="116" y="68"/>
                  </a:cubicBezTo>
                  <a:cubicBezTo>
                    <a:pt x="190" y="11"/>
                    <a:pt x="305" y="0"/>
                    <a:pt x="399" y="67"/>
                  </a:cubicBezTo>
                  <a:cubicBezTo>
                    <a:pt x="415" y="43"/>
                    <a:pt x="437" y="28"/>
                    <a:pt x="465" y="23"/>
                  </a:cubicBezTo>
                  <a:cubicBezTo>
                    <a:pt x="485" y="19"/>
                    <a:pt x="505" y="22"/>
                    <a:pt x="524" y="31"/>
                  </a:cubicBezTo>
                  <a:cubicBezTo>
                    <a:pt x="561" y="49"/>
                    <a:pt x="582" y="88"/>
                    <a:pt x="577" y="132"/>
                  </a:cubicBezTo>
                  <a:cubicBezTo>
                    <a:pt x="572" y="172"/>
                    <a:pt x="540" y="203"/>
                    <a:pt x="494" y="213"/>
                  </a:cubicBezTo>
                  <a:cubicBezTo>
                    <a:pt x="495" y="229"/>
                    <a:pt x="497" y="245"/>
                    <a:pt x="498" y="260"/>
                  </a:cubicBezTo>
                  <a:cubicBezTo>
                    <a:pt x="524" y="262"/>
                    <a:pt x="549" y="264"/>
                    <a:pt x="575" y="267"/>
                  </a:cubicBezTo>
                  <a:cubicBezTo>
                    <a:pt x="576" y="264"/>
                    <a:pt x="577" y="260"/>
                    <a:pt x="578" y="256"/>
                  </a:cubicBezTo>
                  <a:cubicBezTo>
                    <a:pt x="582" y="247"/>
                    <a:pt x="590" y="243"/>
                    <a:pt x="598" y="246"/>
                  </a:cubicBezTo>
                  <a:cubicBezTo>
                    <a:pt x="607" y="249"/>
                    <a:pt x="611" y="257"/>
                    <a:pt x="609" y="266"/>
                  </a:cubicBezTo>
                  <a:cubicBezTo>
                    <a:pt x="606" y="278"/>
                    <a:pt x="606" y="278"/>
                    <a:pt x="618" y="284"/>
                  </a:cubicBezTo>
                  <a:cubicBezTo>
                    <a:pt x="647" y="297"/>
                    <a:pt x="673" y="314"/>
                    <a:pt x="695" y="337"/>
                  </a:cubicBezTo>
                  <a:cubicBezTo>
                    <a:pt x="699" y="341"/>
                    <a:pt x="702" y="342"/>
                    <a:pt x="707" y="339"/>
                  </a:cubicBezTo>
                  <a:cubicBezTo>
                    <a:pt x="714" y="334"/>
                    <a:pt x="722" y="331"/>
                    <a:pt x="730" y="327"/>
                  </a:cubicBezTo>
                  <a:cubicBezTo>
                    <a:pt x="739" y="323"/>
                    <a:pt x="748" y="326"/>
                    <a:pt x="752" y="334"/>
                  </a:cubicBezTo>
                  <a:cubicBezTo>
                    <a:pt x="756" y="342"/>
                    <a:pt x="753" y="351"/>
                    <a:pt x="744" y="356"/>
                  </a:cubicBezTo>
                  <a:cubicBezTo>
                    <a:pt x="741" y="358"/>
                    <a:pt x="737" y="359"/>
                    <a:pt x="733" y="361"/>
                  </a:cubicBezTo>
                  <a:cubicBezTo>
                    <a:pt x="730" y="363"/>
                    <a:pt x="726" y="365"/>
                    <a:pt x="721" y="368"/>
                  </a:cubicBezTo>
                  <a:close/>
                  <a:moveTo>
                    <a:pt x="564" y="299"/>
                  </a:moveTo>
                  <a:cubicBezTo>
                    <a:pt x="542" y="294"/>
                    <a:pt x="521" y="292"/>
                    <a:pt x="500" y="295"/>
                  </a:cubicBezTo>
                  <a:cubicBezTo>
                    <a:pt x="483" y="297"/>
                    <a:pt x="472" y="308"/>
                    <a:pt x="464" y="321"/>
                  </a:cubicBezTo>
                  <a:cubicBezTo>
                    <a:pt x="456" y="335"/>
                    <a:pt x="448" y="349"/>
                    <a:pt x="440" y="363"/>
                  </a:cubicBezTo>
                  <a:cubicBezTo>
                    <a:pt x="435" y="371"/>
                    <a:pt x="426" y="374"/>
                    <a:pt x="418" y="369"/>
                  </a:cubicBezTo>
                  <a:cubicBezTo>
                    <a:pt x="410" y="365"/>
                    <a:pt x="408" y="356"/>
                    <a:pt x="413" y="347"/>
                  </a:cubicBezTo>
                  <a:cubicBezTo>
                    <a:pt x="417" y="338"/>
                    <a:pt x="422" y="330"/>
                    <a:pt x="426" y="322"/>
                  </a:cubicBezTo>
                  <a:cubicBezTo>
                    <a:pt x="436" y="304"/>
                    <a:pt x="446" y="288"/>
                    <a:pt x="462" y="276"/>
                  </a:cubicBezTo>
                  <a:cubicBezTo>
                    <a:pt x="464" y="275"/>
                    <a:pt x="465" y="271"/>
                    <a:pt x="465" y="269"/>
                  </a:cubicBezTo>
                  <a:cubicBezTo>
                    <a:pt x="464" y="252"/>
                    <a:pt x="462" y="235"/>
                    <a:pt x="461" y="219"/>
                  </a:cubicBezTo>
                  <a:cubicBezTo>
                    <a:pt x="461" y="212"/>
                    <a:pt x="458" y="210"/>
                    <a:pt x="452" y="208"/>
                  </a:cubicBezTo>
                  <a:cubicBezTo>
                    <a:pt x="408" y="194"/>
                    <a:pt x="380" y="150"/>
                    <a:pt x="387" y="106"/>
                  </a:cubicBezTo>
                  <a:cubicBezTo>
                    <a:pt x="387" y="100"/>
                    <a:pt x="386" y="98"/>
                    <a:pt x="382" y="95"/>
                  </a:cubicBezTo>
                  <a:cubicBezTo>
                    <a:pt x="334" y="60"/>
                    <a:pt x="281" y="47"/>
                    <a:pt x="223" y="56"/>
                  </a:cubicBezTo>
                  <a:cubicBezTo>
                    <a:pt x="112" y="75"/>
                    <a:pt x="35" y="180"/>
                    <a:pt x="52" y="291"/>
                  </a:cubicBezTo>
                  <a:cubicBezTo>
                    <a:pt x="67" y="397"/>
                    <a:pt x="161" y="474"/>
                    <a:pt x="268" y="469"/>
                  </a:cubicBezTo>
                  <a:cubicBezTo>
                    <a:pt x="270" y="469"/>
                    <a:pt x="273" y="469"/>
                    <a:pt x="274" y="468"/>
                  </a:cubicBezTo>
                  <a:cubicBezTo>
                    <a:pt x="283" y="458"/>
                    <a:pt x="293" y="448"/>
                    <a:pt x="302" y="438"/>
                  </a:cubicBezTo>
                  <a:cubicBezTo>
                    <a:pt x="300" y="437"/>
                    <a:pt x="298" y="436"/>
                    <a:pt x="296" y="434"/>
                  </a:cubicBezTo>
                  <a:cubicBezTo>
                    <a:pt x="289" y="429"/>
                    <a:pt x="288" y="419"/>
                    <a:pt x="292" y="413"/>
                  </a:cubicBezTo>
                  <a:cubicBezTo>
                    <a:pt x="297" y="406"/>
                    <a:pt x="306" y="403"/>
                    <a:pt x="313" y="407"/>
                  </a:cubicBezTo>
                  <a:cubicBezTo>
                    <a:pt x="330" y="418"/>
                    <a:pt x="347" y="429"/>
                    <a:pt x="364" y="441"/>
                  </a:cubicBezTo>
                  <a:cubicBezTo>
                    <a:pt x="370" y="446"/>
                    <a:pt x="371" y="455"/>
                    <a:pt x="367" y="462"/>
                  </a:cubicBezTo>
                  <a:cubicBezTo>
                    <a:pt x="363" y="469"/>
                    <a:pt x="354" y="471"/>
                    <a:pt x="347" y="467"/>
                  </a:cubicBezTo>
                  <a:cubicBezTo>
                    <a:pt x="343" y="466"/>
                    <a:pt x="340" y="463"/>
                    <a:pt x="337" y="462"/>
                  </a:cubicBezTo>
                  <a:cubicBezTo>
                    <a:pt x="334" y="461"/>
                    <a:pt x="330" y="460"/>
                    <a:pt x="328" y="462"/>
                  </a:cubicBezTo>
                  <a:cubicBezTo>
                    <a:pt x="319" y="469"/>
                    <a:pt x="310" y="475"/>
                    <a:pt x="304" y="484"/>
                  </a:cubicBezTo>
                  <a:cubicBezTo>
                    <a:pt x="298" y="491"/>
                    <a:pt x="294" y="501"/>
                    <a:pt x="290" y="510"/>
                  </a:cubicBezTo>
                  <a:cubicBezTo>
                    <a:pt x="289" y="514"/>
                    <a:pt x="290" y="517"/>
                    <a:pt x="295" y="518"/>
                  </a:cubicBezTo>
                  <a:cubicBezTo>
                    <a:pt x="301" y="520"/>
                    <a:pt x="305" y="525"/>
                    <a:pt x="305" y="532"/>
                  </a:cubicBezTo>
                  <a:cubicBezTo>
                    <a:pt x="306" y="539"/>
                    <a:pt x="303" y="544"/>
                    <a:pt x="297" y="547"/>
                  </a:cubicBezTo>
                  <a:cubicBezTo>
                    <a:pt x="296" y="548"/>
                    <a:pt x="294" y="549"/>
                    <a:pt x="292" y="550"/>
                  </a:cubicBezTo>
                  <a:cubicBezTo>
                    <a:pt x="298" y="589"/>
                    <a:pt x="313" y="623"/>
                    <a:pt x="338" y="656"/>
                  </a:cubicBezTo>
                  <a:cubicBezTo>
                    <a:pt x="345" y="648"/>
                    <a:pt x="351" y="642"/>
                    <a:pt x="357" y="635"/>
                  </a:cubicBezTo>
                  <a:cubicBezTo>
                    <a:pt x="364" y="628"/>
                    <a:pt x="374" y="627"/>
                    <a:pt x="381" y="634"/>
                  </a:cubicBezTo>
                  <a:cubicBezTo>
                    <a:pt x="388" y="640"/>
                    <a:pt x="387" y="650"/>
                    <a:pt x="379" y="658"/>
                  </a:cubicBezTo>
                  <a:cubicBezTo>
                    <a:pt x="373" y="665"/>
                    <a:pt x="365" y="671"/>
                    <a:pt x="358" y="678"/>
                  </a:cubicBezTo>
                  <a:cubicBezTo>
                    <a:pt x="398" y="715"/>
                    <a:pt x="444" y="736"/>
                    <a:pt x="498" y="740"/>
                  </a:cubicBezTo>
                  <a:cubicBezTo>
                    <a:pt x="498" y="735"/>
                    <a:pt x="498" y="730"/>
                    <a:pt x="498" y="726"/>
                  </a:cubicBezTo>
                  <a:cubicBezTo>
                    <a:pt x="498" y="715"/>
                    <a:pt x="505" y="709"/>
                    <a:pt x="514" y="709"/>
                  </a:cubicBezTo>
                  <a:cubicBezTo>
                    <a:pt x="523" y="710"/>
                    <a:pt x="529" y="716"/>
                    <a:pt x="530" y="726"/>
                  </a:cubicBezTo>
                  <a:cubicBezTo>
                    <a:pt x="530" y="731"/>
                    <a:pt x="530" y="735"/>
                    <a:pt x="530" y="740"/>
                  </a:cubicBezTo>
                  <a:cubicBezTo>
                    <a:pt x="575" y="737"/>
                    <a:pt x="615" y="721"/>
                    <a:pt x="651" y="694"/>
                  </a:cubicBezTo>
                  <a:cubicBezTo>
                    <a:pt x="641" y="681"/>
                    <a:pt x="639" y="674"/>
                    <a:pt x="646" y="667"/>
                  </a:cubicBezTo>
                  <a:cubicBezTo>
                    <a:pt x="652" y="659"/>
                    <a:pt x="659" y="660"/>
                    <a:pt x="676" y="671"/>
                  </a:cubicBezTo>
                  <a:cubicBezTo>
                    <a:pt x="703" y="642"/>
                    <a:pt x="722" y="608"/>
                    <a:pt x="731" y="569"/>
                  </a:cubicBezTo>
                  <a:cubicBezTo>
                    <a:pt x="729" y="569"/>
                    <a:pt x="727" y="568"/>
                    <a:pt x="726" y="568"/>
                  </a:cubicBezTo>
                  <a:cubicBezTo>
                    <a:pt x="720" y="567"/>
                    <a:pt x="713" y="566"/>
                    <a:pt x="707" y="566"/>
                  </a:cubicBezTo>
                  <a:cubicBezTo>
                    <a:pt x="695" y="564"/>
                    <a:pt x="688" y="557"/>
                    <a:pt x="690" y="547"/>
                  </a:cubicBezTo>
                  <a:cubicBezTo>
                    <a:pt x="691" y="537"/>
                    <a:pt x="700" y="532"/>
                    <a:pt x="711" y="534"/>
                  </a:cubicBezTo>
                  <a:cubicBezTo>
                    <a:pt x="719" y="535"/>
                    <a:pt x="728" y="536"/>
                    <a:pt x="737" y="537"/>
                  </a:cubicBezTo>
                  <a:cubicBezTo>
                    <a:pt x="741" y="479"/>
                    <a:pt x="726" y="428"/>
                    <a:pt x="692" y="383"/>
                  </a:cubicBezTo>
                  <a:cubicBezTo>
                    <a:pt x="671" y="391"/>
                    <a:pt x="665" y="390"/>
                    <a:pt x="660" y="381"/>
                  </a:cubicBezTo>
                  <a:cubicBezTo>
                    <a:pt x="655" y="373"/>
                    <a:pt x="657" y="366"/>
                    <a:pt x="668" y="357"/>
                  </a:cubicBezTo>
                  <a:cubicBezTo>
                    <a:pt x="655" y="340"/>
                    <a:pt x="617" y="316"/>
                    <a:pt x="595" y="310"/>
                  </a:cubicBezTo>
                  <a:cubicBezTo>
                    <a:pt x="588" y="324"/>
                    <a:pt x="582" y="328"/>
                    <a:pt x="572" y="324"/>
                  </a:cubicBezTo>
                  <a:cubicBezTo>
                    <a:pt x="563" y="321"/>
                    <a:pt x="560" y="313"/>
                    <a:pt x="564" y="299"/>
                  </a:cubicBezTo>
                  <a:close/>
                  <a:moveTo>
                    <a:pt x="418" y="117"/>
                  </a:moveTo>
                  <a:cubicBezTo>
                    <a:pt x="418" y="152"/>
                    <a:pt x="446" y="181"/>
                    <a:pt x="481" y="181"/>
                  </a:cubicBezTo>
                  <a:cubicBezTo>
                    <a:pt x="517" y="181"/>
                    <a:pt x="545" y="153"/>
                    <a:pt x="546" y="118"/>
                  </a:cubicBezTo>
                  <a:cubicBezTo>
                    <a:pt x="546" y="82"/>
                    <a:pt x="517" y="53"/>
                    <a:pt x="482" y="53"/>
                  </a:cubicBezTo>
                  <a:cubicBezTo>
                    <a:pt x="446" y="53"/>
                    <a:pt x="418" y="82"/>
                    <a:pt x="418" y="117"/>
                  </a:cubicBezTo>
                  <a:close/>
                  <a:moveTo>
                    <a:pt x="313" y="678"/>
                  </a:moveTo>
                  <a:cubicBezTo>
                    <a:pt x="305" y="665"/>
                    <a:pt x="296" y="653"/>
                    <a:pt x="289" y="640"/>
                  </a:cubicBezTo>
                  <a:cubicBezTo>
                    <a:pt x="282" y="628"/>
                    <a:pt x="277" y="614"/>
                    <a:pt x="271" y="601"/>
                  </a:cubicBezTo>
                  <a:cubicBezTo>
                    <a:pt x="239" y="622"/>
                    <a:pt x="232" y="674"/>
                    <a:pt x="257" y="708"/>
                  </a:cubicBezTo>
                  <a:cubicBezTo>
                    <a:pt x="283" y="743"/>
                    <a:pt x="335" y="752"/>
                    <a:pt x="366" y="727"/>
                  </a:cubicBezTo>
                  <a:cubicBezTo>
                    <a:pt x="356" y="718"/>
                    <a:pt x="346" y="710"/>
                    <a:pt x="336" y="702"/>
                  </a:cubicBezTo>
                  <a:cubicBezTo>
                    <a:pt x="325" y="711"/>
                    <a:pt x="317" y="712"/>
                    <a:pt x="310" y="704"/>
                  </a:cubicBezTo>
                  <a:cubicBezTo>
                    <a:pt x="303" y="697"/>
                    <a:pt x="304" y="690"/>
                    <a:pt x="313" y="6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DA0C9171-F068-7FD5-79C8-CAC18BE43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0550" y="2132013"/>
              <a:ext cx="139700" cy="141288"/>
            </a:xfrm>
            <a:custGeom>
              <a:avLst/>
              <a:gdLst>
                <a:gd name="T0" fmla="*/ 57 w 113"/>
                <a:gd name="T1" fmla="*/ 0 h 113"/>
                <a:gd name="T2" fmla="*/ 113 w 113"/>
                <a:gd name="T3" fmla="*/ 56 h 113"/>
                <a:gd name="T4" fmla="*/ 57 w 113"/>
                <a:gd name="T5" fmla="*/ 112 h 113"/>
                <a:gd name="T6" fmla="*/ 0 w 113"/>
                <a:gd name="T7" fmla="*/ 56 h 113"/>
                <a:gd name="T8" fmla="*/ 57 w 113"/>
                <a:gd name="T9" fmla="*/ 0 h 113"/>
                <a:gd name="T10" fmla="*/ 80 w 113"/>
                <a:gd name="T11" fmla="*/ 56 h 113"/>
                <a:gd name="T12" fmla="*/ 56 w 113"/>
                <a:gd name="T13" fmla="*/ 32 h 113"/>
                <a:gd name="T14" fmla="*/ 33 w 113"/>
                <a:gd name="T15" fmla="*/ 57 h 113"/>
                <a:gd name="T16" fmla="*/ 57 w 113"/>
                <a:gd name="T17" fmla="*/ 80 h 113"/>
                <a:gd name="T18" fmla="*/ 80 w 113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cubicBezTo>
                    <a:pt x="87" y="0"/>
                    <a:pt x="113" y="26"/>
                    <a:pt x="113" y="56"/>
                  </a:cubicBezTo>
                  <a:cubicBezTo>
                    <a:pt x="113" y="87"/>
                    <a:pt x="87" y="112"/>
                    <a:pt x="57" y="112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6"/>
                    <a:pt x="26" y="0"/>
                    <a:pt x="57" y="0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6" y="32"/>
                  </a:cubicBezTo>
                  <a:cubicBezTo>
                    <a:pt x="43" y="33"/>
                    <a:pt x="33" y="43"/>
                    <a:pt x="33" y="57"/>
                  </a:cubicBezTo>
                  <a:cubicBezTo>
                    <a:pt x="33" y="70"/>
                    <a:pt x="44" y="80"/>
                    <a:pt x="57" y="80"/>
                  </a:cubicBezTo>
                  <a:cubicBezTo>
                    <a:pt x="70" y="80"/>
                    <a:pt x="81" y="69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7C6BC7E4-C4B2-3407-1074-8AF814EF59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5888" y="1655763"/>
              <a:ext cx="139700" cy="139700"/>
            </a:xfrm>
            <a:custGeom>
              <a:avLst/>
              <a:gdLst>
                <a:gd name="T0" fmla="*/ 56 w 113"/>
                <a:gd name="T1" fmla="*/ 112 h 112"/>
                <a:gd name="T2" fmla="*/ 0 w 113"/>
                <a:gd name="T3" fmla="*/ 56 h 112"/>
                <a:gd name="T4" fmla="*/ 57 w 113"/>
                <a:gd name="T5" fmla="*/ 0 h 112"/>
                <a:gd name="T6" fmla="*/ 113 w 113"/>
                <a:gd name="T7" fmla="*/ 57 h 112"/>
                <a:gd name="T8" fmla="*/ 56 w 113"/>
                <a:gd name="T9" fmla="*/ 112 h 112"/>
                <a:gd name="T10" fmla="*/ 80 w 113"/>
                <a:gd name="T11" fmla="*/ 56 h 112"/>
                <a:gd name="T12" fmla="*/ 57 w 113"/>
                <a:gd name="T13" fmla="*/ 32 h 112"/>
                <a:gd name="T14" fmla="*/ 33 w 113"/>
                <a:gd name="T15" fmla="*/ 56 h 112"/>
                <a:gd name="T16" fmla="*/ 57 w 113"/>
                <a:gd name="T17" fmla="*/ 80 h 112"/>
                <a:gd name="T18" fmla="*/ 80 w 113"/>
                <a:gd name="T1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1" y="25"/>
                    <a:pt x="26" y="0"/>
                    <a:pt x="57" y="0"/>
                  </a:cubicBezTo>
                  <a:cubicBezTo>
                    <a:pt x="88" y="1"/>
                    <a:pt x="113" y="26"/>
                    <a:pt x="113" y="57"/>
                  </a:cubicBezTo>
                  <a:cubicBezTo>
                    <a:pt x="113" y="88"/>
                    <a:pt x="87" y="112"/>
                    <a:pt x="56" y="112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7" y="32"/>
                  </a:cubicBezTo>
                  <a:cubicBezTo>
                    <a:pt x="44" y="32"/>
                    <a:pt x="33" y="43"/>
                    <a:pt x="33" y="56"/>
                  </a:cubicBezTo>
                  <a:cubicBezTo>
                    <a:pt x="33" y="69"/>
                    <a:pt x="43" y="80"/>
                    <a:pt x="57" y="80"/>
                  </a:cubicBezTo>
                  <a:cubicBezTo>
                    <a:pt x="70" y="80"/>
                    <a:pt x="80" y="70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5261ECD4-3E63-DEEF-3660-3A6177B9A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0250" y="1635125"/>
              <a:ext cx="319088" cy="319088"/>
            </a:xfrm>
            <a:custGeom>
              <a:avLst/>
              <a:gdLst>
                <a:gd name="T0" fmla="*/ 127 w 256"/>
                <a:gd name="T1" fmla="*/ 256 h 256"/>
                <a:gd name="T2" fmla="*/ 0 w 256"/>
                <a:gd name="T3" fmla="*/ 127 h 256"/>
                <a:gd name="T4" fmla="*/ 128 w 256"/>
                <a:gd name="T5" fmla="*/ 0 h 256"/>
                <a:gd name="T6" fmla="*/ 256 w 256"/>
                <a:gd name="T7" fmla="*/ 129 h 256"/>
                <a:gd name="T8" fmla="*/ 127 w 256"/>
                <a:gd name="T9" fmla="*/ 256 h 256"/>
                <a:gd name="T10" fmla="*/ 224 w 256"/>
                <a:gd name="T11" fmla="*/ 128 h 256"/>
                <a:gd name="T12" fmla="*/ 128 w 256"/>
                <a:gd name="T13" fmla="*/ 32 h 256"/>
                <a:gd name="T14" fmla="*/ 32 w 256"/>
                <a:gd name="T15" fmla="*/ 128 h 256"/>
                <a:gd name="T16" fmla="*/ 127 w 256"/>
                <a:gd name="T17" fmla="*/ 224 h 256"/>
                <a:gd name="T18" fmla="*/ 224 w 256"/>
                <a:gd name="T1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7" y="256"/>
                  </a:moveTo>
                  <a:cubicBezTo>
                    <a:pt x="56" y="256"/>
                    <a:pt x="0" y="199"/>
                    <a:pt x="0" y="127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1"/>
                    <a:pt x="256" y="58"/>
                    <a:pt x="256" y="129"/>
                  </a:cubicBezTo>
                  <a:cubicBezTo>
                    <a:pt x="255" y="200"/>
                    <a:pt x="198" y="256"/>
                    <a:pt x="127" y="256"/>
                  </a:cubicBezTo>
                  <a:close/>
                  <a:moveTo>
                    <a:pt x="224" y="128"/>
                  </a:moveTo>
                  <a:cubicBezTo>
                    <a:pt x="224" y="76"/>
                    <a:pt x="181" y="33"/>
                    <a:pt x="128" y="32"/>
                  </a:cubicBezTo>
                  <a:cubicBezTo>
                    <a:pt x="76" y="32"/>
                    <a:pt x="32" y="75"/>
                    <a:pt x="32" y="128"/>
                  </a:cubicBezTo>
                  <a:cubicBezTo>
                    <a:pt x="31" y="180"/>
                    <a:pt x="75" y="224"/>
                    <a:pt x="127" y="224"/>
                  </a:cubicBezTo>
                  <a:cubicBezTo>
                    <a:pt x="180" y="225"/>
                    <a:pt x="224" y="181"/>
                    <a:pt x="224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04AC4769-F5A2-0150-65E1-059AC2B492C8}"/>
                </a:ext>
              </a:extLst>
            </p:cNvPr>
            <p:cNvSpPr/>
            <p:nvPr/>
          </p:nvSpPr>
          <p:spPr bwMode="auto">
            <a:xfrm>
              <a:off x="8666163" y="1938338"/>
              <a:ext cx="347663" cy="373063"/>
            </a:xfrm>
            <a:custGeom>
              <a:avLst/>
              <a:gdLst>
                <a:gd name="T0" fmla="*/ 159 w 279"/>
                <a:gd name="T1" fmla="*/ 300 h 300"/>
                <a:gd name="T2" fmla="*/ 1 w 279"/>
                <a:gd name="T3" fmla="*/ 154 h 300"/>
                <a:gd name="T4" fmla="*/ 103 w 279"/>
                <a:gd name="T5" fmla="*/ 18 h 300"/>
                <a:gd name="T6" fmla="*/ 264 w 279"/>
                <a:gd name="T7" fmla="*/ 74 h 300"/>
                <a:gd name="T8" fmla="*/ 265 w 279"/>
                <a:gd name="T9" fmla="*/ 95 h 300"/>
                <a:gd name="T10" fmla="*/ 248 w 279"/>
                <a:gd name="T11" fmla="*/ 100 h 300"/>
                <a:gd name="T12" fmla="*/ 237 w 279"/>
                <a:gd name="T13" fmla="*/ 92 h 300"/>
                <a:gd name="T14" fmla="*/ 70 w 279"/>
                <a:gd name="T15" fmla="*/ 74 h 300"/>
                <a:gd name="T16" fmla="*/ 40 w 279"/>
                <a:gd name="T17" fmla="*/ 192 h 300"/>
                <a:gd name="T18" fmla="*/ 135 w 279"/>
                <a:gd name="T19" fmla="*/ 267 h 300"/>
                <a:gd name="T20" fmla="*/ 247 w 279"/>
                <a:gd name="T21" fmla="*/ 203 h 300"/>
                <a:gd name="T22" fmla="*/ 265 w 279"/>
                <a:gd name="T23" fmla="*/ 192 h 300"/>
                <a:gd name="T24" fmla="*/ 278 w 279"/>
                <a:gd name="T25" fmla="*/ 204 h 300"/>
                <a:gd name="T26" fmla="*/ 276 w 279"/>
                <a:gd name="T27" fmla="*/ 217 h 300"/>
                <a:gd name="T28" fmla="*/ 159 w 279"/>
                <a:gd name="T2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300">
                  <a:moveTo>
                    <a:pt x="159" y="300"/>
                  </a:moveTo>
                  <a:cubicBezTo>
                    <a:pt x="65" y="300"/>
                    <a:pt x="0" y="234"/>
                    <a:pt x="1" y="154"/>
                  </a:cubicBezTo>
                  <a:cubicBezTo>
                    <a:pt x="2" y="92"/>
                    <a:pt x="44" y="36"/>
                    <a:pt x="103" y="18"/>
                  </a:cubicBezTo>
                  <a:cubicBezTo>
                    <a:pt x="163" y="0"/>
                    <a:pt x="229" y="23"/>
                    <a:pt x="264" y="74"/>
                  </a:cubicBezTo>
                  <a:cubicBezTo>
                    <a:pt x="269" y="82"/>
                    <a:pt x="270" y="88"/>
                    <a:pt x="265" y="95"/>
                  </a:cubicBezTo>
                  <a:cubicBezTo>
                    <a:pt x="260" y="101"/>
                    <a:pt x="254" y="102"/>
                    <a:pt x="248" y="100"/>
                  </a:cubicBezTo>
                  <a:cubicBezTo>
                    <a:pt x="244" y="98"/>
                    <a:pt x="240" y="95"/>
                    <a:pt x="237" y="92"/>
                  </a:cubicBezTo>
                  <a:cubicBezTo>
                    <a:pt x="196" y="36"/>
                    <a:pt x="120" y="28"/>
                    <a:pt x="70" y="74"/>
                  </a:cubicBezTo>
                  <a:cubicBezTo>
                    <a:pt x="36" y="107"/>
                    <a:pt x="25" y="147"/>
                    <a:pt x="40" y="192"/>
                  </a:cubicBezTo>
                  <a:cubicBezTo>
                    <a:pt x="55" y="236"/>
                    <a:pt x="88" y="262"/>
                    <a:pt x="135" y="267"/>
                  </a:cubicBezTo>
                  <a:cubicBezTo>
                    <a:pt x="184" y="272"/>
                    <a:pt x="225" y="248"/>
                    <a:pt x="247" y="203"/>
                  </a:cubicBezTo>
                  <a:cubicBezTo>
                    <a:pt x="251" y="195"/>
                    <a:pt x="256" y="191"/>
                    <a:pt x="265" y="192"/>
                  </a:cubicBezTo>
                  <a:cubicBezTo>
                    <a:pt x="273" y="192"/>
                    <a:pt x="277" y="197"/>
                    <a:pt x="278" y="204"/>
                  </a:cubicBezTo>
                  <a:cubicBezTo>
                    <a:pt x="279" y="208"/>
                    <a:pt x="278" y="213"/>
                    <a:pt x="276" y="217"/>
                  </a:cubicBezTo>
                  <a:cubicBezTo>
                    <a:pt x="249" y="271"/>
                    <a:pt x="205" y="298"/>
                    <a:pt x="159" y="3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2">
              <a:extLst>
                <a:ext uri="{FF2B5EF4-FFF2-40B4-BE49-F238E27FC236}">
                  <a16:creationId xmlns:a16="http://schemas.microsoft.com/office/drawing/2014/main" id="{30BAB93C-AE9B-9BDB-75B4-C9A737214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9825" y="2044700"/>
              <a:ext cx="176213" cy="177800"/>
            </a:xfrm>
            <a:custGeom>
              <a:avLst/>
              <a:gdLst>
                <a:gd name="T0" fmla="*/ 71 w 142"/>
                <a:gd name="T1" fmla="*/ 0 h 143"/>
                <a:gd name="T2" fmla="*/ 142 w 142"/>
                <a:gd name="T3" fmla="*/ 71 h 143"/>
                <a:gd name="T4" fmla="*/ 70 w 142"/>
                <a:gd name="T5" fmla="*/ 142 h 143"/>
                <a:gd name="T6" fmla="*/ 0 w 142"/>
                <a:gd name="T7" fmla="*/ 70 h 143"/>
                <a:gd name="T8" fmla="*/ 71 w 142"/>
                <a:gd name="T9" fmla="*/ 0 h 143"/>
                <a:gd name="T10" fmla="*/ 32 w 142"/>
                <a:gd name="T11" fmla="*/ 71 h 143"/>
                <a:gd name="T12" fmla="*/ 71 w 142"/>
                <a:gd name="T13" fmla="*/ 110 h 143"/>
                <a:gd name="T14" fmla="*/ 109 w 142"/>
                <a:gd name="T15" fmla="*/ 71 h 143"/>
                <a:gd name="T16" fmla="*/ 71 w 142"/>
                <a:gd name="T17" fmla="*/ 33 h 143"/>
                <a:gd name="T18" fmla="*/ 32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cubicBezTo>
                    <a:pt x="110" y="1"/>
                    <a:pt x="142" y="32"/>
                    <a:pt x="142" y="71"/>
                  </a:cubicBezTo>
                  <a:cubicBezTo>
                    <a:pt x="141" y="111"/>
                    <a:pt x="109" y="143"/>
                    <a:pt x="70" y="142"/>
                  </a:cubicBezTo>
                  <a:cubicBezTo>
                    <a:pt x="30" y="142"/>
                    <a:pt x="0" y="110"/>
                    <a:pt x="0" y="70"/>
                  </a:cubicBezTo>
                  <a:cubicBezTo>
                    <a:pt x="0" y="31"/>
                    <a:pt x="32" y="0"/>
                    <a:pt x="71" y="0"/>
                  </a:cubicBezTo>
                  <a:close/>
                  <a:moveTo>
                    <a:pt x="32" y="71"/>
                  </a:moveTo>
                  <a:cubicBezTo>
                    <a:pt x="32" y="93"/>
                    <a:pt x="50" y="110"/>
                    <a:pt x="71" y="110"/>
                  </a:cubicBezTo>
                  <a:cubicBezTo>
                    <a:pt x="92" y="110"/>
                    <a:pt x="109" y="92"/>
                    <a:pt x="109" y="71"/>
                  </a:cubicBezTo>
                  <a:cubicBezTo>
                    <a:pt x="109" y="50"/>
                    <a:pt x="92" y="33"/>
                    <a:pt x="71" y="33"/>
                  </a:cubicBezTo>
                  <a:cubicBezTo>
                    <a:pt x="49" y="32"/>
                    <a:pt x="32" y="49"/>
                    <a:pt x="32" y="7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3">
              <a:extLst>
                <a:ext uri="{FF2B5EF4-FFF2-40B4-BE49-F238E27FC236}">
                  <a16:creationId xmlns:a16="http://schemas.microsoft.com/office/drawing/2014/main" id="{760F54A8-B441-591B-9A29-EDA7B8AD29CE}"/>
                </a:ext>
              </a:extLst>
            </p:cNvPr>
            <p:cNvSpPr/>
            <p:nvPr/>
          </p:nvSpPr>
          <p:spPr bwMode="auto">
            <a:xfrm>
              <a:off x="8985250" y="2098675"/>
              <a:ext cx="39688" cy="39688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Oval 44">
              <a:extLst>
                <a:ext uri="{FF2B5EF4-FFF2-40B4-BE49-F238E27FC236}">
                  <a16:creationId xmlns:a16="http://schemas.microsoft.com/office/drawing/2014/main" id="{0F4D28F3-7E59-37B9-6871-D268F9AC1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113" y="1952625"/>
              <a:ext cx="41275" cy="39688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:a16="http://schemas.microsoft.com/office/drawing/2014/main" id="{82684A68-8702-6288-2467-FFFB3CB1ED45}"/>
                </a:ext>
              </a:extLst>
            </p:cNvPr>
            <p:cNvSpPr/>
            <p:nvPr/>
          </p:nvSpPr>
          <p:spPr bwMode="auto">
            <a:xfrm>
              <a:off x="8488363" y="1835150"/>
              <a:ext cx="41275" cy="39688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7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6"/>
                    <a:pt x="26" y="32"/>
                    <a:pt x="17" y="32"/>
                  </a:cubicBezTo>
                  <a:cubicBezTo>
                    <a:pt x="8" y="32"/>
                    <a:pt x="1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Oval 46">
              <a:extLst>
                <a:ext uri="{FF2B5EF4-FFF2-40B4-BE49-F238E27FC236}">
                  <a16:creationId xmlns:a16="http://schemas.microsoft.com/office/drawing/2014/main" id="{C2BFAE4E-373C-55CD-FEDE-1509CD7ED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5513" y="1793875"/>
              <a:ext cx="41275" cy="39688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id="{F53DB179-C517-F2C5-6E21-33728CAE0527}"/>
                </a:ext>
              </a:extLst>
            </p:cNvPr>
            <p:cNvSpPr/>
            <p:nvPr/>
          </p:nvSpPr>
          <p:spPr bwMode="auto">
            <a:xfrm>
              <a:off x="8523288" y="1727200"/>
              <a:ext cx="41275" cy="39688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6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5"/>
                    <a:pt x="26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:a16="http://schemas.microsoft.com/office/drawing/2014/main" id="{D73EE3F4-D6FC-4311-B8E2-8AD23CF2F356}"/>
                </a:ext>
              </a:extLst>
            </p:cNvPr>
            <p:cNvSpPr/>
            <p:nvPr/>
          </p:nvSpPr>
          <p:spPr bwMode="auto">
            <a:xfrm>
              <a:off x="8432800" y="1793875"/>
              <a:ext cx="39688" cy="39688"/>
            </a:xfrm>
            <a:custGeom>
              <a:avLst/>
              <a:gdLst>
                <a:gd name="T0" fmla="*/ 32 w 32"/>
                <a:gd name="T1" fmla="*/ 16 h 32"/>
                <a:gd name="T2" fmla="*/ 16 w 32"/>
                <a:gd name="T3" fmla="*/ 32 h 32"/>
                <a:gd name="T4" fmla="*/ 0 w 32"/>
                <a:gd name="T5" fmla="*/ 16 h 32"/>
                <a:gd name="T6" fmla="*/ 16 w 32"/>
                <a:gd name="T7" fmla="*/ 0 h 32"/>
                <a:gd name="T8" fmla="*/ 32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:a16="http://schemas.microsoft.com/office/drawing/2014/main" id="{9BD250C1-6A64-B9E6-460D-830650CC25DD}"/>
                </a:ext>
              </a:extLst>
            </p:cNvPr>
            <p:cNvSpPr/>
            <p:nvPr/>
          </p:nvSpPr>
          <p:spPr bwMode="auto">
            <a:xfrm>
              <a:off x="8453438" y="1727200"/>
              <a:ext cx="39688" cy="39688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6"/>
                    <a:pt x="32" y="15"/>
                  </a:cubicBezTo>
                  <a:cubicBezTo>
                    <a:pt x="32" y="25"/>
                    <a:pt x="25" y="31"/>
                    <a:pt x="16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upo 82">
            <a:extLst>
              <a:ext uri="{FF2B5EF4-FFF2-40B4-BE49-F238E27FC236}">
                <a16:creationId xmlns:a16="http://schemas.microsoft.com/office/drawing/2014/main" id="{30423EB5-3427-606B-63F5-EAD7958ECCBB}"/>
              </a:ext>
            </a:extLst>
          </p:cNvPr>
          <p:cNvGrpSpPr/>
          <p:nvPr/>
        </p:nvGrpSpPr>
        <p:grpSpPr>
          <a:xfrm>
            <a:off x="8285162" y="3814763"/>
            <a:ext cx="976313" cy="998537"/>
            <a:chOff x="8285162" y="3814763"/>
            <a:chExt cx="976313" cy="998537"/>
          </a:xfrm>
        </p:grpSpPr>
        <p:sp>
          <p:nvSpPr>
            <p:cNvPr id="70" name="Freeform 53">
              <a:extLst>
                <a:ext uri="{FF2B5EF4-FFF2-40B4-BE49-F238E27FC236}">
                  <a16:creationId xmlns:a16="http://schemas.microsoft.com/office/drawing/2014/main" id="{73F2F462-57FC-33DF-2544-EBF9FC5A8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5162" y="3814763"/>
              <a:ext cx="976313" cy="998537"/>
            </a:xfrm>
            <a:custGeom>
              <a:avLst/>
              <a:gdLst>
                <a:gd name="T0" fmla="*/ 769 w 786"/>
                <a:gd name="T1" fmla="*/ 538 h 803"/>
                <a:gd name="T2" fmla="*/ 785 w 786"/>
                <a:gd name="T3" fmla="*/ 561 h 803"/>
                <a:gd name="T4" fmla="*/ 697 w 786"/>
                <a:gd name="T5" fmla="*/ 696 h 803"/>
                <a:gd name="T6" fmla="*/ 717 w 786"/>
                <a:gd name="T7" fmla="*/ 736 h 803"/>
                <a:gd name="T8" fmla="*/ 677 w 786"/>
                <a:gd name="T9" fmla="*/ 718 h 803"/>
                <a:gd name="T10" fmla="*/ 538 w 786"/>
                <a:gd name="T11" fmla="*/ 772 h 803"/>
                <a:gd name="T12" fmla="*/ 514 w 786"/>
                <a:gd name="T13" fmla="*/ 789 h 803"/>
                <a:gd name="T14" fmla="*/ 490 w 786"/>
                <a:gd name="T15" fmla="*/ 772 h 803"/>
                <a:gd name="T16" fmla="*/ 391 w 786"/>
                <a:gd name="T17" fmla="*/ 749 h 803"/>
                <a:gd name="T18" fmla="*/ 256 w 786"/>
                <a:gd name="T19" fmla="*/ 571 h 803"/>
                <a:gd name="T20" fmla="*/ 231 w 786"/>
                <a:gd name="T21" fmla="*/ 564 h 803"/>
                <a:gd name="T22" fmla="*/ 222 w 786"/>
                <a:gd name="T23" fmla="*/ 533 h 803"/>
                <a:gd name="T24" fmla="*/ 258 w 786"/>
                <a:gd name="T25" fmla="*/ 503 h 803"/>
                <a:gd name="T26" fmla="*/ 116 w 786"/>
                <a:gd name="T27" fmla="*/ 68 h 803"/>
                <a:gd name="T28" fmla="*/ 465 w 786"/>
                <a:gd name="T29" fmla="*/ 23 h 803"/>
                <a:gd name="T30" fmla="*/ 577 w 786"/>
                <a:gd name="T31" fmla="*/ 132 h 803"/>
                <a:gd name="T32" fmla="*/ 498 w 786"/>
                <a:gd name="T33" fmla="*/ 260 h 803"/>
                <a:gd name="T34" fmla="*/ 578 w 786"/>
                <a:gd name="T35" fmla="*/ 256 h 803"/>
                <a:gd name="T36" fmla="*/ 609 w 786"/>
                <a:gd name="T37" fmla="*/ 266 h 803"/>
                <a:gd name="T38" fmla="*/ 695 w 786"/>
                <a:gd name="T39" fmla="*/ 337 h 803"/>
                <a:gd name="T40" fmla="*/ 730 w 786"/>
                <a:gd name="T41" fmla="*/ 327 h 803"/>
                <a:gd name="T42" fmla="*/ 744 w 786"/>
                <a:gd name="T43" fmla="*/ 356 h 803"/>
                <a:gd name="T44" fmla="*/ 721 w 786"/>
                <a:gd name="T45" fmla="*/ 368 h 803"/>
                <a:gd name="T46" fmla="*/ 500 w 786"/>
                <a:gd name="T47" fmla="*/ 295 h 803"/>
                <a:gd name="T48" fmla="*/ 440 w 786"/>
                <a:gd name="T49" fmla="*/ 363 h 803"/>
                <a:gd name="T50" fmla="*/ 413 w 786"/>
                <a:gd name="T51" fmla="*/ 347 h 803"/>
                <a:gd name="T52" fmla="*/ 462 w 786"/>
                <a:gd name="T53" fmla="*/ 276 h 803"/>
                <a:gd name="T54" fmla="*/ 461 w 786"/>
                <a:gd name="T55" fmla="*/ 219 h 803"/>
                <a:gd name="T56" fmla="*/ 387 w 786"/>
                <a:gd name="T57" fmla="*/ 106 h 803"/>
                <a:gd name="T58" fmla="*/ 223 w 786"/>
                <a:gd name="T59" fmla="*/ 56 h 803"/>
                <a:gd name="T60" fmla="*/ 268 w 786"/>
                <a:gd name="T61" fmla="*/ 469 h 803"/>
                <a:gd name="T62" fmla="*/ 302 w 786"/>
                <a:gd name="T63" fmla="*/ 438 h 803"/>
                <a:gd name="T64" fmla="*/ 292 w 786"/>
                <a:gd name="T65" fmla="*/ 413 h 803"/>
                <a:gd name="T66" fmla="*/ 364 w 786"/>
                <a:gd name="T67" fmla="*/ 441 h 803"/>
                <a:gd name="T68" fmla="*/ 347 w 786"/>
                <a:gd name="T69" fmla="*/ 467 h 803"/>
                <a:gd name="T70" fmla="*/ 328 w 786"/>
                <a:gd name="T71" fmla="*/ 462 h 803"/>
                <a:gd name="T72" fmla="*/ 290 w 786"/>
                <a:gd name="T73" fmla="*/ 510 h 803"/>
                <a:gd name="T74" fmla="*/ 305 w 786"/>
                <a:gd name="T75" fmla="*/ 532 h 803"/>
                <a:gd name="T76" fmla="*/ 292 w 786"/>
                <a:gd name="T77" fmla="*/ 550 h 803"/>
                <a:gd name="T78" fmla="*/ 357 w 786"/>
                <a:gd name="T79" fmla="*/ 635 h 803"/>
                <a:gd name="T80" fmla="*/ 379 w 786"/>
                <a:gd name="T81" fmla="*/ 658 h 803"/>
                <a:gd name="T82" fmla="*/ 498 w 786"/>
                <a:gd name="T83" fmla="*/ 740 h 803"/>
                <a:gd name="T84" fmla="*/ 514 w 786"/>
                <a:gd name="T85" fmla="*/ 709 h 803"/>
                <a:gd name="T86" fmla="*/ 530 w 786"/>
                <a:gd name="T87" fmla="*/ 740 h 803"/>
                <a:gd name="T88" fmla="*/ 646 w 786"/>
                <a:gd name="T89" fmla="*/ 667 h 803"/>
                <a:gd name="T90" fmla="*/ 731 w 786"/>
                <a:gd name="T91" fmla="*/ 569 h 803"/>
                <a:gd name="T92" fmla="*/ 707 w 786"/>
                <a:gd name="T93" fmla="*/ 566 h 803"/>
                <a:gd name="T94" fmla="*/ 711 w 786"/>
                <a:gd name="T95" fmla="*/ 534 h 803"/>
                <a:gd name="T96" fmla="*/ 692 w 786"/>
                <a:gd name="T97" fmla="*/ 383 h 803"/>
                <a:gd name="T98" fmla="*/ 668 w 786"/>
                <a:gd name="T99" fmla="*/ 357 h 803"/>
                <a:gd name="T100" fmla="*/ 572 w 786"/>
                <a:gd name="T101" fmla="*/ 324 h 803"/>
                <a:gd name="T102" fmla="*/ 418 w 786"/>
                <a:gd name="T103" fmla="*/ 117 h 803"/>
                <a:gd name="T104" fmla="*/ 546 w 786"/>
                <a:gd name="T105" fmla="*/ 118 h 803"/>
                <a:gd name="T106" fmla="*/ 418 w 786"/>
                <a:gd name="T107" fmla="*/ 117 h 803"/>
                <a:gd name="T108" fmla="*/ 289 w 786"/>
                <a:gd name="T109" fmla="*/ 640 h 803"/>
                <a:gd name="T110" fmla="*/ 257 w 786"/>
                <a:gd name="T111" fmla="*/ 708 h 803"/>
                <a:gd name="T112" fmla="*/ 336 w 786"/>
                <a:gd name="T113" fmla="*/ 702 h 803"/>
                <a:gd name="T114" fmla="*/ 313 w 786"/>
                <a:gd name="T115" fmla="*/ 67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6" h="803">
                  <a:moveTo>
                    <a:pt x="721" y="368"/>
                  </a:moveTo>
                  <a:cubicBezTo>
                    <a:pt x="758" y="420"/>
                    <a:pt x="774" y="477"/>
                    <a:pt x="769" y="538"/>
                  </a:cubicBezTo>
                  <a:cubicBezTo>
                    <a:pt x="775" y="543"/>
                    <a:pt x="780" y="546"/>
                    <a:pt x="784" y="551"/>
                  </a:cubicBezTo>
                  <a:cubicBezTo>
                    <a:pt x="786" y="553"/>
                    <a:pt x="786" y="558"/>
                    <a:pt x="785" y="561"/>
                  </a:cubicBezTo>
                  <a:cubicBezTo>
                    <a:pt x="783" y="570"/>
                    <a:pt x="776" y="574"/>
                    <a:pt x="764" y="573"/>
                  </a:cubicBezTo>
                  <a:cubicBezTo>
                    <a:pt x="753" y="619"/>
                    <a:pt x="731" y="660"/>
                    <a:pt x="697" y="696"/>
                  </a:cubicBezTo>
                  <a:cubicBezTo>
                    <a:pt x="703" y="701"/>
                    <a:pt x="709" y="706"/>
                    <a:pt x="715" y="712"/>
                  </a:cubicBezTo>
                  <a:cubicBezTo>
                    <a:pt x="723" y="720"/>
                    <a:pt x="724" y="729"/>
                    <a:pt x="717" y="736"/>
                  </a:cubicBezTo>
                  <a:cubicBezTo>
                    <a:pt x="710" y="743"/>
                    <a:pt x="700" y="743"/>
                    <a:pt x="692" y="734"/>
                  </a:cubicBezTo>
                  <a:cubicBezTo>
                    <a:pt x="686" y="728"/>
                    <a:pt x="681" y="722"/>
                    <a:pt x="677" y="718"/>
                  </a:cubicBezTo>
                  <a:cubicBezTo>
                    <a:pt x="656" y="729"/>
                    <a:pt x="637" y="741"/>
                    <a:pt x="617" y="751"/>
                  </a:cubicBezTo>
                  <a:cubicBezTo>
                    <a:pt x="592" y="763"/>
                    <a:pt x="565" y="770"/>
                    <a:pt x="538" y="772"/>
                  </a:cubicBezTo>
                  <a:cubicBezTo>
                    <a:pt x="533" y="772"/>
                    <a:pt x="530" y="773"/>
                    <a:pt x="528" y="779"/>
                  </a:cubicBezTo>
                  <a:cubicBezTo>
                    <a:pt x="527" y="786"/>
                    <a:pt x="521" y="789"/>
                    <a:pt x="514" y="789"/>
                  </a:cubicBezTo>
                  <a:cubicBezTo>
                    <a:pt x="507" y="789"/>
                    <a:pt x="501" y="786"/>
                    <a:pt x="499" y="779"/>
                  </a:cubicBezTo>
                  <a:cubicBezTo>
                    <a:pt x="497" y="774"/>
                    <a:pt x="495" y="772"/>
                    <a:pt x="490" y="772"/>
                  </a:cubicBezTo>
                  <a:cubicBezTo>
                    <a:pt x="459" y="770"/>
                    <a:pt x="430" y="761"/>
                    <a:pt x="402" y="747"/>
                  </a:cubicBezTo>
                  <a:cubicBezTo>
                    <a:pt x="398" y="745"/>
                    <a:pt x="395" y="746"/>
                    <a:pt x="391" y="749"/>
                  </a:cubicBezTo>
                  <a:cubicBezTo>
                    <a:pt x="323" y="803"/>
                    <a:pt x="222" y="763"/>
                    <a:pt x="211" y="676"/>
                  </a:cubicBezTo>
                  <a:cubicBezTo>
                    <a:pt x="205" y="633"/>
                    <a:pt x="221" y="597"/>
                    <a:pt x="256" y="571"/>
                  </a:cubicBezTo>
                  <a:cubicBezTo>
                    <a:pt x="261" y="567"/>
                    <a:pt x="264" y="564"/>
                    <a:pt x="260" y="557"/>
                  </a:cubicBezTo>
                  <a:cubicBezTo>
                    <a:pt x="250" y="560"/>
                    <a:pt x="240" y="562"/>
                    <a:pt x="231" y="564"/>
                  </a:cubicBezTo>
                  <a:cubicBezTo>
                    <a:pt x="221" y="567"/>
                    <a:pt x="213" y="562"/>
                    <a:pt x="210" y="554"/>
                  </a:cubicBezTo>
                  <a:cubicBezTo>
                    <a:pt x="208" y="545"/>
                    <a:pt x="212" y="536"/>
                    <a:pt x="222" y="533"/>
                  </a:cubicBezTo>
                  <a:cubicBezTo>
                    <a:pt x="234" y="530"/>
                    <a:pt x="246" y="528"/>
                    <a:pt x="257" y="525"/>
                  </a:cubicBezTo>
                  <a:cubicBezTo>
                    <a:pt x="258" y="517"/>
                    <a:pt x="258" y="510"/>
                    <a:pt x="258" y="503"/>
                  </a:cubicBezTo>
                  <a:cubicBezTo>
                    <a:pt x="138" y="493"/>
                    <a:pt x="54" y="435"/>
                    <a:pt x="25" y="316"/>
                  </a:cubicBezTo>
                  <a:cubicBezTo>
                    <a:pt x="0" y="216"/>
                    <a:pt x="34" y="131"/>
                    <a:pt x="116" y="68"/>
                  </a:cubicBezTo>
                  <a:cubicBezTo>
                    <a:pt x="190" y="11"/>
                    <a:pt x="305" y="0"/>
                    <a:pt x="399" y="67"/>
                  </a:cubicBezTo>
                  <a:cubicBezTo>
                    <a:pt x="415" y="43"/>
                    <a:pt x="437" y="28"/>
                    <a:pt x="465" y="23"/>
                  </a:cubicBezTo>
                  <a:cubicBezTo>
                    <a:pt x="485" y="19"/>
                    <a:pt x="505" y="22"/>
                    <a:pt x="524" y="31"/>
                  </a:cubicBezTo>
                  <a:cubicBezTo>
                    <a:pt x="561" y="49"/>
                    <a:pt x="582" y="88"/>
                    <a:pt x="577" y="132"/>
                  </a:cubicBezTo>
                  <a:cubicBezTo>
                    <a:pt x="572" y="172"/>
                    <a:pt x="540" y="203"/>
                    <a:pt x="494" y="213"/>
                  </a:cubicBezTo>
                  <a:cubicBezTo>
                    <a:pt x="495" y="229"/>
                    <a:pt x="497" y="245"/>
                    <a:pt x="498" y="260"/>
                  </a:cubicBezTo>
                  <a:cubicBezTo>
                    <a:pt x="524" y="262"/>
                    <a:pt x="549" y="264"/>
                    <a:pt x="575" y="267"/>
                  </a:cubicBezTo>
                  <a:cubicBezTo>
                    <a:pt x="576" y="264"/>
                    <a:pt x="577" y="260"/>
                    <a:pt x="578" y="256"/>
                  </a:cubicBezTo>
                  <a:cubicBezTo>
                    <a:pt x="582" y="247"/>
                    <a:pt x="590" y="243"/>
                    <a:pt x="598" y="246"/>
                  </a:cubicBezTo>
                  <a:cubicBezTo>
                    <a:pt x="607" y="249"/>
                    <a:pt x="611" y="257"/>
                    <a:pt x="609" y="266"/>
                  </a:cubicBezTo>
                  <a:cubicBezTo>
                    <a:pt x="606" y="278"/>
                    <a:pt x="606" y="278"/>
                    <a:pt x="618" y="284"/>
                  </a:cubicBezTo>
                  <a:cubicBezTo>
                    <a:pt x="647" y="297"/>
                    <a:pt x="673" y="314"/>
                    <a:pt x="695" y="337"/>
                  </a:cubicBezTo>
                  <a:cubicBezTo>
                    <a:pt x="699" y="341"/>
                    <a:pt x="702" y="342"/>
                    <a:pt x="707" y="339"/>
                  </a:cubicBezTo>
                  <a:cubicBezTo>
                    <a:pt x="714" y="334"/>
                    <a:pt x="722" y="331"/>
                    <a:pt x="730" y="327"/>
                  </a:cubicBezTo>
                  <a:cubicBezTo>
                    <a:pt x="739" y="323"/>
                    <a:pt x="748" y="326"/>
                    <a:pt x="752" y="334"/>
                  </a:cubicBezTo>
                  <a:cubicBezTo>
                    <a:pt x="756" y="342"/>
                    <a:pt x="753" y="351"/>
                    <a:pt x="744" y="356"/>
                  </a:cubicBezTo>
                  <a:cubicBezTo>
                    <a:pt x="741" y="358"/>
                    <a:pt x="737" y="359"/>
                    <a:pt x="733" y="361"/>
                  </a:cubicBezTo>
                  <a:cubicBezTo>
                    <a:pt x="730" y="363"/>
                    <a:pt x="726" y="365"/>
                    <a:pt x="721" y="368"/>
                  </a:cubicBezTo>
                  <a:close/>
                  <a:moveTo>
                    <a:pt x="564" y="299"/>
                  </a:moveTo>
                  <a:cubicBezTo>
                    <a:pt x="542" y="294"/>
                    <a:pt x="521" y="292"/>
                    <a:pt x="500" y="295"/>
                  </a:cubicBezTo>
                  <a:cubicBezTo>
                    <a:pt x="483" y="297"/>
                    <a:pt x="472" y="308"/>
                    <a:pt x="464" y="321"/>
                  </a:cubicBezTo>
                  <a:cubicBezTo>
                    <a:pt x="456" y="335"/>
                    <a:pt x="448" y="349"/>
                    <a:pt x="440" y="363"/>
                  </a:cubicBezTo>
                  <a:cubicBezTo>
                    <a:pt x="435" y="371"/>
                    <a:pt x="426" y="374"/>
                    <a:pt x="418" y="369"/>
                  </a:cubicBezTo>
                  <a:cubicBezTo>
                    <a:pt x="410" y="365"/>
                    <a:pt x="408" y="356"/>
                    <a:pt x="413" y="347"/>
                  </a:cubicBezTo>
                  <a:cubicBezTo>
                    <a:pt x="417" y="338"/>
                    <a:pt x="422" y="330"/>
                    <a:pt x="426" y="322"/>
                  </a:cubicBezTo>
                  <a:cubicBezTo>
                    <a:pt x="436" y="304"/>
                    <a:pt x="446" y="288"/>
                    <a:pt x="462" y="276"/>
                  </a:cubicBezTo>
                  <a:cubicBezTo>
                    <a:pt x="464" y="275"/>
                    <a:pt x="465" y="271"/>
                    <a:pt x="465" y="269"/>
                  </a:cubicBezTo>
                  <a:cubicBezTo>
                    <a:pt x="464" y="252"/>
                    <a:pt x="462" y="235"/>
                    <a:pt x="461" y="219"/>
                  </a:cubicBezTo>
                  <a:cubicBezTo>
                    <a:pt x="461" y="212"/>
                    <a:pt x="458" y="210"/>
                    <a:pt x="452" y="208"/>
                  </a:cubicBezTo>
                  <a:cubicBezTo>
                    <a:pt x="408" y="194"/>
                    <a:pt x="380" y="150"/>
                    <a:pt x="387" y="106"/>
                  </a:cubicBezTo>
                  <a:cubicBezTo>
                    <a:pt x="387" y="100"/>
                    <a:pt x="386" y="98"/>
                    <a:pt x="382" y="95"/>
                  </a:cubicBezTo>
                  <a:cubicBezTo>
                    <a:pt x="334" y="60"/>
                    <a:pt x="281" y="47"/>
                    <a:pt x="223" y="56"/>
                  </a:cubicBezTo>
                  <a:cubicBezTo>
                    <a:pt x="112" y="75"/>
                    <a:pt x="35" y="180"/>
                    <a:pt x="52" y="291"/>
                  </a:cubicBezTo>
                  <a:cubicBezTo>
                    <a:pt x="67" y="397"/>
                    <a:pt x="161" y="474"/>
                    <a:pt x="268" y="469"/>
                  </a:cubicBezTo>
                  <a:cubicBezTo>
                    <a:pt x="270" y="469"/>
                    <a:pt x="273" y="469"/>
                    <a:pt x="274" y="468"/>
                  </a:cubicBezTo>
                  <a:cubicBezTo>
                    <a:pt x="283" y="458"/>
                    <a:pt x="293" y="448"/>
                    <a:pt x="302" y="438"/>
                  </a:cubicBezTo>
                  <a:cubicBezTo>
                    <a:pt x="300" y="437"/>
                    <a:pt x="298" y="436"/>
                    <a:pt x="296" y="434"/>
                  </a:cubicBezTo>
                  <a:cubicBezTo>
                    <a:pt x="289" y="429"/>
                    <a:pt x="288" y="419"/>
                    <a:pt x="292" y="413"/>
                  </a:cubicBezTo>
                  <a:cubicBezTo>
                    <a:pt x="297" y="406"/>
                    <a:pt x="306" y="403"/>
                    <a:pt x="313" y="407"/>
                  </a:cubicBezTo>
                  <a:cubicBezTo>
                    <a:pt x="330" y="418"/>
                    <a:pt x="347" y="429"/>
                    <a:pt x="364" y="441"/>
                  </a:cubicBezTo>
                  <a:cubicBezTo>
                    <a:pt x="370" y="446"/>
                    <a:pt x="371" y="455"/>
                    <a:pt x="367" y="462"/>
                  </a:cubicBezTo>
                  <a:cubicBezTo>
                    <a:pt x="363" y="469"/>
                    <a:pt x="354" y="471"/>
                    <a:pt x="347" y="467"/>
                  </a:cubicBezTo>
                  <a:cubicBezTo>
                    <a:pt x="343" y="466"/>
                    <a:pt x="340" y="463"/>
                    <a:pt x="337" y="462"/>
                  </a:cubicBezTo>
                  <a:cubicBezTo>
                    <a:pt x="334" y="461"/>
                    <a:pt x="330" y="460"/>
                    <a:pt x="328" y="462"/>
                  </a:cubicBezTo>
                  <a:cubicBezTo>
                    <a:pt x="319" y="469"/>
                    <a:pt x="310" y="475"/>
                    <a:pt x="304" y="484"/>
                  </a:cubicBezTo>
                  <a:cubicBezTo>
                    <a:pt x="298" y="491"/>
                    <a:pt x="294" y="501"/>
                    <a:pt x="290" y="510"/>
                  </a:cubicBezTo>
                  <a:cubicBezTo>
                    <a:pt x="289" y="514"/>
                    <a:pt x="290" y="517"/>
                    <a:pt x="295" y="518"/>
                  </a:cubicBezTo>
                  <a:cubicBezTo>
                    <a:pt x="301" y="520"/>
                    <a:pt x="305" y="525"/>
                    <a:pt x="305" y="532"/>
                  </a:cubicBezTo>
                  <a:cubicBezTo>
                    <a:pt x="306" y="539"/>
                    <a:pt x="303" y="544"/>
                    <a:pt x="297" y="547"/>
                  </a:cubicBezTo>
                  <a:cubicBezTo>
                    <a:pt x="296" y="548"/>
                    <a:pt x="294" y="549"/>
                    <a:pt x="292" y="550"/>
                  </a:cubicBezTo>
                  <a:cubicBezTo>
                    <a:pt x="298" y="589"/>
                    <a:pt x="313" y="623"/>
                    <a:pt x="338" y="656"/>
                  </a:cubicBezTo>
                  <a:cubicBezTo>
                    <a:pt x="345" y="648"/>
                    <a:pt x="351" y="642"/>
                    <a:pt x="357" y="635"/>
                  </a:cubicBezTo>
                  <a:cubicBezTo>
                    <a:pt x="364" y="628"/>
                    <a:pt x="374" y="627"/>
                    <a:pt x="381" y="634"/>
                  </a:cubicBezTo>
                  <a:cubicBezTo>
                    <a:pt x="388" y="640"/>
                    <a:pt x="387" y="650"/>
                    <a:pt x="379" y="658"/>
                  </a:cubicBezTo>
                  <a:cubicBezTo>
                    <a:pt x="373" y="665"/>
                    <a:pt x="365" y="671"/>
                    <a:pt x="358" y="678"/>
                  </a:cubicBezTo>
                  <a:cubicBezTo>
                    <a:pt x="398" y="715"/>
                    <a:pt x="444" y="736"/>
                    <a:pt x="498" y="740"/>
                  </a:cubicBezTo>
                  <a:cubicBezTo>
                    <a:pt x="498" y="735"/>
                    <a:pt x="498" y="730"/>
                    <a:pt x="498" y="726"/>
                  </a:cubicBezTo>
                  <a:cubicBezTo>
                    <a:pt x="498" y="715"/>
                    <a:pt x="505" y="709"/>
                    <a:pt x="514" y="709"/>
                  </a:cubicBezTo>
                  <a:cubicBezTo>
                    <a:pt x="523" y="710"/>
                    <a:pt x="529" y="716"/>
                    <a:pt x="530" y="726"/>
                  </a:cubicBezTo>
                  <a:cubicBezTo>
                    <a:pt x="530" y="731"/>
                    <a:pt x="530" y="735"/>
                    <a:pt x="530" y="740"/>
                  </a:cubicBezTo>
                  <a:cubicBezTo>
                    <a:pt x="575" y="737"/>
                    <a:pt x="615" y="721"/>
                    <a:pt x="651" y="694"/>
                  </a:cubicBezTo>
                  <a:cubicBezTo>
                    <a:pt x="641" y="681"/>
                    <a:pt x="639" y="674"/>
                    <a:pt x="646" y="667"/>
                  </a:cubicBezTo>
                  <a:cubicBezTo>
                    <a:pt x="652" y="659"/>
                    <a:pt x="659" y="660"/>
                    <a:pt x="676" y="671"/>
                  </a:cubicBezTo>
                  <a:cubicBezTo>
                    <a:pt x="703" y="642"/>
                    <a:pt x="722" y="608"/>
                    <a:pt x="731" y="569"/>
                  </a:cubicBezTo>
                  <a:cubicBezTo>
                    <a:pt x="729" y="569"/>
                    <a:pt x="727" y="568"/>
                    <a:pt x="726" y="568"/>
                  </a:cubicBezTo>
                  <a:cubicBezTo>
                    <a:pt x="720" y="567"/>
                    <a:pt x="713" y="566"/>
                    <a:pt x="707" y="566"/>
                  </a:cubicBezTo>
                  <a:cubicBezTo>
                    <a:pt x="695" y="564"/>
                    <a:pt x="688" y="557"/>
                    <a:pt x="690" y="547"/>
                  </a:cubicBezTo>
                  <a:cubicBezTo>
                    <a:pt x="691" y="537"/>
                    <a:pt x="700" y="532"/>
                    <a:pt x="711" y="534"/>
                  </a:cubicBezTo>
                  <a:cubicBezTo>
                    <a:pt x="719" y="535"/>
                    <a:pt x="728" y="536"/>
                    <a:pt x="737" y="537"/>
                  </a:cubicBezTo>
                  <a:cubicBezTo>
                    <a:pt x="741" y="479"/>
                    <a:pt x="726" y="428"/>
                    <a:pt x="692" y="383"/>
                  </a:cubicBezTo>
                  <a:cubicBezTo>
                    <a:pt x="671" y="391"/>
                    <a:pt x="665" y="390"/>
                    <a:pt x="660" y="381"/>
                  </a:cubicBezTo>
                  <a:cubicBezTo>
                    <a:pt x="655" y="373"/>
                    <a:pt x="657" y="366"/>
                    <a:pt x="668" y="357"/>
                  </a:cubicBezTo>
                  <a:cubicBezTo>
                    <a:pt x="655" y="340"/>
                    <a:pt x="617" y="316"/>
                    <a:pt x="595" y="310"/>
                  </a:cubicBezTo>
                  <a:cubicBezTo>
                    <a:pt x="588" y="324"/>
                    <a:pt x="582" y="328"/>
                    <a:pt x="572" y="324"/>
                  </a:cubicBezTo>
                  <a:cubicBezTo>
                    <a:pt x="563" y="321"/>
                    <a:pt x="560" y="313"/>
                    <a:pt x="564" y="299"/>
                  </a:cubicBezTo>
                  <a:close/>
                  <a:moveTo>
                    <a:pt x="418" y="117"/>
                  </a:moveTo>
                  <a:cubicBezTo>
                    <a:pt x="418" y="152"/>
                    <a:pt x="446" y="181"/>
                    <a:pt x="481" y="181"/>
                  </a:cubicBezTo>
                  <a:cubicBezTo>
                    <a:pt x="517" y="181"/>
                    <a:pt x="545" y="153"/>
                    <a:pt x="546" y="118"/>
                  </a:cubicBezTo>
                  <a:cubicBezTo>
                    <a:pt x="546" y="82"/>
                    <a:pt x="517" y="53"/>
                    <a:pt x="482" y="53"/>
                  </a:cubicBezTo>
                  <a:cubicBezTo>
                    <a:pt x="446" y="53"/>
                    <a:pt x="418" y="82"/>
                    <a:pt x="418" y="117"/>
                  </a:cubicBezTo>
                  <a:close/>
                  <a:moveTo>
                    <a:pt x="313" y="678"/>
                  </a:moveTo>
                  <a:cubicBezTo>
                    <a:pt x="305" y="665"/>
                    <a:pt x="296" y="653"/>
                    <a:pt x="289" y="640"/>
                  </a:cubicBezTo>
                  <a:cubicBezTo>
                    <a:pt x="282" y="628"/>
                    <a:pt x="277" y="614"/>
                    <a:pt x="271" y="601"/>
                  </a:cubicBezTo>
                  <a:cubicBezTo>
                    <a:pt x="239" y="622"/>
                    <a:pt x="232" y="674"/>
                    <a:pt x="257" y="708"/>
                  </a:cubicBezTo>
                  <a:cubicBezTo>
                    <a:pt x="283" y="743"/>
                    <a:pt x="335" y="752"/>
                    <a:pt x="366" y="727"/>
                  </a:cubicBezTo>
                  <a:cubicBezTo>
                    <a:pt x="356" y="718"/>
                    <a:pt x="346" y="710"/>
                    <a:pt x="336" y="702"/>
                  </a:cubicBezTo>
                  <a:cubicBezTo>
                    <a:pt x="325" y="711"/>
                    <a:pt x="317" y="712"/>
                    <a:pt x="310" y="704"/>
                  </a:cubicBezTo>
                  <a:cubicBezTo>
                    <a:pt x="303" y="697"/>
                    <a:pt x="304" y="690"/>
                    <a:pt x="313" y="6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4">
              <a:extLst>
                <a:ext uri="{FF2B5EF4-FFF2-40B4-BE49-F238E27FC236}">
                  <a16:creationId xmlns:a16="http://schemas.microsoft.com/office/drawing/2014/main" id="{4BDA2691-A37F-8AFC-C916-D555F2F9A0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5800" y="4476750"/>
              <a:ext cx="139700" cy="141287"/>
            </a:xfrm>
            <a:custGeom>
              <a:avLst/>
              <a:gdLst>
                <a:gd name="T0" fmla="*/ 57 w 113"/>
                <a:gd name="T1" fmla="*/ 0 h 113"/>
                <a:gd name="T2" fmla="*/ 113 w 113"/>
                <a:gd name="T3" fmla="*/ 56 h 113"/>
                <a:gd name="T4" fmla="*/ 57 w 113"/>
                <a:gd name="T5" fmla="*/ 112 h 113"/>
                <a:gd name="T6" fmla="*/ 0 w 113"/>
                <a:gd name="T7" fmla="*/ 56 h 113"/>
                <a:gd name="T8" fmla="*/ 57 w 113"/>
                <a:gd name="T9" fmla="*/ 0 h 113"/>
                <a:gd name="T10" fmla="*/ 80 w 113"/>
                <a:gd name="T11" fmla="*/ 56 h 113"/>
                <a:gd name="T12" fmla="*/ 56 w 113"/>
                <a:gd name="T13" fmla="*/ 32 h 113"/>
                <a:gd name="T14" fmla="*/ 33 w 113"/>
                <a:gd name="T15" fmla="*/ 57 h 113"/>
                <a:gd name="T16" fmla="*/ 57 w 113"/>
                <a:gd name="T17" fmla="*/ 80 h 113"/>
                <a:gd name="T18" fmla="*/ 80 w 113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cubicBezTo>
                    <a:pt x="87" y="0"/>
                    <a:pt x="113" y="26"/>
                    <a:pt x="113" y="56"/>
                  </a:cubicBezTo>
                  <a:cubicBezTo>
                    <a:pt x="113" y="87"/>
                    <a:pt x="87" y="112"/>
                    <a:pt x="57" y="112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6"/>
                    <a:pt x="26" y="0"/>
                    <a:pt x="57" y="0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6" y="32"/>
                  </a:cubicBezTo>
                  <a:cubicBezTo>
                    <a:pt x="43" y="33"/>
                    <a:pt x="33" y="43"/>
                    <a:pt x="33" y="57"/>
                  </a:cubicBezTo>
                  <a:cubicBezTo>
                    <a:pt x="33" y="70"/>
                    <a:pt x="44" y="80"/>
                    <a:pt x="57" y="80"/>
                  </a:cubicBezTo>
                  <a:cubicBezTo>
                    <a:pt x="70" y="80"/>
                    <a:pt x="81" y="69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id="{981F82D1-14F4-D8EC-04E8-CAD9B5803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1138" y="4000500"/>
              <a:ext cx="139700" cy="139700"/>
            </a:xfrm>
            <a:custGeom>
              <a:avLst/>
              <a:gdLst>
                <a:gd name="T0" fmla="*/ 56 w 113"/>
                <a:gd name="T1" fmla="*/ 112 h 112"/>
                <a:gd name="T2" fmla="*/ 0 w 113"/>
                <a:gd name="T3" fmla="*/ 56 h 112"/>
                <a:gd name="T4" fmla="*/ 57 w 113"/>
                <a:gd name="T5" fmla="*/ 0 h 112"/>
                <a:gd name="T6" fmla="*/ 113 w 113"/>
                <a:gd name="T7" fmla="*/ 57 h 112"/>
                <a:gd name="T8" fmla="*/ 56 w 113"/>
                <a:gd name="T9" fmla="*/ 112 h 112"/>
                <a:gd name="T10" fmla="*/ 80 w 113"/>
                <a:gd name="T11" fmla="*/ 56 h 112"/>
                <a:gd name="T12" fmla="*/ 57 w 113"/>
                <a:gd name="T13" fmla="*/ 32 h 112"/>
                <a:gd name="T14" fmla="*/ 33 w 113"/>
                <a:gd name="T15" fmla="*/ 56 h 112"/>
                <a:gd name="T16" fmla="*/ 57 w 113"/>
                <a:gd name="T17" fmla="*/ 80 h 112"/>
                <a:gd name="T18" fmla="*/ 80 w 113"/>
                <a:gd name="T1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1" y="25"/>
                    <a:pt x="26" y="0"/>
                    <a:pt x="57" y="0"/>
                  </a:cubicBezTo>
                  <a:cubicBezTo>
                    <a:pt x="88" y="1"/>
                    <a:pt x="113" y="26"/>
                    <a:pt x="113" y="57"/>
                  </a:cubicBezTo>
                  <a:cubicBezTo>
                    <a:pt x="113" y="88"/>
                    <a:pt x="87" y="112"/>
                    <a:pt x="56" y="112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7" y="32"/>
                  </a:cubicBezTo>
                  <a:cubicBezTo>
                    <a:pt x="44" y="32"/>
                    <a:pt x="33" y="43"/>
                    <a:pt x="33" y="56"/>
                  </a:cubicBezTo>
                  <a:cubicBezTo>
                    <a:pt x="33" y="69"/>
                    <a:pt x="43" y="80"/>
                    <a:pt x="57" y="80"/>
                  </a:cubicBezTo>
                  <a:cubicBezTo>
                    <a:pt x="70" y="80"/>
                    <a:pt x="80" y="70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F5A11CE5-624A-A0FD-0F86-BA86FA4CA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500" y="3979863"/>
              <a:ext cx="319088" cy="319087"/>
            </a:xfrm>
            <a:custGeom>
              <a:avLst/>
              <a:gdLst>
                <a:gd name="T0" fmla="*/ 127 w 256"/>
                <a:gd name="T1" fmla="*/ 256 h 256"/>
                <a:gd name="T2" fmla="*/ 0 w 256"/>
                <a:gd name="T3" fmla="*/ 127 h 256"/>
                <a:gd name="T4" fmla="*/ 128 w 256"/>
                <a:gd name="T5" fmla="*/ 0 h 256"/>
                <a:gd name="T6" fmla="*/ 256 w 256"/>
                <a:gd name="T7" fmla="*/ 129 h 256"/>
                <a:gd name="T8" fmla="*/ 127 w 256"/>
                <a:gd name="T9" fmla="*/ 256 h 256"/>
                <a:gd name="T10" fmla="*/ 224 w 256"/>
                <a:gd name="T11" fmla="*/ 128 h 256"/>
                <a:gd name="T12" fmla="*/ 128 w 256"/>
                <a:gd name="T13" fmla="*/ 32 h 256"/>
                <a:gd name="T14" fmla="*/ 32 w 256"/>
                <a:gd name="T15" fmla="*/ 128 h 256"/>
                <a:gd name="T16" fmla="*/ 127 w 256"/>
                <a:gd name="T17" fmla="*/ 224 h 256"/>
                <a:gd name="T18" fmla="*/ 224 w 256"/>
                <a:gd name="T1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7" y="256"/>
                  </a:moveTo>
                  <a:cubicBezTo>
                    <a:pt x="56" y="256"/>
                    <a:pt x="0" y="199"/>
                    <a:pt x="0" y="127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1"/>
                    <a:pt x="256" y="58"/>
                    <a:pt x="256" y="129"/>
                  </a:cubicBezTo>
                  <a:cubicBezTo>
                    <a:pt x="255" y="200"/>
                    <a:pt x="198" y="256"/>
                    <a:pt x="127" y="256"/>
                  </a:cubicBezTo>
                  <a:close/>
                  <a:moveTo>
                    <a:pt x="224" y="128"/>
                  </a:moveTo>
                  <a:cubicBezTo>
                    <a:pt x="224" y="76"/>
                    <a:pt x="181" y="33"/>
                    <a:pt x="128" y="32"/>
                  </a:cubicBezTo>
                  <a:cubicBezTo>
                    <a:pt x="76" y="32"/>
                    <a:pt x="32" y="75"/>
                    <a:pt x="32" y="128"/>
                  </a:cubicBezTo>
                  <a:cubicBezTo>
                    <a:pt x="31" y="180"/>
                    <a:pt x="75" y="224"/>
                    <a:pt x="127" y="224"/>
                  </a:cubicBezTo>
                  <a:cubicBezTo>
                    <a:pt x="180" y="225"/>
                    <a:pt x="224" y="181"/>
                    <a:pt x="224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7">
              <a:extLst>
                <a:ext uri="{FF2B5EF4-FFF2-40B4-BE49-F238E27FC236}">
                  <a16:creationId xmlns:a16="http://schemas.microsoft.com/office/drawing/2014/main" id="{EF6A5638-7B8F-42A2-1357-4CEB9073FFFA}"/>
                </a:ext>
              </a:extLst>
            </p:cNvPr>
            <p:cNvSpPr/>
            <p:nvPr/>
          </p:nvSpPr>
          <p:spPr bwMode="auto">
            <a:xfrm>
              <a:off x="8761413" y="4283075"/>
              <a:ext cx="347663" cy="373062"/>
            </a:xfrm>
            <a:custGeom>
              <a:avLst/>
              <a:gdLst>
                <a:gd name="T0" fmla="*/ 159 w 279"/>
                <a:gd name="T1" fmla="*/ 300 h 300"/>
                <a:gd name="T2" fmla="*/ 1 w 279"/>
                <a:gd name="T3" fmla="*/ 154 h 300"/>
                <a:gd name="T4" fmla="*/ 103 w 279"/>
                <a:gd name="T5" fmla="*/ 18 h 300"/>
                <a:gd name="T6" fmla="*/ 264 w 279"/>
                <a:gd name="T7" fmla="*/ 74 h 300"/>
                <a:gd name="T8" fmla="*/ 265 w 279"/>
                <a:gd name="T9" fmla="*/ 95 h 300"/>
                <a:gd name="T10" fmla="*/ 248 w 279"/>
                <a:gd name="T11" fmla="*/ 100 h 300"/>
                <a:gd name="T12" fmla="*/ 237 w 279"/>
                <a:gd name="T13" fmla="*/ 92 h 300"/>
                <a:gd name="T14" fmla="*/ 70 w 279"/>
                <a:gd name="T15" fmla="*/ 74 h 300"/>
                <a:gd name="T16" fmla="*/ 40 w 279"/>
                <a:gd name="T17" fmla="*/ 192 h 300"/>
                <a:gd name="T18" fmla="*/ 135 w 279"/>
                <a:gd name="T19" fmla="*/ 267 h 300"/>
                <a:gd name="T20" fmla="*/ 247 w 279"/>
                <a:gd name="T21" fmla="*/ 203 h 300"/>
                <a:gd name="T22" fmla="*/ 265 w 279"/>
                <a:gd name="T23" fmla="*/ 192 h 300"/>
                <a:gd name="T24" fmla="*/ 278 w 279"/>
                <a:gd name="T25" fmla="*/ 204 h 300"/>
                <a:gd name="T26" fmla="*/ 276 w 279"/>
                <a:gd name="T27" fmla="*/ 217 h 300"/>
                <a:gd name="T28" fmla="*/ 159 w 279"/>
                <a:gd name="T2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300">
                  <a:moveTo>
                    <a:pt x="159" y="300"/>
                  </a:moveTo>
                  <a:cubicBezTo>
                    <a:pt x="65" y="300"/>
                    <a:pt x="0" y="234"/>
                    <a:pt x="1" y="154"/>
                  </a:cubicBezTo>
                  <a:cubicBezTo>
                    <a:pt x="2" y="92"/>
                    <a:pt x="44" y="36"/>
                    <a:pt x="103" y="18"/>
                  </a:cubicBezTo>
                  <a:cubicBezTo>
                    <a:pt x="163" y="0"/>
                    <a:pt x="229" y="23"/>
                    <a:pt x="264" y="74"/>
                  </a:cubicBezTo>
                  <a:cubicBezTo>
                    <a:pt x="269" y="82"/>
                    <a:pt x="270" y="88"/>
                    <a:pt x="265" y="95"/>
                  </a:cubicBezTo>
                  <a:cubicBezTo>
                    <a:pt x="260" y="101"/>
                    <a:pt x="254" y="102"/>
                    <a:pt x="248" y="100"/>
                  </a:cubicBezTo>
                  <a:cubicBezTo>
                    <a:pt x="244" y="98"/>
                    <a:pt x="240" y="95"/>
                    <a:pt x="237" y="92"/>
                  </a:cubicBezTo>
                  <a:cubicBezTo>
                    <a:pt x="196" y="36"/>
                    <a:pt x="120" y="28"/>
                    <a:pt x="70" y="74"/>
                  </a:cubicBezTo>
                  <a:cubicBezTo>
                    <a:pt x="36" y="107"/>
                    <a:pt x="25" y="147"/>
                    <a:pt x="40" y="192"/>
                  </a:cubicBezTo>
                  <a:cubicBezTo>
                    <a:pt x="55" y="236"/>
                    <a:pt x="88" y="262"/>
                    <a:pt x="135" y="267"/>
                  </a:cubicBezTo>
                  <a:cubicBezTo>
                    <a:pt x="184" y="272"/>
                    <a:pt x="225" y="248"/>
                    <a:pt x="247" y="203"/>
                  </a:cubicBezTo>
                  <a:cubicBezTo>
                    <a:pt x="251" y="195"/>
                    <a:pt x="256" y="191"/>
                    <a:pt x="265" y="192"/>
                  </a:cubicBezTo>
                  <a:cubicBezTo>
                    <a:pt x="273" y="192"/>
                    <a:pt x="277" y="197"/>
                    <a:pt x="278" y="204"/>
                  </a:cubicBezTo>
                  <a:cubicBezTo>
                    <a:pt x="279" y="208"/>
                    <a:pt x="278" y="213"/>
                    <a:pt x="276" y="217"/>
                  </a:cubicBezTo>
                  <a:cubicBezTo>
                    <a:pt x="249" y="271"/>
                    <a:pt x="205" y="298"/>
                    <a:pt x="159" y="3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8">
              <a:extLst>
                <a:ext uri="{FF2B5EF4-FFF2-40B4-BE49-F238E27FC236}">
                  <a16:creationId xmlns:a16="http://schemas.microsoft.com/office/drawing/2014/main" id="{265D4DB7-6777-3B96-E646-CC5D50B180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5075" y="4389438"/>
              <a:ext cx="176213" cy="177800"/>
            </a:xfrm>
            <a:custGeom>
              <a:avLst/>
              <a:gdLst>
                <a:gd name="T0" fmla="*/ 71 w 142"/>
                <a:gd name="T1" fmla="*/ 0 h 143"/>
                <a:gd name="T2" fmla="*/ 142 w 142"/>
                <a:gd name="T3" fmla="*/ 71 h 143"/>
                <a:gd name="T4" fmla="*/ 70 w 142"/>
                <a:gd name="T5" fmla="*/ 142 h 143"/>
                <a:gd name="T6" fmla="*/ 0 w 142"/>
                <a:gd name="T7" fmla="*/ 70 h 143"/>
                <a:gd name="T8" fmla="*/ 71 w 142"/>
                <a:gd name="T9" fmla="*/ 0 h 143"/>
                <a:gd name="T10" fmla="*/ 32 w 142"/>
                <a:gd name="T11" fmla="*/ 71 h 143"/>
                <a:gd name="T12" fmla="*/ 71 w 142"/>
                <a:gd name="T13" fmla="*/ 110 h 143"/>
                <a:gd name="T14" fmla="*/ 109 w 142"/>
                <a:gd name="T15" fmla="*/ 71 h 143"/>
                <a:gd name="T16" fmla="*/ 71 w 142"/>
                <a:gd name="T17" fmla="*/ 33 h 143"/>
                <a:gd name="T18" fmla="*/ 32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cubicBezTo>
                    <a:pt x="110" y="1"/>
                    <a:pt x="142" y="32"/>
                    <a:pt x="142" y="71"/>
                  </a:cubicBezTo>
                  <a:cubicBezTo>
                    <a:pt x="141" y="111"/>
                    <a:pt x="109" y="143"/>
                    <a:pt x="70" y="142"/>
                  </a:cubicBezTo>
                  <a:cubicBezTo>
                    <a:pt x="30" y="142"/>
                    <a:pt x="0" y="110"/>
                    <a:pt x="0" y="70"/>
                  </a:cubicBezTo>
                  <a:cubicBezTo>
                    <a:pt x="0" y="31"/>
                    <a:pt x="32" y="0"/>
                    <a:pt x="71" y="0"/>
                  </a:cubicBezTo>
                  <a:close/>
                  <a:moveTo>
                    <a:pt x="32" y="71"/>
                  </a:moveTo>
                  <a:cubicBezTo>
                    <a:pt x="32" y="93"/>
                    <a:pt x="50" y="110"/>
                    <a:pt x="71" y="110"/>
                  </a:cubicBezTo>
                  <a:cubicBezTo>
                    <a:pt x="92" y="110"/>
                    <a:pt x="109" y="92"/>
                    <a:pt x="109" y="71"/>
                  </a:cubicBezTo>
                  <a:cubicBezTo>
                    <a:pt x="109" y="50"/>
                    <a:pt x="92" y="33"/>
                    <a:pt x="71" y="33"/>
                  </a:cubicBezTo>
                  <a:cubicBezTo>
                    <a:pt x="49" y="32"/>
                    <a:pt x="32" y="49"/>
                    <a:pt x="32" y="7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9">
              <a:extLst>
                <a:ext uri="{FF2B5EF4-FFF2-40B4-BE49-F238E27FC236}">
                  <a16:creationId xmlns:a16="http://schemas.microsoft.com/office/drawing/2014/main" id="{5A43D86A-3838-4557-CE46-9FDCFB1FD9FC}"/>
                </a:ext>
              </a:extLst>
            </p:cNvPr>
            <p:cNvSpPr/>
            <p:nvPr/>
          </p:nvSpPr>
          <p:spPr bwMode="auto">
            <a:xfrm>
              <a:off x="9080500" y="4443413"/>
              <a:ext cx="39688" cy="39687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Oval 60">
              <a:extLst>
                <a:ext uri="{FF2B5EF4-FFF2-40B4-BE49-F238E27FC236}">
                  <a16:creationId xmlns:a16="http://schemas.microsoft.com/office/drawing/2014/main" id="{F4443874-E1B3-5CCA-724C-F2591BE46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2363" y="4297363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1">
              <a:extLst>
                <a:ext uri="{FF2B5EF4-FFF2-40B4-BE49-F238E27FC236}">
                  <a16:creationId xmlns:a16="http://schemas.microsoft.com/office/drawing/2014/main" id="{6F5D1026-799F-0B10-E25C-FAC1EDE622FB}"/>
                </a:ext>
              </a:extLst>
            </p:cNvPr>
            <p:cNvSpPr/>
            <p:nvPr/>
          </p:nvSpPr>
          <p:spPr bwMode="auto">
            <a:xfrm>
              <a:off x="8583613" y="4179888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7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6"/>
                    <a:pt x="26" y="32"/>
                    <a:pt x="17" y="32"/>
                  </a:cubicBezTo>
                  <a:cubicBezTo>
                    <a:pt x="8" y="32"/>
                    <a:pt x="1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Oval 62">
              <a:extLst>
                <a:ext uri="{FF2B5EF4-FFF2-40B4-BE49-F238E27FC236}">
                  <a16:creationId xmlns:a16="http://schemas.microsoft.com/office/drawing/2014/main" id="{C3DB515F-334A-35BB-3B5F-10B220F73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0763" y="4138613"/>
              <a:ext cx="41275" cy="39687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3">
              <a:extLst>
                <a:ext uri="{FF2B5EF4-FFF2-40B4-BE49-F238E27FC236}">
                  <a16:creationId xmlns:a16="http://schemas.microsoft.com/office/drawing/2014/main" id="{C83C5F9A-355B-7EB0-CC65-86216F42EEAA}"/>
                </a:ext>
              </a:extLst>
            </p:cNvPr>
            <p:cNvSpPr/>
            <p:nvPr/>
          </p:nvSpPr>
          <p:spPr bwMode="auto">
            <a:xfrm>
              <a:off x="8618538" y="4071938"/>
              <a:ext cx="41275" cy="39687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6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5"/>
                    <a:pt x="26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4">
              <a:extLst>
                <a:ext uri="{FF2B5EF4-FFF2-40B4-BE49-F238E27FC236}">
                  <a16:creationId xmlns:a16="http://schemas.microsoft.com/office/drawing/2014/main" id="{23042740-24DC-EE1E-66F4-0544415E4E65}"/>
                </a:ext>
              </a:extLst>
            </p:cNvPr>
            <p:cNvSpPr/>
            <p:nvPr/>
          </p:nvSpPr>
          <p:spPr bwMode="auto">
            <a:xfrm>
              <a:off x="8528050" y="4138613"/>
              <a:ext cx="39688" cy="39687"/>
            </a:xfrm>
            <a:custGeom>
              <a:avLst/>
              <a:gdLst>
                <a:gd name="T0" fmla="*/ 32 w 32"/>
                <a:gd name="T1" fmla="*/ 16 h 32"/>
                <a:gd name="T2" fmla="*/ 16 w 32"/>
                <a:gd name="T3" fmla="*/ 32 h 32"/>
                <a:gd name="T4" fmla="*/ 0 w 32"/>
                <a:gd name="T5" fmla="*/ 16 h 32"/>
                <a:gd name="T6" fmla="*/ 16 w 32"/>
                <a:gd name="T7" fmla="*/ 0 h 32"/>
                <a:gd name="T8" fmla="*/ 32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5">
              <a:extLst>
                <a:ext uri="{FF2B5EF4-FFF2-40B4-BE49-F238E27FC236}">
                  <a16:creationId xmlns:a16="http://schemas.microsoft.com/office/drawing/2014/main" id="{CFEE0B24-290B-AA92-4242-1A6A9EF60055}"/>
                </a:ext>
              </a:extLst>
            </p:cNvPr>
            <p:cNvSpPr/>
            <p:nvPr/>
          </p:nvSpPr>
          <p:spPr bwMode="auto">
            <a:xfrm>
              <a:off x="8548688" y="4071938"/>
              <a:ext cx="39688" cy="39687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6"/>
                    <a:pt x="32" y="15"/>
                  </a:cubicBezTo>
                  <a:cubicBezTo>
                    <a:pt x="32" y="25"/>
                    <a:pt x="25" y="31"/>
                    <a:pt x="16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49" name="Grupo 148">
            <a:extLst>
              <a:ext uri="{FF2B5EF4-FFF2-40B4-BE49-F238E27FC236}">
                <a16:creationId xmlns:a16="http://schemas.microsoft.com/office/drawing/2014/main" id="{D1ED6884-A23C-1F71-6CDB-456F15880015}"/>
              </a:ext>
            </a:extLst>
          </p:cNvPr>
          <p:cNvGrpSpPr/>
          <p:nvPr/>
        </p:nvGrpSpPr>
        <p:grpSpPr>
          <a:xfrm>
            <a:off x="4587876" y="1930401"/>
            <a:ext cx="3168650" cy="3698874"/>
            <a:chOff x="4587876" y="1930401"/>
            <a:chExt cx="3168650" cy="3698874"/>
          </a:xfrm>
        </p:grpSpPr>
        <p:sp>
          <p:nvSpPr>
            <p:cNvPr id="86" name="Freeform 69">
              <a:extLst>
                <a:ext uri="{FF2B5EF4-FFF2-40B4-BE49-F238E27FC236}">
                  <a16:creationId xmlns:a16="http://schemas.microsoft.com/office/drawing/2014/main" id="{4008B39A-0C9A-A57C-9804-DB68D0173096}"/>
                </a:ext>
              </a:extLst>
            </p:cNvPr>
            <p:cNvSpPr/>
            <p:nvPr/>
          </p:nvSpPr>
          <p:spPr bwMode="auto">
            <a:xfrm>
              <a:off x="6324601" y="3441700"/>
              <a:ext cx="1431925" cy="2187575"/>
            </a:xfrm>
            <a:custGeom>
              <a:avLst/>
              <a:gdLst>
                <a:gd name="T0" fmla="*/ 361 w 404"/>
                <a:gd name="T1" fmla="*/ 124 h 618"/>
                <a:gd name="T2" fmla="*/ 348 w 404"/>
                <a:gd name="T3" fmla="*/ 172 h 618"/>
                <a:gd name="T4" fmla="*/ 357 w 404"/>
                <a:gd name="T5" fmla="*/ 194 h 618"/>
                <a:gd name="T6" fmla="*/ 396 w 404"/>
                <a:gd name="T7" fmla="*/ 214 h 618"/>
                <a:gd name="T8" fmla="*/ 356 w 404"/>
                <a:gd name="T9" fmla="*/ 266 h 618"/>
                <a:gd name="T10" fmla="*/ 386 w 404"/>
                <a:gd name="T11" fmla="*/ 306 h 618"/>
                <a:gd name="T12" fmla="*/ 348 w 404"/>
                <a:gd name="T13" fmla="*/ 366 h 618"/>
                <a:gd name="T14" fmla="*/ 346 w 404"/>
                <a:gd name="T15" fmla="*/ 385 h 618"/>
                <a:gd name="T16" fmla="*/ 306 w 404"/>
                <a:gd name="T17" fmla="*/ 448 h 618"/>
                <a:gd name="T18" fmla="*/ 271 w 404"/>
                <a:gd name="T19" fmla="*/ 455 h 618"/>
                <a:gd name="T20" fmla="*/ 273 w 404"/>
                <a:gd name="T21" fmla="*/ 523 h 618"/>
                <a:gd name="T22" fmla="*/ 211 w 404"/>
                <a:gd name="T23" fmla="*/ 519 h 618"/>
                <a:gd name="T24" fmla="*/ 207 w 404"/>
                <a:gd name="T25" fmla="*/ 576 h 618"/>
                <a:gd name="T26" fmla="*/ 154 w 404"/>
                <a:gd name="T27" fmla="*/ 579 h 618"/>
                <a:gd name="T28" fmla="*/ 121 w 404"/>
                <a:gd name="T29" fmla="*/ 554 h 618"/>
                <a:gd name="T30" fmla="*/ 110 w 404"/>
                <a:gd name="T31" fmla="*/ 585 h 618"/>
                <a:gd name="T32" fmla="*/ 50 w 404"/>
                <a:gd name="T33" fmla="*/ 617 h 618"/>
                <a:gd name="T34" fmla="*/ 5 w 404"/>
                <a:gd name="T35" fmla="*/ 571 h 618"/>
                <a:gd name="T36" fmla="*/ 31 w 404"/>
                <a:gd name="T37" fmla="*/ 553 h 618"/>
                <a:gd name="T38" fmla="*/ 75 w 404"/>
                <a:gd name="T39" fmla="*/ 597 h 618"/>
                <a:gd name="T40" fmla="*/ 103 w 404"/>
                <a:gd name="T41" fmla="*/ 546 h 618"/>
                <a:gd name="T42" fmla="*/ 162 w 404"/>
                <a:gd name="T43" fmla="*/ 560 h 618"/>
                <a:gd name="T44" fmla="*/ 201 w 404"/>
                <a:gd name="T45" fmla="*/ 501 h 618"/>
                <a:gd name="T46" fmla="*/ 254 w 404"/>
                <a:gd name="T47" fmla="*/ 505 h 618"/>
                <a:gd name="T48" fmla="*/ 264 w 404"/>
                <a:gd name="T49" fmla="*/ 485 h 618"/>
                <a:gd name="T50" fmla="*/ 298 w 404"/>
                <a:gd name="T51" fmla="*/ 428 h 618"/>
                <a:gd name="T52" fmla="*/ 334 w 404"/>
                <a:gd name="T53" fmla="*/ 417 h 618"/>
                <a:gd name="T54" fmla="*/ 309 w 404"/>
                <a:gd name="T55" fmla="*/ 367 h 618"/>
                <a:gd name="T56" fmla="*/ 345 w 404"/>
                <a:gd name="T57" fmla="*/ 343 h 618"/>
                <a:gd name="T58" fmla="*/ 354 w 404"/>
                <a:gd name="T59" fmla="*/ 298 h 618"/>
                <a:gd name="T60" fmla="*/ 372 w 404"/>
                <a:gd name="T61" fmla="*/ 232 h 618"/>
                <a:gd name="T62" fmla="*/ 347 w 404"/>
                <a:gd name="T63" fmla="*/ 213 h 618"/>
                <a:gd name="T64" fmla="*/ 333 w 404"/>
                <a:gd name="T65" fmla="*/ 307 h 618"/>
                <a:gd name="T66" fmla="*/ 310 w 404"/>
                <a:gd name="T67" fmla="*/ 295 h 618"/>
                <a:gd name="T68" fmla="*/ 258 w 404"/>
                <a:gd name="T69" fmla="*/ 103 h 618"/>
                <a:gd name="T70" fmla="*/ 286 w 404"/>
                <a:gd name="T71" fmla="*/ 101 h 618"/>
                <a:gd name="T72" fmla="*/ 320 w 404"/>
                <a:gd name="T73" fmla="*/ 150 h 618"/>
                <a:gd name="T74" fmla="*/ 343 w 404"/>
                <a:gd name="T75" fmla="*/ 136 h 618"/>
                <a:gd name="T76" fmla="*/ 293 w 404"/>
                <a:gd name="T77" fmla="*/ 119 h 618"/>
                <a:gd name="T78" fmla="*/ 297 w 404"/>
                <a:gd name="T79" fmla="*/ 69 h 618"/>
                <a:gd name="T80" fmla="*/ 245 w 404"/>
                <a:gd name="T81" fmla="*/ 44 h 618"/>
                <a:gd name="T82" fmla="*/ 249 w 404"/>
                <a:gd name="T83" fmla="*/ 3 h 618"/>
                <a:gd name="T84" fmla="*/ 290 w 404"/>
                <a:gd name="T85" fmla="*/ 42 h 618"/>
                <a:gd name="T86" fmla="*/ 318 w 404"/>
                <a:gd name="T87" fmla="*/ 90 h 618"/>
                <a:gd name="T88" fmla="*/ 328 w 404"/>
                <a:gd name="T89" fmla="*/ 10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3" h="618">
                  <a:moveTo>
                    <a:pt x="361" y="121"/>
                  </a:moveTo>
                  <a:cubicBezTo>
                    <a:pt x="361" y="122"/>
                    <a:pt x="361" y="123"/>
                    <a:pt x="361" y="124"/>
                  </a:cubicBezTo>
                  <a:cubicBezTo>
                    <a:pt x="365" y="133"/>
                    <a:pt x="362" y="142"/>
                    <a:pt x="361" y="151"/>
                  </a:cubicBezTo>
                  <a:cubicBezTo>
                    <a:pt x="359" y="159"/>
                    <a:pt x="354" y="166"/>
                    <a:pt x="348" y="172"/>
                  </a:cubicBezTo>
                  <a:cubicBezTo>
                    <a:pt x="343" y="176"/>
                    <a:pt x="342" y="182"/>
                    <a:pt x="344" y="188"/>
                  </a:cubicBezTo>
                  <a:cubicBezTo>
                    <a:pt x="347" y="194"/>
                    <a:pt x="352" y="195"/>
                    <a:pt x="357" y="194"/>
                  </a:cubicBezTo>
                  <a:cubicBezTo>
                    <a:pt x="368" y="193"/>
                    <a:pt x="377" y="197"/>
                    <a:pt x="386" y="199"/>
                  </a:cubicBezTo>
                  <a:cubicBezTo>
                    <a:pt x="391" y="203"/>
                    <a:pt x="394" y="208"/>
                    <a:pt x="396" y="214"/>
                  </a:cubicBezTo>
                  <a:cubicBezTo>
                    <a:pt x="404" y="233"/>
                    <a:pt x="393" y="252"/>
                    <a:pt x="372" y="256"/>
                  </a:cubicBezTo>
                  <a:cubicBezTo>
                    <a:pt x="365" y="258"/>
                    <a:pt x="358" y="257"/>
                    <a:pt x="356" y="266"/>
                  </a:cubicBezTo>
                  <a:cubicBezTo>
                    <a:pt x="355" y="273"/>
                    <a:pt x="361" y="276"/>
                    <a:pt x="366" y="279"/>
                  </a:cubicBezTo>
                  <a:cubicBezTo>
                    <a:pt x="375" y="286"/>
                    <a:pt x="381" y="296"/>
                    <a:pt x="386" y="306"/>
                  </a:cubicBezTo>
                  <a:cubicBezTo>
                    <a:pt x="397" y="331"/>
                    <a:pt x="386" y="349"/>
                    <a:pt x="361" y="362"/>
                  </a:cubicBezTo>
                  <a:cubicBezTo>
                    <a:pt x="357" y="364"/>
                    <a:pt x="352" y="364"/>
                    <a:pt x="348" y="366"/>
                  </a:cubicBezTo>
                  <a:cubicBezTo>
                    <a:pt x="342" y="367"/>
                    <a:pt x="335" y="368"/>
                    <a:pt x="334" y="375"/>
                  </a:cubicBezTo>
                  <a:cubicBezTo>
                    <a:pt x="333" y="383"/>
                    <a:pt x="343" y="380"/>
                    <a:pt x="346" y="385"/>
                  </a:cubicBezTo>
                  <a:cubicBezTo>
                    <a:pt x="349" y="386"/>
                    <a:pt x="351" y="389"/>
                    <a:pt x="352" y="391"/>
                  </a:cubicBezTo>
                  <a:cubicBezTo>
                    <a:pt x="364" y="429"/>
                    <a:pt x="346" y="452"/>
                    <a:pt x="306" y="448"/>
                  </a:cubicBezTo>
                  <a:cubicBezTo>
                    <a:pt x="300" y="447"/>
                    <a:pt x="293" y="446"/>
                    <a:pt x="287" y="445"/>
                  </a:cubicBezTo>
                  <a:cubicBezTo>
                    <a:pt x="279" y="444"/>
                    <a:pt x="274" y="448"/>
                    <a:pt x="271" y="455"/>
                  </a:cubicBezTo>
                  <a:cubicBezTo>
                    <a:pt x="268" y="461"/>
                    <a:pt x="272" y="465"/>
                    <a:pt x="278" y="469"/>
                  </a:cubicBezTo>
                  <a:cubicBezTo>
                    <a:pt x="304" y="487"/>
                    <a:pt x="302" y="507"/>
                    <a:pt x="273" y="523"/>
                  </a:cubicBezTo>
                  <a:cubicBezTo>
                    <a:pt x="258" y="525"/>
                    <a:pt x="244" y="524"/>
                    <a:pt x="231" y="516"/>
                  </a:cubicBezTo>
                  <a:cubicBezTo>
                    <a:pt x="224" y="513"/>
                    <a:pt x="217" y="512"/>
                    <a:pt x="211" y="519"/>
                  </a:cubicBezTo>
                  <a:cubicBezTo>
                    <a:pt x="206" y="524"/>
                    <a:pt x="206" y="531"/>
                    <a:pt x="210" y="537"/>
                  </a:cubicBezTo>
                  <a:cubicBezTo>
                    <a:pt x="220" y="551"/>
                    <a:pt x="219" y="564"/>
                    <a:pt x="207" y="576"/>
                  </a:cubicBezTo>
                  <a:cubicBezTo>
                    <a:pt x="194" y="588"/>
                    <a:pt x="171" y="589"/>
                    <a:pt x="154" y="579"/>
                  </a:cubicBezTo>
                  <a:cubicBezTo>
                    <a:pt x="154" y="579"/>
                    <a:pt x="154" y="579"/>
                    <a:pt x="154" y="579"/>
                  </a:cubicBezTo>
                  <a:cubicBezTo>
                    <a:pt x="149" y="575"/>
                    <a:pt x="144" y="571"/>
                    <a:pt x="141" y="564"/>
                  </a:cubicBezTo>
                  <a:cubicBezTo>
                    <a:pt x="138" y="555"/>
                    <a:pt x="130" y="552"/>
                    <a:pt x="121" y="554"/>
                  </a:cubicBezTo>
                  <a:cubicBezTo>
                    <a:pt x="111" y="556"/>
                    <a:pt x="110" y="565"/>
                    <a:pt x="110" y="573"/>
                  </a:cubicBezTo>
                  <a:cubicBezTo>
                    <a:pt x="109" y="577"/>
                    <a:pt x="110" y="581"/>
                    <a:pt x="110" y="585"/>
                  </a:cubicBezTo>
                  <a:cubicBezTo>
                    <a:pt x="110" y="606"/>
                    <a:pt x="100" y="617"/>
                    <a:pt x="78" y="617"/>
                  </a:cubicBezTo>
                  <a:cubicBezTo>
                    <a:pt x="69" y="618"/>
                    <a:pt x="59" y="618"/>
                    <a:pt x="50" y="617"/>
                  </a:cubicBezTo>
                  <a:cubicBezTo>
                    <a:pt x="40" y="612"/>
                    <a:pt x="35" y="604"/>
                    <a:pt x="32" y="595"/>
                  </a:cubicBezTo>
                  <a:cubicBezTo>
                    <a:pt x="28" y="581"/>
                    <a:pt x="21" y="571"/>
                    <a:pt x="5" y="571"/>
                  </a:cubicBezTo>
                  <a:cubicBezTo>
                    <a:pt x="3" y="571"/>
                    <a:pt x="1" y="568"/>
                    <a:pt x="0" y="566"/>
                  </a:cubicBezTo>
                  <a:cubicBezTo>
                    <a:pt x="5" y="548"/>
                    <a:pt x="16" y="546"/>
                    <a:pt x="31" y="553"/>
                  </a:cubicBezTo>
                  <a:cubicBezTo>
                    <a:pt x="43" y="559"/>
                    <a:pt x="49" y="570"/>
                    <a:pt x="53" y="583"/>
                  </a:cubicBezTo>
                  <a:cubicBezTo>
                    <a:pt x="56" y="594"/>
                    <a:pt x="63" y="600"/>
                    <a:pt x="75" y="597"/>
                  </a:cubicBezTo>
                  <a:cubicBezTo>
                    <a:pt x="86" y="596"/>
                    <a:pt x="92" y="588"/>
                    <a:pt x="93" y="577"/>
                  </a:cubicBezTo>
                  <a:cubicBezTo>
                    <a:pt x="93" y="566"/>
                    <a:pt x="93" y="554"/>
                    <a:pt x="103" y="546"/>
                  </a:cubicBezTo>
                  <a:cubicBezTo>
                    <a:pt x="117" y="535"/>
                    <a:pt x="132" y="531"/>
                    <a:pt x="147" y="545"/>
                  </a:cubicBezTo>
                  <a:cubicBezTo>
                    <a:pt x="154" y="548"/>
                    <a:pt x="157" y="555"/>
                    <a:pt x="162" y="560"/>
                  </a:cubicBezTo>
                  <a:cubicBezTo>
                    <a:pt x="175" y="572"/>
                    <a:pt x="191" y="567"/>
                    <a:pt x="196" y="550"/>
                  </a:cubicBezTo>
                  <a:cubicBezTo>
                    <a:pt x="188" y="533"/>
                    <a:pt x="189" y="516"/>
                    <a:pt x="201" y="501"/>
                  </a:cubicBezTo>
                  <a:cubicBezTo>
                    <a:pt x="213" y="493"/>
                    <a:pt x="225" y="495"/>
                    <a:pt x="237" y="499"/>
                  </a:cubicBezTo>
                  <a:cubicBezTo>
                    <a:pt x="243" y="502"/>
                    <a:pt x="248" y="505"/>
                    <a:pt x="254" y="505"/>
                  </a:cubicBezTo>
                  <a:cubicBezTo>
                    <a:pt x="260" y="506"/>
                    <a:pt x="267" y="506"/>
                    <a:pt x="271" y="499"/>
                  </a:cubicBezTo>
                  <a:cubicBezTo>
                    <a:pt x="276" y="492"/>
                    <a:pt x="268" y="489"/>
                    <a:pt x="264" y="485"/>
                  </a:cubicBezTo>
                  <a:cubicBezTo>
                    <a:pt x="248" y="473"/>
                    <a:pt x="253" y="458"/>
                    <a:pt x="258" y="443"/>
                  </a:cubicBezTo>
                  <a:cubicBezTo>
                    <a:pt x="267" y="426"/>
                    <a:pt x="284" y="431"/>
                    <a:pt x="298" y="428"/>
                  </a:cubicBezTo>
                  <a:cubicBezTo>
                    <a:pt x="303" y="427"/>
                    <a:pt x="308" y="430"/>
                    <a:pt x="314" y="430"/>
                  </a:cubicBezTo>
                  <a:cubicBezTo>
                    <a:pt x="323" y="430"/>
                    <a:pt x="330" y="426"/>
                    <a:pt x="334" y="417"/>
                  </a:cubicBezTo>
                  <a:cubicBezTo>
                    <a:pt x="337" y="409"/>
                    <a:pt x="331" y="404"/>
                    <a:pt x="325" y="399"/>
                  </a:cubicBezTo>
                  <a:cubicBezTo>
                    <a:pt x="314" y="391"/>
                    <a:pt x="305" y="382"/>
                    <a:pt x="309" y="367"/>
                  </a:cubicBezTo>
                  <a:cubicBezTo>
                    <a:pt x="310" y="364"/>
                    <a:pt x="312" y="362"/>
                    <a:pt x="314" y="360"/>
                  </a:cubicBezTo>
                  <a:cubicBezTo>
                    <a:pt x="322" y="350"/>
                    <a:pt x="333" y="346"/>
                    <a:pt x="345" y="343"/>
                  </a:cubicBezTo>
                  <a:cubicBezTo>
                    <a:pt x="355" y="341"/>
                    <a:pt x="365" y="339"/>
                    <a:pt x="368" y="327"/>
                  </a:cubicBezTo>
                  <a:cubicBezTo>
                    <a:pt x="370" y="315"/>
                    <a:pt x="365" y="306"/>
                    <a:pt x="354" y="298"/>
                  </a:cubicBezTo>
                  <a:cubicBezTo>
                    <a:pt x="327" y="280"/>
                    <a:pt x="329" y="255"/>
                    <a:pt x="358" y="240"/>
                  </a:cubicBezTo>
                  <a:cubicBezTo>
                    <a:pt x="362" y="237"/>
                    <a:pt x="368" y="236"/>
                    <a:pt x="372" y="232"/>
                  </a:cubicBezTo>
                  <a:cubicBezTo>
                    <a:pt x="377" y="227"/>
                    <a:pt x="378" y="222"/>
                    <a:pt x="372" y="217"/>
                  </a:cubicBezTo>
                  <a:cubicBezTo>
                    <a:pt x="364" y="212"/>
                    <a:pt x="355" y="211"/>
                    <a:pt x="347" y="213"/>
                  </a:cubicBezTo>
                  <a:cubicBezTo>
                    <a:pt x="337" y="216"/>
                    <a:pt x="343" y="225"/>
                    <a:pt x="342" y="230"/>
                  </a:cubicBezTo>
                  <a:cubicBezTo>
                    <a:pt x="340" y="256"/>
                    <a:pt x="336" y="281"/>
                    <a:pt x="333" y="307"/>
                  </a:cubicBezTo>
                  <a:cubicBezTo>
                    <a:pt x="327" y="314"/>
                    <a:pt x="325" y="325"/>
                    <a:pt x="313" y="325"/>
                  </a:cubicBezTo>
                  <a:cubicBezTo>
                    <a:pt x="303" y="316"/>
                    <a:pt x="307" y="305"/>
                    <a:pt x="310" y="295"/>
                  </a:cubicBezTo>
                  <a:cubicBezTo>
                    <a:pt x="324" y="237"/>
                    <a:pt x="316" y="182"/>
                    <a:pt x="281" y="133"/>
                  </a:cubicBezTo>
                  <a:cubicBezTo>
                    <a:pt x="274" y="122"/>
                    <a:pt x="264" y="114"/>
                    <a:pt x="258" y="103"/>
                  </a:cubicBezTo>
                  <a:cubicBezTo>
                    <a:pt x="254" y="98"/>
                    <a:pt x="250" y="93"/>
                    <a:pt x="252" y="85"/>
                  </a:cubicBezTo>
                  <a:cubicBezTo>
                    <a:pt x="266" y="79"/>
                    <a:pt x="279" y="85"/>
                    <a:pt x="286" y="101"/>
                  </a:cubicBezTo>
                  <a:cubicBezTo>
                    <a:pt x="289" y="107"/>
                    <a:pt x="289" y="114"/>
                    <a:pt x="293" y="119"/>
                  </a:cubicBezTo>
                  <a:cubicBezTo>
                    <a:pt x="304" y="128"/>
                    <a:pt x="314" y="137"/>
                    <a:pt x="320" y="150"/>
                  </a:cubicBezTo>
                  <a:cubicBezTo>
                    <a:pt x="322" y="154"/>
                    <a:pt x="324" y="160"/>
                    <a:pt x="330" y="156"/>
                  </a:cubicBezTo>
                  <a:cubicBezTo>
                    <a:pt x="337" y="151"/>
                    <a:pt x="345" y="146"/>
                    <a:pt x="343" y="136"/>
                  </a:cubicBezTo>
                  <a:cubicBezTo>
                    <a:pt x="342" y="129"/>
                    <a:pt x="335" y="129"/>
                    <a:pt x="330" y="131"/>
                  </a:cubicBezTo>
                  <a:cubicBezTo>
                    <a:pt x="315" y="135"/>
                    <a:pt x="303" y="130"/>
                    <a:pt x="293" y="119"/>
                  </a:cubicBezTo>
                  <a:cubicBezTo>
                    <a:pt x="286" y="107"/>
                    <a:pt x="284" y="96"/>
                    <a:pt x="294" y="85"/>
                  </a:cubicBezTo>
                  <a:cubicBezTo>
                    <a:pt x="297" y="81"/>
                    <a:pt x="302" y="75"/>
                    <a:pt x="297" y="69"/>
                  </a:cubicBezTo>
                  <a:cubicBezTo>
                    <a:pt x="293" y="64"/>
                    <a:pt x="288" y="69"/>
                    <a:pt x="283" y="70"/>
                  </a:cubicBezTo>
                  <a:cubicBezTo>
                    <a:pt x="259" y="76"/>
                    <a:pt x="246" y="67"/>
                    <a:pt x="245" y="44"/>
                  </a:cubicBezTo>
                  <a:cubicBezTo>
                    <a:pt x="244" y="32"/>
                    <a:pt x="243" y="20"/>
                    <a:pt x="245" y="8"/>
                  </a:cubicBezTo>
                  <a:cubicBezTo>
                    <a:pt x="246" y="6"/>
                    <a:pt x="247" y="4"/>
                    <a:pt x="249" y="3"/>
                  </a:cubicBezTo>
                  <a:cubicBezTo>
                    <a:pt x="266" y="0"/>
                    <a:pt x="267" y="14"/>
                    <a:pt x="267" y="24"/>
                  </a:cubicBezTo>
                  <a:cubicBezTo>
                    <a:pt x="266" y="42"/>
                    <a:pt x="274" y="46"/>
                    <a:pt x="290" y="42"/>
                  </a:cubicBezTo>
                  <a:cubicBezTo>
                    <a:pt x="299" y="40"/>
                    <a:pt x="306" y="45"/>
                    <a:pt x="314" y="49"/>
                  </a:cubicBezTo>
                  <a:cubicBezTo>
                    <a:pt x="325" y="61"/>
                    <a:pt x="333" y="74"/>
                    <a:pt x="318" y="90"/>
                  </a:cubicBezTo>
                  <a:cubicBezTo>
                    <a:pt x="314" y="94"/>
                    <a:pt x="311" y="99"/>
                    <a:pt x="315" y="104"/>
                  </a:cubicBezTo>
                  <a:cubicBezTo>
                    <a:pt x="318" y="109"/>
                    <a:pt x="324" y="107"/>
                    <a:pt x="328" y="106"/>
                  </a:cubicBezTo>
                  <a:cubicBezTo>
                    <a:pt x="343" y="102"/>
                    <a:pt x="356" y="104"/>
                    <a:pt x="361" y="121"/>
                  </a:cubicBezTo>
                  <a:close/>
                </a:path>
              </a:pathLst>
            </a:custGeom>
            <a:solidFill>
              <a:srgbClr val="9F52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id="{E706B113-67ED-DDEC-2B1C-E2F40B4560B8}"/>
                </a:ext>
              </a:extLst>
            </p:cNvPr>
            <p:cNvSpPr/>
            <p:nvPr/>
          </p:nvSpPr>
          <p:spPr bwMode="auto">
            <a:xfrm>
              <a:off x="5476876" y="1930401"/>
              <a:ext cx="962025" cy="363537"/>
            </a:xfrm>
            <a:custGeom>
              <a:avLst/>
              <a:gdLst>
                <a:gd name="T0" fmla="*/ 202 w 271"/>
                <a:gd name="T1" fmla="*/ 20 h 103"/>
                <a:gd name="T2" fmla="*/ 242 w 271"/>
                <a:gd name="T3" fmla="*/ 58 h 103"/>
                <a:gd name="T4" fmla="*/ 269 w 271"/>
                <a:gd name="T5" fmla="*/ 67 h 103"/>
                <a:gd name="T6" fmla="*/ 271 w 271"/>
                <a:gd name="T7" fmla="*/ 72 h 103"/>
                <a:gd name="T8" fmla="*/ 254 w 271"/>
                <a:gd name="T9" fmla="*/ 86 h 103"/>
                <a:gd name="T10" fmla="*/ 231 w 271"/>
                <a:gd name="T11" fmla="*/ 70 h 103"/>
                <a:gd name="T12" fmla="*/ 221 w 271"/>
                <a:gd name="T13" fmla="*/ 49 h 103"/>
                <a:gd name="T14" fmla="*/ 197 w 271"/>
                <a:gd name="T15" fmla="*/ 47 h 103"/>
                <a:gd name="T16" fmla="*/ 143 w 271"/>
                <a:gd name="T17" fmla="*/ 43 h 103"/>
                <a:gd name="T18" fmla="*/ 130 w 271"/>
                <a:gd name="T19" fmla="*/ 32 h 103"/>
                <a:gd name="T20" fmla="*/ 118 w 271"/>
                <a:gd name="T21" fmla="*/ 47 h 103"/>
                <a:gd name="T22" fmla="*/ 109 w 271"/>
                <a:gd name="T23" fmla="*/ 64 h 103"/>
                <a:gd name="T24" fmla="*/ 70 w 271"/>
                <a:gd name="T25" fmla="*/ 61 h 103"/>
                <a:gd name="T26" fmla="*/ 64 w 271"/>
                <a:gd name="T27" fmla="*/ 56 h 103"/>
                <a:gd name="T28" fmla="*/ 41 w 271"/>
                <a:gd name="T29" fmla="*/ 62 h 103"/>
                <a:gd name="T30" fmla="*/ 38 w 271"/>
                <a:gd name="T31" fmla="*/ 69 h 103"/>
                <a:gd name="T32" fmla="*/ 20 w 271"/>
                <a:gd name="T33" fmla="*/ 99 h 103"/>
                <a:gd name="T34" fmla="*/ 0 w 271"/>
                <a:gd name="T35" fmla="*/ 94 h 103"/>
                <a:gd name="T36" fmla="*/ 3 w 271"/>
                <a:gd name="T37" fmla="*/ 88 h 103"/>
                <a:gd name="T38" fmla="*/ 23 w 271"/>
                <a:gd name="T39" fmla="*/ 61 h 103"/>
                <a:gd name="T40" fmla="*/ 65 w 271"/>
                <a:gd name="T41" fmla="*/ 27 h 103"/>
                <a:gd name="T42" fmla="*/ 68 w 271"/>
                <a:gd name="T43" fmla="*/ 28 h 103"/>
                <a:gd name="T44" fmla="*/ 82 w 271"/>
                <a:gd name="T45" fmla="*/ 37 h 103"/>
                <a:gd name="T46" fmla="*/ 95 w 271"/>
                <a:gd name="T47" fmla="*/ 39 h 103"/>
                <a:gd name="T48" fmla="*/ 103 w 271"/>
                <a:gd name="T49" fmla="*/ 23 h 103"/>
                <a:gd name="T50" fmla="*/ 159 w 271"/>
                <a:gd name="T51" fmla="*/ 29 h 103"/>
                <a:gd name="T52" fmla="*/ 184 w 271"/>
                <a:gd name="T53" fmla="*/ 31 h 103"/>
                <a:gd name="T54" fmla="*/ 202 w 271"/>
                <a:gd name="T55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1" h="103">
                  <a:moveTo>
                    <a:pt x="202" y="20"/>
                  </a:moveTo>
                  <a:cubicBezTo>
                    <a:pt x="226" y="21"/>
                    <a:pt x="240" y="32"/>
                    <a:pt x="242" y="58"/>
                  </a:cubicBezTo>
                  <a:cubicBezTo>
                    <a:pt x="244" y="75"/>
                    <a:pt x="256" y="74"/>
                    <a:pt x="269" y="67"/>
                  </a:cubicBezTo>
                  <a:cubicBezTo>
                    <a:pt x="270" y="69"/>
                    <a:pt x="271" y="70"/>
                    <a:pt x="271" y="72"/>
                  </a:cubicBezTo>
                  <a:cubicBezTo>
                    <a:pt x="270" y="82"/>
                    <a:pt x="263" y="86"/>
                    <a:pt x="254" y="86"/>
                  </a:cubicBezTo>
                  <a:cubicBezTo>
                    <a:pt x="244" y="86"/>
                    <a:pt x="235" y="80"/>
                    <a:pt x="231" y="70"/>
                  </a:cubicBezTo>
                  <a:cubicBezTo>
                    <a:pt x="227" y="63"/>
                    <a:pt x="226" y="55"/>
                    <a:pt x="221" y="49"/>
                  </a:cubicBezTo>
                  <a:cubicBezTo>
                    <a:pt x="213" y="36"/>
                    <a:pt x="207" y="35"/>
                    <a:pt x="197" y="47"/>
                  </a:cubicBezTo>
                  <a:cubicBezTo>
                    <a:pt x="175" y="72"/>
                    <a:pt x="162" y="71"/>
                    <a:pt x="143" y="43"/>
                  </a:cubicBezTo>
                  <a:cubicBezTo>
                    <a:pt x="140" y="38"/>
                    <a:pt x="139" y="30"/>
                    <a:pt x="130" y="32"/>
                  </a:cubicBezTo>
                  <a:cubicBezTo>
                    <a:pt x="122" y="33"/>
                    <a:pt x="120" y="41"/>
                    <a:pt x="118" y="47"/>
                  </a:cubicBezTo>
                  <a:cubicBezTo>
                    <a:pt x="116" y="53"/>
                    <a:pt x="114" y="59"/>
                    <a:pt x="109" y="64"/>
                  </a:cubicBezTo>
                  <a:cubicBezTo>
                    <a:pt x="95" y="76"/>
                    <a:pt x="82" y="75"/>
                    <a:pt x="70" y="61"/>
                  </a:cubicBezTo>
                  <a:cubicBezTo>
                    <a:pt x="68" y="59"/>
                    <a:pt x="66" y="58"/>
                    <a:pt x="64" y="56"/>
                  </a:cubicBezTo>
                  <a:cubicBezTo>
                    <a:pt x="51" y="43"/>
                    <a:pt x="48" y="44"/>
                    <a:pt x="41" y="62"/>
                  </a:cubicBezTo>
                  <a:cubicBezTo>
                    <a:pt x="41" y="64"/>
                    <a:pt x="40" y="67"/>
                    <a:pt x="38" y="69"/>
                  </a:cubicBezTo>
                  <a:cubicBezTo>
                    <a:pt x="33" y="79"/>
                    <a:pt x="36" y="94"/>
                    <a:pt x="20" y="99"/>
                  </a:cubicBezTo>
                  <a:cubicBezTo>
                    <a:pt x="12" y="101"/>
                    <a:pt x="5" y="103"/>
                    <a:pt x="0" y="94"/>
                  </a:cubicBezTo>
                  <a:cubicBezTo>
                    <a:pt x="0" y="91"/>
                    <a:pt x="1" y="90"/>
                    <a:pt x="3" y="88"/>
                  </a:cubicBezTo>
                  <a:cubicBezTo>
                    <a:pt x="17" y="85"/>
                    <a:pt x="23" y="75"/>
                    <a:pt x="23" y="61"/>
                  </a:cubicBezTo>
                  <a:cubicBezTo>
                    <a:pt x="24" y="33"/>
                    <a:pt x="36" y="23"/>
                    <a:pt x="65" y="27"/>
                  </a:cubicBezTo>
                  <a:cubicBezTo>
                    <a:pt x="66" y="27"/>
                    <a:pt x="67" y="28"/>
                    <a:pt x="68" y="28"/>
                  </a:cubicBezTo>
                  <a:cubicBezTo>
                    <a:pt x="73" y="31"/>
                    <a:pt x="79" y="32"/>
                    <a:pt x="82" y="37"/>
                  </a:cubicBezTo>
                  <a:cubicBezTo>
                    <a:pt x="86" y="43"/>
                    <a:pt x="90" y="48"/>
                    <a:pt x="95" y="39"/>
                  </a:cubicBezTo>
                  <a:cubicBezTo>
                    <a:pt x="98" y="34"/>
                    <a:pt x="99" y="27"/>
                    <a:pt x="103" y="23"/>
                  </a:cubicBezTo>
                  <a:cubicBezTo>
                    <a:pt x="123" y="2"/>
                    <a:pt x="144" y="0"/>
                    <a:pt x="159" y="29"/>
                  </a:cubicBezTo>
                  <a:cubicBezTo>
                    <a:pt x="170" y="51"/>
                    <a:pt x="171" y="51"/>
                    <a:pt x="184" y="31"/>
                  </a:cubicBezTo>
                  <a:cubicBezTo>
                    <a:pt x="189" y="25"/>
                    <a:pt x="195" y="22"/>
                    <a:pt x="202" y="20"/>
                  </a:cubicBezTo>
                  <a:close/>
                </a:path>
              </a:pathLst>
            </a:custGeom>
            <a:solidFill>
              <a:srgbClr val="A15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714D2FCD-D96F-48A6-1C5A-B6D35486C3C0}"/>
                </a:ext>
              </a:extLst>
            </p:cNvPr>
            <p:cNvSpPr/>
            <p:nvPr/>
          </p:nvSpPr>
          <p:spPr bwMode="auto">
            <a:xfrm>
              <a:off x="5027613" y="2141538"/>
              <a:ext cx="468313" cy="528637"/>
            </a:xfrm>
            <a:custGeom>
              <a:avLst/>
              <a:gdLst>
                <a:gd name="T0" fmla="*/ 132 w 132"/>
                <a:gd name="T1" fmla="*/ 31 h 149"/>
                <a:gd name="T2" fmla="*/ 128 w 132"/>
                <a:gd name="T3" fmla="*/ 31 h 149"/>
                <a:gd name="T4" fmla="*/ 111 w 132"/>
                <a:gd name="T5" fmla="*/ 30 h 149"/>
                <a:gd name="T6" fmla="*/ 93 w 132"/>
                <a:gd name="T7" fmla="*/ 34 h 149"/>
                <a:gd name="T8" fmla="*/ 99 w 132"/>
                <a:gd name="T9" fmla="*/ 62 h 149"/>
                <a:gd name="T10" fmla="*/ 112 w 132"/>
                <a:gd name="T11" fmla="*/ 68 h 149"/>
                <a:gd name="T12" fmla="*/ 67 w 132"/>
                <a:gd name="T13" fmla="*/ 104 h 149"/>
                <a:gd name="T14" fmla="*/ 39 w 132"/>
                <a:gd name="T15" fmla="*/ 90 h 149"/>
                <a:gd name="T16" fmla="*/ 21 w 132"/>
                <a:gd name="T17" fmla="*/ 99 h 149"/>
                <a:gd name="T18" fmla="*/ 23 w 132"/>
                <a:gd name="T19" fmla="*/ 125 h 149"/>
                <a:gd name="T20" fmla="*/ 6 w 132"/>
                <a:gd name="T21" fmla="*/ 147 h 149"/>
                <a:gd name="T22" fmla="*/ 6 w 132"/>
                <a:gd name="T23" fmla="*/ 110 h 149"/>
                <a:gd name="T24" fmla="*/ 42 w 132"/>
                <a:gd name="T25" fmla="*/ 68 h 149"/>
                <a:gd name="T26" fmla="*/ 65 w 132"/>
                <a:gd name="T27" fmla="*/ 69 h 149"/>
                <a:gd name="T28" fmla="*/ 70 w 132"/>
                <a:gd name="T29" fmla="*/ 38 h 149"/>
                <a:gd name="T30" fmla="*/ 75 w 132"/>
                <a:gd name="T31" fmla="*/ 23 h 149"/>
                <a:gd name="T32" fmla="*/ 84 w 132"/>
                <a:gd name="T33" fmla="*/ 11 h 149"/>
                <a:gd name="T34" fmla="*/ 132 w 132"/>
                <a:gd name="T35" fmla="*/ 3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49">
                  <a:moveTo>
                    <a:pt x="132" y="31"/>
                  </a:moveTo>
                  <a:cubicBezTo>
                    <a:pt x="131" y="31"/>
                    <a:pt x="129" y="31"/>
                    <a:pt x="128" y="31"/>
                  </a:cubicBezTo>
                  <a:cubicBezTo>
                    <a:pt x="122" y="35"/>
                    <a:pt x="116" y="32"/>
                    <a:pt x="111" y="30"/>
                  </a:cubicBezTo>
                  <a:cubicBezTo>
                    <a:pt x="104" y="25"/>
                    <a:pt x="96" y="25"/>
                    <a:pt x="93" y="34"/>
                  </a:cubicBezTo>
                  <a:cubicBezTo>
                    <a:pt x="90" y="43"/>
                    <a:pt x="88" y="55"/>
                    <a:pt x="99" y="62"/>
                  </a:cubicBezTo>
                  <a:cubicBezTo>
                    <a:pt x="103" y="64"/>
                    <a:pt x="109" y="63"/>
                    <a:pt x="112" y="68"/>
                  </a:cubicBezTo>
                  <a:cubicBezTo>
                    <a:pt x="108" y="87"/>
                    <a:pt x="89" y="102"/>
                    <a:pt x="67" y="104"/>
                  </a:cubicBezTo>
                  <a:cubicBezTo>
                    <a:pt x="58" y="99"/>
                    <a:pt x="48" y="95"/>
                    <a:pt x="39" y="90"/>
                  </a:cubicBezTo>
                  <a:cubicBezTo>
                    <a:pt x="28" y="84"/>
                    <a:pt x="22" y="88"/>
                    <a:pt x="21" y="99"/>
                  </a:cubicBezTo>
                  <a:cubicBezTo>
                    <a:pt x="20" y="108"/>
                    <a:pt x="23" y="117"/>
                    <a:pt x="23" y="125"/>
                  </a:cubicBezTo>
                  <a:cubicBezTo>
                    <a:pt x="23" y="136"/>
                    <a:pt x="24" y="149"/>
                    <a:pt x="6" y="147"/>
                  </a:cubicBezTo>
                  <a:cubicBezTo>
                    <a:pt x="9" y="135"/>
                    <a:pt x="9" y="122"/>
                    <a:pt x="6" y="110"/>
                  </a:cubicBezTo>
                  <a:cubicBezTo>
                    <a:pt x="0" y="77"/>
                    <a:pt x="10" y="66"/>
                    <a:pt x="42" y="68"/>
                  </a:cubicBezTo>
                  <a:cubicBezTo>
                    <a:pt x="50" y="73"/>
                    <a:pt x="58" y="75"/>
                    <a:pt x="65" y="69"/>
                  </a:cubicBezTo>
                  <a:cubicBezTo>
                    <a:pt x="75" y="60"/>
                    <a:pt x="72" y="49"/>
                    <a:pt x="70" y="38"/>
                  </a:cubicBezTo>
                  <a:cubicBezTo>
                    <a:pt x="67" y="32"/>
                    <a:pt x="70" y="27"/>
                    <a:pt x="75" y="23"/>
                  </a:cubicBezTo>
                  <a:cubicBezTo>
                    <a:pt x="76" y="18"/>
                    <a:pt x="79" y="14"/>
                    <a:pt x="84" y="11"/>
                  </a:cubicBezTo>
                  <a:cubicBezTo>
                    <a:pt x="106" y="0"/>
                    <a:pt x="118" y="5"/>
                    <a:pt x="132" y="31"/>
                  </a:cubicBezTo>
                  <a:close/>
                </a:path>
              </a:pathLst>
            </a:custGeom>
            <a:solidFill>
              <a:srgbClr val="9D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0B0F044C-5612-A00E-6120-BD972B8687AA}"/>
                </a:ext>
              </a:extLst>
            </p:cNvPr>
            <p:cNvSpPr/>
            <p:nvPr/>
          </p:nvSpPr>
          <p:spPr bwMode="auto">
            <a:xfrm>
              <a:off x="4832351" y="2163763"/>
              <a:ext cx="2679700" cy="3235325"/>
            </a:xfrm>
            <a:custGeom>
              <a:avLst/>
              <a:gdLst>
                <a:gd name="T0" fmla="*/ 123 w 756"/>
                <a:gd name="T1" fmla="*/ 96 h 914"/>
                <a:gd name="T2" fmla="*/ 168 w 756"/>
                <a:gd name="T3" fmla="*/ 62 h 914"/>
                <a:gd name="T4" fmla="*/ 168 w 756"/>
                <a:gd name="T5" fmla="*/ 59 h 914"/>
                <a:gd name="T6" fmla="*/ 289 w 756"/>
                <a:gd name="T7" fmla="*/ 11 h 914"/>
                <a:gd name="T8" fmla="*/ 451 w 756"/>
                <a:gd name="T9" fmla="*/ 38 h 914"/>
                <a:gd name="T10" fmla="*/ 488 w 756"/>
                <a:gd name="T11" fmla="*/ 61 h 914"/>
                <a:gd name="T12" fmla="*/ 543 w 756"/>
                <a:gd name="T13" fmla="*/ 131 h 914"/>
                <a:gd name="T14" fmla="*/ 558 w 756"/>
                <a:gd name="T15" fmla="*/ 236 h 914"/>
                <a:gd name="T16" fmla="*/ 564 w 756"/>
                <a:gd name="T17" fmla="*/ 341 h 914"/>
                <a:gd name="T18" fmla="*/ 597 w 756"/>
                <a:gd name="T19" fmla="*/ 381 h 914"/>
                <a:gd name="T20" fmla="*/ 653 w 756"/>
                <a:gd name="T21" fmla="*/ 419 h 914"/>
                <a:gd name="T22" fmla="*/ 673 w 756"/>
                <a:gd name="T23" fmla="*/ 445 h 914"/>
                <a:gd name="T24" fmla="*/ 708 w 756"/>
                <a:gd name="T25" fmla="*/ 486 h 914"/>
                <a:gd name="T26" fmla="*/ 739 w 756"/>
                <a:gd name="T27" fmla="*/ 658 h 914"/>
                <a:gd name="T28" fmla="*/ 732 w 756"/>
                <a:gd name="T29" fmla="*/ 685 h 914"/>
                <a:gd name="T30" fmla="*/ 711 w 756"/>
                <a:gd name="T31" fmla="*/ 750 h 914"/>
                <a:gd name="T32" fmla="*/ 578 w 756"/>
                <a:gd name="T33" fmla="*/ 877 h 914"/>
                <a:gd name="T34" fmla="*/ 463 w 756"/>
                <a:gd name="T35" fmla="*/ 907 h 914"/>
                <a:gd name="T36" fmla="*/ 350 w 756"/>
                <a:gd name="T37" fmla="*/ 900 h 914"/>
                <a:gd name="T38" fmla="*/ 293 w 756"/>
                <a:gd name="T39" fmla="*/ 877 h 914"/>
                <a:gd name="T40" fmla="*/ 173 w 756"/>
                <a:gd name="T41" fmla="*/ 803 h 914"/>
                <a:gd name="T42" fmla="*/ 111 w 756"/>
                <a:gd name="T43" fmla="*/ 735 h 914"/>
                <a:gd name="T44" fmla="*/ 45 w 756"/>
                <a:gd name="T45" fmla="*/ 625 h 914"/>
                <a:gd name="T46" fmla="*/ 7 w 756"/>
                <a:gd name="T47" fmla="*/ 479 h 914"/>
                <a:gd name="T48" fmla="*/ 2 w 756"/>
                <a:gd name="T49" fmla="*/ 394 h 914"/>
                <a:gd name="T50" fmla="*/ 23 w 756"/>
                <a:gd name="T51" fmla="*/ 247 h 914"/>
                <a:gd name="T52" fmla="*/ 53 w 756"/>
                <a:gd name="T53" fmla="*/ 169 h 914"/>
                <a:gd name="T54" fmla="*/ 103 w 756"/>
                <a:gd name="T55" fmla="*/ 103 h 914"/>
                <a:gd name="T56" fmla="*/ 123 w 756"/>
                <a:gd name="T57" fmla="*/ 9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6" h="914">
                  <a:moveTo>
                    <a:pt x="123" y="96"/>
                  </a:moveTo>
                  <a:cubicBezTo>
                    <a:pt x="138" y="85"/>
                    <a:pt x="153" y="73"/>
                    <a:pt x="168" y="62"/>
                  </a:cubicBezTo>
                  <a:cubicBezTo>
                    <a:pt x="168" y="61"/>
                    <a:pt x="168" y="60"/>
                    <a:pt x="168" y="59"/>
                  </a:cubicBezTo>
                  <a:cubicBezTo>
                    <a:pt x="203" y="29"/>
                    <a:pt x="245" y="20"/>
                    <a:pt x="289" y="11"/>
                  </a:cubicBezTo>
                  <a:cubicBezTo>
                    <a:pt x="346" y="0"/>
                    <a:pt x="399" y="17"/>
                    <a:pt x="451" y="38"/>
                  </a:cubicBezTo>
                  <a:cubicBezTo>
                    <a:pt x="464" y="45"/>
                    <a:pt x="477" y="52"/>
                    <a:pt x="488" y="61"/>
                  </a:cubicBezTo>
                  <a:cubicBezTo>
                    <a:pt x="510" y="82"/>
                    <a:pt x="530" y="104"/>
                    <a:pt x="543" y="131"/>
                  </a:cubicBezTo>
                  <a:cubicBezTo>
                    <a:pt x="560" y="164"/>
                    <a:pt x="560" y="200"/>
                    <a:pt x="558" y="236"/>
                  </a:cubicBezTo>
                  <a:cubicBezTo>
                    <a:pt x="557" y="271"/>
                    <a:pt x="552" y="306"/>
                    <a:pt x="564" y="341"/>
                  </a:cubicBezTo>
                  <a:cubicBezTo>
                    <a:pt x="570" y="359"/>
                    <a:pt x="579" y="373"/>
                    <a:pt x="597" y="381"/>
                  </a:cubicBezTo>
                  <a:cubicBezTo>
                    <a:pt x="614" y="396"/>
                    <a:pt x="635" y="405"/>
                    <a:pt x="653" y="419"/>
                  </a:cubicBezTo>
                  <a:cubicBezTo>
                    <a:pt x="662" y="426"/>
                    <a:pt x="675" y="430"/>
                    <a:pt x="673" y="445"/>
                  </a:cubicBezTo>
                  <a:cubicBezTo>
                    <a:pt x="685" y="459"/>
                    <a:pt x="697" y="472"/>
                    <a:pt x="708" y="486"/>
                  </a:cubicBezTo>
                  <a:cubicBezTo>
                    <a:pt x="747" y="538"/>
                    <a:pt x="756" y="596"/>
                    <a:pt x="739" y="658"/>
                  </a:cubicBezTo>
                  <a:cubicBezTo>
                    <a:pt x="737" y="667"/>
                    <a:pt x="735" y="676"/>
                    <a:pt x="732" y="685"/>
                  </a:cubicBezTo>
                  <a:cubicBezTo>
                    <a:pt x="736" y="710"/>
                    <a:pt x="721" y="729"/>
                    <a:pt x="711" y="750"/>
                  </a:cubicBezTo>
                  <a:cubicBezTo>
                    <a:pt x="681" y="807"/>
                    <a:pt x="632" y="845"/>
                    <a:pt x="578" y="877"/>
                  </a:cubicBezTo>
                  <a:cubicBezTo>
                    <a:pt x="543" y="898"/>
                    <a:pt x="502" y="899"/>
                    <a:pt x="463" y="907"/>
                  </a:cubicBezTo>
                  <a:cubicBezTo>
                    <a:pt x="425" y="914"/>
                    <a:pt x="387" y="906"/>
                    <a:pt x="350" y="900"/>
                  </a:cubicBezTo>
                  <a:cubicBezTo>
                    <a:pt x="330" y="897"/>
                    <a:pt x="312" y="886"/>
                    <a:pt x="293" y="877"/>
                  </a:cubicBezTo>
                  <a:cubicBezTo>
                    <a:pt x="250" y="857"/>
                    <a:pt x="211" y="833"/>
                    <a:pt x="173" y="803"/>
                  </a:cubicBezTo>
                  <a:cubicBezTo>
                    <a:pt x="148" y="783"/>
                    <a:pt x="130" y="759"/>
                    <a:pt x="111" y="735"/>
                  </a:cubicBezTo>
                  <a:cubicBezTo>
                    <a:pt x="84" y="701"/>
                    <a:pt x="59" y="665"/>
                    <a:pt x="45" y="625"/>
                  </a:cubicBezTo>
                  <a:cubicBezTo>
                    <a:pt x="28" y="577"/>
                    <a:pt x="14" y="529"/>
                    <a:pt x="7" y="479"/>
                  </a:cubicBezTo>
                  <a:cubicBezTo>
                    <a:pt x="3" y="450"/>
                    <a:pt x="0" y="422"/>
                    <a:pt x="2" y="394"/>
                  </a:cubicBezTo>
                  <a:cubicBezTo>
                    <a:pt x="4" y="344"/>
                    <a:pt x="5" y="295"/>
                    <a:pt x="23" y="247"/>
                  </a:cubicBezTo>
                  <a:cubicBezTo>
                    <a:pt x="32" y="221"/>
                    <a:pt x="41" y="194"/>
                    <a:pt x="53" y="169"/>
                  </a:cubicBezTo>
                  <a:cubicBezTo>
                    <a:pt x="66" y="145"/>
                    <a:pt x="84" y="123"/>
                    <a:pt x="103" y="103"/>
                  </a:cubicBezTo>
                  <a:cubicBezTo>
                    <a:pt x="109" y="97"/>
                    <a:pt x="116" y="95"/>
                    <a:pt x="123" y="96"/>
                  </a:cubicBezTo>
                  <a:close/>
                </a:path>
              </a:pathLst>
            </a:custGeom>
            <a:solidFill>
              <a:srgbClr val="F0C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73">
              <a:extLst>
                <a:ext uri="{FF2B5EF4-FFF2-40B4-BE49-F238E27FC236}">
                  <a16:creationId xmlns:a16="http://schemas.microsoft.com/office/drawing/2014/main" id="{3ADDE6DD-2A97-8E29-1438-135B6E75350E}"/>
                </a:ext>
              </a:extLst>
            </p:cNvPr>
            <p:cNvSpPr/>
            <p:nvPr/>
          </p:nvSpPr>
          <p:spPr bwMode="auto">
            <a:xfrm>
              <a:off x="4587876" y="2400300"/>
              <a:ext cx="2938463" cy="3203575"/>
            </a:xfrm>
            <a:custGeom>
              <a:avLst/>
              <a:gdLst>
                <a:gd name="T0" fmla="*/ 83 w 829"/>
                <a:gd name="T1" fmla="*/ 401 h 905"/>
                <a:gd name="T2" fmla="*/ 522 w 829"/>
                <a:gd name="T3" fmla="*/ 833 h 905"/>
                <a:gd name="T4" fmla="*/ 801 w 829"/>
                <a:gd name="T5" fmla="*/ 618 h 905"/>
                <a:gd name="T6" fmla="*/ 817 w 829"/>
                <a:gd name="T7" fmla="*/ 633 h 905"/>
                <a:gd name="T8" fmla="*/ 804 w 829"/>
                <a:gd name="T9" fmla="*/ 662 h 905"/>
                <a:gd name="T10" fmla="*/ 786 w 829"/>
                <a:gd name="T11" fmla="*/ 718 h 905"/>
                <a:gd name="T12" fmla="*/ 751 w 829"/>
                <a:gd name="T13" fmla="*/ 742 h 905"/>
                <a:gd name="T14" fmla="*/ 696 w 829"/>
                <a:gd name="T15" fmla="*/ 798 h 905"/>
                <a:gd name="T16" fmla="*/ 677 w 829"/>
                <a:gd name="T17" fmla="*/ 851 h 905"/>
                <a:gd name="T18" fmla="*/ 636 w 829"/>
                <a:gd name="T19" fmla="*/ 846 h 905"/>
                <a:gd name="T20" fmla="*/ 520 w 829"/>
                <a:gd name="T21" fmla="*/ 854 h 905"/>
                <a:gd name="T22" fmla="*/ 486 w 829"/>
                <a:gd name="T23" fmla="*/ 882 h 905"/>
                <a:gd name="T24" fmla="*/ 432 w 829"/>
                <a:gd name="T25" fmla="*/ 879 h 905"/>
                <a:gd name="T26" fmla="*/ 415 w 829"/>
                <a:gd name="T27" fmla="*/ 842 h 905"/>
                <a:gd name="T28" fmla="*/ 392 w 829"/>
                <a:gd name="T29" fmla="*/ 873 h 905"/>
                <a:gd name="T30" fmla="*/ 340 w 829"/>
                <a:gd name="T31" fmla="*/ 854 h 905"/>
                <a:gd name="T32" fmla="*/ 300 w 829"/>
                <a:gd name="T33" fmla="*/ 816 h 905"/>
                <a:gd name="T34" fmla="*/ 252 w 829"/>
                <a:gd name="T35" fmla="*/ 795 h 905"/>
                <a:gd name="T36" fmla="*/ 207 w 829"/>
                <a:gd name="T37" fmla="*/ 771 h 905"/>
                <a:gd name="T38" fmla="*/ 168 w 829"/>
                <a:gd name="T39" fmla="*/ 736 h 905"/>
                <a:gd name="T40" fmla="*/ 148 w 829"/>
                <a:gd name="T41" fmla="*/ 700 h 905"/>
                <a:gd name="T42" fmla="*/ 115 w 829"/>
                <a:gd name="T43" fmla="*/ 654 h 905"/>
                <a:gd name="T44" fmla="*/ 96 w 829"/>
                <a:gd name="T45" fmla="*/ 620 h 905"/>
                <a:gd name="T46" fmla="*/ 77 w 829"/>
                <a:gd name="T47" fmla="*/ 573 h 905"/>
                <a:gd name="T48" fmla="*/ 59 w 829"/>
                <a:gd name="T49" fmla="*/ 526 h 905"/>
                <a:gd name="T50" fmla="*/ 36 w 829"/>
                <a:gd name="T51" fmla="*/ 474 h 905"/>
                <a:gd name="T52" fmla="*/ 60 w 829"/>
                <a:gd name="T53" fmla="*/ 440 h 905"/>
                <a:gd name="T54" fmla="*/ 13 w 829"/>
                <a:gd name="T55" fmla="*/ 417 h 905"/>
                <a:gd name="T56" fmla="*/ 27 w 829"/>
                <a:gd name="T57" fmla="*/ 364 h 905"/>
                <a:gd name="T58" fmla="*/ 7 w 829"/>
                <a:gd name="T59" fmla="*/ 281 h 905"/>
                <a:gd name="T60" fmla="*/ 63 w 829"/>
                <a:gd name="T61" fmla="*/ 233 h 905"/>
                <a:gd name="T62" fmla="*/ 21 w 829"/>
                <a:gd name="T63" fmla="*/ 178 h 905"/>
                <a:gd name="T64" fmla="*/ 69 w 829"/>
                <a:gd name="T65" fmla="*/ 108 h 905"/>
                <a:gd name="T66" fmla="*/ 107 w 829"/>
                <a:gd name="T67" fmla="*/ 73 h 905"/>
                <a:gd name="T68" fmla="*/ 138 w 829"/>
                <a:gd name="T69" fmla="*/ 50 h 905"/>
                <a:gd name="T70" fmla="*/ 153 w 829"/>
                <a:gd name="T71" fmla="*/ 3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9" h="905">
                  <a:moveTo>
                    <a:pt x="192" y="29"/>
                  </a:moveTo>
                  <a:cubicBezTo>
                    <a:pt x="87" y="132"/>
                    <a:pt x="67" y="261"/>
                    <a:pt x="83" y="401"/>
                  </a:cubicBezTo>
                  <a:cubicBezTo>
                    <a:pt x="94" y="502"/>
                    <a:pt x="127" y="596"/>
                    <a:pt x="193" y="674"/>
                  </a:cubicBezTo>
                  <a:cubicBezTo>
                    <a:pt x="278" y="775"/>
                    <a:pt x="385" y="840"/>
                    <a:pt x="522" y="833"/>
                  </a:cubicBezTo>
                  <a:cubicBezTo>
                    <a:pt x="646" y="826"/>
                    <a:pt x="736" y="764"/>
                    <a:pt x="788" y="649"/>
                  </a:cubicBezTo>
                  <a:cubicBezTo>
                    <a:pt x="793" y="639"/>
                    <a:pt x="797" y="629"/>
                    <a:pt x="801" y="618"/>
                  </a:cubicBezTo>
                  <a:cubicBezTo>
                    <a:pt x="810" y="614"/>
                    <a:pt x="810" y="604"/>
                    <a:pt x="815" y="598"/>
                  </a:cubicBezTo>
                  <a:cubicBezTo>
                    <a:pt x="829" y="608"/>
                    <a:pt x="825" y="621"/>
                    <a:pt x="817" y="633"/>
                  </a:cubicBezTo>
                  <a:cubicBezTo>
                    <a:pt x="812" y="641"/>
                    <a:pt x="810" y="649"/>
                    <a:pt x="808" y="658"/>
                  </a:cubicBezTo>
                  <a:cubicBezTo>
                    <a:pt x="806" y="659"/>
                    <a:pt x="805" y="661"/>
                    <a:pt x="804" y="662"/>
                  </a:cubicBezTo>
                  <a:cubicBezTo>
                    <a:pt x="794" y="675"/>
                    <a:pt x="791" y="691"/>
                    <a:pt x="782" y="705"/>
                  </a:cubicBezTo>
                  <a:cubicBezTo>
                    <a:pt x="779" y="710"/>
                    <a:pt x="781" y="715"/>
                    <a:pt x="786" y="718"/>
                  </a:cubicBezTo>
                  <a:cubicBezTo>
                    <a:pt x="790" y="721"/>
                    <a:pt x="794" y="724"/>
                    <a:pt x="792" y="730"/>
                  </a:cubicBezTo>
                  <a:cubicBezTo>
                    <a:pt x="777" y="728"/>
                    <a:pt x="763" y="730"/>
                    <a:pt x="751" y="742"/>
                  </a:cubicBezTo>
                  <a:cubicBezTo>
                    <a:pt x="738" y="762"/>
                    <a:pt x="724" y="781"/>
                    <a:pt x="700" y="789"/>
                  </a:cubicBezTo>
                  <a:cubicBezTo>
                    <a:pt x="696" y="790"/>
                    <a:pt x="696" y="794"/>
                    <a:pt x="696" y="798"/>
                  </a:cubicBezTo>
                  <a:cubicBezTo>
                    <a:pt x="686" y="814"/>
                    <a:pt x="683" y="830"/>
                    <a:pt x="695" y="846"/>
                  </a:cubicBezTo>
                  <a:cubicBezTo>
                    <a:pt x="691" y="854"/>
                    <a:pt x="685" y="856"/>
                    <a:pt x="677" y="851"/>
                  </a:cubicBezTo>
                  <a:cubicBezTo>
                    <a:pt x="667" y="844"/>
                    <a:pt x="665" y="835"/>
                    <a:pt x="667" y="825"/>
                  </a:cubicBezTo>
                  <a:cubicBezTo>
                    <a:pt x="669" y="848"/>
                    <a:pt x="651" y="844"/>
                    <a:pt x="636" y="846"/>
                  </a:cubicBezTo>
                  <a:cubicBezTo>
                    <a:pt x="622" y="834"/>
                    <a:pt x="609" y="837"/>
                    <a:pt x="596" y="846"/>
                  </a:cubicBezTo>
                  <a:cubicBezTo>
                    <a:pt x="570" y="847"/>
                    <a:pt x="544" y="846"/>
                    <a:pt x="520" y="854"/>
                  </a:cubicBezTo>
                  <a:cubicBezTo>
                    <a:pt x="507" y="848"/>
                    <a:pt x="498" y="850"/>
                    <a:pt x="492" y="863"/>
                  </a:cubicBezTo>
                  <a:cubicBezTo>
                    <a:pt x="490" y="869"/>
                    <a:pt x="487" y="875"/>
                    <a:pt x="486" y="882"/>
                  </a:cubicBezTo>
                  <a:cubicBezTo>
                    <a:pt x="483" y="896"/>
                    <a:pt x="477" y="905"/>
                    <a:pt x="461" y="905"/>
                  </a:cubicBezTo>
                  <a:cubicBezTo>
                    <a:pt x="445" y="904"/>
                    <a:pt x="436" y="894"/>
                    <a:pt x="432" y="879"/>
                  </a:cubicBezTo>
                  <a:cubicBezTo>
                    <a:pt x="431" y="871"/>
                    <a:pt x="432" y="863"/>
                    <a:pt x="430" y="855"/>
                  </a:cubicBezTo>
                  <a:cubicBezTo>
                    <a:pt x="428" y="848"/>
                    <a:pt x="424" y="842"/>
                    <a:pt x="415" y="842"/>
                  </a:cubicBezTo>
                  <a:cubicBezTo>
                    <a:pt x="407" y="841"/>
                    <a:pt x="403" y="847"/>
                    <a:pt x="401" y="853"/>
                  </a:cubicBezTo>
                  <a:cubicBezTo>
                    <a:pt x="398" y="860"/>
                    <a:pt x="397" y="868"/>
                    <a:pt x="392" y="873"/>
                  </a:cubicBezTo>
                  <a:cubicBezTo>
                    <a:pt x="384" y="880"/>
                    <a:pt x="374" y="884"/>
                    <a:pt x="364" y="881"/>
                  </a:cubicBezTo>
                  <a:cubicBezTo>
                    <a:pt x="352" y="876"/>
                    <a:pt x="342" y="868"/>
                    <a:pt x="340" y="854"/>
                  </a:cubicBezTo>
                  <a:cubicBezTo>
                    <a:pt x="339" y="845"/>
                    <a:pt x="340" y="836"/>
                    <a:pt x="338" y="828"/>
                  </a:cubicBezTo>
                  <a:cubicBezTo>
                    <a:pt x="333" y="808"/>
                    <a:pt x="315" y="801"/>
                    <a:pt x="300" y="816"/>
                  </a:cubicBezTo>
                  <a:cubicBezTo>
                    <a:pt x="290" y="827"/>
                    <a:pt x="280" y="833"/>
                    <a:pt x="265" y="827"/>
                  </a:cubicBezTo>
                  <a:cubicBezTo>
                    <a:pt x="250" y="821"/>
                    <a:pt x="250" y="808"/>
                    <a:pt x="252" y="795"/>
                  </a:cubicBezTo>
                  <a:cubicBezTo>
                    <a:pt x="253" y="781"/>
                    <a:pt x="247" y="772"/>
                    <a:pt x="236" y="765"/>
                  </a:cubicBezTo>
                  <a:cubicBezTo>
                    <a:pt x="226" y="759"/>
                    <a:pt x="216" y="764"/>
                    <a:pt x="207" y="771"/>
                  </a:cubicBezTo>
                  <a:cubicBezTo>
                    <a:pt x="197" y="778"/>
                    <a:pt x="188" y="786"/>
                    <a:pt x="175" y="775"/>
                  </a:cubicBezTo>
                  <a:cubicBezTo>
                    <a:pt x="162" y="764"/>
                    <a:pt x="162" y="750"/>
                    <a:pt x="168" y="736"/>
                  </a:cubicBezTo>
                  <a:cubicBezTo>
                    <a:pt x="171" y="729"/>
                    <a:pt x="175" y="722"/>
                    <a:pt x="174" y="715"/>
                  </a:cubicBezTo>
                  <a:cubicBezTo>
                    <a:pt x="171" y="701"/>
                    <a:pt x="163" y="694"/>
                    <a:pt x="148" y="700"/>
                  </a:cubicBezTo>
                  <a:cubicBezTo>
                    <a:pt x="134" y="706"/>
                    <a:pt x="120" y="708"/>
                    <a:pt x="110" y="694"/>
                  </a:cubicBezTo>
                  <a:cubicBezTo>
                    <a:pt x="100" y="680"/>
                    <a:pt x="108" y="667"/>
                    <a:pt x="115" y="654"/>
                  </a:cubicBezTo>
                  <a:cubicBezTo>
                    <a:pt x="120" y="646"/>
                    <a:pt x="130" y="640"/>
                    <a:pt x="124" y="629"/>
                  </a:cubicBezTo>
                  <a:cubicBezTo>
                    <a:pt x="119" y="618"/>
                    <a:pt x="106" y="620"/>
                    <a:pt x="96" y="620"/>
                  </a:cubicBezTo>
                  <a:cubicBezTo>
                    <a:pt x="84" y="621"/>
                    <a:pt x="71" y="621"/>
                    <a:pt x="67" y="609"/>
                  </a:cubicBezTo>
                  <a:cubicBezTo>
                    <a:pt x="62" y="596"/>
                    <a:pt x="66" y="583"/>
                    <a:pt x="77" y="573"/>
                  </a:cubicBezTo>
                  <a:cubicBezTo>
                    <a:pt x="86" y="565"/>
                    <a:pt x="101" y="558"/>
                    <a:pt x="95" y="543"/>
                  </a:cubicBezTo>
                  <a:cubicBezTo>
                    <a:pt x="88" y="528"/>
                    <a:pt x="72" y="528"/>
                    <a:pt x="59" y="526"/>
                  </a:cubicBezTo>
                  <a:cubicBezTo>
                    <a:pt x="48" y="524"/>
                    <a:pt x="33" y="532"/>
                    <a:pt x="27" y="516"/>
                  </a:cubicBezTo>
                  <a:cubicBezTo>
                    <a:pt x="21" y="500"/>
                    <a:pt x="24" y="486"/>
                    <a:pt x="36" y="474"/>
                  </a:cubicBezTo>
                  <a:cubicBezTo>
                    <a:pt x="41" y="471"/>
                    <a:pt x="46" y="468"/>
                    <a:pt x="51" y="464"/>
                  </a:cubicBezTo>
                  <a:cubicBezTo>
                    <a:pt x="60" y="458"/>
                    <a:pt x="62" y="450"/>
                    <a:pt x="60" y="440"/>
                  </a:cubicBezTo>
                  <a:cubicBezTo>
                    <a:pt x="58" y="430"/>
                    <a:pt x="52" y="423"/>
                    <a:pt x="42" y="421"/>
                  </a:cubicBezTo>
                  <a:cubicBezTo>
                    <a:pt x="32" y="420"/>
                    <a:pt x="22" y="419"/>
                    <a:pt x="13" y="417"/>
                  </a:cubicBezTo>
                  <a:cubicBezTo>
                    <a:pt x="0" y="401"/>
                    <a:pt x="2" y="387"/>
                    <a:pt x="17" y="374"/>
                  </a:cubicBezTo>
                  <a:cubicBezTo>
                    <a:pt x="21" y="371"/>
                    <a:pt x="24" y="367"/>
                    <a:pt x="27" y="364"/>
                  </a:cubicBezTo>
                  <a:cubicBezTo>
                    <a:pt x="52" y="341"/>
                    <a:pt x="51" y="334"/>
                    <a:pt x="25" y="313"/>
                  </a:cubicBezTo>
                  <a:cubicBezTo>
                    <a:pt x="15" y="305"/>
                    <a:pt x="3" y="297"/>
                    <a:pt x="7" y="281"/>
                  </a:cubicBezTo>
                  <a:cubicBezTo>
                    <a:pt x="11" y="264"/>
                    <a:pt x="22" y="258"/>
                    <a:pt x="38" y="255"/>
                  </a:cubicBezTo>
                  <a:cubicBezTo>
                    <a:pt x="50" y="252"/>
                    <a:pt x="62" y="249"/>
                    <a:pt x="63" y="233"/>
                  </a:cubicBezTo>
                  <a:cubicBezTo>
                    <a:pt x="64" y="218"/>
                    <a:pt x="55" y="211"/>
                    <a:pt x="43" y="208"/>
                  </a:cubicBezTo>
                  <a:cubicBezTo>
                    <a:pt x="28" y="203"/>
                    <a:pt x="19" y="194"/>
                    <a:pt x="21" y="178"/>
                  </a:cubicBezTo>
                  <a:cubicBezTo>
                    <a:pt x="23" y="164"/>
                    <a:pt x="34" y="156"/>
                    <a:pt x="48" y="153"/>
                  </a:cubicBezTo>
                  <a:cubicBezTo>
                    <a:pt x="86" y="143"/>
                    <a:pt x="86" y="143"/>
                    <a:pt x="69" y="108"/>
                  </a:cubicBezTo>
                  <a:cubicBezTo>
                    <a:pt x="63" y="96"/>
                    <a:pt x="59" y="83"/>
                    <a:pt x="72" y="72"/>
                  </a:cubicBezTo>
                  <a:cubicBezTo>
                    <a:pt x="84" y="62"/>
                    <a:pt x="96" y="65"/>
                    <a:pt x="107" y="73"/>
                  </a:cubicBezTo>
                  <a:cubicBezTo>
                    <a:pt x="115" y="78"/>
                    <a:pt x="122" y="80"/>
                    <a:pt x="130" y="74"/>
                  </a:cubicBezTo>
                  <a:cubicBezTo>
                    <a:pt x="140" y="68"/>
                    <a:pt x="139" y="60"/>
                    <a:pt x="138" y="50"/>
                  </a:cubicBezTo>
                  <a:cubicBezTo>
                    <a:pt x="137" y="39"/>
                    <a:pt x="136" y="28"/>
                    <a:pt x="136" y="17"/>
                  </a:cubicBezTo>
                  <a:cubicBezTo>
                    <a:pt x="136" y="6"/>
                    <a:pt x="144" y="0"/>
                    <a:pt x="153" y="3"/>
                  </a:cubicBezTo>
                  <a:cubicBezTo>
                    <a:pt x="168" y="7"/>
                    <a:pt x="185" y="12"/>
                    <a:pt x="192" y="29"/>
                  </a:cubicBezTo>
                  <a:close/>
                </a:path>
              </a:pathLst>
            </a:custGeom>
            <a:solidFill>
              <a:srgbClr val="9D4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id="{7800D72C-FDAB-E963-A145-DDC578D9FF8A}"/>
                </a:ext>
              </a:extLst>
            </p:cNvPr>
            <p:cNvSpPr/>
            <p:nvPr/>
          </p:nvSpPr>
          <p:spPr bwMode="auto">
            <a:xfrm>
              <a:off x="6761163" y="3157538"/>
              <a:ext cx="684213" cy="708025"/>
            </a:xfrm>
            <a:custGeom>
              <a:avLst/>
              <a:gdLst>
                <a:gd name="T0" fmla="*/ 129 w 193"/>
                <a:gd name="T1" fmla="*/ 164 h 200"/>
                <a:gd name="T2" fmla="*/ 51 w 193"/>
                <a:gd name="T3" fmla="*/ 110 h 200"/>
                <a:gd name="T4" fmla="*/ 14 w 193"/>
                <a:gd name="T5" fmla="*/ 0 h 200"/>
                <a:gd name="T6" fmla="*/ 53 w 193"/>
                <a:gd name="T7" fmla="*/ 21 h 200"/>
                <a:gd name="T8" fmla="*/ 78 w 193"/>
                <a:gd name="T9" fmla="*/ 53 h 200"/>
                <a:gd name="T10" fmla="*/ 72 w 193"/>
                <a:gd name="T11" fmla="*/ 72 h 200"/>
                <a:gd name="T12" fmla="*/ 82 w 193"/>
                <a:gd name="T13" fmla="*/ 90 h 200"/>
                <a:gd name="T14" fmla="*/ 100 w 193"/>
                <a:gd name="T15" fmla="*/ 89 h 200"/>
                <a:gd name="T16" fmla="*/ 126 w 193"/>
                <a:gd name="T17" fmla="*/ 89 h 200"/>
                <a:gd name="T18" fmla="*/ 131 w 193"/>
                <a:gd name="T19" fmla="*/ 124 h 200"/>
                <a:gd name="T20" fmla="*/ 159 w 193"/>
                <a:gd name="T21" fmla="*/ 140 h 200"/>
                <a:gd name="T22" fmla="*/ 184 w 193"/>
                <a:gd name="T23" fmla="*/ 139 h 200"/>
                <a:gd name="T24" fmla="*/ 182 w 193"/>
                <a:gd name="T25" fmla="*/ 166 h 200"/>
                <a:gd name="T26" fmla="*/ 170 w 193"/>
                <a:gd name="T27" fmla="*/ 200 h 200"/>
                <a:gd name="T28" fmla="*/ 171 w 193"/>
                <a:gd name="T29" fmla="*/ 200 h 200"/>
                <a:gd name="T30" fmla="*/ 147 w 193"/>
                <a:gd name="T31" fmla="*/ 175 h 200"/>
                <a:gd name="T32" fmla="*/ 129 w 193"/>
                <a:gd name="T33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200">
                  <a:moveTo>
                    <a:pt x="129" y="164"/>
                  </a:moveTo>
                  <a:cubicBezTo>
                    <a:pt x="105" y="144"/>
                    <a:pt x="76" y="129"/>
                    <a:pt x="51" y="110"/>
                  </a:cubicBezTo>
                  <a:cubicBezTo>
                    <a:pt x="16" y="75"/>
                    <a:pt x="0" y="31"/>
                    <a:pt x="14" y="0"/>
                  </a:cubicBezTo>
                  <a:cubicBezTo>
                    <a:pt x="20" y="26"/>
                    <a:pt x="36" y="22"/>
                    <a:pt x="53" y="21"/>
                  </a:cubicBezTo>
                  <a:cubicBezTo>
                    <a:pt x="76" y="19"/>
                    <a:pt x="85" y="31"/>
                    <a:pt x="78" y="53"/>
                  </a:cubicBezTo>
                  <a:cubicBezTo>
                    <a:pt x="76" y="59"/>
                    <a:pt x="73" y="65"/>
                    <a:pt x="72" y="72"/>
                  </a:cubicBezTo>
                  <a:cubicBezTo>
                    <a:pt x="71" y="80"/>
                    <a:pt x="76" y="86"/>
                    <a:pt x="82" y="90"/>
                  </a:cubicBezTo>
                  <a:cubicBezTo>
                    <a:pt x="88" y="94"/>
                    <a:pt x="94" y="94"/>
                    <a:pt x="100" y="89"/>
                  </a:cubicBezTo>
                  <a:cubicBezTo>
                    <a:pt x="109" y="81"/>
                    <a:pt x="118" y="79"/>
                    <a:pt x="126" y="89"/>
                  </a:cubicBezTo>
                  <a:cubicBezTo>
                    <a:pt x="133" y="100"/>
                    <a:pt x="130" y="112"/>
                    <a:pt x="131" y="124"/>
                  </a:cubicBezTo>
                  <a:cubicBezTo>
                    <a:pt x="131" y="143"/>
                    <a:pt x="143" y="150"/>
                    <a:pt x="159" y="140"/>
                  </a:cubicBezTo>
                  <a:cubicBezTo>
                    <a:pt x="168" y="135"/>
                    <a:pt x="176" y="130"/>
                    <a:pt x="184" y="139"/>
                  </a:cubicBezTo>
                  <a:cubicBezTo>
                    <a:pt x="193" y="148"/>
                    <a:pt x="189" y="158"/>
                    <a:pt x="182" y="166"/>
                  </a:cubicBezTo>
                  <a:cubicBezTo>
                    <a:pt x="172" y="176"/>
                    <a:pt x="169" y="187"/>
                    <a:pt x="170" y="200"/>
                  </a:cubicBezTo>
                  <a:cubicBezTo>
                    <a:pt x="171" y="200"/>
                    <a:pt x="171" y="200"/>
                    <a:pt x="171" y="200"/>
                  </a:cubicBezTo>
                  <a:cubicBezTo>
                    <a:pt x="160" y="194"/>
                    <a:pt x="156" y="182"/>
                    <a:pt x="147" y="175"/>
                  </a:cubicBezTo>
                  <a:cubicBezTo>
                    <a:pt x="142" y="170"/>
                    <a:pt x="137" y="164"/>
                    <a:pt x="129" y="164"/>
                  </a:cubicBezTo>
                  <a:close/>
                </a:path>
              </a:pathLst>
            </a:custGeom>
            <a:solidFill>
              <a:srgbClr val="9E4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75">
              <a:extLst>
                <a:ext uri="{FF2B5EF4-FFF2-40B4-BE49-F238E27FC236}">
                  <a16:creationId xmlns:a16="http://schemas.microsoft.com/office/drawing/2014/main" id="{5CB11793-A59A-F599-8C11-F60DF19AED76}"/>
                </a:ext>
              </a:extLst>
            </p:cNvPr>
            <p:cNvSpPr/>
            <p:nvPr/>
          </p:nvSpPr>
          <p:spPr bwMode="auto">
            <a:xfrm>
              <a:off x="6430963" y="2100263"/>
              <a:ext cx="779463" cy="1447800"/>
            </a:xfrm>
            <a:custGeom>
              <a:avLst/>
              <a:gdLst>
                <a:gd name="T0" fmla="*/ 219 w 220"/>
                <a:gd name="T1" fmla="*/ 388 h 409"/>
                <a:gd name="T2" fmla="*/ 195 w 220"/>
                <a:gd name="T3" fmla="*/ 394 h 409"/>
                <a:gd name="T4" fmla="*/ 167 w 220"/>
                <a:gd name="T5" fmla="*/ 400 h 409"/>
                <a:gd name="T6" fmla="*/ 157 w 220"/>
                <a:gd name="T7" fmla="*/ 370 h 409"/>
                <a:gd name="T8" fmla="*/ 164 w 220"/>
                <a:gd name="T9" fmla="*/ 349 h 409"/>
                <a:gd name="T10" fmla="*/ 146 w 220"/>
                <a:gd name="T11" fmla="*/ 323 h 409"/>
                <a:gd name="T12" fmla="*/ 104 w 220"/>
                <a:gd name="T13" fmla="*/ 305 h 409"/>
                <a:gd name="T14" fmla="*/ 131 w 220"/>
                <a:gd name="T15" fmla="*/ 392 h 409"/>
                <a:gd name="T16" fmla="*/ 144 w 220"/>
                <a:gd name="T17" fmla="*/ 409 h 409"/>
                <a:gd name="T18" fmla="*/ 98 w 220"/>
                <a:gd name="T19" fmla="*/ 309 h 409"/>
                <a:gd name="T20" fmla="*/ 102 w 220"/>
                <a:gd name="T21" fmla="*/ 232 h 409"/>
                <a:gd name="T22" fmla="*/ 30 w 220"/>
                <a:gd name="T23" fmla="*/ 84 h 409"/>
                <a:gd name="T24" fmla="*/ 53 w 220"/>
                <a:gd name="T25" fmla="*/ 85 h 409"/>
                <a:gd name="T26" fmla="*/ 84 w 220"/>
                <a:gd name="T27" fmla="*/ 120 h 409"/>
                <a:gd name="T28" fmla="*/ 108 w 220"/>
                <a:gd name="T29" fmla="*/ 172 h 409"/>
                <a:gd name="T30" fmla="*/ 118 w 220"/>
                <a:gd name="T31" fmla="*/ 181 h 409"/>
                <a:gd name="T32" fmla="*/ 132 w 220"/>
                <a:gd name="T33" fmla="*/ 169 h 409"/>
                <a:gd name="T34" fmla="*/ 121 w 220"/>
                <a:gd name="T35" fmla="*/ 160 h 409"/>
                <a:gd name="T36" fmla="*/ 98 w 220"/>
                <a:gd name="T37" fmla="*/ 106 h 409"/>
                <a:gd name="T38" fmla="*/ 98 w 220"/>
                <a:gd name="T39" fmla="*/ 89 h 409"/>
                <a:gd name="T40" fmla="*/ 84 w 220"/>
                <a:gd name="T41" fmla="*/ 87 h 409"/>
                <a:gd name="T42" fmla="*/ 44 w 220"/>
                <a:gd name="T43" fmla="*/ 51 h 409"/>
                <a:gd name="T44" fmla="*/ 15 w 220"/>
                <a:gd name="T45" fmla="*/ 24 h 409"/>
                <a:gd name="T46" fmla="*/ 0 w 220"/>
                <a:gd name="T47" fmla="*/ 24 h 409"/>
                <a:gd name="T48" fmla="*/ 0 w 220"/>
                <a:gd name="T49" fmla="*/ 19 h 409"/>
                <a:gd name="T50" fmla="*/ 44 w 220"/>
                <a:gd name="T51" fmla="*/ 8 h 409"/>
                <a:gd name="T52" fmla="*/ 61 w 220"/>
                <a:gd name="T53" fmla="*/ 50 h 409"/>
                <a:gd name="T54" fmla="*/ 82 w 220"/>
                <a:gd name="T55" fmla="*/ 70 h 409"/>
                <a:gd name="T56" fmla="*/ 117 w 220"/>
                <a:gd name="T57" fmla="*/ 79 h 409"/>
                <a:gd name="T58" fmla="*/ 113 w 220"/>
                <a:gd name="T59" fmla="*/ 111 h 409"/>
                <a:gd name="T60" fmla="*/ 106 w 220"/>
                <a:gd name="T61" fmla="*/ 121 h 409"/>
                <a:gd name="T62" fmla="*/ 116 w 220"/>
                <a:gd name="T63" fmla="*/ 143 h 409"/>
                <a:gd name="T64" fmla="*/ 153 w 220"/>
                <a:gd name="T65" fmla="*/ 163 h 409"/>
                <a:gd name="T66" fmla="*/ 129 w 220"/>
                <a:gd name="T67" fmla="*/ 195 h 409"/>
                <a:gd name="T68" fmla="*/ 117 w 220"/>
                <a:gd name="T69" fmla="*/ 215 h 409"/>
                <a:gd name="T70" fmla="*/ 135 w 220"/>
                <a:gd name="T71" fmla="*/ 227 h 409"/>
                <a:gd name="T72" fmla="*/ 163 w 220"/>
                <a:gd name="T73" fmla="*/ 252 h 409"/>
                <a:gd name="T74" fmla="*/ 140 w 220"/>
                <a:gd name="T75" fmla="*/ 280 h 409"/>
                <a:gd name="T76" fmla="*/ 120 w 220"/>
                <a:gd name="T77" fmla="*/ 292 h 409"/>
                <a:gd name="T78" fmla="*/ 117 w 220"/>
                <a:gd name="T79" fmla="*/ 314 h 409"/>
                <a:gd name="T80" fmla="*/ 136 w 220"/>
                <a:gd name="T81" fmla="*/ 317 h 409"/>
                <a:gd name="T82" fmla="*/ 175 w 220"/>
                <a:gd name="T83" fmla="*/ 327 h 409"/>
                <a:gd name="T84" fmla="*/ 174 w 220"/>
                <a:gd name="T85" fmla="*/ 371 h 409"/>
                <a:gd name="T86" fmla="*/ 177 w 220"/>
                <a:gd name="T87" fmla="*/ 388 h 409"/>
                <a:gd name="T88" fmla="*/ 193 w 220"/>
                <a:gd name="T89" fmla="*/ 384 h 409"/>
                <a:gd name="T90" fmla="*/ 220 w 220"/>
                <a:gd name="T91" fmla="*/ 382 h 409"/>
                <a:gd name="T92" fmla="*/ 219 w 220"/>
                <a:gd name="T93" fmla="*/ 38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09">
                  <a:moveTo>
                    <a:pt x="219" y="388"/>
                  </a:moveTo>
                  <a:cubicBezTo>
                    <a:pt x="210" y="387"/>
                    <a:pt x="202" y="387"/>
                    <a:pt x="195" y="394"/>
                  </a:cubicBezTo>
                  <a:cubicBezTo>
                    <a:pt x="187" y="402"/>
                    <a:pt x="177" y="407"/>
                    <a:pt x="167" y="400"/>
                  </a:cubicBezTo>
                  <a:cubicBezTo>
                    <a:pt x="157" y="393"/>
                    <a:pt x="155" y="381"/>
                    <a:pt x="157" y="370"/>
                  </a:cubicBezTo>
                  <a:cubicBezTo>
                    <a:pt x="159" y="363"/>
                    <a:pt x="162" y="356"/>
                    <a:pt x="164" y="349"/>
                  </a:cubicBezTo>
                  <a:cubicBezTo>
                    <a:pt x="171" y="330"/>
                    <a:pt x="166" y="324"/>
                    <a:pt x="146" y="323"/>
                  </a:cubicBezTo>
                  <a:cubicBezTo>
                    <a:pt x="131" y="323"/>
                    <a:pt x="115" y="328"/>
                    <a:pt x="104" y="305"/>
                  </a:cubicBezTo>
                  <a:cubicBezTo>
                    <a:pt x="103" y="341"/>
                    <a:pt x="112" y="368"/>
                    <a:pt x="131" y="392"/>
                  </a:cubicBezTo>
                  <a:cubicBezTo>
                    <a:pt x="135" y="398"/>
                    <a:pt x="142" y="402"/>
                    <a:pt x="144" y="409"/>
                  </a:cubicBezTo>
                  <a:cubicBezTo>
                    <a:pt x="107" y="386"/>
                    <a:pt x="98" y="349"/>
                    <a:pt x="98" y="309"/>
                  </a:cubicBezTo>
                  <a:cubicBezTo>
                    <a:pt x="98" y="284"/>
                    <a:pt x="101" y="258"/>
                    <a:pt x="102" y="232"/>
                  </a:cubicBezTo>
                  <a:cubicBezTo>
                    <a:pt x="102" y="171"/>
                    <a:pt x="78" y="122"/>
                    <a:pt x="30" y="84"/>
                  </a:cubicBezTo>
                  <a:cubicBezTo>
                    <a:pt x="38" y="75"/>
                    <a:pt x="46" y="80"/>
                    <a:pt x="53" y="85"/>
                  </a:cubicBezTo>
                  <a:cubicBezTo>
                    <a:pt x="67" y="94"/>
                    <a:pt x="79" y="106"/>
                    <a:pt x="84" y="120"/>
                  </a:cubicBezTo>
                  <a:cubicBezTo>
                    <a:pt x="91" y="138"/>
                    <a:pt x="105" y="153"/>
                    <a:pt x="108" y="172"/>
                  </a:cubicBezTo>
                  <a:cubicBezTo>
                    <a:pt x="109" y="177"/>
                    <a:pt x="111" y="184"/>
                    <a:pt x="118" y="181"/>
                  </a:cubicBezTo>
                  <a:cubicBezTo>
                    <a:pt x="124" y="179"/>
                    <a:pt x="132" y="176"/>
                    <a:pt x="132" y="169"/>
                  </a:cubicBezTo>
                  <a:cubicBezTo>
                    <a:pt x="133" y="162"/>
                    <a:pt x="126" y="161"/>
                    <a:pt x="121" y="160"/>
                  </a:cubicBezTo>
                  <a:cubicBezTo>
                    <a:pt x="89" y="151"/>
                    <a:pt x="83" y="137"/>
                    <a:pt x="98" y="106"/>
                  </a:cubicBezTo>
                  <a:cubicBezTo>
                    <a:pt x="101" y="100"/>
                    <a:pt x="103" y="94"/>
                    <a:pt x="98" y="89"/>
                  </a:cubicBezTo>
                  <a:cubicBezTo>
                    <a:pt x="94" y="84"/>
                    <a:pt x="89" y="86"/>
                    <a:pt x="84" y="87"/>
                  </a:cubicBezTo>
                  <a:cubicBezTo>
                    <a:pt x="53" y="93"/>
                    <a:pt x="40" y="81"/>
                    <a:pt x="44" y="51"/>
                  </a:cubicBezTo>
                  <a:cubicBezTo>
                    <a:pt x="48" y="24"/>
                    <a:pt x="41" y="18"/>
                    <a:pt x="15" y="24"/>
                  </a:cubicBezTo>
                  <a:cubicBezTo>
                    <a:pt x="10" y="25"/>
                    <a:pt x="5" y="27"/>
                    <a:pt x="0" y="24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12" y="5"/>
                    <a:pt x="27" y="0"/>
                    <a:pt x="44" y="8"/>
                  </a:cubicBezTo>
                  <a:cubicBezTo>
                    <a:pt x="61" y="16"/>
                    <a:pt x="66" y="31"/>
                    <a:pt x="61" y="50"/>
                  </a:cubicBezTo>
                  <a:cubicBezTo>
                    <a:pt x="56" y="73"/>
                    <a:pt x="61" y="77"/>
                    <a:pt x="82" y="70"/>
                  </a:cubicBezTo>
                  <a:cubicBezTo>
                    <a:pt x="96" y="66"/>
                    <a:pt x="108" y="67"/>
                    <a:pt x="117" y="79"/>
                  </a:cubicBezTo>
                  <a:cubicBezTo>
                    <a:pt x="126" y="90"/>
                    <a:pt x="120" y="101"/>
                    <a:pt x="113" y="111"/>
                  </a:cubicBezTo>
                  <a:cubicBezTo>
                    <a:pt x="111" y="115"/>
                    <a:pt x="109" y="118"/>
                    <a:pt x="106" y="121"/>
                  </a:cubicBezTo>
                  <a:cubicBezTo>
                    <a:pt x="96" y="135"/>
                    <a:pt x="103" y="140"/>
                    <a:pt x="116" y="143"/>
                  </a:cubicBezTo>
                  <a:cubicBezTo>
                    <a:pt x="131" y="145"/>
                    <a:pt x="149" y="144"/>
                    <a:pt x="153" y="163"/>
                  </a:cubicBezTo>
                  <a:cubicBezTo>
                    <a:pt x="157" y="181"/>
                    <a:pt x="141" y="187"/>
                    <a:pt x="129" y="195"/>
                  </a:cubicBezTo>
                  <a:cubicBezTo>
                    <a:pt x="123" y="200"/>
                    <a:pt x="116" y="205"/>
                    <a:pt x="117" y="215"/>
                  </a:cubicBezTo>
                  <a:cubicBezTo>
                    <a:pt x="119" y="225"/>
                    <a:pt x="127" y="226"/>
                    <a:pt x="135" y="227"/>
                  </a:cubicBezTo>
                  <a:cubicBezTo>
                    <a:pt x="149" y="230"/>
                    <a:pt x="161" y="237"/>
                    <a:pt x="163" y="252"/>
                  </a:cubicBezTo>
                  <a:cubicBezTo>
                    <a:pt x="166" y="268"/>
                    <a:pt x="152" y="274"/>
                    <a:pt x="140" y="280"/>
                  </a:cubicBezTo>
                  <a:cubicBezTo>
                    <a:pt x="133" y="283"/>
                    <a:pt x="124" y="284"/>
                    <a:pt x="120" y="292"/>
                  </a:cubicBezTo>
                  <a:cubicBezTo>
                    <a:pt x="116" y="299"/>
                    <a:pt x="112" y="306"/>
                    <a:pt x="117" y="314"/>
                  </a:cubicBezTo>
                  <a:cubicBezTo>
                    <a:pt x="122" y="321"/>
                    <a:pt x="129" y="319"/>
                    <a:pt x="136" y="317"/>
                  </a:cubicBezTo>
                  <a:cubicBezTo>
                    <a:pt x="151" y="311"/>
                    <a:pt x="164" y="315"/>
                    <a:pt x="175" y="327"/>
                  </a:cubicBezTo>
                  <a:cubicBezTo>
                    <a:pt x="184" y="342"/>
                    <a:pt x="178" y="356"/>
                    <a:pt x="174" y="371"/>
                  </a:cubicBezTo>
                  <a:cubicBezTo>
                    <a:pt x="172" y="377"/>
                    <a:pt x="170" y="384"/>
                    <a:pt x="177" y="388"/>
                  </a:cubicBezTo>
                  <a:cubicBezTo>
                    <a:pt x="183" y="392"/>
                    <a:pt x="188" y="388"/>
                    <a:pt x="193" y="384"/>
                  </a:cubicBezTo>
                  <a:cubicBezTo>
                    <a:pt x="206" y="374"/>
                    <a:pt x="208" y="374"/>
                    <a:pt x="220" y="382"/>
                  </a:cubicBezTo>
                  <a:cubicBezTo>
                    <a:pt x="220" y="384"/>
                    <a:pt x="219" y="386"/>
                    <a:pt x="219" y="388"/>
                  </a:cubicBezTo>
                  <a:close/>
                </a:path>
              </a:pathLst>
            </a:custGeom>
            <a:solidFill>
              <a:srgbClr val="9F4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id="{431A4B25-8B05-F72A-57FD-BF89E2BB3C03}"/>
                </a:ext>
              </a:extLst>
            </p:cNvPr>
            <p:cNvSpPr/>
            <p:nvPr/>
          </p:nvSpPr>
          <p:spPr bwMode="auto">
            <a:xfrm>
              <a:off x="7408863" y="4138613"/>
              <a:ext cx="301625" cy="592137"/>
            </a:xfrm>
            <a:custGeom>
              <a:avLst/>
              <a:gdLst>
                <a:gd name="T0" fmla="*/ 12 w 85"/>
                <a:gd name="T1" fmla="*/ 167 h 167"/>
                <a:gd name="T2" fmla="*/ 9 w 85"/>
                <a:gd name="T3" fmla="*/ 143 h 167"/>
                <a:gd name="T4" fmla="*/ 19 w 85"/>
                <a:gd name="T5" fmla="*/ 107 h 167"/>
                <a:gd name="T6" fmla="*/ 19 w 85"/>
                <a:gd name="T7" fmla="*/ 0 h 167"/>
                <a:gd name="T8" fmla="*/ 57 w 85"/>
                <a:gd name="T9" fmla="*/ 8 h 167"/>
                <a:gd name="T10" fmla="*/ 82 w 85"/>
                <a:gd name="T11" fmla="*/ 24 h 167"/>
                <a:gd name="T12" fmla="*/ 65 w 85"/>
                <a:gd name="T13" fmla="*/ 47 h 167"/>
                <a:gd name="T14" fmla="*/ 50 w 85"/>
                <a:gd name="T15" fmla="*/ 53 h 167"/>
                <a:gd name="T16" fmla="*/ 50 w 85"/>
                <a:gd name="T17" fmla="*/ 92 h 167"/>
                <a:gd name="T18" fmla="*/ 71 w 85"/>
                <a:gd name="T19" fmla="*/ 114 h 167"/>
                <a:gd name="T20" fmla="*/ 45 w 85"/>
                <a:gd name="T21" fmla="*/ 154 h 167"/>
                <a:gd name="T22" fmla="*/ 12 w 85"/>
                <a:gd name="T2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167">
                  <a:moveTo>
                    <a:pt x="12" y="167"/>
                  </a:moveTo>
                  <a:cubicBezTo>
                    <a:pt x="4" y="160"/>
                    <a:pt x="0" y="151"/>
                    <a:pt x="9" y="143"/>
                  </a:cubicBezTo>
                  <a:cubicBezTo>
                    <a:pt x="21" y="133"/>
                    <a:pt x="20" y="120"/>
                    <a:pt x="19" y="107"/>
                  </a:cubicBezTo>
                  <a:cubicBezTo>
                    <a:pt x="24" y="72"/>
                    <a:pt x="34" y="38"/>
                    <a:pt x="19" y="0"/>
                  </a:cubicBezTo>
                  <a:cubicBezTo>
                    <a:pt x="34" y="6"/>
                    <a:pt x="46" y="7"/>
                    <a:pt x="57" y="8"/>
                  </a:cubicBezTo>
                  <a:cubicBezTo>
                    <a:pt x="68" y="8"/>
                    <a:pt x="79" y="11"/>
                    <a:pt x="82" y="24"/>
                  </a:cubicBezTo>
                  <a:cubicBezTo>
                    <a:pt x="85" y="37"/>
                    <a:pt x="75" y="42"/>
                    <a:pt x="65" y="47"/>
                  </a:cubicBezTo>
                  <a:cubicBezTo>
                    <a:pt x="60" y="49"/>
                    <a:pt x="55" y="51"/>
                    <a:pt x="50" y="53"/>
                  </a:cubicBezTo>
                  <a:cubicBezTo>
                    <a:pt x="30" y="65"/>
                    <a:pt x="30" y="80"/>
                    <a:pt x="50" y="92"/>
                  </a:cubicBezTo>
                  <a:cubicBezTo>
                    <a:pt x="59" y="98"/>
                    <a:pt x="69" y="102"/>
                    <a:pt x="71" y="114"/>
                  </a:cubicBezTo>
                  <a:cubicBezTo>
                    <a:pt x="76" y="138"/>
                    <a:pt x="69" y="150"/>
                    <a:pt x="45" y="154"/>
                  </a:cubicBezTo>
                  <a:cubicBezTo>
                    <a:pt x="33" y="156"/>
                    <a:pt x="22" y="161"/>
                    <a:pt x="12" y="167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7">
              <a:extLst>
                <a:ext uri="{FF2B5EF4-FFF2-40B4-BE49-F238E27FC236}">
                  <a16:creationId xmlns:a16="http://schemas.microsoft.com/office/drawing/2014/main" id="{E1ABCBA9-3633-BA57-84EF-7F0E479BC519}"/>
                </a:ext>
              </a:extLst>
            </p:cNvPr>
            <p:cNvSpPr/>
            <p:nvPr/>
          </p:nvSpPr>
          <p:spPr bwMode="auto">
            <a:xfrm>
              <a:off x="6430963" y="5324475"/>
              <a:ext cx="269875" cy="273050"/>
            </a:xfrm>
            <a:custGeom>
              <a:avLst/>
              <a:gdLst>
                <a:gd name="T0" fmla="*/ 0 w 76"/>
                <a:gd name="T1" fmla="*/ 28 h 77"/>
                <a:gd name="T2" fmla="*/ 28 w 76"/>
                <a:gd name="T3" fmla="*/ 12 h 77"/>
                <a:gd name="T4" fmla="*/ 63 w 76"/>
                <a:gd name="T5" fmla="*/ 7 h 77"/>
                <a:gd name="T6" fmla="*/ 76 w 76"/>
                <a:gd name="T7" fmla="*/ 20 h 77"/>
                <a:gd name="T8" fmla="*/ 71 w 76"/>
                <a:gd name="T9" fmla="*/ 47 h 77"/>
                <a:gd name="T10" fmla="*/ 45 w 76"/>
                <a:gd name="T11" fmla="*/ 75 h 77"/>
                <a:gd name="T12" fmla="*/ 15 w 76"/>
                <a:gd name="T13" fmla="*/ 55 h 77"/>
                <a:gd name="T14" fmla="*/ 0 w 76"/>
                <a:gd name="T15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7">
                  <a:moveTo>
                    <a:pt x="0" y="28"/>
                  </a:moveTo>
                  <a:cubicBezTo>
                    <a:pt x="3" y="13"/>
                    <a:pt x="16" y="13"/>
                    <a:pt x="28" y="12"/>
                  </a:cubicBezTo>
                  <a:cubicBezTo>
                    <a:pt x="40" y="11"/>
                    <a:pt x="51" y="16"/>
                    <a:pt x="63" y="7"/>
                  </a:cubicBezTo>
                  <a:cubicBezTo>
                    <a:pt x="71" y="0"/>
                    <a:pt x="75" y="12"/>
                    <a:pt x="76" y="20"/>
                  </a:cubicBezTo>
                  <a:cubicBezTo>
                    <a:pt x="71" y="28"/>
                    <a:pt x="71" y="38"/>
                    <a:pt x="71" y="47"/>
                  </a:cubicBezTo>
                  <a:cubicBezTo>
                    <a:pt x="72" y="65"/>
                    <a:pt x="61" y="73"/>
                    <a:pt x="45" y="75"/>
                  </a:cubicBezTo>
                  <a:cubicBezTo>
                    <a:pt x="30" y="77"/>
                    <a:pt x="17" y="74"/>
                    <a:pt x="15" y="55"/>
                  </a:cubicBezTo>
                  <a:cubicBezTo>
                    <a:pt x="13" y="44"/>
                    <a:pt x="6" y="36"/>
                    <a:pt x="0" y="28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78">
              <a:extLst>
                <a:ext uri="{FF2B5EF4-FFF2-40B4-BE49-F238E27FC236}">
                  <a16:creationId xmlns:a16="http://schemas.microsoft.com/office/drawing/2014/main" id="{14E3D231-B87A-588A-2E97-58142EE1FEF6}"/>
                </a:ext>
              </a:extLst>
            </p:cNvPr>
            <p:cNvSpPr/>
            <p:nvPr/>
          </p:nvSpPr>
          <p:spPr bwMode="auto">
            <a:xfrm>
              <a:off x="7292976" y="4743450"/>
              <a:ext cx="276225" cy="263525"/>
            </a:xfrm>
            <a:custGeom>
              <a:avLst/>
              <a:gdLst>
                <a:gd name="T0" fmla="*/ 29 w 78"/>
                <a:gd name="T1" fmla="*/ 68 h 74"/>
                <a:gd name="T2" fmla="*/ 16 w 78"/>
                <a:gd name="T3" fmla="*/ 29 h 74"/>
                <a:gd name="T4" fmla="*/ 41 w 78"/>
                <a:gd name="T5" fmla="*/ 0 h 74"/>
                <a:gd name="T6" fmla="*/ 54 w 78"/>
                <a:gd name="T7" fmla="*/ 22 h 74"/>
                <a:gd name="T8" fmla="*/ 70 w 78"/>
                <a:gd name="T9" fmla="*/ 54 h 74"/>
                <a:gd name="T10" fmla="*/ 29 w 78"/>
                <a:gd name="T11" fmla="*/ 6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4">
                  <a:moveTo>
                    <a:pt x="29" y="68"/>
                  </a:moveTo>
                  <a:cubicBezTo>
                    <a:pt x="0" y="58"/>
                    <a:pt x="0" y="56"/>
                    <a:pt x="16" y="29"/>
                  </a:cubicBezTo>
                  <a:cubicBezTo>
                    <a:pt x="23" y="18"/>
                    <a:pt x="22" y="1"/>
                    <a:pt x="41" y="0"/>
                  </a:cubicBezTo>
                  <a:cubicBezTo>
                    <a:pt x="40" y="11"/>
                    <a:pt x="46" y="18"/>
                    <a:pt x="54" y="22"/>
                  </a:cubicBezTo>
                  <a:cubicBezTo>
                    <a:pt x="68" y="29"/>
                    <a:pt x="78" y="38"/>
                    <a:pt x="70" y="54"/>
                  </a:cubicBezTo>
                  <a:cubicBezTo>
                    <a:pt x="63" y="70"/>
                    <a:pt x="49" y="74"/>
                    <a:pt x="29" y="68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9">
              <a:extLst>
                <a:ext uri="{FF2B5EF4-FFF2-40B4-BE49-F238E27FC236}">
                  <a16:creationId xmlns:a16="http://schemas.microsoft.com/office/drawing/2014/main" id="{510FD122-E078-DA00-861E-5ED84106768E}"/>
                </a:ext>
              </a:extLst>
            </p:cNvPr>
            <p:cNvSpPr/>
            <p:nvPr/>
          </p:nvSpPr>
          <p:spPr bwMode="auto">
            <a:xfrm>
              <a:off x="6991351" y="5027613"/>
              <a:ext cx="365125" cy="247650"/>
            </a:xfrm>
            <a:custGeom>
              <a:avLst/>
              <a:gdLst>
                <a:gd name="T0" fmla="*/ 18 w 103"/>
                <a:gd name="T1" fmla="*/ 56 h 70"/>
                <a:gd name="T2" fmla="*/ 16 w 103"/>
                <a:gd name="T3" fmla="*/ 40 h 70"/>
                <a:gd name="T4" fmla="*/ 66 w 103"/>
                <a:gd name="T5" fmla="*/ 1 h 70"/>
                <a:gd name="T6" fmla="*/ 73 w 103"/>
                <a:gd name="T7" fmla="*/ 0 h 70"/>
                <a:gd name="T8" fmla="*/ 89 w 103"/>
                <a:gd name="T9" fmla="*/ 35 h 70"/>
                <a:gd name="T10" fmla="*/ 90 w 103"/>
                <a:gd name="T11" fmla="*/ 60 h 70"/>
                <a:gd name="T12" fmla="*/ 54 w 103"/>
                <a:gd name="T13" fmla="*/ 64 h 70"/>
                <a:gd name="T14" fmla="*/ 18 w 103"/>
                <a:gd name="T1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0">
                  <a:moveTo>
                    <a:pt x="18" y="56"/>
                  </a:moveTo>
                  <a:cubicBezTo>
                    <a:pt x="0" y="53"/>
                    <a:pt x="9" y="42"/>
                    <a:pt x="16" y="40"/>
                  </a:cubicBezTo>
                  <a:cubicBezTo>
                    <a:pt x="38" y="33"/>
                    <a:pt x="50" y="16"/>
                    <a:pt x="66" y="1"/>
                  </a:cubicBezTo>
                  <a:cubicBezTo>
                    <a:pt x="68" y="0"/>
                    <a:pt x="71" y="0"/>
                    <a:pt x="73" y="0"/>
                  </a:cubicBezTo>
                  <a:cubicBezTo>
                    <a:pt x="70" y="16"/>
                    <a:pt x="71" y="27"/>
                    <a:pt x="89" y="35"/>
                  </a:cubicBezTo>
                  <a:cubicBezTo>
                    <a:pt x="103" y="41"/>
                    <a:pt x="100" y="52"/>
                    <a:pt x="90" y="60"/>
                  </a:cubicBezTo>
                  <a:cubicBezTo>
                    <a:pt x="79" y="69"/>
                    <a:pt x="67" y="70"/>
                    <a:pt x="54" y="64"/>
                  </a:cubicBezTo>
                  <a:cubicBezTo>
                    <a:pt x="43" y="58"/>
                    <a:pt x="31" y="55"/>
                    <a:pt x="18" y="56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id="{F9AF7871-D84A-B01C-6508-A189AB1597E0}"/>
                </a:ext>
              </a:extLst>
            </p:cNvPr>
            <p:cNvSpPr/>
            <p:nvPr/>
          </p:nvSpPr>
          <p:spPr bwMode="auto">
            <a:xfrm>
              <a:off x="6842126" y="5226050"/>
              <a:ext cx="212725" cy="265112"/>
            </a:xfrm>
            <a:custGeom>
              <a:avLst/>
              <a:gdLst>
                <a:gd name="T0" fmla="*/ 0 w 60"/>
                <a:gd name="T1" fmla="*/ 48 h 75"/>
                <a:gd name="T2" fmla="*/ 21 w 60"/>
                <a:gd name="T3" fmla="*/ 40 h 75"/>
                <a:gd name="T4" fmla="*/ 21 w 60"/>
                <a:gd name="T5" fmla="*/ 15 h 75"/>
                <a:gd name="T6" fmla="*/ 32 w 60"/>
                <a:gd name="T7" fmla="*/ 1 h 75"/>
                <a:gd name="T8" fmla="*/ 40 w 60"/>
                <a:gd name="T9" fmla="*/ 13 h 75"/>
                <a:gd name="T10" fmla="*/ 39 w 60"/>
                <a:gd name="T11" fmla="*/ 31 h 75"/>
                <a:gd name="T12" fmla="*/ 59 w 60"/>
                <a:gd name="T13" fmla="*/ 48 h 75"/>
                <a:gd name="T14" fmla="*/ 35 w 60"/>
                <a:gd name="T15" fmla="*/ 71 h 75"/>
                <a:gd name="T16" fmla="*/ 0 w 60"/>
                <a:gd name="T17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5">
                  <a:moveTo>
                    <a:pt x="0" y="48"/>
                  </a:moveTo>
                  <a:cubicBezTo>
                    <a:pt x="1" y="31"/>
                    <a:pt x="8" y="27"/>
                    <a:pt x="21" y="40"/>
                  </a:cubicBezTo>
                  <a:cubicBezTo>
                    <a:pt x="26" y="31"/>
                    <a:pt x="23" y="23"/>
                    <a:pt x="21" y="15"/>
                  </a:cubicBezTo>
                  <a:cubicBezTo>
                    <a:pt x="20" y="6"/>
                    <a:pt x="25" y="2"/>
                    <a:pt x="32" y="1"/>
                  </a:cubicBezTo>
                  <a:cubicBezTo>
                    <a:pt x="41" y="0"/>
                    <a:pt x="41" y="7"/>
                    <a:pt x="40" y="13"/>
                  </a:cubicBezTo>
                  <a:cubicBezTo>
                    <a:pt x="39" y="19"/>
                    <a:pt x="38" y="25"/>
                    <a:pt x="39" y="31"/>
                  </a:cubicBezTo>
                  <a:cubicBezTo>
                    <a:pt x="39" y="45"/>
                    <a:pt x="43" y="54"/>
                    <a:pt x="59" y="48"/>
                  </a:cubicBezTo>
                  <a:cubicBezTo>
                    <a:pt x="60" y="64"/>
                    <a:pt x="48" y="69"/>
                    <a:pt x="35" y="71"/>
                  </a:cubicBezTo>
                  <a:cubicBezTo>
                    <a:pt x="16" y="75"/>
                    <a:pt x="7" y="63"/>
                    <a:pt x="0" y="48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81">
              <a:extLst>
                <a:ext uri="{FF2B5EF4-FFF2-40B4-BE49-F238E27FC236}">
                  <a16:creationId xmlns:a16="http://schemas.microsoft.com/office/drawing/2014/main" id="{2804D964-680E-6FB2-8A36-27DDBA952B09}"/>
                </a:ext>
              </a:extLst>
            </p:cNvPr>
            <p:cNvSpPr/>
            <p:nvPr/>
          </p:nvSpPr>
          <p:spPr bwMode="auto">
            <a:xfrm>
              <a:off x="7362826" y="3859213"/>
              <a:ext cx="234950" cy="222250"/>
            </a:xfrm>
            <a:custGeom>
              <a:avLst/>
              <a:gdLst>
                <a:gd name="T0" fmla="*/ 0 w 66"/>
                <a:gd name="T1" fmla="*/ 2 h 63"/>
                <a:gd name="T2" fmla="*/ 40 w 66"/>
                <a:gd name="T3" fmla="*/ 3 h 63"/>
                <a:gd name="T4" fmla="*/ 62 w 66"/>
                <a:gd name="T5" fmla="*/ 11 h 63"/>
                <a:gd name="T6" fmla="*/ 55 w 66"/>
                <a:gd name="T7" fmla="*/ 33 h 63"/>
                <a:gd name="T8" fmla="*/ 32 w 66"/>
                <a:gd name="T9" fmla="*/ 63 h 63"/>
                <a:gd name="T10" fmla="*/ 1 w 66"/>
                <a:gd name="T11" fmla="*/ 2 h 63"/>
                <a:gd name="T12" fmla="*/ 0 w 66"/>
                <a:gd name="T13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2">
                  <a:moveTo>
                    <a:pt x="0" y="2"/>
                  </a:moveTo>
                  <a:cubicBezTo>
                    <a:pt x="13" y="4"/>
                    <a:pt x="26" y="7"/>
                    <a:pt x="40" y="3"/>
                  </a:cubicBezTo>
                  <a:cubicBezTo>
                    <a:pt x="48" y="0"/>
                    <a:pt x="57" y="2"/>
                    <a:pt x="62" y="11"/>
                  </a:cubicBezTo>
                  <a:cubicBezTo>
                    <a:pt x="66" y="20"/>
                    <a:pt x="61" y="27"/>
                    <a:pt x="55" y="33"/>
                  </a:cubicBezTo>
                  <a:cubicBezTo>
                    <a:pt x="48" y="41"/>
                    <a:pt x="39" y="48"/>
                    <a:pt x="32" y="63"/>
                  </a:cubicBezTo>
                  <a:cubicBezTo>
                    <a:pt x="21" y="41"/>
                    <a:pt x="11" y="2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E4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82">
              <a:extLst>
                <a:ext uri="{FF2B5EF4-FFF2-40B4-BE49-F238E27FC236}">
                  <a16:creationId xmlns:a16="http://schemas.microsoft.com/office/drawing/2014/main" id="{01F17AF6-CCFE-81D3-9C94-09FB791A07EF}"/>
                </a:ext>
              </a:extLst>
            </p:cNvPr>
            <p:cNvSpPr/>
            <p:nvPr/>
          </p:nvSpPr>
          <p:spPr bwMode="auto">
            <a:xfrm>
              <a:off x="5824538" y="1997075"/>
              <a:ext cx="1141413" cy="825500"/>
            </a:xfrm>
            <a:custGeom>
              <a:avLst/>
              <a:gdLst>
                <a:gd name="T0" fmla="*/ 171 w 322"/>
                <a:gd name="T1" fmla="*/ 53 h 233"/>
                <a:gd name="T2" fmla="*/ 195 w 322"/>
                <a:gd name="T3" fmla="*/ 41 h 233"/>
                <a:gd name="T4" fmla="*/ 226 w 322"/>
                <a:gd name="T5" fmla="*/ 70 h 233"/>
                <a:gd name="T6" fmla="*/ 223 w 322"/>
                <a:gd name="T7" fmla="*/ 89 h 233"/>
                <a:gd name="T8" fmla="*/ 248 w 322"/>
                <a:gd name="T9" fmla="*/ 109 h 233"/>
                <a:gd name="T10" fmla="*/ 279 w 322"/>
                <a:gd name="T11" fmla="*/ 110 h 233"/>
                <a:gd name="T12" fmla="*/ 274 w 322"/>
                <a:gd name="T13" fmla="*/ 144 h 233"/>
                <a:gd name="T14" fmla="*/ 288 w 322"/>
                <a:gd name="T15" fmla="*/ 179 h 233"/>
                <a:gd name="T16" fmla="*/ 309 w 322"/>
                <a:gd name="T17" fmla="*/ 184 h 233"/>
                <a:gd name="T18" fmla="*/ 314 w 322"/>
                <a:gd name="T19" fmla="*/ 205 h 233"/>
                <a:gd name="T20" fmla="*/ 283 w 322"/>
                <a:gd name="T21" fmla="*/ 228 h 233"/>
                <a:gd name="T22" fmla="*/ 274 w 322"/>
                <a:gd name="T23" fmla="*/ 219 h 233"/>
                <a:gd name="T24" fmla="*/ 236 w 322"/>
                <a:gd name="T25" fmla="*/ 137 h 233"/>
                <a:gd name="T26" fmla="*/ 201 w 322"/>
                <a:gd name="T27" fmla="*/ 113 h 233"/>
                <a:gd name="T28" fmla="*/ 171 w 322"/>
                <a:gd name="T29" fmla="*/ 94 h 233"/>
                <a:gd name="T30" fmla="*/ 79 w 322"/>
                <a:gd name="T31" fmla="*/ 61 h 233"/>
                <a:gd name="T32" fmla="*/ 12 w 322"/>
                <a:gd name="T33" fmla="*/ 60 h 233"/>
                <a:gd name="T34" fmla="*/ 7 w 322"/>
                <a:gd name="T35" fmla="*/ 41 h 233"/>
                <a:gd name="T36" fmla="*/ 15 w 322"/>
                <a:gd name="T37" fmla="*/ 16 h 233"/>
                <a:gd name="T38" fmla="*/ 33 w 322"/>
                <a:gd name="T39" fmla="*/ 1 h 233"/>
                <a:gd name="T40" fmla="*/ 51 w 322"/>
                <a:gd name="T41" fmla="*/ 15 h 233"/>
                <a:gd name="T42" fmla="*/ 54 w 322"/>
                <a:gd name="T43" fmla="*/ 21 h 233"/>
                <a:gd name="T44" fmla="*/ 92 w 322"/>
                <a:gd name="T45" fmla="*/ 21 h 233"/>
                <a:gd name="T46" fmla="*/ 129 w 322"/>
                <a:gd name="T47" fmla="*/ 18 h 233"/>
                <a:gd name="T48" fmla="*/ 138 w 322"/>
                <a:gd name="T49" fmla="*/ 42 h 233"/>
                <a:gd name="T50" fmla="*/ 171 w 322"/>
                <a:gd name="T51" fmla="*/ 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2" h="233">
                  <a:moveTo>
                    <a:pt x="171" y="53"/>
                  </a:moveTo>
                  <a:cubicBezTo>
                    <a:pt x="178" y="48"/>
                    <a:pt x="186" y="42"/>
                    <a:pt x="195" y="41"/>
                  </a:cubicBezTo>
                  <a:cubicBezTo>
                    <a:pt x="215" y="39"/>
                    <a:pt x="228" y="49"/>
                    <a:pt x="226" y="70"/>
                  </a:cubicBezTo>
                  <a:cubicBezTo>
                    <a:pt x="226" y="76"/>
                    <a:pt x="224" y="83"/>
                    <a:pt x="223" y="89"/>
                  </a:cubicBezTo>
                  <a:cubicBezTo>
                    <a:pt x="222" y="106"/>
                    <a:pt x="232" y="115"/>
                    <a:pt x="248" y="109"/>
                  </a:cubicBezTo>
                  <a:cubicBezTo>
                    <a:pt x="259" y="104"/>
                    <a:pt x="271" y="100"/>
                    <a:pt x="279" y="110"/>
                  </a:cubicBezTo>
                  <a:cubicBezTo>
                    <a:pt x="288" y="121"/>
                    <a:pt x="282" y="133"/>
                    <a:pt x="274" y="144"/>
                  </a:cubicBezTo>
                  <a:cubicBezTo>
                    <a:pt x="261" y="161"/>
                    <a:pt x="267" y="175"/>
                    <a:pt x="288" y="179"/>
                  </a:cubicBezTo>
                  <a:cubicBezTo>
                    <a:pt x="295" y="181"/>
                    <a:pt x="302" y="181"/>
                    <a:pt x="309" y="184"/>
                  </a:cubicBezTo>
                  <a:cubicBezTo>
                    <a:pt x="319" y="188"/>
                    <a:pt x="322" y="197"/>
                    <a:pt x="314" y="205"/>
                  </a:cubicBezTo>
                  <a:cubicBezTo>
                    <a:pt x="305" y="214"/>
                    <a:pt x="294" y="222"/>
                    <a:pt x="283" y="228"/>
                  </a:cubicBezTo>
                  <a:cubicBezTo>
                    <a:pt x="275" y="233"/>
                    <a:pt x="275" y="224"/>
                    <a:pt x="274" y="219"/>
                  </a:cubicBezTo>
                  <a:cubicBezTo>
                    <a:pt x="269" y="188"/>
                    <a:pt x="257" y="161"/>
                    <a:pt x="236" y="137"/>
                  </a:cubicBezTo>
                  <a:cubicBezTo>
                    <a:pt x="227" y="126"/>
                    <a:pt x="218" y="114"/>
                    <a:pt x="201" y="113"/>
                  </a:cubicBezTo>
                  <a:cubicBezTo>
                    <a:pt x="191" y="107"/>
                    <a:pt x="181" y="100"/>
                    <a:pt x="171" y="94"/>
                  </a:cubicBezTo>
                  <a:cubicBezTo>
                    <a:pt x="143" y="75"/>
                    <a:pt x="112" y="66"/>
                    <a:pt x="79" y="61"/>
                  </a:cubicBezTo>
                  <a:cubicBezTo>
                    <a:pt x="57" y="57"/>
                    <a:pt x="35" y="58"/>
                    <a:pt x="12" y="60"/>
                  </a:cubicBezTo>
                  <a:cubicBezTo>
                    <a:pt x="0" y="57"/>
                    <a:pt x="2" y="49"/>
                    <a:pt x="7" y="41"/>
                  </a:cubicBezTo>
                  <a:cubicBezTo>
                    <a:pt x="9" y="32"/>
                    <a:pt x="12" y="24"/>
                    <a:pt x="15" y="16"/>
                  </a:cubicBezTo>
                  <a:cubicBezTo>
                    <a:pt x="17" y="7"/>
                    <a:pt x="23" y="1"/>
                    <a:pt x="33" y="1"/>
                  </a:cubicBezTo>
                  <a:cubicBezTo>
                    <a:pt x="44" y="0"/>
                    <a:pt x="50" y="5"/>
                    <a:pt x="51" y="15"/>
                  </a:cubicBezTo>
                  <a:cubicBezTo>
                    <a:pt x="52" y="17"/>
                    <a:pt x="53" y="19"/>
                    <a:pt x="54" y="21"/>
                  </a:cubicBezTo>
                  <a:cubicBezTo>
                    <a:pt x="66" y="45"/>
                    <a:pt x="76" y="45"/>
                    <a:pt x="92" y="21"/>
                  </a:cubicBezTo>
                  <a:cubicBezTo>
                    <a:pt x="103" y="6"/>
                    <a:pt x="122" y="4"/>
                    <a:pt x="129" y="18"/>
                  </a:cubicBezTo>
                  <a:cubicBezTo>
                    <a:pt x="133" y="26"/>
                    <a:pt x="136" y="34"/>
                    <a:pt x="138" y="42"/>
                  </a:cubicBezTo>
                  <a:cubicBezTo>
                    <a:pt x="144" y="60"/>
                    <a:pt x="154" y="64"/>
                    <a:pt x="171" y="53"/>
                  </a:cubicBezTo>
                  <a:close/>
                </a:path>
              </a:pathLst>
            </a:custGeom>
            <a:solidFill>
              <a:srgbClr val="9D4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83">
              <a:extLst>
                <a:ext uri="{FF2B5EF4-FFF2-40B4-BE49-F238E27FC236}">
                  <a16:creationId xmlns:a16="http://schemas.microsoft.com/office/drawing/2014/main" id="{36E79FE8-A44C-1F7A-56FE-6841098CFF4F}"/>
                </a:ext>
              </a:extLst>
            </p:cNvPr>
            <p:cNvSpPr/>
            <p:nvPr/>
          </p:nvSpPr>
          <p:spPr bwMode="auto">
            <a:xfrm>
              <a:off x="5307013" y="2127250"/>
              <a:ext cx="574675" cy="304800"/>
            </a:xfrm>
            <a:custGeom>
              <a:avLst/>
              <a:gdLst>
                <a:gd name="T0" fmla="*/ 153 w 162"/>
                <a:gd name="T1" fmla="*/ 4 h 86"/>
                <a:gd name="T2" fmla="*/ 161 w 162"/>
                <a:gd name="T3" fmla="*/ 20 h 86"/>
                <a:gd name="T4" fmla="*/ 151 w 162"/>
                <a:gd name="T5" fmla="*/ 25 h 86"/>
                <a:gd name="T6" fmla="*/ 33 w 162"/>
                <a:gd name="T7" fmla="*/ 72 h 86"/>
                <a:gd name="T8" fmla="*/ 34 w 162"/>
                <a:gd name="T9" fmla="*/ 72 h 86"/>
                <a:gd name="T10" fmla="*/ 7 w 162"/>
                <a:gd name="T11" fmla="*/ 78 h 86"/>
                <a:gd name="T12" fmla="*/ 3 w 162"/>
                <a:gd name="T13" fmla="*/ 51 h 86"/>
                <a:gd name="T14" fmla="*/ 14 w 162"/>
                <a:gd name="T15" fmla="*/ 22 h 86"/>
                <a:gd name="T16" fmla="*/ 41 w 162"/>
                <a:gd name="T17" fmla="*/ 30 h 86"/>
                <a:gd name="T18" fmla="*/ 49 w 162"/>
                <a:gd name="T19" fmla="*/ 35 h 86"/>
                <a:gd name="T20" fmla="*/ 77 w 162"/>
                <a:gd name="T21" fmla="*/ 23 h 86"/>
                <a:gd name="T22" fmla="*/ 81 w 162"/>
                <a:gd name="T23" fmla="*/ 8 h 86"/>
                <a:gd name="T24" fmla="*/ 121 w 162"/>
                <a:gd name="T25" fmla="*/ 0 h 86"/>
                <a:gd name="T26" fmla="*/ 153 w 162"/>
                <a:gd name="T27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86">
                  <a:moveTo>
                    <a:pt x="153" y="4"/>
                  </a:moveTo>
                  <a:cubicBezTo>
                    <a:pt x="153" y="10"/>
                    <a:pt x="152" y="17"/>
                    <a:pt x="161" y="20"/>
                  </a:cubicBezTo>
                  <a:cubicBezTo>
                    <a:pt x="162" y="28"/>
                    <a:pt x="155" y="25"/>
                    <a:pt x="151" y="25"/>
                  </a:cubicBezTo>
                  <a:cubicBezTo>
                    <a:pt x="108" y="32"/>
                    <a:pt x="69" y="47"/>
                    <a:pt x="33" y="72"/>
                  </a:cubicBezTo>
                  <a:cubicBezTo>
                    <a:pt x="33" y="72"/>
                    <a:pt x="34" y="72"/>
                    <a:pt x="34" y="72"/>
                  </a:cubicBezTo>
                  <a:cubicBezTo>
                    <a:pt x="23" y="69"/>
                    <a:pt x="15" y="86"/>
                    <a:pt x="7" y="78"/>
                  </a:cubicBezTo>
                  <a:cubicBezTo>
                    <a:pt x="2" y="72"/>
                    <a:pt x="5" y="60"/>
                    <a:pt x="3" y="51"/>
                  </a:cubicBezTo>
                  <a:cubicBezTo>
                    <a:pt x="0" y="38"/>
                    <a:pt x="4" y="28"/>
                    <a:pt x="14" y="22"/>
                  </a:cubicBezTo>
                  <a:cubicBezTo>
                    <a:pt x="25" y="16"/>
                    <a:pt x="33" y="22"/>
                    <a:pt x="41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64" y="43"/>
                    <a:pt x="72" y="37"/>
                    <a:pt x="77" y="23"/>
                  </a:cubicBezTo>
                  <a:cubicBezTo>
                    <a:pt x="78" y="18"/>
                    <a:pt x="79" y="13"/>
                    <a:pt x="81" y="8"/>
                  </a:cubicBezTo>
                  <a:cubicBezTo>
                    <a:pt x="96" y="14"/>
                    <a:pt x="108" y="4"/>
                    <a:pt x="121" y="0"/>
                  </a:cubicBezTo>
                  <a:cubicBezTo>
                    <a:pt x="131" y="7"/>
                    <a:pt x="140" y="15"/>
                    <a:pt x="153" y="4"/>
                  </a:cubicBezTo>
                  <a:close/>
                </a:path>
              </a:pathLst>
            </a:custGeom>
            <a:solidFill>
              <a:srgbClr val="9D4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84">
              <a:extLst>
                <a:ext uri="{FF2B5EF4-FFF2-40B4-BE49-F238E27FC236}">
                  <a16:creationId xmlns:a16="http://schemas.microsoft.com/office/drawing/2014/main" id="{53DAA923-6367-120A-771F-678FF92F83EA}"/>
                </a:ext>
              </a:extLst>
            </p:cNvPr>
            <p:cNvSpPr/>
            <p:nvPr/>
          </p:nvSpPr>
          <p:spPr bwMode="auto">
            <a:xfrm>
              <a:off x="5594351" y="2032000"/>
              <a:ext cx="141288" cy="195262"/>
            </a:xfrm>
            <a:custGeom>
              <a:avLst/>
              <a:gdLst>
                <a:gd name="T0" fmla="*/ 40 w 40"/>
                <a:gd name="T1" fmla="*/ 27 h 55"/>
                <a:gd name="T2" fmla="*/ 36 w 40"/>
                <a:gd name="T3" fmla="*/ 33 h 55"/>
                <a:gd name="T4" fmla="*/ 0 w 40"/>
                <a:gd name="T5" fmla="*/ 35 h 55"/>
                <a:gd name="T6" fmla="*/ 5 w 40"/>
                <a:gd name="T7" fmla="*/ 16 h 55"/>
                <a:gd name="T8" fmla="*/ 40 w 40"/>
                <a:gd name="T9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5">
                  <a:moveTo>
                    <a:pt x="40" y="27"/>
                  </a:moveTo>
                  <a:cubicBezTo>
                    <a:pt x="38" y="29"/>
                    <a:pt x="37" y="31"/>
                    <a:pt x="36" y="33"/>
                  </a:cubicBezTo>
                  <a:cubicBezTo>
                    <a:pt x="22" y="55"/>
                    <a:pt x="14" y="55"/>
                    <a:pt x="0" y="35"/>
                  </a:cubicBezTo>
                  <a:cubicBezTo>
                    <a:pt x="0" y="28"/>
                    <a:pt x="0" y="22"/>
                    <a:pt x="5" y="16"/>
                  </a:cubicBezTo>
                  <a:cubicBezTo>
                    <a:pt x="17" y="0"/>
                    <a:pt x="30" y="4"/>
                    <a:pt x="40" y="27"/>
                  </a:cubicBezTo>
                  <a:close/>
                </a:path>
              </a:pathLst>
            </a:custGeom>
            <a:solidFill>
              <a:srgbClr val="9D4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5">
              <a:extLst>
                <a:ext uri="{FF2B5EF4-FFF2-40B4-BE49-F238E27FC236}">
                  <a16:creationId xmlns:a16="http://schemas.microsoft.com/office/drawing/2014/main" id="{F0340312-F93A-0290-400C-3169C72A9208}"/>
                </a:ext>
              </a:extLst>
            </p:cNvPr>
            <p:cNvSpPr/>
            <p:nvPr/>
          </p:nvSpPr>
          <p:spPr bwMode="auto">
            <a:xfrm>
              <a:off x="5459413" y="4270375"/>
              <a:ext cx="974725" cy="757237"/>
            </a:xfrm>
            <a:custGeom>
              <a:avLst/>
              <a:gdLst>
                <a:gd name="T0" fmla="*/ 46 w 275"/>
                <a:gd name="T1" fmla="*/ 106 h 214"/>
                <a:gd name="T2" fmla="*/ 7 w 275"/>
                <a:gd name="T3" fmla="*/ 41 h 214"/>
                <a:gd name="T4" fmla="*/ 8 w 275"/>
                <a:gd name="T5" fmla="*/ 23 h 214"/>
                <a:gd name="T6" fmla="*/ 23 w 275"/>
                <a:gd name="T7" fmla="*/ 34 h 214"/>
                <a:gd name="T8" fmla="*/ 53 w 275"/>
                <a:gd name="T9" fmla="*/ 82 h 214"/>
                <a:gd name="T10" fmla="*/ 53 w 275"/>
                <a:gd name="T11" fmla="*/ 68 h 214"/>
                <a:gd name="T12" fmla="*/ 63 w 275"/>
                <a:gd name="T13" fmla="*/ 51 h 214"/>
                <a:gd name="T14" fmla="*/ 73 w 275"/>
                <a:gd name="T15" fmla="*/ 36 h 214"/>
                <a:gd name="T16" fmla="*/ 64 w 275"/>
                <a:gd name="T17" fmla="*/ 14 h 214"/>
                <a:gd name="T18" fmla="*/ 68 w 275"/>
                <a:gd name="T19" fmla="*/ 2 h 214"/>
                <a:gd name="T20" fmla="*/ 80 w 275"/>
                <a:gd name="T21" fmla="*/ 8 h 214"/>
                <a:gd name="T22" fmla="*/ 109 w 275"/>
                <a:gd name="T23" fmla="*/ 45 h 214"/>
                <a:gd name="T24" fmla="*/ 111 w 275"/>
                <a:gd name="T25" fmla="*/ 57 h 214"/>
                <a:gd name="T26" fmla="*/ 101 w 275"/>
                <a:gd name="T27" fmla="*/ 61 h 214"/>
                <a:gd name="T28" fmla="*/ 84 w 275"/>
                <a:gd name="T29" fmla="*/ 65 h 214"/>
                <a:gd name="T30" fmla="*/ 91 w 275"/>
                <a:gd name="T31" fmla="*/ 82 h 214"/>
                <a:gd name="T32" fmla="*/ 119 w 275"/>
                <a:gd name="T33" fmla="*/ 106 h 214"/>
                <a:gd name="T34" fmla="*/ 135 w 275"/>
                <a:gd name="T35" fmla="*/ 105 h 214"/>
                <a:gd name="T36" fmla="*/ 131 w 275"/>
                <a:gd name="T37" fmla="*/ 91 h 214"/>
                <a:gd name="T38" fmla="*/ 124 w 275"/>
                <a:gd name="T39" fmla="*/ 83 h 214"/>
                <a:gd name="T40" fmla="*/ 122 w 275"/>
                <a:gd name="T41" fmla="*/ 71 h 214"/>
                <a:gd name="T42" fmla="*/ 136 w 275"/>
                <a:gd name="T43" fmla="*/ 71 h 214"/>
                <a:gd name="T44" fmla="*/ 258 w 275"/>
                <a:gd name="T45" fmla="*/ 102 h 214"/>
                <a:gd name="T46" fmla="*/ 275 w 275"/>
                <a:gd name="T47" fmla="*/ 110 h 214"/>
                <a:gd name="T48" fmla="*/ 259 w 275"/>
                <a:gd name="T49" fmla="*/ 120 h 214"/>
                <a:gd name="T50" fmla="*/ 184 w 275"/>
                <a:gd name="T51" fmla="*/ 117 h 214"/>
                <a:gd name="T52" fmla="*/ 168 w 275"/>
                <a:gd name="T53" fmla="*/ 122 h 214"/>
                <a:gd name="T54" fmla="*/ 182 w 275"/>
                <a:gd name="T55" fmla="*/ 130 h 214"/>
                <a:gd name="T56" fmla="*/ 196 w 275"/>
                <a:gd name="T57" fmla="*/ 132 h 214"/>
                <a:gd name="T58" fmla="*/ 204 w 275"/>
                <a:gd name="T59" fmla="*/ 140 h 214"/>
                <a:gd name="T60" fmla="*/ 198 w 275"/>
                <a:gd name="T61" fmla="*/ 149 h 214"/>
                <a:gd name="T62" fmla="*/ 188 w 275"/>
                <a:gd name="T63" fmla="*/ 158 h 214"/>
                <a:gd name="T64" fmla="*/ 201 w 275"/>
                <a:gd name="T65" fmla="*/ 170 h 214"/>
                <a:gd name="T66" fmla="*/ 248 w 275"/>
                <a:gd name="T67" fmla="*/ 172 h 214"/>
                <a:gd name="T68" fmla="*/ 267 w 275"/>
                <a:gd name="T69" fmla="*/ 179 h 214"/>
                <a:gd name="T70" fmla="*/ 249 w 275"/>
                <a:gd name="T71" fmla="*/ 190 h 214"/>
                <a:gd name="T72" fmla="*/ 191 w 275"/>
                <a:gd name="T73" fmla="*/ 187 h 214"/>
                <a:gd name="T74" fmla="*/ 168 w 275"/>
                <a:gd name="T75" fmla="*/ 189 h 214"/>
                <a:gd name="T76" fmla="*/ 183 w 275"/>
                <a:gd name="T77" fmla="*/ 199 h 214"/>
                <a:gd name="T78" fmla="*/ 188 w 275"/>
                <a:gd name="T79" fmla="*/ 208 h 214"/>
                <a:gd name="T80" fmla="*/ 179 w 275"/>
                <a:gd name="T81" fmla="*/ 214 h 214"/>
                <a:gd name="T82" fmla="*/ 169 w 275"/>
                <a:gd name="T83" fmla="*/ 213 h 214"/>
                <a:gd name="T84" fmla="*/ 58 w 275"/>
                <a:gd name="T85" fmla="*/ 153 h 214"/>
                <a:gd name="T86" fmla="*/ 50 w 275"/>
                <a:gd name="T87" fmla="*/ 134 h 214"/>
                <a:gd name="T88" fmla="*/ 95 w 275"/>
                <a:gd name="T89" fmla="*/ 153 h 214"/>
                <a:gd name="T90" fmla="*/ 98 w 275"/>
                <a:gd name="T91" fmla="*/ 132 h 214"/>
                <a:gd name="T92" fmla="*/ 133 w 275"/>
                <a:gd name="T93" fmla="*/ 141 h 214"/>
                <a:gd name="T94" fmla="*/ 108 w 275"/>
                <a:gd name="T95" fmla="*/ 127 h 214"/>
                <a:gd name="T96" fmla="*/ 82 w 275"/>
                <a:gd name="T97" fmla="*/ 128 h 214"/>
                <a:gd name="T98" fmla="*/ 60 w 275"/>
                <a:gd name="T99" fmla="*/ 125 h 214"/>
                <a:gd name="T100" fmla="*/ 46 w 275"/>
                <a:gd name="T101" fmla="*/ 10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5" h="214">
                  <a:moveTo>
                    <a:pt x="46" y="106"/>
                  </a:moveTo>
                  <a:cubicBezTo>
                    <a:pt x="31" y="85"/>
                    <a:pt x="15" y="65"/>
                    <a:pt x="7" y="41"/>
                  </a:cubicBezTo>
                  <a:cubicBezTo>
                    <a:pt x="4" y="35"/>
                    <a:pt x="0" y="27"/>
                    <a:pt x="8" y="23"/>
                  </a:cubicBezTo>
                  <a:cubicBezTo>
                    <a:pt x="17" y="19"/>
                    <a:pt x="20" y="28"/>
                    <a:pt x="23" y="34"/>
                  </a:cubicBezTo>
                  <a:cubicBezTo>
                    <a:pt x="32" y="51"/>
                    <a:pt x="38" y="69"/>
                    <a:pt x="53" y="82"/>
                  </a:cubicBezTo>
                  <a:cubicBezTo>
                    <a:pt x="59" y="76"/>
                    <a:pt x="55" y="72"/>
                    <a:pt x="53" y="68"/>
                  </a:cubicBezTo>
                  <a:cubicBezTo>
                    <a:pt x="48" y="58"/>
                    <a:pt x="51" y="50"/>
                    <a:pt x="63" y="51"/>
                  </a:cubicBezTo>
                  <a:cubicBezTo>
                    <a:pt x="79" y="53"/>
                    <a:pt x="76" y="46"/>
                    <a:pt x="73" y="36"/>
                  </a:cubicBezTo>
                  <a:cubicBezTo>
                    <a:pt x="70" y="29"/>
                    <a:pt x="66" y="22"/>
                    <a:pt x="64" y="14"/>
                  </a:cubicBezTo>
                  <a:cubicBezTo>
                    <a:pt x="62" y="9"/>
                    <a:pt x="63" y="5"/>
                    <a:pt x="68" y="2"/>
                  </a:cubicBezTo>
                  <a:cubicBezTo>
                    <a:pt x="73" y="0"/>
                    <a:pt x="78" y="3"/>
                    <a:pt x="80" y="8"/>
                  </a:cubicBezTo>
                  <a:cubicBezTo>
                    <a:pt x="86" y="22"/>
                    <a:pt x="96" y="35"/>
                    <a:pt x="109" y="45"/>
                  </a:cubicBezTo>
                  <a:cubicBezTo>
                    <a:pt x="113" y="48"/>
                    <a:pt x="114" y="53"/>
                    <a:pt x="111" y="57"/>
                  </a:cubicBezTo>
                  <a:cubicBezTo>
                    <a:pt x="109" y="61"/>
                    <a:pt x="105" y="62"/>
                    <a:pt x="101" y="61"/>
                  </a:cubicBezTo>
                  <a:cubicBezTo>
                    <a:pt x="94" y="59"/>
                    <a:pt x="87" y="57"/>
                    <a:pt x="84" y="65"/>
                  </a:cubicBezTo>
                  <a:cubicBezTo>
                    <a:pt x="80" y="73"/>
                    <a:pt x="86" y="78"/>
                    <a:pt x="91" y="82"/>
                  </a:cubicBezTo>
                  <a:cubicBezTo>
                    <a:pt x="100" y="90"/>
                    <a:pt x="109" y="98"/>
                    <a:pt x="119" y="106"/>
                  </a:cubicBezTo>
                  <a:cubicBezTo>
                    <a:pt x="124" y="109"/>
                    <a:pt x="130" y="111"/>
                    <a:pt x="135" y="105"/>
                  </a:cubicBezTo>
                  <a:cubicBezTo>
                    <a:pt x="139" y="99"/>
                    <a:pt x="135" y="95"/>
                    <a:pt x="131" y="91"/>
                  </a:cubicBezTo>
                  <a:cubicBezTo>
                    <a:pt x="129" y="88"/>
                    <a:pt x="127" y="86"/>
                    <a:pt x="124" y="83"/>
                  </a:cubicBezTo>
                  <a:cubicBezTo>
                    <a:pt x="121" y="80"/>
                    <a:pt x="118" y="76"/>
                    <a:pt x="122" y="71"/>
                  </a:cubicBezTo>
                  <a:cubicBezTo>
                    <a:pt x="126" y="66"/>
                    <a:pt x="132" y="67"/>
                    <a:pt x="136" y="71"/>
                  </a:cubicBezTo>
                  <a:cubicBezTo>
                    <a:pt x="171" y="104"/>
                    <a:pt x="214" y="105"/>
                    <a:pt x="258" y="102"/>
                  </a:cubicBezTo>
                  <a:cubicBezTo>
                    <a:pt x="265" y="101"/>
                    <a:pt x="275" y="100"/>
                    <a:pt x="275" y="110"/>
                  </a:cubicBezTo>
                  <a:cubicBezTo>
                    <a:pt x="275" y="118"/>
                    <a:pt x="266" y="119"/>
                    <a:pt x="259" y="120"/>
                  </a:cubicBezTo>
                  <a:cubicBezTo>
                    <a:pt x="234" y="123"/>
                    <a:pt x="209" y="121"/>
                    <a:pt x="184" y="117"/>
                  </a:cubicBezTo>
                  <a:cubicBezTo>
                    <a:pt x="178" y="116"/>
                    <a:pt x="169" y="112"/>
                    <a:pt x="168" y="122"/>
                  </a:cubicBezTo>
                  <a:cubicBezTo>
                    <a:pt x="168" y="130"/>
                    <a:pt x="176" y="130"/>
                    <a:pt x="182" y="130"/>
                  </a:cubicBezTo>
                  <a:cubicBezTo>
                    <a:pt x="187" y="130"/>
                    <a:pt x="192" y="130"/>
                    <a:pt x="196" y="132"/>
                  </a:cubicBezTo>
                  <a:cubicBezTo>
                    <a:pt x="199" y="133"/>
                    <a:pt x="203" y="136"/>
                    <a:pt x="204" y="140"/>
                  </a:cubicBezTo>
                  <a:cubicBezTo>
                    <a:pt x="205" y="144"/>
                    <a:pt x="202" y="147"/>
                    <a:pt x="198" y="149"/>
                  </a:cubicBezTo>
                  <a:cubicBezTo>
                    <a:pt x="193" y="150"/>
                    <a:pt x="186" y="151"/>
                    <a:pt x="188" y="158"/>
                  </a:cubicBezTo>
                  <a:cubicBezTo>
                    <a:pt x="189" y="165"/>
                    <a:pt x="195" y="168"/>
                    <a:pt x="201" y="170"/>
                  </a:cubicBezTo>
                  <a:cubicBezTo>
                    <a:pt x="216" y="175"/>
                    <a:pt x="232" y="173"/>
                    <a:pt x="248" y="172"/>
                  </a:cubicBezTo>
                  <a:cubicBezTo>
                    <a:pt x="256" y="172"/>
                    <a:pt x="267" y="168"/>
                    <a:pt x="267" y="179"/>
                  </a:cubicBezTo>
                  <a:cubicBezTo>
                    <a:pt x="268" y="189"/>
                    <a:pt x="257" y="190"/>
                    <a:pt x="249" y="190"/>
                  </a:cubicBezTo>
                  <a:cubicBezTo>
                    <a:pt x="230" y="191"/>
                    <a:pt x="210" y="191"/>
                    <a:pt x="191" y="187"/>
                  </a:cubicBezTo>
                  <a:cubicBezTo>
                    <a:pt x="184" y="186"/>
                    <a:pt x="176" y="183"/>
                    <a:pt x="168" y="189"/>
                  </a:cubicBezTo>
                  <a:cubicBezTo>
                    <a:pt x="169" y="197"/>
                    <a:pt x="177" y="196"/>
                    <a:pt x="183" y="199"/>
                  </a:cubicBezTo>
                  <a:cubicBezTo>
                    <a:pt x="187" y="200"/>
                    <a:pt x="189" y="203"/>
                    <a:pt x="188" y="208"/>
                  </a:cubicBezTo>
                  <a:cubicBezTo>
                    <a:pt x="187" y="213"/>
                    <a:pt x="184" y="214"/>
                    <a:pt x="179" y="214"/>
                  </a:cubicBezTo>
                  <a:cubicBezTo>
                    <a:pt x="176" y="214"/>
                    <a:pt x="173" y="214"/>
                    <a:pt x="169" y="213"/>
                  </a:cubicBezTo>
                  <a:cubicBezTo>
                    <a:pt x="128" y="202"/>
                    <a:pt x="90" y="183"/>
                    <a:pt x="58" y="153"/>
                  </a:cubicBezTo>
                  <a:cubicBezTo>
                    <a:pt x="52" y="148"/>
                    <a:pt x="47" y="143"/>
                    <a:pt x="50" y="134"/>
                  </a:cubicBezTo>
                  <a:cubicBezTo>
                    <a:pt x="74" y="119"/>
                    <a:pt x="81" y="143"/>
                    <a:pt x="95" y="153"/>
                  </a:cubicBezTo>
                  <a:cubicBezTo>
                    <a:pt x="91" y="145"/>
                    <a:pt x="90" y="138"/>
                    <a:pt x="98" y="132"/>
                  </a:cubicBezTo>
                  <a:cubicBezTo>
                    <a:pt x="104" y="127"/>
                    <a:pt x="108" y="128"/>
                    <a:pt x="133" y="141"/>
                  </a:cubicBezTo>
                  <a:cubicBezTo>
                    <a:pt x="124" y="138"/>
                    <a:pt x="117" y="131"/>
                    <a:pt x="108" y="127"/>
                  </a:cubicBezTo>
                  <a:cubicBezTo>
                    <a:pt x="99" y="124"/>
                    <a:pt x="92" y="117"/>
                    <a:pt x="82" y="128"/>
                  </a:cubicBezTo>
                  <a:cubicBezTo>
                    <a:pt x="76" y="136"/>
                    <a:pt x="66" y="132"/>
                    <a:pt x="60" y="125"/>
                  </a:cubicBezTo>
                  <a:cubicBezTo>
                    <a:pt x="55" y="119"/>
                    <a:pt x="50" y="112"/>
                    <a:pt x="46" y="106"/>
                  </a:cubicBezTo>
                  <a:close/>
                </a:path>
              </a:pathLst>
            </a:custGeom>
            <a:solidFill>
              <a:srgbClr val="D9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6">
              <a:extLst>
                <a:ext uri="{FF2B5EF4-FFF2-40B4-BE49-F238E27FC236}">
                  <a16:creationId xmlns:a16="http://schemas.microsoft.com/office/drawing/2014/main" id="{1FCD1406-47A5-852F-271C-9CAD270D12C2}"/>
                </a:ext>
              </a:extLst>
            </p:cNvPr>
            <p:cNvSpPr/>
            <p:nvPr/>
          </p:nvSpPr>
          <p:spPr bwMode="auto">
            <a:xfrm>
              <a:off x="5165726" y="2570163"/>
              <a:ext cx="839788" cy="877887"/>
            </a:xfrm>
            <a:custGeom>
              <a:avLst/>
              <a:gdLst>
                <a:gd name="T0" fmla="*/ 141 w 237"/>
                <a:gd name="T1" fmla="*/ 26 h 248"/>
                <a:gd name="T2" fmla="*/ 213 w 237"/>
                <a:gd name="T3" fmla="*/ 4 h 248"/>
                <a:gd name="T4" fmla="*/ 231 w 237"/>
                <a:gd name="T5" fmla="*/ 10 h 248"/>
                <a:gd name="T6" fmla="*/ 216 w 237"/>
                <a:gd name="T7" fmla="*/ 22 h 248"/>
                <a:gd name="T8" fmla="*/ 162 w 237"/>
                <a:gd name="T9" fmla="*/ 39 h 248"/>
                <a:gd name="T10" fmla="*/ 178 w 237"/>
                <a:gd name="T11" fmla="*/ 42 h 248"/>
                <a:gd name="T12" fmla="*/ 190 w 237"/>
                <a:gd name="T13" fmla="*/ 56 h 248"/>
                <a:gd name="T14" fmla="*/ 202 w 237"/>
                <a:gd name="T15" fmla="*/ 69 h 248"/>
                <a:gd name="T16" fmla="*/ 226 w 237"/>
                <a:gd name="T17" fmla="*/ 66 h 248"/>
                <a:gd name="T18" fmla="*/ 236 w 237"/>
                <a:gd name="T19" fmla="*/ 73 h 248"/>
                <a:gd name="T20" fmla="*/ 228 w 237"/>
                <a:gd name="T21" fmla="*/ 83 h 248"/>
                <a:gd name="T22" fmla="*/ 185 w 237"/>
                <a:gd name="T23" fmla="*/ 102 h 248"/>
                <a:gd name="T24" fmla="*/ 172 w 237"/>
                <a:gd name="T25" fmla="*/ 102 h 248"/>
                <a:gd name="T26" fmla="*/ 172 w 237"/>
                <a:gd name="T27" fmla="*/ 90 h 248"/>
                <a:gd name="T28" fmla="*/ 172 w 237"/>
                <a:gd name="T29" fmla="*/ 74 h 248"/>
                <a:gd name="T30" fmla="*/ 153 w 237"/>
                <a:gd name="T31" fmla="*/ 75 h 248"/>
                <a:gd name="T32" fmla="*/ 125 w 237"/>
                <a:gd name="T33" fmla="*/ 96 h 248"/>
                <a:gd name="T34" fmla="*/ 121 w 237"/>
                <a:gd name="T35" fmla="*/ 111 h 248"/>
                <a:gd name="T36" fmla="*/ 135 w 237"/>
                <a:gd name="T37" fmla="*/ 112 h 248"/>
                <a:gd name="T38" fmla="*/ 144 w 237"/>
                <a:gd name="T39" fmla="*/ 107 h 248"/>
                <a:gd name="T40" fmla="*/ 157 w 237"/>
                <a:gd name="T41" fmla="*/ 109 h 248"/>
                <a:gd name="T42" fmla="*/ 153 w 237"/>
                <a:gd name="T43" fmla="*/ 121 h 248"/>
                <a:gd name="T44" fmla="*/ 92 w 237"/>
                <a:gd name="T45" fmla="*/ 233 h 248"/>
                <a:gd name="T46" fmla="*/ 81 w 237"/>
                <a:gd name="T47" fmla="*/ 247 h 248"/>
                <a:gd name="T48" fmla="*/ 74 w 237"/>
                <a:gd name="T49" fmla="*/ 230 h 248"/>
                <a:gd name="T50" fmla="*/ 95 w 237"/>
                <a:gd name="T51" fmla="*/ 160 h 248"/>
                <a:gd name="T52" fmla="*/ 96 w 237"/>
                <a:gd name="T53" fmla="*/ 141 h 248"/>
                <a:gd name="T54" fmla="*/ 82 w 237"/>
                <a:gd name="T55" fmla="*/ 154 h 248"/>
                <a:gd name="T56" fmla="*/ 72 w 237"/>
                <a:gd name="T57" fmla="*/ 169 h 248"/>
                <a:gd name="T58" fmla="*/ 61 w 237"/>
                <a:gd name="T59" fmla="*/ 156 h 248"/>
                <a:gd name="T60" fmla="*/ 47 w 237"/>
                <a:gd name="T61" fmla="*/ 154 h 248"/>
                <a:gd name="T62" fmla="*/ 35 w 237"/>
                <a:gd name="T63" fmla="*/ 172 h 248"/>
                <a:gd name="T64" fmla="*/ 27 w 237"/>
                <a:gd name="T65" fmla="*/ 203 h 248"/>
                <a:gd name="T66" fmla="*/ 14 w 237"/>
                <a:gd name="T67" fmla="*/ 221 h 248"/>
                <a:gd name="T68" fmla="*/ 10 w 237"/>
                <a:gd name="T69" fmla="*/ 198 h 248"/>
                <a:gd name="T70" fmla="*/ 28 w 237"/>
                <a:gd name="T71" fmla="*/ 142 h 248"/>
                <a:gd name="T72" fmla="*/ 31 w 237"/>
                <a:gd name="T73" fmla="*/ 126 h 248"/>
                <a:gd name="T74" fmla="*/ 18 w 237"/>
                <a:gd name="T75" fmla="*/ 134 h 248"/>
                <a:gd name="T76" fmla="*/ 6 w 237"/>
                <a:gd name="T77" fmla="*/ 138 h 248"/>
                <a:gd name="T78" fmla="*/ 4 w 237"/>
                <a:gd name="T79" fmla="*/ 124 h 248"/>
                <a:gd name="T80" fmla="*/ 97 w 237"/>
                <a:gd name="T81" fmla="*/ 22 h 248"/>
                <a:gd name="T82" fmla="*/ 112 w 237"/>
                <a:gd name="T83" fmla="*/ 23 h 248"/>
                <a:gd name="T84" fmla="*/ 111 w 237"/>
                <a:gd name="T85" fmla="*/ 42 h 248"/>
                <a:gd name="T86" fmla="*/ 82 w 237"/>
                <a:gd name="T87" fmla="*/ 62 h 248"/>
                <a:gd name="T88" fmla="*/ 104 w 237"/>
                <a:gd name="T89" fmla="*/ 69 h 248"/>
                <a:gd name="T90" fmla="*/ 86 w 237"/>
                <a:gd name="T91" fmla="*/ 101 h 248"/>
                <a:gd name="T92" fmla="*/ 103 w 237"/>
                <a:gd name="T93" fmla="*/ 84 h 248"/>
                <a:gd name="T94" fmla="*/ 109 w 237"/>
                <a:gd name="T95" fmla="*/ 56 h 248"/>
                <a:gd name="T96" fmla="*/ 124 w 237"/>
                <a:gd name="T97" fmla="*/ 31 h 248"/>
                <a:gd name="T98" fmla="*/ 141 w 237"/>
                <a:gd name="T99" fmla="*/ 2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6" h="248">
                  <a:moveTo>
                    <a:pt x="141" y="26"/>
                  </a:moveTo>
                  <a:cubicBezTo>
                    <a:pt x="164" y="16"/>
                    <a:pt x="188" y="8"/>
                    <a:pt x="213" y="4"/>
                  </a:cubicBezTo>
                  <a:cubicBezTo>
                    <a:pt x="220" y="3"/>
                    <a:pt x="230" y="0"/>
                    <a:pt x="231" y="10"/>
                  </a:cubicBezTo>
                  <a:cubicBezTo>
                    <a:pt x="233" y="20"/>
                    <a:pt x="223" y="21"/>
                    <a:pt x="216" y="22"/>
                  </a:cubicBezTo>
                  <a:cubicBezTo>
                    <a:pt x="197" y="25"/>
                    <a:pt x="179" y="28"/>
                    <a:pt x="162" y="39"/>
                  </a:cubicBezTo>
                  <a:cubicBezTo>
                    <a:pt x="167" y="47"/>
                    <a:pt x="173" y="42"/>
                    <a:pt x="178" y="42"/>
                  </a:cubicBezTo>
                  <a:cubicBezTo>
                    <a:pt x="188" y="42"/>
                    <a:pt x="194" y="45"/>
                    <a:pt x="190" y="56"/>
                  </a:cubicBezTo>
                  <a:cubicBezTo>
                    <a:pt x="183" y="71"/>
                    <a:pt x="193" y="70"/>
                    <a:pt x="202" y="69"/>
                  </a:cubicBezTo>
                  <a:cubicBezTo>
                    <a:pt x="210" y="69"/>
                    <a:pt x="218" y="67"/>
                    <a:pt x="226" y="66"/>
                  </a:cubicBezTo>
                  <a:cubicBezTo>
                    <a:pt x="230" y="66"/>
                    <a:pt x="235" y="68"/>
                    <a:pt x="236" y="73"/>
                  </a:cubicBezTo>
                  <a:cubicBezTo>
                    <a:pt x="237" y="79"/>
                    <a:pt x="233" y="82"/>
                    <a:pt x="228" y="83"/>
                  </a:cubicBezTo>
                  <a:cubicBezTo>
                    <a:pt x="212" y="86"/>
                    <a:pt x="198" y="92"/>
                    <a:pt x="185" y="102"/>
                  </a:cubicBezTo>
                  <a:cubicBezTo>
                    <a:pt x="181" y="105"/>
                    <a:pt x="176" y="106"/>
                    <a:pt x="172" y="102"/>
                  </a:cubicBezTo>
                  <a:cubicBezTo>
                    <a:pt x="167" y="98"/>
                    <a:pt x="170" y="94"/>
                    <a:pt x="172" y="90"/>
                  </a:cubicBezTo>
                  <a:cubicBezTo>
                    <a:pt x="175" y="84"/>
                    <a:pt x="178" y="79"/>
                    <a:pt x="172" y="74"/>
                  </a:cubicBezTo>
                  <a:cubicBezTo>
                    <a:pt x="166" y="68"/>
                    <a:pt x="159" y="71"/>
                    <a:pt x="153" y="75"/>
                  </a:cubicBezTo>
                  <a:cubicBezTo>
                    <a:pt x="144" y="81"/>
                    <a:pt x="134" y="88"/>
                    <a:pt x="125" y="96"/>
                  </a:cubicBezTo>
                  <a:cubicBezTo>
                    <a:pt x="120" y="100"/>
                    <a:pt x="116" y="105"/>
                    <a:pt x="121" y="111"/>
                  </a:cubicBezTo>
                  <a:cubicBezTo>
                    <a:pt x="125" y="117"/>
                    <a:pt x="130" y="115"/>
                    <a:pt x="135" y="112"/>
                  </a:cubicBezTo>
                  <a:cubicBezTo>
                    <a:pt x="138" y="111"/>
                    <a:pt x="141" y="109"/>
                    <a:pt x="144" y="107"/>
                  </a:cubicBezTo>
                  <a:cubicBezTo>
                    <a:pt x="148" y="106"/>
                    <a:pt x="154" y="105"/>
                    <a:pt x="157" y="109"/>
                  </a:cubicBezTo>
                  <a:cubicBezTo>
                    <a:pt x="160" y="114"/>
                    <a:pt x="156" y="119"/>
                    <a:pt x="153" y="121"/>
                  </a:cubicBezTo>
                  <a:cubicBezTo>
                    <a:pt x="112" y="148"/>
                    <a:pt x="98" y="188"/>
                    <a:pt x="92" y="233"/>
                  </a:cubicBezTo>
                  <a:cubicBezTo>
                    <a:pt x="92" y="240"/>
                    <a:pt x="90" y="248"/>
                    <a:pt x="81" y="247"/>
                  </a:cubicBezTo>
                  <a:cubicBezTo>
                    <a:pt x="72" y="245"/>
                    <a:pt x="73" y="237"/>
                    <a:pt x="74" y="230"/>
                  </a:cubicBezTo>
                  <a:cubicBezTo>
                    <a:pt x="78" y="206"/>
                    <a:pt x="86" y="182"/>
                    <a:pt x="95" y="160"/>
                  </a:cubicBezTo>
                  <a:cubicBezTo>
                    <a:pt x="98" y="154"/>
                    <a:pt x="105" y="145"/>
                    <a:pt x="96" y="141"/>
                  </a:cubicBezTo>
                  <a:cubicBezTo>
                    <a:pt x="87" y="137"/>
                    <a:pt x="84" y="147"/>
                    <a:pt x="82" y="154"/>
                  </a:cubicBezTo>
                  <a:cubicBezTo>
                    <a:pt x="80" y="161"/>
                    <a:pt x="79" y="168"/>
                    <a:pt x="72" y="169"/>
                  </a:cubicBezTo>
                  <a:cubicBezTo>
                    <a:pt x="61" y="171"/>
                    <a:pt x="63" y="162"/>
                    <a:pt x="61" y="156"/>
                  </a:cubicBezTo>
                  <a:cubicBezTo>
                    <a:pt x="58" y="148"/>
                    <a:pt x="52" y="150"/>
                    <a:pt x="47" y="154"/>
                  </a:cubicBezTo>
                  <a:cubicBezTo>
                    <a:pt x="41" y="158"/>
                    <a:pt x="37" y="165"/>
                    <a:pt x="35" y="172"/>
                  </a:cubicBezTo>
                  <a:cubicBezTo>
                    <a:pt x="32" y="182"/>
                    <a:pt x="30" y="193"/>
                    <a:pt x="27" y="203"/>
                  </a:cubicBezTo>
                  <a:cubicBezTo>
                    <a:pt x="25" y="211"/>
                    <a:pt x="27" y="224"/>
                    <a:pt x="14" y="221"/>
                  </a:cubicBezTo>
                  <a:cubicBezTo>
                    <a:pt x="4" y="219"/>
                    <a:pt x="8" y="206"/>
                    <a:pt x="10" y="198"/>
                  </a:cubicBezTo>
                  <a:cubicBezTo>
                    <a:pt x="13" y="179"/>
                    <a:pt x="20" y="160"/>
                    <a:pt x="28" y="142"/>
                  </a:cubicBezTo>
                  <a:cubicBezTo>
                    <a:pt x="31" y="137"/>
                    <a:pt x="36" y="130"/>
                    <a:pt x="31" y="126"/>
                  </a:cubicBezTo>
                  <a:cubicBezTo>
                    <a:pt x="23" y="120"/>
                    <a:pt x="22" y="130"/>
                    <a:pt x="18" y="134"/>
                  </a:cubicBezTo>
                  <a:cubicBezTo>
                    <a:pt x="15" y="138"/>
                    <a:pt x="11" y="140"/>
                    <a:pt x="6" y="138"/>
                  </a:cubicBezTo>
                  <a:cubicBezTo>
                    <a:pt x="0" y="134"/>
                    <a:pt x="2" y="129"/>
                    <a:pt x="4" y="124"/>
                  </a:cubicBezTo>
                  <a:cubicBezTo>
                    <a:pt x="26" y="81"/>
                    <a:pt x="57" y="48"/>
                    <a:pt x="97" y="22"/>
                  </a:cubicBezTo>
                  <a:cubicBezTo>
                    <a:pt x="103" y="19"/>
                    <a:pt x="107" y="19"/>
                    <a:pt x="112" y="23"/>
                  </a:cubicBezTo>
                  <a:cubicBezTo>
                    <a:pt x="119" y="29"/>
                    <a:pt x="117" y="35"/>
                    <a:pt x="111" y="42"/>
                  </a:cubicBezTo>
                  <a:cubicBezTo>
                    <a:pt x="103" y="50"/>
                    <a:pt x="94" y="58"/>
                    <a:pt x="82" y="62"/>
                  </a:cubicBezTo>
                  <a:cubicBezTo>
                    <a:pt x="91" y="59"/>
                    <a:pt x="100" y="59"/>
                    <a:pt x="104" y="69"/>
                  </a:cubicBezTo>
                  <a:cubicBezTo>
                    <a:pt x="110" y="86"/>
                    <a:pt x="92" y="92"/>
                    <a:pt x="86" y="101"/>
                  </a:cubicBezTo>
                  <a:cubicBezTo>
                    <a:pt x="91" y="96"/>
                    <a:pt x="97" y="90"/>
                    <a:pt x="103" y="84"/>
                  </a:cubicBezTo>
                  <a:cubicBezTo>
                    <a:pt x="110" y="76"/>
                    <a:pt x="118" y="70"/>
                    <a:pt x="109" y="56"/>
                  </a:cubicBezTo>
                  <a:cubicBezTo>
                    <a:pt x="103" y="45"/>
                    <a:pt x="115" y="37"/>
                    <a:pt x="124" y="31"/>
                  </a:cubicBezTo>
                  <a:cubicBezTo>
                    <a:pt x="129" y="29"/>
                    <a:pt x="136" y="30"/>
                    <a:pt x="141" y="26"/>
                  </a:cubicBezTo>
                  <a:close/>
                </a:path>
              </a:pathLst>
            </a:custGeom>
            <a:solidFill>
              <a:srgbClr val="DA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7">
              <a:extLst>
                <a:ext uri="{FF2B5EF4-FFF2-40B4-BE49-F238E27FC236}">
                  <a16:creationId xmlns:a16="http://schemas.microsoft.com/office/drawing/2014/main" id="{89383084-8026-EB38-515D-CBA2886DC880}"/>
                </a:ext>
              </a:extLst>
            </p:cNvPr>
            <p:cNvSpPr/>
            <p:nvPr/>
          </p:nvSpPr>
          <p:spPr bwMode="auto">
            <a:xfrm>
              <a:off x="5634038" y="3419475"/>
              <a:ext cx="1020763" cy="1012825"/>
            </a:xfrm>
            <a:custGeom>
              <a:avLst/>
              <a:gdLst>
                <a:gd name="T0" fmla="*/ 285 w 288"/>
                <a:gd name="T1" fmla="*/ 144 h 286"/>
                <a:gd name="T2" fmla="*/ 144 w 288"/>
                <a:gd name="T3" fmla="*/ 286 h 286"/>
                <a:gd name="T4" fmla="*/ 2 w 288"/>
                <a:gd name="T5" fmla="*/ 139 h 286"/>
                <a:gd name="T6" fmla="*/ 141 w 288"/>
                <a:gd name="T7" fmla="*/ 1 h 286"/>
                <a:gd name="T8" fmla="*/ 285 w 288"/>
                <a:gd name="T9" fmla="*/ 14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6">
                  <a:moveTo>
                    <a:pt x="285" y="144"/>
                  </a:moveTo>
                  <a:cubicBezTo>
                    <a:pt x="288" y="223"/>
                    <a:pt x="215" y="286"/>
                    <a:pt x="144" y="286"/>
                  </a:cubicBezTo>
                  <a:cubicBezTo>
                    <a:pt x="58" y="286"/>
                    <a:pt x="0" y="217"/>
                    <a:pt x="2" y="139"/>
                  </a:cubicBezTo>
                  <a:cubicBezTo>
                    <a:pt x="3" y="60"/>
                    <a:pt x="64" y="3"/>
                    <a:pt x="141" y="1"/>
                  </a:cubicBezTo>
                  <a:cubicBezTo>
                    <a:pt x="218" y="0"/>
                    <a:pt x="288" y="57"/>
                    <a:pt x="285" y="144"/>
                  </a:cubicBezTo>
                  <a:close/>
                </a:path>
              </a:pathLst>
            </a:custGeom>
            <a:solidFill>
              <a:srgbClr val="D79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8">
              <a:extLst>
                <a:ext uri="{FF2B5EF4-FFF2-40B4-BE49-F238E27FC236}">
                  <a16:creationId xmlns:a16="http://schemas.microsoft.com/office/drawing/2014/main" id="{34368B2C-7293-62C8-5596-CCADE166FB04}"/>
                </a:ext>
              </a:extLst>
            </p:cNvPr>
            <p:cNvSpPr/>
            <p:nvPr/>
          </p:nvSpPr>
          <p:spPr bwMode="auto">
            <a:xfrm>
              <a:off x="6743701" y="3724275"/>
              <a:ext cx="449263" cy="736600"/>
            </a:xfrm>
            <a:custGeom>
              <a:avLst/>
              <a:gdLst>
                <a:gd name="T0" fmla="*/ 125 w 127"/>
                <a:gd name="T1" fmla="*/ 119 h 208"/>
                <a:gd name="T2" fmla="*/ 92 w 127"/>
                <a:gd name="T3" fmla="*/ 192 h 208"/>
                <a:gd name="T4" fmla="*/ 44 w 127"/>
                <a:gd name="T5" fmla="*/ 195 h 208"/>
                <a:gd name="T6" fmla="*/ 45 w 127"/>
                <a:gd name="T7" fmla="*/ 148 h 208"/>
                <a:gd name="T8" fmla="*/ 42 w 127"/>
                <a:gd name="T9" fmla="*/ 80 h 208"/>
                <a:gd name="T10" fmla="*/ 17 w 127"/>
                <a:gd name="T11" fmla="*/ 61 h 208"/>
                <a:gd name="T12" fmla="*/ 10 w 127"/>
                <a:gd name="T13" fmla="*/ 20 h 208"/>
                <a:gd name="T14" fmla="*/ 52 w 127"/>
                <a:gd name="T15" fmla="*/ 7 h 208"/>
                <a:gd name="T16" fmla="*/ 125 w 127"/>
                <a:gd name="T17" fmla="*/ 11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08">
                  <a:moveTo>
                    <a:pt x="125" y="119"/>
                  </a:moveTo>
                  <a:cubicBezTo>
                    <a:pt x="127" y="147"/>
                    <a:pt x="112" y="171"/>
                    <a:pt x="92" y="192"/>
                  </a:cubicBezTo>
                  <a:cubicBezTo>
                    <a:pt x="78" y="208"/>
                    <a:pt x="58" y="208"/>
                    <a:pt x="44" y="195"/>
                  </a:cubicBezTo>
                  <a:cubicBezTo>
                    <a:pt x="32" y="182"/>
                    <a:pt x="32" y="163"/>
                    <a:pt x="45" y="148"/>
                  </a:cubicBezTo>
                  <a:cubicBezTo>
                    <a:pt x="66" y="124"/>
                    <a:pt x="65" y="102"/>
                    <a:pt x="42" y="80"/>
                  </a:cubicBezTo>
                  <a:cubicBezTo>
                    <a:pt x="34" y="73"/>
                    <a:pt x="25" y="68"/>
                    <a:pt x="17" y="61"/>
                  </a:cubicBezTo>
                  <a:cubicBezTo>
                    <a:pt x="4" y="49"/>
                    <a:pt x="0" y="35"/>
                    <a:pt x="10" y="20"/>
                  </a:cubicBezTo>
                  <a:cubicBezTo>
                    <a:pt x="20" y="5"/>
                    <a:pt x="35" y="0"/>
                    <a:pt x="52" y="7"/>
                  </a:cubicBezTo>
                  <a:cubicBezTo>
                    <a:pt x="92" y="23"/>
                    <a:pt x="125" y="73"/>
                    <a:pt x="125" y="119"/>
                  </a:cubicBezTo>
                  <a:close/>
                </a:path>
              </a:pathLst>
            </a:custGeom>
            <a:solidFill>
              <a:srgbClr val="D69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9">
              <a:extLst>
                <a:ext uri="{FF2B5EF4-FFF2-40B4-BE49-F238E27FC236}">
                  <a16:creationId xmlns:a16="http://schemas.microsoft.com/office/drawing/2014/main" id="{8BC0E331-8EFE-D578-4EAA-A314912C3F1D}"/>
                </a:ext>
              </a:extLst>
            </p:cNvPr>
            <p:cNvSpPr/>
            <p:nvPr/>
          </p:nvSpPr>
          <p:spPr bwMode="auto">
            <a:xfrm>
              <a:off x="6456363" y="4633913"/>
              <a:ext cx="523875" cy="523875"/>
            </a:xfrm>
            <a:custGeom>
              <a:avLst/>
              <a:gdLst>
                <a:gd name="T0" fmla="*/ 72 w 148"/>
                <a:gd name="T1" fmla="*/ 1 h 148"/>
                <a:gd name="T2" fmla="*/ 148 w 148"/>
                <a:gd name="T3" fmla="*/ 74 h 148"/>
                <a:gd name="T4" fmla="*/ 75 w 148"/>
                <a:gd name="T5" fmla="*/ 147 h 148"/>
                <a:gd name="T6" fmla="*/ 1 w 148"/>
                <a:gd name="T7" fmla="*/ 77 h 148"/>
                <a:gd name="T8" fmla="*/ 72 w 148"/>
                <a:gd name="T9" fmla="*/ 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72" y="1"/>
                  </a:moveTo>
                  <a:cubicBezTo>
                    <a:pt x="113" y="0"/>
                    <a:pt x="147" y="32"/>
                    <a:pt x="148" y="74"/>
                  </a:cubicBezTo>
                  <a:cubicBezTo>
                    <a:pt x="148" y="113"/>
                    <a:pt x="115" y="146"/>
                    <a:pt x="75" y="147"/>
                  </a:cubicBezTo>
                  <a:cubicBezTo>
                    <a:pt x="36" y="148"/>
                    <a:pt x="2" y="116"/>
                    <a:pt x="1" y="77"/>
                  </a:cubicBezTo>
                  <a:cubicBezTo>
                    <a:pt x="0" y="35"/>
                    <a:pt x="33" y="0"/>
                    <a:pt x="72" y="1"/>
                  </a:cubicBezTo>
                  <a:close/>
                </a:path>
              </a:pathLst>
            </a:custGeom>
            <a:solidFill>
              <a:srgbClr val="EFB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90">
              <a:extLst>
                <a:ext uri="{FF2B5EF4-FFF2-40B4-BE49-F238E27FC236}">
                  <a16:creationId xmlns:a16="http://schemas.microsoft.com/office/drawing/2014/main" id="{5055FFD1-9DDD-D4E8-D9A6-3A10982C8D93}"/>
                </a:ext>
              </a:extLst>
            </p:cNvPr>
            <p:cNvSpPr/>
            <p:nvPr/>
          </p:nvSpPr>
          <p:spPr bwMode="auto">
            <a:xfrm>
              <a:off x="6059488" y="2808288"/>
              <a:ext cx="527050" cy="519112"/>
            </a:xfrm>
            <a:custGeom>
              <a:avLst/>
              <a:gdLst>
                <a:gd name="T0" fmla="*/ 1 w 149"/>
                <a:gd name="T1" fmla="*/ 76 h 147"/>
                <a:gd name="T2" fmla="*/ 75 w 149"/>
                <a:gd name="T3" fmla="*/ 0 h 147"/>
                <a:gd name="T4" fmla="*/ 148 w 149"/>
                <a:gd name="T5" fmla="*/ 72 h 147"/>
                <a:gd name="T6" fmla="*/ 76 w 149"/>
                <a:gd name="T7" fmla="*/ 146 h 147"/>
                <a:gd name="T8" fmla="*/ 1 w 149"/>
                <a:gd name="T9" fmla="*/ 7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" y="76"/>
                  </a:moveTo>
                  <a:cubicBezTo>
                    <a:pt x="0" y="35"/>
                    <a:pt x="35" y="0"/>
                    <a:pt x="75" y="0"/>
                  </a:cubicBezTo>
                  <a:cubicBezTo>
                    <a:pt x="113" y="0"/>
                    <a:pt x="147" y="34"/>
                    <a:pt x="148" y="72"/>
                  </a:cubicBezTo>
                  <a:cubicBezTo>
                    <a:pt x="149" y="109"/>
                    <a:pt x="114" y="145"/>
                    <a:pt x="76" y="146"/>
                  </a:cubicBezTo>
                  <a:cubicBezTo>
                    <a:pt x="37" y="147"/>
                    <a:pt x="2" y="114"/>
                    <a:pt x="1" y="76"/>
                  </a:cubicBezTo>
                  <a:close/>
                </a:path>
              </a:pathLst>
            </a:custGeom>
            <a:solidFill>
              <a:srgbClr val="EF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91">
              <a:extLst>
                <a:ext uri="{FF2B5EF4-FFF2-40B4-BE49-F238E27FC236}">
                  <a16:creationId xmlns:a16="http://schemas.microsoft.com/office/drawing/2014/main" id="{727AD903-CF21-7706-5858-9C4B742757DD}"/>
                </a:ext>
              </a:extLst>
            </p:cNvPr>
            <p:cNvSpPr/>
            <p:nvPr/>
          </p:nvSpPr>
          <p:spPr bwMode="auto">
            <a:xfrm>
              <a:off x="5019676" y="3451225"/>
              <a:ext cx="419100" cy="468312"/>
            </a:xfrm>
            <a:custGeom>
              <a:avLst/>
              <a:gdLst>
                <a:gd name="T0" fmla="*/ 50 w 118"/>
                <a:gd name="T1" fmla="*/ 129 h 132"/>
                <a:gd name="T2" fmla="*/ 2 w 118"/>
                <a:gd name="T3" fmla="*/ 62 h 132"/>
                <a:gd name="T4" fmla="*/ 2 w 118"/>
                <a:gd name="T5" fmla="*/ 26 h 132"/>
                <a:gd name="T6" fmla="*/ 33 w 118"/>
                <a:gd name="T7" fmla="*/ 1 h 132"/>
                <a:gd name="T8" fmla="*/ 61 w 118"/>
                <a:gd name="T9" fmla="*/ 27 h 132"/>
                <a:gd name="T10" fmla="*/ 118 w 118"/>
                <a:gd name="T11" fmla="*/ 89 h 132"/>
                <a:gd name="T12" fmla="*/ 110 w 118"/>
                <a:gd name="T13" fmla="*/ 123 h 132"/>
                <a:gd name="T14" fmla="*/ 99 w 118"/>
                <a:gd name="T15" fmla="*/ 132 h 132"/>
                <a:gd name="T16" fmla="*/ 88 w 118"/>
                <a:gd name="T17" fmla="*/ 122 h 132"/>
                <a:gd name="T18" fmla="*/ 87 w 118"/>
                <a:gd name="T19" fmla="*/ 110 h 132"/>
                <a:gd name="T20" fmla="*/ 76 w 118"/>
                <a:gd name="T21" fmla="*/ 108 h 132"/>
                <a:gd name="T22" fmla="*/ 71 w 118"/>
                <a:gd name="T23" fmla="*/ 114 h 132"/>
                <a:gd name="T24" fmla="*/ 54 w 118"/>
                <a:gd name="T25" fmla="*/ 118 h 132"/>
                <a:gd name="T26" fmla="*/ 54 w 118"/>
                <a:gd name="T27" fmla="*/ 100 h 132"/>
                <a:gd name="T28" fmla="*/ 59 w 118"/>
                <a:gd name="T29" fmla="*/ 96 h 132"/>
                <a:gd name="T30" fmla="*/ 61 w 118"/>
                <a:gd name="T31" fmla="*/ 84 h 132"/>
                <a:gd name="T32" fmla="*/ 47 w 118"/>
                <a:gd name="T33" fmla="*/ 81 h 132"/>
                <a:gd name="T34" fmla="*/ 41 w 118"/>
                <a:gd name="T35" fmla="*/ 84 h 132"/>
                <a:gd name="T36" fmla="*/ 23 w 118"/>
                <a:gd name="T37" fmla="*/ 78 h 132"/>
                <a:gd name="T38" fmla="*/ 34 w 118"/>
                <a:gd name="T39" fmla="*/ 61 h 132"/>
                <a:gd name="T40" fmla="*/ 46 w 118"/>
                <a:gd name="T41" fmla="*/ 53 h 132"/>
                <a:gd name="T42" fmla="*/ 40 w 118"/>
                <a:gd name="T43" fmla="*/ 43 h 132"/>
                <a:gd name="T44" fmla="*/ 31 w 118"/>
                <a:gd name="T45" fmla="*/ 41 h 132"/>
                <a:gd name="T46" fmla="*/ 22 w 118"/>
                <a:gd name="T47" fmla="*/ 21 h 132"/>
                <a:gd name="T48" fmla="*/ 29 w 118"/>
                <a:gd name="T49" fmla="*/ 41 h 132"/>
                <a:gd name="T50" fmla="*/ 44 w 118"/>
                <a:gd name="T51" fmla="*/ 52 h 132"/>
                <a:gd name="T52" fmla="*/ 32 w 118"/>
                <a:gd name="T53" fmla="*/ 62 h 132"/>
                <a:gd name="T54" fmla="*/ 22 w 118"/>
                <a:gd name="T55" fmla="*/ 77 h 132"/>
                <a:gd name="T56" fmla="*/ 39 w 118"/>
                <a:gd name="T57" fmla="*/ 85 h 132"/>
                <a:gd name="T58" fmla="*/ 50 w 118"/>
                <a:gd name="T59" fmla="*/ 81 h 132"/>
                <a:gd name="T60" fmla="*/ 59 w 118"/>
                <a:gd name="T61" fmla="*/ 94 h 132"/>
                <a:gd name="T62" fmla="*/ 50 w 118"/>
                <a:gd name="T63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132">
                  <a:moveTo>
                    <a:pt x="50" y="129"/>
                  </a:moveTo>
                  <a:cubicBezTo>
                    <a:pt x="19" y="117"/>
                    <a:pt x="7" y="91"/>
                    <a:pt x="2" y="62"/>
                  </a:cubicBezTo>
                  <a:cubicBezTo>
                    <a:pt x="0" y="50"/>
                    <a:pt x="0" y="38"/>
                    <a:pt x="2" y="26"/>
                  </a:cubicBezTo>
                  <a:cubicBezTo>
                    <a:pt x="5" y="9"/>
                    <a:pt x="16" y="0"/>
                    <a:pt x="33" y="1"/>
                  </a:cubicBezTo>
                  <a:cubicBezTo>
                    <a:pt x="49" y="2"/>
                    <a:pt x="59" y="11"/>
                    <a:pt x="61" y="27"/>
                  </a:cubicBezTo>
                  <a:cubicBezTo>
                    <a:pt x="68" y="76"/>
                    <a:pt x="68" y="76"/>
                    <a:pt x="118" y="89"/>
                  </a:cubicBezTo>
                  <a:cubicBezTo>
                    <a:pt x="118" y="101"/>
                    <a:pt x="110" y="111"/>
                    <a:pt x="110" y="123"/>
                  </a:cubicBezTo>
                  <a:cubicBezTo>
                    <a:pt x="111" y="128"/>
                    <a:pt x="105" y="132"/>
                    <a:pt x="99" y="132"/>
                  </a:cubicBezTo>
                  <a:cubicBezTo>
                    <a:pt x="93" y="132"/>
                    <a:pt x="89" y="128"/>
                    <a:pt x="88" y="122"/>
                  </a:cubicBezTo>
                  <a:cubicBezTo>
                    <a:pt x="88" y="118"/>
                    <a:pt x="88" y="114"/>
                    <a:pt x="87" y="110"/>
                  </a:cubicBezTo>
                  <a:cubicBezTo>
                    <a:pt x="85" y="101"/>
                    <a:pt x="81" y="100"/>
                    <a:pt x="76" y="108"/>
                  </a:cubicBezTo>
                  <a:cubicBezTo>
                    <a:pt x="74" y="110"/>
                    <a:pt x="73" y="112"/>
                    <a:pt x="71" y="114"/>
                  </a:cubicBezTo>
                  <a:cubicBezTo>
                    <a:pt x="66" y="119"/>
                    <a:pt x="60" y="123"/>
                    <a:pt x="54" y="118"/>
                  </a:cubicBezTo>
                  <a:cubicBezTo>
                    <a:pt x="47" y="112"/>
                    <a:pt x="49" y="106"/>
                    <a:pt x="54" y="100"/>
                  </a:cubicBezTo>
                  <a:cubicBezTo>
                    <a:pt x="56" y="99"/>
                    <a:pt x="57" y="98"/>
                    <a:pt x="59" y="96"/>
                  </a:cubicBezTo>
                  <a:cubicBezTo>
                    <a:pt x="62" y="92"/>
                    <a:pt x="64" y="88"/>
                    <a:pt x="61" y="84"/>
                  </a:cubicBezTo>
                  <a:cubicBezTo>
                    <a:pt x="57" y="78"/>
                    <a:pt x="52" y="78"/>
                    <a:pt x="47" y="81"/>
                  </a:cubicBezTo>
                  <a:cubicBezTo>
                    <a:pt x="45" y="82"/>
                    <a:pt x="43" y="84"/>
                    <a:pt x="41" y="84"/>
                  </a:cubicBezTo>
                  <a:cubicBezTo>
                    <a:pt x="34" y="85"/>
                    <a:pt x="26" y="87"/>
                    <a:pt x="23" y="78"/>
                  </a:cubicBezTo>
                  <a:cubicBezTo>
                    <a:pt x="19" y="69"/>
                    <a:pt x="25" y="63"/>
                    <a:pt x="34" y="61"/>
                  </a:cubicBezTo>
                  <a:cubicBezTo>
                    <a:pt x="40" y="60"/>
                    <a:pt x="45" y="60"/>
                    <a:pt x="46" y="53"/>
                  </a:cubicBezTo>
                  <a:cubicBezTo>
                    <a:pt x="46" y="49"/>
                    <a:pt x="44" y="45"/>
                    <a:pt x="40" y="43"/>
                  </a:cubicBezTo>
                  <a:cubicBezTo>
                    <a:pt x="37" y="41"/>
                    <a:pt x="34" y="42"/>
                    <a:pt x="31" y="41"/>
                  </a:cubicBezTo>
                  <a:cubicBezTo>
                    <a:pt x="18" y="38"/>
                    <a:pt x="18" y="37"/>
                    <a:pt x="22" y="21"/>
                  </a:cubicBezTo>
                  <a:cubicBezTo>
                    <a:pt x="16" y="34"/>
                    <a:pt x="17" y="38"/>
                    <a:pt x="29" y="41"/>
                  </a:cubicBezTo>
                  <a:cubicBezTo>
                    <a:pt x="36" y="42"/>
                    <a:pt x="44" y="43"/>
                    <a:pt x="44" y="52"/>
                  </a:cubicBezTo>
                  <a:cubicBezTo>
                    <a:pt x="45" y="60"/>
                    <a:pt x="37" y="60"/>
                    <a:pt x="32" y="62"/>
                  </a:cubicBezTo>
                  <a:cubicBezTo>
                    <a:pt x="25" y="64"/>
                    <a:pt x="20" y="68"/>
                    <a:pt x="22" y="77"/>
                  </a:cubicBezTo>
                  <a:cubicBezTo>
                    <a:pt x="24" y="87"/>
                    <a:pt x="32" y="85"/>
                    <a:pt x="39" y="85"/>
                  </a:cubicBezTo>
                  <a:cubicBezTo>
                    <a:pt x="43" y="84"/>
                    <a:pt x="46" y="80"/>
                    <a:pt x="50" y="81"/>
                  </a:cubicBezTo>
                  <a:cubicBezTo>
                    <a:pt x="58" y="82"/>
                    <a:pt x="65" y="88"/>
                    <a:pt x="59" y="94"/>
                  </a:cubicBezTo>
                  <a:cubicBezTo>
                    <a:pt x="47" y="104"/>
                    <a:pt x="50" y="117"/>
                    <a:pt x="50" y="129"/>
                  </a:cubicBezTo>
                  <a:close/>
                </a:path>
              </a:pathLst>
            </a:custGeom>
            <a:solidFill>
              <a:srgbClr val="D69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92">
              <a:extLst>
                <a:ext uri="{FF2B5EF4-FFF2-40B4-BE49-F238E27FC236}">
                  <a16:creationId xmlns:a16="http://schemas.microsoft.com/office/drawing/2014/main" id="{D0004ADB-CC3C-EBB9-BD15-AC0445469D08}"/>
                </a:ext>
              </a:extLst>
            </p:cNvPr>
            <p:cNvSpPr/>
            <p:nvPr/>
          </p:nvSpPr>
          <p:spPr bwMode="auto">
            <a:xfrm>
              <a:off x="5048251" y="3494088"/>
              <a:ext cx="514350" cy="485775"/>
            </a:xfrm>
            <a:custGeom>
              <a:avLst/>
              <a:gdLst>
                <a:gd name="T0" fmla="*/ 42 w 145"/>
                <a:gd name="T1" fmla="*/ 117 h 137"/>
                <a:gd name="T2" fmla="*/ 50 w 145"/>
                <a:gd name="T3" fmla="*/ 75 h 137"/>
                <a:gd name="T4" fmla="*/ 8 w 145"/>
                <a:gd name="T5" fmla="*/ 64 h 137"/>
                <a:gd name="T6" fmla="*/ 34 w 145"/>
                <a:gd name="T7" fmla="*/ 41 h 137"/>
                <a:gd name="T8" fmla="*/ 4 w 145"/>
                <a:gd name="T9" fmla="*/ 14 h 137"/>
                <a:gd name="T10" fmla="*/ 19 w 145"/>
                <a:gd name="T11" fmla="*/ 1 h 137"/>
                <a:gd name="T12" fmla="*/ 41 w 145"/>
                <a:gd name="T13" fmla="*/ 12 h 137"/>
                <a:gd name="T14" fmla="*/ 33 w 145"/>
                <a:gd name="T15" fmla="*/ 14 h 137"/>
                <a:gd name="T16" fmla="*/ 16 w 145"/>
                <a:gd name="T17" fmla="*/ 15 h 137"/>
                <a:gd name="T18" fmla="*/ 28 w 145"/>
                <a:gd name="T19" fmla="*/ 25 h 137"/>
                <a:gd name="T20" fmla="*/ 44 w 145"/>
                <a:gd name="T21" fmla="*/ 40 h 137"/>
                <a:gd name="T22" fmla="*/ 29 w 145"/>
                <a:gd name="T23" fmla="*/ 54 h 137"/>
                <a:gd name="T24" fmla="*/ 19 w 145"/>
                <a:gd name="T25" fmla="*/ 63 h 137"/>
                <a:gd name="T26" fmla="*/ 34 w 145"/>
                <a:gd name="T27" fmla="*/ 66 h 137"/>
                <a:gd name="T28" fmla="*/ 58 w 145"/>
                <a:gd name="T29" fmla="*/ 68 h 137"/>
                <a:gd name="T30" fmla="*/ 51 w 145"/>
                <a:gd name="T31" fmla="*/ 90 h 137"/>
                <a:gd name="T32" fmla="*/ 48 w 145"/>
                <a:gd name="T33" fmla="*/ 102 h 137"/>
                <a:gd name="T34" fmla="*/ 60 w 145"/>
                <a:gd name="T35" fmla="*/ 95 h 137"/>
                <a:gd name="T36" fmla="*/ 66 w 145"/>
                <a:gd name="T37" fmla="*/ 85 h 137"/>
                <a:gd name="T38" fmla="*/ 79 w 145"/>
                <a:gd name="T39" fmla="*/ 79 h 137"/>
                <a:gd name="T40" fmla="*/ 86 w 145"/>
                <a:gd name="T41" fmla="*/ 90 h 137"/>
                <a:gd name="T42" fmla="*/ 86 w 145"/>
                <a:gd name="T43" fmla="*/ 96 h 137"/>
                <a:gd name="T44" fmla="*/ 92 w 145"/>
                <a:gd name="T45" fmla="*/ 114 h 137"/>
                <a:gd name="T46" fmla="*/ 98 w 145"/>
                <a:gd name="T47" fmla="*/ 97 h 137"/>
                <a:gd name="T48" fmla="*/ 110 w 145"/>
                <a:gd name="T49" fmla="*/ 77 h 137"/>
                <a:gd name="T50" fmla="*/ 113 w 145"/>
                <a:gd name="T51" fmla="*/ 77 h 137"/>
                <a:gd name="T52" fmla="*/ 143 w 145"/>
                <a:gd name="T53" fmla="*/ 115 h 137"/>
                <a:gd name="T54" fmla="*/ 132 w 145"/>
                <a:gd name="T55" fmla="*/ 125 h 137"/>
                <a:gd name="T56" fmla="*/ 113 w 145"/>
                <a:gd name="T57" fmla="*/ 116 h 137"/>
                <a:gd name="T58" fmla="*/ 81 w 145"/>
                <a:gd name="T59" fmla="*/ 128 h 137"/>
                <a:gd name="T60" fmla="*/ 49 w 145"/>
                <a:gd name="T61" fmla="*/ 120 h 137"/>
                <a:gd name="T62" fmla="*/ 42 w 145"/>
                <a:gd name="T63" fmla="*/ 1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37">
                  <a:moveTo>
                    <a:pt x="42" y="117"/>
                  </a:moveTo>
                  <a:cubicBezTo>
                    <a:pt x="26" y="101"/>
                    <a:pt x="40" y="89"/>
                    <a:pt x="50" y="75"/>
                  </a:cubicBezTo>
                  <a:cubicBezTo>
                    <a:pt x="34" y="72"/>
                    <a:pt x="14" y="88"/>
                    <a:pt x="8" y="64"/>
                  </a:cubicBezTo>
                  <a:cubicBezTo>
                    <a:pt x="4" y="46"/>
                    <a:pt x="22" y="47"/>
                    <a:pt x="34" y="41"/>
                  </a:cubicBezTo>
                  <a:cubicBezTo>
                    <a:pt x="23" y="30"/>
                    <a:pt x="0" y="36"/>
                    <a:pt x="4" y="14"/>
                  </a:cubicBezTo>
                  <a:cubicBezTo>
                    <a:pt x="6" y="6"/>
                    <a:pt x="11" y="1"/>
                    <a:pt x="19" y="1"/>
                  </a:cubicBezTo>
                  <a:cubicBezTo>
                    <a:pt x="29" y="0"/>
                    <a:pt x="37" y="2"/>
                    <a:pt x="41" y="12"/>
                  </a:cubicBezTo>
                  <a:cubicBezTo>
                    <a:pt x="38" y="16"/>
                    <a:pt x="35" y="15"/>
                    <a:pt x="33" y="14"/>
                  </a:cubicBezTo>
                  <a:cubicBezTo>
                    <a:pt x="27" y="11"/>
                    <a:pt x="19" y="6"/>
                    <a:pt x="16" y="15"/>
                  </a:cubicBezTo>
                  <a:cubicBezTo>
                    <a:pt x="13" y="24"/>
                    <a:pt x="22" y="25"/>
                    <a:pt x="28" y="25"/>
                  </a:cubicBezTo>
                  <a:cubicBezTo>
                    <a:pt x="37" y="26"/>
                    <a:pt x="43" y="31"/>
                    <a:pt x="44" y="40"/>
                  </a:cubicBezTo>
                  <a:cubicBezTo>
                    <a:pt x="44" y="49"/>
                    <a:pt x="37" y="52"/>
                    <a:pt x="29" y="54"/>
                  </a:cubicBezTo>
                  <a:cubicBezTo>
                    <a:pt x="24" y="55"/>
                    <a:pt x="17" y="56"/>
                    <a:pt x="19" y="63"/>
                  </a:cubicBezTo>
                  <a:cubicBezTo>
                    <a:pt x="21" y="71"/>
                    <a:pt x="28" y="69"/>
                    <a:pt x="34" y="66"/>
                  </a:cubicBezTo>
                  <a:cubicBezTo>
                    <a:pt x="43" y="61"/>
                    <a:pt x="52" y="58"/>
                    <a:pt x="58" y="68"/>
                  </a:cubicBezTo>
                  <a:cubicBezTo>
                    <a:pt x="65" y="78"/>
                    <a:pt x="56" y="84"/>
                    <a:pt x="51" y="90"/>
                  </a:cubicBezTo>
                  <a:cubicBezTo>
                    <a:pt x="48" y="94"/>
                    <a:pt x="44" y="99"/>
                    <a:pt x="48" y="102"/>
                  </a:cubicBezTo>
                  <a:cubicBezTo>
                    <a:pt x="55" y="106"/>
                    <a:pt x="57" y="99"/>
                    <a:pt x="60" y="95"/>
                  </a:cubicBezTo>
                  <a:cubicBezTo>
                    <a:pt x="62" y="92"/>
                    <a:pt x="64" y="88"/>
                    <a:pt x="66" y="85"/>
                  </a:cubicBezTo>
                  <a:cubicBezTo>
                    <a:pt x="69" y="80"/>
                    <a:pt x="73" y="77"/>
                    <a:pt x="79" y="79"/>
                  </a:cubicBezTo>
                  <a:cubicBezTo>
                    <a:pt x="85" y="81"/>
                    <a:pt x="86" y="85"/>
                    <a:pt x="86" y="90"/>
                  </a:cubicBezTo>
                  <a:cubicBezTo>
                    <a:pt x="86" y="92"/>
                    <a:pt x="86" y="94"/>
                    <a:pt x="86" y="96"/>
                  </a:cubicBezTo>
                  <a:cubicBezTo>
                    <a:pt x="88" y="102"/>
                    <a:pt x="81" y="113"/>
                    <a:pt x="92" y="114"/>
                  </a:cubicBezTo>
                  <a:cubicBezTo>
                    <a:pt x="100" y="114"/>
                    <a:pt x="97" y="103"/>
                    <a:pt x="98" y="97"/>
                  </a:cubicBezTo>
                  <a:cubicBezTo>
                    <a:pt x="99" y="88"/>
                    <a:pt x="104" y="83"/>
                    <a:pt x="110" y="77"/>
                  </a:cubicBezTo>
                  <a:cubicBezTo>
                    <a:pt x="111" y="77"/>
                    <a:pt x="112" y="77"/>
                    <a:pt x="113" y="77"/>
                  </a:cubicBezTo>
                  <a:cubicBezTo>
                    <a:pt x="125" y="79"/>
                    <a:pt x="145" y="105"/>
                    <a:pt x="143" y="115"/>
                  </a:cubicBezTo>
                  <a:cubicBezTo>
                    <a:pt x="142" y="120"/>
                    <a:pt x="138" y="124"/>
                    <a:pt x="132" y="125"/>
                  </a:cubicBezTo>
                  <a:cubicBezTo>
                    <a:pt x="123" y="128"/>
                    <a:pt x="117" y="123"/>
                    <a:pt x="113" y="116"/>
                  </a:cubicBezTo>
                  <a:cubicBezTo>
                    <a:pt x="104" y="131"/>
                    <a:pt x="92" y="137"/>
                    <a:pt x="81" y="128"/>
                  </a:cubicBezTo>
                  <a:cubicBezTo>
                    <a:pt x="71" y="118"/>
                    <a:pt x="61" y="118"/>
                    <a:pt x="49" y="120"/>
                  </a:cubicBezTo>
                  <a:cubicBezTo>
                    <a:pt x="46" y="121"/>
                    <a:pt x="44" y="119"/>
                    <a:pt x="42" y="117"/>
                  </a:cubicBezTo>
                  <a:close/>
                </a:path>
              </a:pathLst>
            </a:custGeom>
            <a:solidFill>
              <a:srgbClr val="9B5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93">
              <a:extLst>
                <a:ext uri="{FF2B5EF4-FFF2-40B4-BE49-F238E27FC236}">
                  <a16:creationId xmlns:a16="http://schemas.microsoft.com/office/drawing/2014/main" id="{BB3F6578-0AAE-FEC2-295C-1FADB43F073B}"/>
                </a:ext>
              </a:extLst>
            </p:cNvPr>
            <p:cNvSpPr/>
            <p:nvPr/>
          </p:nvSpPr>
          <p:spPr bwMode="auto">
            <a:xfrm>
              <a:off x="6983413" y="4481513"/>
              <a:ext cx="227013" cy="223837"/>
            </a:xfrm>
            <a:custGeom>
              <a:avLst/>
              <a:gdLst>
                <a:gd name="T0" fmla="*/ 32 w 64"/>
                <a:gd name="T1" fmla="*/ 1 h 63"/>
                <a:gd name="T2" fmla="*/ 63 w 64"/>
                <a:gd name="T3" fmla="*/ 32 h 63"/>
                <a:gd name="T4" fmla="*/ 31 w 64"/>
                <a:gd name="T5" fmla="*/ 63 h 63"/>
                <a:gd name="T6" fmla="*/ 0 w 64"/>
                <a:gd name="T7" fmla="*/ 32 h 63"/>
                <a:gd name="T8" fmla="*/ 32 w 64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32" y="1"/>
                  </a:moveTo>
                  <a:cubicBezTo>
                    <a:pt x="49" y="1"/>
                    <a:pt x="63" y="15"/>
                    <a:pt x="63" y="32"/>
                  </a:cubicBezTo>
                  <a:cubicBezTo>
                    <a:pt x="64" y="49"/>
                    <a:pt x="48" y="63"/>
                    <a:pt x="31" y="63"/>
                  </a:cubicBezTo>
                  <a:cubicBezTo>
                    <a:pt x="14" y="62"/>
                    <a:pt x="1" y="49"/>
                    <a:pt x="0" y="32"/>
                  </a:cubicBezTo>
                  <a:cubicBezTo>
                    <a:pt x="0" y="15"/>
                    <a:pt x="14" y="0"/>
                    <a:pt x="32" y="1"/>
                  </a:cubicBezTo>
                  <a:close/>
                </a:path>
              </a:pathLst>
            </a:custGeom>
            <a:solidFill>
              <a:srgbClr val="915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4">
              <a:extLst>
                <a:ext uri="{FF2B5EF4-FFF2-40B4-BE49-F238E27FC236}">
                  <a16:creationId xmlns:a16="http://schemas.microsoft.com/office/drawing/2014/main" id="{6DE5AD8F-FCDB-DB23-9397-D6C7873D8C4E}"/>
                </a:ext>
              </a:extLst>
            </p:cNvPr>
            <p:cNvSpPr/>
            <p:nvPr/>
          </p:nvSpPr>
          <p:spPr bwMode="auto">
            <a:xfrm>
              <a:off x="5675313" y="3154363"/>
              <a:ext cx="263525" cy="258762"/>
            </a:xfrm>
            <a:custGeom>
              <a:avLst/>
              <a:gdLst>
                <a:gd name="T0" fmla="*/ 37 w 74"/>
                <a:gd name="T1" fmla="*/ 0 h 73"/>
                <a:gd name="T2" fmla="*/ 73 w 74"/>
                <a:gd name="T3" fmla="*/ 37 h 73"/>
                <a:gd name="T4" fmla="*/ 36 w 74"/>
                <a:gd name="T5" fmla="*/ 73 h 73"/>
                <a:gd name="T6" fmla="*/ 1 w 74"/>
                <a:gd name="T7" fmla="*/ 37 h 73"/>
                <a:gd name="T8" fmla="*/ 37 w 7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3">
                  <a:moveTo>
                    <a:pt x="37" y="0"/>
                  </a:moveTo>
                  <a:cubicBezTo>
                    <a:pt x="58" y="1"/>
                    <a:pt x="74" y="17"/>
                    <a:pt x="73" y="37"/>
                  </a:cubicBezTo>
                  <a:cubicBezTo>
                    <a:pt x="73" y="58"/>
                    <a:pt x="57" y="73"/>
                    <a:pt x="36" y="73"/>
                  </a:cubicBezTo>
                  <a:cubicBezTo>
                    <a:pt x="17" y="72"/>
                    <a:pt x="1" y="56"/>
                    <a:pt x="1" y="37"/>
                  </a:cubicBezTo>
                  <a:cubicBezTo>
                    <a:pt x="0" y="17"/>
                    <a:pt x="17" y="0"/>
                    <a:pt x="37" y="0"/>
                  </a:cubicBezTo>
                  <a:close/>
                </a:path>
              </a:pathLst>
            </a:custGeom>
            <a:solidFill>
              <a:srgbClr val="894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5">
              <a:extLst>
                <a:ext uri="{FF2B5EF4-FFF2-40B4-BE49-F238E27FC236}">
                  <a16:creationId xmlns:a16="http://schemas.microsoft.com/office/drawing/2014/main" id="{4231B92A-08EC-243F-A9F0-0D1F4E96EBD5}"/>
                </a:ext>
              </a:extLst>
            </p:cNvPr>
            <p:cNvSpPr/>
            <p:nvPr/>
          </p:nvSpPr>
          <p:spPr bwMode="auto">
            <a:xfrm>
              <a:off x="5622926" y="4624388"/>
              <a:ext cx="411163" cy="261937"/>
            </a:xfrm>
            <a:custGeom>
              <a:avLst/>
              <a:gdLst>
                <a:gd name="T0" fmla="*/ 0 w 116"/>
                <a:gd name="T1" fmla="*/ 6 h 74"/>
                <a:gd name="T2" fmla="*/ 13 w 116"/>
                <a:gd name="T3" fmla="*/ 17 h 74"/>
                <a:gd name="T4" fmla="*/ 34 w 116"/>
                <a:gd name="T5" fmla="*/ 24 h 74"/>
                <a:gd name="T6" fmla="*/ 31 w 116"/>
                <a:gd name="T7" fmla="*/ 4 h 74"/>
                <a:gd name="T8" fmla="*/ 43 w 116"/>
                <a:gd name="T9" fmla="*/ 6 h 74"/>
                <a:gd name="T10" fmla="*/ 105 w 116"/>
                <a:gd name="T11" fmla="*/ 42 h 74"/>
                <a:gd name="T12" fmla="*/ 113 w 116"/>
                <a:gd name="T13" fmla="*/ 53 h 74"/>
                <a:gd name="T14" fmla="*/ 99 w 116"/>
                <a:gd name="T15" fmla="*/ 55 h 74"/>
                <a:gd name="T16" fmla="*/ 68 w 116"/>
                <a:gd name="T17" fmla="*/ 38 h 74"/>
                <a:gd name="T18" fmla="*/ 53 w 116"/>
                <a:gd name="T19" fmla="*/ 37 h 74"/>
                <a:gd name="T20" fmla="*/ 58 w 116"/>
                <a:gd name="T21" fmla="*/ 52 h 74"/>
                <a:gd name="T22" fmla="*/ 71 w 116"/>
                <a:gd name="T23" fmla="*/ 67 h 74"/>
                <a:gd name="T24" fmla="*/ 50 w 116"/>
                <a:gd name="T25" fmla="*/ 62 h 74"/>
                <a:gd name="T26" fmla="*/ 27 w 116"/>
                <a:gd name="T27" fmla="*/ 43 h 74"/>
                <a:gd name="T28" fmla="*/ 4 w 116"/>
                <a:gd name="T29" fmla="*/ 34 h 74"/>
                <a:gd name="T30" fmla="*/ 0 w 116"/>
                <a:gd name="T31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74">
                  <a:moveTo>
                    <a:pt x="0" y="6"/>
                  </a:moveTo>
                  <a:cubicBezTo>
                    <a:pt x="4" y="10"/>
                    <a:pt x="9" y="13"/>
                    <a:pt x="13" y="17"/>
                  </a:cubicBezTo>
                  <a:cubicBezTo>
                    <a:pt x="19" y="23"/>
                    <a:pt x="26" y="29"/>
                    <a:pt x="34" y="24"/>
                  </a:cubicBezTo>
                  <a:cubicBezTo>
                    <a:pt x="45" y="16"/>
                    <a:pt x="30" y="11"/>
                    <a:pt x="31" y="4"/>
                  </a:cubicBezTo>
                  <a:cubicBezTo>
                    <a:pt x="36" y="0"/>
                    <a:pt x="40" y="3"/>
                    <a:pt x="43" y="6"/>
                  </a:cubicBezTo>
                  <a:cubicBezTo>
                    <a:pt x="62" y="20"/>
                    <a:pt x="83" y="33"/>
                    <a:pt x="105" y="42"/>
                  </a:cubicBezTo>
                  <a:cubicBezTo>
                    <a:pt x="110" y="43"/>
                    <a:pt x="116" y="46"/>
                    <a:pt x="113" y="53"/>
                  </a:cubicBezTo>
                  <a:cubicBezTo>
                    <a:pt x="110" y="59"/>
                    <a:pt x="104" y="58"/>
                    <a:pt x="99" y="55"/>
                  </a:cubicBezTo>
                  <a:cubicBezTo>
                    <a:pt x="88" y="50"/>
                    <a:pt x="78" y="44"/>
                    <a:pt x="68" y="38"/>
                  </a:cubicBezTo>
                  <a:cubicBezTo>
                    <a:pt x="63" y="36"/>
                    <a:pt x="58" y="32"/>
                    <a:pt x="53" y="37"/>
                  </a:cubicBezTo>
                  <a:cubicBezTo>
                    <a:pt x="49" y="44"/>
                    <a:pt x="54" y="48"/>
                    <a:pt x="58" y="52"/>
                  </a:cubicBezTo>
                  <a:cubicBezTo>
                    <a:pt x="63" y="57"/>
                    <a:pt x="77" y="58"/>
                    <a:pt x="71" y="67"/>
                  </a:cubicBezTo>
                  <a:cubicBezTo>
                    <a:pt x="66" y="74"/>
                    <a:pt x="56" y="66"/>
                    <a:pt x="50" y="62"/>
                  </a:cubicBezTo>
                  <a:cubicBezTo>
                    <a:pt x="42" y="56"/>
                    <a:pt x="34" y="50"/>
                    <a:pt x="27" y="43"/>
                  </a:cubicBezTo>
                  <a:cubicBezTo>
                    <a:pt x="20" y="37"/>
                    <a:pt x="14" y="32"/>
                    <a:pt x="4" y="34"/>
                  </a:cubicBezTo>
                  <a:cubicBezTo>
                    <a:pt x="10" y="24"/>
                    <a:pt x="1" y="15"/>
                    <a:pt x="0" y="6"/>
                  </a:cubicBezTo>
                  <a:close/>
                </a:path>
              </a:pathLst>
            </a:custGeom>
            <a:solidFill>
              <a:srgbClr val="F7C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6">
              <a:extLst>
                <a:ext uri="{FF2B5EF4-FFF2-40B4-BE49-F238E27FC236}">
                  <a16:creationId xmlns:a16="http://schemas.microsoft.com/office/drawing/2014/main" id="{DF56B4E5-A17B-F5F5-7A0E-FB086CB834EE}"/>
                </a:ext>
              </a:extLst>
            </p:cNvPr>
            <p:cNvSpPr/>
            <p:nvPr/>
          </p:nvSpPr>
          <p:spPr bwMode="auto">
            <a:xfrm>
              <a:off x="5378451" y="2651125"/>
              <a:ext cx="287338" cy="368300"/>
            </a:xfrm>
            <a:custGeom>
              <a:avLst/>
              <a:gdLst>
                <a:gd name="T0" fmla="*/ 81 w 81"/>
                <a:gd name="T1" fmla="*/ 3 h 104"/>
                <a:gd name="T2" fmla="*/ 60 w 81"/>
                <a:gd name="T3" fmla="*/ 18 h 104"/>
                <a:gd name="T4" fmla="*/ 55 w 81"/>
                <a:gd name="T5" fmla="*/ 32 h 104"/>
                <a:gd name="T6" fmla="*/ 68 w 81"/>
                <a:gd name="T7" fmla="*/ 34 h 104"/>
                <a:gd name="T8" fmla="*/ 77 w 81"/>
                <a:gd name="T9" fmla="*/ 34 h 104"/>
                <a:gd name="T10" fmla="*/ 74 w 81"/>
                <a:gd name="T11" fmla="*/ 43 h 104"/>
                <a:gd name="T12" fmla="*/ 18 w 81"/>
                <a:gd name="T13" fmla="*/ 99 h 104"/>
                <a:gd name="T14" fmla="*/ 7 w 81"/>
                <a:gd name="T15" fmla="*/ 101 h 104"/>
                <a:gd name="T16" fmla="*/ 7 w 81"/>
                <a:gd name="T17" fmla="*/ 90 h 104"/>
                <a:gd name="T18" fmla="*/ 30 w 81"/>
                <a:gd name="T19" fmla="*/ 63 h 104"/>
                <a:gd name="T20" fmla="*/ 37 w 81"/>
                <a:gd name="T21" fmla="*/ 45 h 104"/>
                <a:gd name="T22" fmla="*/ 18 w 81"/>
                <a:gd name="T23" fmla="*/ 51 h 104"/>
                <a:gd name="T24" fmla="*/ 14 w 81"/>
                <a:gd name="T25" fmla="*/ 55 h 104"/>
                <a:gd name="T26" fmla="*/ 4 w 81"/>
                <a:gd name="T27" fmla="*/ 58 h 104"/>
                <a:gd name="T28" fmla="*/ 5 w 81"/>
                <a:gd name="T29" fmla="*/ 48 h 104"/>
                <a:gd name="T30" fmla="*/ 38 w 81"/>
                <a:gd name="T31" fmla="*/ 19 h 104"/>
                <a:gd name="T32" fmla="*/ 52 w 81"/>
                <a:gd name="T33" fmla="*/ 0 h 104"/>
                <a:gd name="T34" fmla="*/ 81 w 81"/>
                <a:gd name="T35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104">
                  <a:moveTo>
                    <a:pt x="81" y="3"/>
                  </a:moveTo>
                  <a:cubicBezTo>
                    <a:pt x="74" y="8"/>
                    <a:pt x="67" y="13"/>
                    <a:pt x="60" y="18"/>
                  </a:cubicBezTo>
                  <a:cubicBezTo>
                    <a:pt x="56" y="22"/>
                    <a:pt x="52" y="26"/>
                    <a:pt x="55" y="32"/>
                  </a:cubicBezTo>
                  <a:cubicBezTo>
                    <a:pt x="58" y="39"/>
                    <a:pt x="63" y="37"/>
                    <a:pt x="68" y="34"/>
                  </a:cubicBezTo>
                  <a:cubicBezTo>
                    <a:pt x="71" y="32"/>
                    <a:pt x="74" y="31"/>
                    <a:pt x="77" y="34"/>
                  </a:cubicBezTo>
                  <a:cubicBezTo>
                    <a:pt x="79" y="38"/>
                    <a:pt x="76" y="41"/>
                    <a:pt x="74" y="43"/>
                  </a:cubicBezTo>
                  <a:cubicBezTo>
                    <a:pt x="53" y="59"/>
                    <a:pt x="34" y="78"/>
                    <a:pt x="18" y="99"/>
                  </a:cubicBezTo>
                  <a:cubicBezTo>
                    <a:pt x="15" y="102"/>
                    <a:pt x="11" y="104"/>
                    <a:pt x="7" y="101"/>
                  </a:cubicBezTo>
                  <a:cubicBezTo>
                    <a:pt x="4" y="98"/>
                    <a:pt x="5" y="93"/>
                    <a:pt x="7" y="90"/>
                  </a:cubicBezTo>
                  <a:cubicBezTo>
                    <a:pt x="13" y="79"/>
                    <a:pt x="22" y="72"/>
                    <a:pt x="30" y="63"/>
                  </a:cubicBezTo>
                  <a:cubicBezTo>
                    <a:pt x="35" y="58"/>
                    <a:pt x="44" y="53"/>
                    <a:pt x="37" y="45"/>
                  </a:cubicBezTo>
                  <a:cubicBezTo>
                    <a:pt x="30" y="39"/>
                    <a:pt x="23" y="46"/>
                    <a:pt x="18" y="51"/>
                  </a:cubicBezTo>
                  <a:cubicBezTo>
                    <a:pt x="17" y="53"/>
                    <a:pt x="15" y="54"/>
                    <a:pt x="14" y="55"/>
                  </a:cubicBezTo>
                  <a:cubicBezTo>
                    <a:pt x="11" y="58"/>
                    <a:pt x="8" y="63"/>
                    <a:pt x="4" y="58"/>
                  </a:cubicBezTo>
                  <a:cubicBezTo>
                    <a:pt x="0" y="55"/>
                    <a:pt x="3" y="51"/>
                    <a:pt x="5" y="48"/>
                  </a:cubicBezTo>
                  <a:cubicBezTo>
                    <a:pt x="15" y="37"/>
                    <a:pt x="26" y="27"/>
                    <a:pt x="38" y="19"/>
                  </a:cubicBezTo>
                  <a:cubicBezTo>
                    <a:pt x="46" y="15"/>
                    <a:pt x="53" y="10"/>
                    <a:pt x="52" y="0"/>
                  </a:cubicBezTo>
                  <a:cubicBezTo>
                    <a:pt x="61" y="4"/>
                    <a:pt x="71" y="3"/>
                    <a:pt x="81" y="3"/>
                  </a:cubicBezTo>
                  <a:close/>
                </a:path>
              </a:pathLst>
            </a:custGeom>
            <a:solidFill>
              <a:srgbClr val="F7C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7">
              <a:extLst>
                <a:ext uri="{FF2B5EF4-FFF2-40B4-BE49-F238E27FC236}">
                  <a16:creationId xmlns:a16="http://schemas.microsoft.com/office/drawing/2014/main" id="{1EA7F307-133C-EDA0-2E6A-640E5EC3109C}"/>
                </a:ext>
              </a:extLst>
            </p:cNvPr>
            <p:cNvSpPr/>
            <p:nvPr/>
          </p:nvSpPr>
          <p:spPr bwMode="auto">
            <a:xfrm>
              <a:off x="5197476" y="3752850"/>
              <a:ext cx="390525" cy="233362"/>
            </a:xfrm>
            <a:custGeom>
              <a:avLst/>
              <a:gdLst>
                <a:gd name="T0" fmla="*/ 0 w 110"/>
                <a:gd name="T1" fmla="*/ 44 h 66"/>
                <a:gd name="T2" fmla="*/ 33 w 110"/>
                <a:gd name="T3" fmla="*/ 17 h 66"/>
                <a:gd name="T4" fmla="*/ 47 w 110"/>
                <a:gd name="T5" fmla="*/ 53 h 66"/>
                <a:gd name="T6" fmla="*/ 69 w 110"/>
                <a:gd name="T7" fmla="*/ 20 h 66"/>
                <a:gd name="T8" fmla="*/ 76 w 110"/>
                <a:gd name="T9" fmla="*/ 36 h 66"/>
                <a:gd name="T10" fmla="*/ 91 w 110"/>
                <a:gd name="T11" fmla="*/ 48 h 66"/>
                <a:gd name="T12" fmla="*/ 97 w 110"/>
                <a:gd name="T13" fmla="*/ 41 h 66"/>
                <a:gd name="T14" fmla="*/ 71 w 110"/>
                <a:gd name="T15" fmla="*/ 4 h 66"/>
                <a:gd name="T16" fmla="*/ 106 w 110"/>
                <a:gd name="T17" fmla="*/ 23 h 66"/>
                <a:gd name="T18" fmla="*/ 86 w 110"/>
                <a:gd name="T19" fmla="*/ 59 h 66"/>
                <a:gd name="T20" fmla="*/ 0 w 110"/>
                <a:gd name="T21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66">
                  <a:moveTo>
                    <a:pt x="0" y="44"/>
                  </a:moveTo>
                  <a:cubicBezTo>
                    <a:pt x="17" y="45"/>
                    <a:pt x="24" y="31"/>
                    <a:pt x="33" y="17"/>
                  </a:cubicBezTo>
                  <a:cubicBezTo>
                    <a:pt x="38" y="32"/>
                    <a:pt x="29" y="51"/>
                    <a:pt x="47" y="53"/>
                  </a:cubicBezTo>
                  <a:cubicBezTo>
                    <a:pt x="71" y="56"/>
                    <a:pt x="60" y="30"/>
                    <a:pt x="69" y="20"/>
                  </a:cubicBezTo>
                  <a:cubicBezTo>
                    <a:pt x="79" y="22"/>
                    <a:pt x="75" y="31"/>
                    <a:pt x="76" y="36"/>
                  </a:cubicBezTo>
                  <a:cubicBezTo>
                    <a:pt x="78" y="45"/>
                    <a:pt x="82" y="49"/>
                    <a:pt x="91" y="48"/>
                  </a:cubicBezTo>
                  <a:cubicBezTo>
                    <a:pt x="95" y="47"/>
                    <a:pt x="98" y="42"/>
                    <a:pt x="97" y="41"/>
                  </a:cubicBezTo>
                  <a:cubicBezTo>
                    <a:pt x="76" y="37"/>
                    <a:pt x="91" y="8"/>
                    <a:pt x="71" y="4"/>
                  </a:cubicBezTo>
                  <a:cubicBezTo>
                    <a:pt x="89" y="0"/>
                    <a:pt x="102" y="8"/>
                    <a:pt x="106" y="23"/>
                  </a:cubicBezTo>
                  <a:cubicBezTo>
                    <a:pt x="110" y="39"/>
                    <a:pt x="103" y="55"/>
                    <a:pt x="86" y="59"/>
                  </a:cubicBezTo>
                  <a:cubicBezTo>
                    <a:pt x="56" y="66"/>
                    <a:pt x="26" y="64"/>
                    <a:pt x="0" y="44"/>
                  </a:cubicBezTo>
                  <a:close/>
                </a:path>
              </a:pathLst>
            </a:custGeom>
            <a:solidFill>
              <a:srgbClr val="D69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98">
              <a:extLst>
                <a:ext uri="{FF2B5EF4-FFF2-40B4-BE49-F238E27FC236}">
                  <a16:creationId xmlns:a16="http://schemas.microsoft.com/office/drawing/2014/main" id="{AB260E43-AA05-48C8-E8BD-1200A6C71414}"/>
                </a:ext>
              </a:extLst>
            </p:cNvPr>
            <p:cNvSpPr/>
            <p:nvPr/>
          </p:nvSpPr>
          <p:spPr bwMode="auto">
            <a:xfrm>
              <a:off x="5254626" y="4106863"/>
              <a:ext cx="227013" cy="223837"/>
            </a:xfrm>
            <a:custGeom>
              <a:avLst/>
              <a:gdLst>
                <a:gd name="T0" fmla="*/ 63 w 64"/>
                <a:gd name="T1" fmla="*/ 30 h 63"/>
                <a:gd name="T2" fmla="*/ 32 w 64"/>
                <a:gd name="T3" fmla="*/ 63 h 63"/>
                <a:gd name="T4" fmla="*/ 0 w 64"/>
                <a:gd name="T5" fmla="*/ 32 h 63"/>
                <a:gd name="T6" fmla="*/ 30 w 64"/>
                <a:gd name="T7" fmla="*/ 0 h 63"/>
                <a:gd name="T8" fmla="*/ 63 w 64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63" y="30"/>
                  </a:moveTo>
                  <a:cubicBezTo>
                    <a:pt x="64" y="47"/>
                    <a:pt x="49" y="63"/>
                    <a:pt x="32" y="63"/>
                  </a:cubicBezTo>
                  <a:cubicBezTo>
                    <a:pt x="15" y="63"/>
                    <a:pt x="0" y="48"/>
                    <a:pt x="0" y="32"/>
                  </a:cubicBezTo>
                  <a:cubicBezTo>
                    <a:pt x="0" y="15"/>
                    <a:pt x="13" y="1"/>
                    <a:pt x="30" y="0"/>
                  </a:cubicBezTo>
                  <a:cubicBezTo>
                    <a:pt x="47" y="0"/>
                    <a:pt x="63" y="14"/>
                    <a:pt x="63" y="30"/>
                  </a:cubicBezTo>
                  <a:close/>
                </a:path>
              </a:pathLst>
            </a:custGeom>
            <a:solidFill>
              <a:srgbClr val="8B5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9">
              <a:extLst>
                <a:ext uri="{FF2B5EF4-FFF2-40B4-BE49-F238E27FC236}">
                  <a16:creationId xmlns:a16="http://schemas.microsoft.com/office/drawing/2014/main" id="{5062DD3F-EE1F-58C4-1A55-86C49C41E1BA}"/>
                </a:ext>
              </a:extLst>
            </p:cNvPr>
            <p:cNvSpPr/>
            <p:nvPr/>
          </p:nvSpPr>
          <p:spPr bwMode="auto">
            <a:xfrm>
              <a:off x="6080126" y="2425700"/>
              <a:ext cx="192088" cy="190500"/>
            </a:xfrm>
            <a:custGeom>
              <a:avLst/>
              <a:gdLst>
                <a:gd name="T0" fmla="*/ 54 w 54"/>
                <a:gd name="T1" fmla="*/ 27 h 54"/>
                <a:gd name="T2" fmla="*/ 27 w 54"/>
                <a:gd name="T3" fmla="*/ 53 h 54"/>
                <a:gd name="T4" fmla="*/ 1 w 54"/>
                <a:gd name="T5" fmla="*/ 29 h 54"/>
                <a:gd name="T6" fmla="*/ 26 w 54"/>
                <a:gd name="T7" fmla="*/ 1 h 54"/>
                <a:gd name="T8" fmla="*/ 54 w 54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cubicBezTo>
                    <a:pt x="54" y="41"/>
                    <a:pt x="42" y="54"/>
                    <a:pt x="27" y="53"/>
                  </a:cubicBezTo>
                  <a:cubicBezTo>
                    <a:pt x="12" y="53"/>
                    <a:pt x="3" y="44"/>
                    <a:pt x="1" y="29"/>
                  </a:cubicBezTo>
                  <a:cubicBezTo>
                    <a:pt x="0" y="14"/>
                    <a:pt x="12" y="1"/>
                    <a:pt x="26" y="1"/>
                  </a:cubicBezTo>
                  <a:cubicBezTo>
                    <a:pt x="41" y="0"/>
                    <a:pt x="54" y="13"/>
                    <a:pt x="54" y="27"/>
                  </a:cubicBezTo>
                  <a:close/>
                </a:path>
              </a:pathLst>
            </a:custGeom>
            <a:solidFill>
              <a:srgbClr val="8F5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F36ABB56-B3D1-D72D-C146-C0A9C378B14D}"/>
                </a:ext>
              </a:extLst>
            </p:cNvPr>
            <p:cNvSpPr/>
            <p:nvPr/>
          </p:nvSpPr>
          <p:spPr bwMode="auto">
            <a:xfrm>
              <a:off x="6580188" y="4302125"/>
              <a:ext cx="190500" cy="190500"/>
            </a:xfrm>
            <a:custGeom>
              <a:avLst/>
              <a:gdLst>
                <a:gd name="T0" fmla="*/ 27 w 54"/>
                <a:gd name="T1" fmla="*/ 54 h 54"/>
                <a:gd name="T2" fmla="*/ 0 w 54"/>
                <a:gd name="T3" fmla="*/ 28 h 54"/>
                <a:gd name="T4" fmla="*/ 27 w 54"/>
                <a:gd name="T5" fmla="*/ 2 h 54"/>
                <a:gd name="T6" fmla="*/ 53 w 54"/>
                <a:gd name="T7" fmla="*/ 27 h 54"/>
                <a:gd name="T8" fmla="*/ 27 w 54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7" y="54"/>
                  </a:moveTo>
                  <a:cubicBezTo>
                    <a:pt x="11" y="54"/>
                    <a:pt x="0" y="43"/>
                    <a:pt x="0" y="28"/>
                  </a:cubicBezTo>
                  <a:cubicBezTo>
                    <a:pt x="0" y="13"/>
                    <a:pt x="13" y="0"/>
                    <a:pt x="27" y="2"/>
                  </a:cubicBezTo>
                  <a:cubicBezTo>
                    <a:pt x="42" y="3"/>
                    <a:pt x="52" y="12"/>
                    <a:pt x="53" y="27"/>
                  </a:cubicBezTo>
                  <a:cubicBezTo>
                    <a:pt x="54" y="42"/>
                    <a:pt x="41" y="54"/>
                    <a:pt x="27" y="54"/>
                  </a:cubicBezTo>
                  <a:close/>
                </a:path>
              </a:pathLst>
            </a:custGeom>
            <a:solidFill>
              <a:srgbClr val="915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01">
              <a:extLst>
                <a:ext uri="{FF2B5EF4-FFF2-40B4-BE49-F238E27FC236}">
                  <a16:creationId xmlns:a16="http://schemas.microsoft.com/office/drawing/2014/main" id="{8592BE39-BF02-C4D5-6745-C29A69D4E177}"/>
                </a:ext>
              </a:extLst>
            </p:cNvPr>
            <p:cNvSpPr/>
            <p:nvPr/>
          </p:nvSpPr>
          <p:spPr bwMode="auto">
            <a:xfrm>
              <a:off x="5424488" y="2184400"/>
              <a:ext cx="1006475" cy="198437"/>
            </a:xfrm>
            <a:custGeom>
              <a:avLst/>
              <a:gdLst>
                <a:gd name="T0" fmla="*/ 0 w 284"/>
                <a:gd name="T1" fmla="*/ 56 h 56"/>
                <a:gd name="T2" fmla="*/ 111 w 284"/>
                <a:gd name="T3" fmla="*/ 8 h 56"/>
                <a:gd name="T4" fmla="*/ 128 w 284"/>
                <a:gd name="T5" fmla="*/ 4 h 56"/>
                <a:gd name="T6" fmla="*/ 265 w 284"/>
                <a:gd name="T7" fmla="*/ 27 h 56"/>
                <a:gd name="T8" fmla="*/ 284 w 284"/>
                <a:gd name="T9" fmla="*/ 41 h 56"/>
                <a:gd name="T10" fmla="*/ 197 w 284"/>
                <a:gd name="T11" fmla="*/ 12 h 56"/>
                <a:gd name="T12" fmla="*/ 23 w 284"/>
                <a:gd name="T13" fmla="*/ 45 h 56"/>
                <a:gd name="T14" fmla="*/ 0 w 284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56">
                  <a:moveTo>
                    <a:pt x="0" y="56"/>
                  </a:moveTo>
                  <a:cubicBezTo>
                    <a:pt x="31" y="27"/>
                    <a:pt x="70" y="14"/>
                    <a:pt x="111" y="8"/>
                  </a:cubicBezTo>
                  <a:cubicBezTo>
                    <a:pt x="117" y="7"/>
                    <a:pt x="123" y="8"/>
                    <a:pt x="128" y="4"/>
                  </a:cubicBezTo>
                  <a:cubicBezTo>
                    <a:pt x="176" y="0"/>
                    <a:pt x="222" y="5"/>
                    <a:pt x="265" y="27"/>
                  </a:cubicBezTo>
                  <a:cubicBezTo>
                    <a:pt x="273" y="31"/>
                    <a:pt x="281" y="33"/>
                    <a:pt x="284" y="41"/>
                  </a:cubicBezTo>
                  <a:cubicBezTo>
                    <a:pt x="255" y="30"/>
                    <a:pt x="228" y="16"/>
                    <a:pt x="197" y="12"/>
                  </a:cubicBezTo>
                  <a:cubicBezTo>
                    <a:pt x="135" y="3"/>
                    <a:pt x="78" y="16"/>
                    <a:pt x="23" y="45"/>
                  </a:cubicBezTo>
                  <a:cubicBezTo>
                    <a:pt x="16" y="49"/>
                    <a:pt x="8" y="52"/>
                    <a:pt x="0" y="56"/>
                  </a:cubicBezTo>
                  <a:close/>
                </a:path>
              </a:pathLst>
            </a:custGeom>
            <a:solidFill>
              <a:srgbClr val="A15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02">
              <a:extLst>
                <a:ext uri="{FF2B5EF4-FFF2-40B4-BE49-F238E27FC236}">
                  <a16:creationId xmlns:a16="http://schemas.microsoft.com/office/drawing/2014/main" id="{E91EB267-459D-438C-F3F7-BB2A6480BBE1}"/>
                </a:ext>
              </a:extLst>
            </p:cNvPr>
            <p:cNvSpPr/>
            <p:nvPr/>
          </p:nvSpPr>
          <p:spPr bwMode="auto">
            <a:xfrm>
              <a:off x="4987926" y="4652963"/>
              <a:ext cx="263525" cy="225425"/>
            </a:xfrm>
            <a:custGeom>
              <a:avLst/>
              <a:gdLst>
                <a:gd name="T0" fmla="*/ 0 w 74"/>
                <a:gd name="T1" fmla="*/ 44 h 64"/>
                <a:gd name="T2" fmla="*/ 37 w 74"/>
                <a:gd name="T3" fmla="*/ 0 h 64"/>
                <a:gd name="T4" fmla="*/ 46 w 74"/>
                <a:gd name="T5" fmla="*/ 7 h 64"/>
                <a:gd name="T6" fmla="*/ 70 w 74"/>
                <a:gd name="T7" fmla="*/ 47 h 64"/>
                <a:gd name="T8" fmla="*/ 71 w 74"/>
                <a:gd name="T9" fmla="*/ 58 h 64"/>
                <a:gd name="T10" fmla="*/ 63 w 74"/>
                <a:gd name="T11" fmla="*/ 62 h 64"/>
                <a:gd name="T12" fmla="*/ 22 w 74"/>
                <a:gd name="T13" fmla="*/ 58 h 64"/>
                <a:gd name="T14" fmla="*/ 0 w 74"/>
                <a:gd name="T15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4">
                  <a:moveTo>
                    <a:pt x="0" y="44"/>
                  </a:moveTo>
                  <a:cubicBezTo>
                    <a:pt x="0" y="34"/>
                    <a:pt x="30" y="1"/>
                    <a:pt x="37" y="0"/>
                  </a:cubicBezTo>
                  <a:cubicBezTo>
                    <a:pt x="42" y="0"/>
                    <a:pt x="44" y="3"/>
                    <a:pt x="46" y="7"/>
                  </a:cubicBezTo>
                  <a:cubicBezTo>
                    <a:pt x="54" y="20"/>
                    <a:pt x="62" y="34"/>
                    <a:pt x="70" y="47"/>
                  </a:cubicBezTo>
                  <a:cubicBezTo>
                    <a:pt x="72" y="51"/>
                    <a:pt x="74" y="54"/>
                    <a:pt x="71" y="58"/>
                  </a:cubicBezTo>
                  <a:cubicBezTo>
                    <a:pt x="69" y="61"/>
                    <a:pt x="66" y="64"/>
                    <a:pt x="63" y="62"/>
                  </a:cubicBezTo>
                  <a:cubicBezTo>
                    <a:pt x="50" y="50"/>
                    <a:pt x="35" y="60"/>
                    <a:pt x="22" y="58"/>
                  </a:cubicBezTo>
                  <a:cubicBezTo>
                    <a:pt x="12" y="56"/>
                    <a:pt x="2" y="55"/>
                    <a:pt x="0" y="44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03">
              <a:extLst>
                <a:ext uri="{FF2B5EF4-FFF2-40B4-BE49-F238E27FC236}">
                  <a16:creationId xmlns:a16="http://schemas.microsoft.com/office/drawing/2014/main" id="{1C769A1C-5595-C959-7085-BEC4ECB7D89E}"/>
                </a:ext>
              </a:extLst>
            </p:cNvPr>
            <p:cNvSpPr/>
            <p:nvPr/>
          </p:nvSpPr>
          <p:spPr bwMode="auto">
            <a:xfrm>
              <a:off x="4659313" y="3275013"/>
              <a:ext cx="212725" cy="325437"/>
            </a:xfrm>
            <a:custGeom>
              <a:avLst/>
              <a:gdLst>
                <a:gd name="T0" fmla="*/ 55 w 60"/>
                <a:gd name="T1" fmla="*/ 15 h 92"/>
                <a:gd name="T2" fmla="*/ 41 w 60"/>
                <a:gd name="T3" fmla="*/ 59 h 92"/>
                <a:gd name="T4" fmla="*/ 43 w 60"/>
                <a:gd name="T5" fmla="*/ 77 h 92"/>
                <a:gd name="T6" fmla="*/ 38 w 60"/>
                <a:gd name="T7" fmla="*/ 92 h 92"/>
                <a:gd name="T8" fmla="*/ 30 w 60"/>
                <a:gd name="T9" fmla="*/ 80 h 92"/>
                <a:gd name="T10" fmla="*/ 13 w 60"/>
                <a:gd name="T11" fmla="*/ 55 h 92"/>
                <a:gd name="T12" fmla="*/ 0 w 60"/>
                <a:gd name="T13" fmla="*/ 39 h 92"/>
                <a:gd name="T14" fmla="*/ 15 w 60"/>
                <a:gd name="T15" fmla="*/ 30 h 92"/>
                <a:gd name="T16" fmla="*/ 41 w 60"/>
                <a:gd name="T17" fmla="*/ 6 h 92"/>
                <a:gd name="T18" fmla="*/ 51 w 60"/>
                <a:gd name="T19" fmla="*/ 1 h 92"/>
                <a:gd name="T20" fmla="*/ 55 w 60"/>
                <a:gd name="T21" fmla="*/ 1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2">
                  <a:moveTo>
                    <a:pt x="55" y="15"/>
                  </a:moveTo>
                  <a:cubicBezTo>
                    <a:pt x="47" y="27"/>
                    <a:pt x="60" y="47"/>
                    <a:pt x="41" y="59"/>
                  </a:cubicBezTo>
                  <a:cubicBezTo>
                    <a:pt x="35" y="63"/>
                    <a:pt x="43" y="71"/>
                    <a:pt x="43" y="77"/>
                  </a:cubicBezTo>
                  <a:cubicBezTo>
                    <a:pt x="43" y="82"/>
                    <a:pt x="47" y="90"/>
                    <a:pt x="38" y="92"/>
                  </a:cubicBezTo>
                  <a:cubicBezTo>
                    <a:pt x="32" y="92"/>
                    <a:pt x="29" y="85"/>
                    <a:pt x="30" y="80"/>
                  </a:cubicBezTo>
                  <a:cubicBezTo>
                    <a:pt x="32" y="66"/>
                    <a:pt x="24" y="60"/>
                    <a:pt x="13" y="55"/>
                  </a:cubicBezTo>
                  <a:cubicBezTo>
                    <a:pt x="6" y="52"/>
                    <a:pt x="0" y="46"/>
                    <a:pt x="0" y="39"/>
                  </a:cubicBezTo>
                  <a:cubicBezTo>
                    <a:pt x="0" y="29"/>
                    <a:pt x="11" y="34"/>
                    <a:pt x="15" y="30"/>
                  </a:cubicBezTo>
                  <a:cubicBezTo>
                    <a:pt x="24" y="23"/>
                    <a:pt x="32" y="14"/>
                    <a:pt x="41" y="6"/>
                  </a:cubicBezTo>
                  <a:cubicBezTo>
                    <a:pt x="44" y="3"/>
                    <a:pt x="47" y="0"/>
                    <a:pt x="51" y="1"/>
                  </a:cubicBezTo>
                  <a:cubicBezTo>
                    <a:pt x="56" y="4"/>
                    <a:pt x="55" y="9"/>
                    <a:pt x="55" y="15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04">
              <a:extLst>
                <a:ext uri="{FF2B5EF4-FFF2-40B4-BE49-F238E27FC236}">
                  <a16:creationId xmlns:a16="http://schemas.microsoft.com/office/drawing/2014/main" id="{B1305179-D182-0373-D6A1-131CA69AC630}"/>
                </a:ext>
              </a:extLst>
            </p:cNvPr>
            <p:cNvSpPr/>
            <p:nvPr/>
          </p:nvSpPr>
          <p:spPr bwMode="auto">
            <a:xfrm>
              <a:off x="4697413" y="4040188"/>
              <a:ext cx="244475" cy="211137"/>
            </a:xfrm>
            <a:custGeom>
              <a:avLst/>
              <a:gdLst>
                <a:gd name="T0" fmla="*/ 17 w 69"/>
                <a:gd name="T1" fmla="*/ 48 h 60"/>
                <a:gd name="T2" fmla="*/ 7 w 69"/>
                <a:gd name="T3" fmla="*/ 32 h 60"/>
                <a:gd name="T4" fmla="*/ 37 w 69"/>
                <a:gd name="T5" fmla="*/ 3 h 60"/>
                <a:gd name="T6" fmla="*/ 56 w 69"/>
                <a:gd name="T7" fmla="*/ 13 h 60"/>
                <a:gd name="T8" fmla="*/ 67 w 69"/>
                <a:gd name="T9" fmla="*/ 50 h 60"/>
                <a:gd name="T10" fmla="*/ 64 w 69"/>
                <a:gd name="T11" fmla="*/ 58 h 60"/>
                <a:gd name="T12" fmla="*/ 55 w 69"/>
                <a:gd name="T13" fmla="*/ 57 h 60"/>
                <a:gd name="T14" fmla="*/ 17 w 69"/>
                <a:gd name="T15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17" y="48"/>
                  </a:moveTo>
                  <a:cubicBezTo>
                    <a:pt x="9" y="45"/>
                    <a:pt x="0" y="45"/>
                    <a:pt x="7" y="32"/>
                  </a:cubicBezTo>
                  <a:cubicBezTo>
                    <a:pt x="14" y="18"/>
                    <a:pt x="21" y="8"/>
                    <a:pt x="37" y="3"/>
                  </a:cubicBezTo>
                  <a:cubicBezTo>
                    <a:pt x="49" y="0"/>
                    <a:pt x="54" y="4"/>
                    <a:pt x="56" y="13"/>
                  </a:cubicBezTo>
                  <a:cubicBezTo>
                    <a:pt x="59" y="26"/>
                    <a:pt x="55" y="40"/>
                    <a:pt x="67" y="50"/>
                  </a:cubicBezTo>
                  <a:cubicBezTo>
                    <a:pt x="69" y="52"/>
                    <a:pt x="67" y="57"/>
                    <a:pt x="64" y="58"/>
                  </a:cubicBezTo>
                  <a:cubicBezTo>
                    <a:pt x="61" y="60"/>
                    <a:pt x="58" y="60"/>
                    <a:pt x="55" y="57"/>
                  </a:cubicBezTo>
                  <a:cubicBezTo>
                    <a:pt x="44" y="49"/>
                    <a:pt x="33" y="39"/>
                    <a:pt x="17" y="48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05">
              <a:extLst>
                <a:ext uri="{FF2B5EF4-FFF2-40B4-BE49-F238E27FC236}">
                  <a16:creationId xmlns:a16="http://schemas.microsoft.com/office/drawing/2014/main" id="{F388CA24-EEEF-2D2D-022F-8D12FE4EDC2B}"/>
                </a:ext>
              </a:extLst>
            </p:cNvPr>
            <p:cNvSpPr/>
            <p:nvPr/>
          </p:nvSpPr>
          <p:spPr bwMode="auto">
            <a:xfrm>
              <a:off x="4654551" y="3689350"/>
              <a:ext cx="217488" cy="222250"/>
            </a:xfrm>
            <a:custGeom>
              <a:avLst/>
              <a:gdLst>
                <a:gd name="T0" fmla="*/ 1 w 61"/>
                <a:gd name="T1" fmla="*/ 31 h 63"/>
                <a:gd name="T2" fmla="*/ 31 w 61"/>
                <a:gd name="T3" fmla="*/ 0 h 63"/>
                <a:gd name="T4" fmla="*/ 33 w 61"/>
                <a:gd name="T5" fmla="*/ 0 h 63"/>
                <a:gd name="T6" fmla="*/ 41 w 61"/>
                <a:gd name="T7" fmla="*/ 9 h 63"/>
                <a:gd name="T8" fmla="*/ 52 w 61"/>
                <a:gd name="T9" fmla="*/ 52 h 63"/>
                <a:gd name="T10" fmla="*/ 34 w 61"/>
                <a:gd name="T11" fmla="*/ 47 h 63"/>
                <a:gd name="T12" fmla="*/ 19 w 61"/>
                <a:gd name="T13" fmla="*/ 42 h 63"/>
                <a:gd name="T14" fmla="*/ 5 w 61"/>
                <a:gd name="T15" fmla="*/ 46 h 63"/>
                <a:gd name="T16" fmla="*/ 1 w 61"/>
                <a:gd name="T1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2">
                  <a:moveTo>
                    <a:pt x="1" y="31"/>
                  </a:moveTo>
                  <a:cubicBezTo>
                    <a:pt x="1" y="16"/>
                    <a:pt x="16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9" y="0"/>
                    <a:pt x="42" y="5"/>
                    <a:pt x="41" y="9"/>
                  </a:cubicBezTo>
                  <a:cubicBezTo>
                    <a:pt x="39" y="25"/>
                    <a:pt x="61" y="37"/>
                    <a:pt x="52" y="52"/>
                  </a:cubicBezTo>
                  <a:cubicBezTo>
                    <a:pt x="46" y="63"/>
                    <a:pt x="38" y="54"/>
                    <a:pt x="34" y="47"/>
                  </a:cubicBezTo>
                  <a:cubicBezTo>
                    <a:pt x="30" y="39"/>
                    <a:pt x="27" y="34"/>
                    <a:pt x="19" y="42"/>
                  </a:cubicBezTo>
                  <a:cubicBezTo>
                    <a:pt x="15" y="46"/>
                    <a:pt x="11" y="51"/>
                    <a:pt x="5" y="46"/>
                  </a:cubicBezTo>
                  <a:cubicBezTo>
                    <a:pt x="0" y="42"/>
                    <a:pt x="1" y="37"/>
                    <a:pt x="1" y="31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06">
              <a:extLst>
                <a:ext uri="{FF2B5EF4-FFF2-40B4-BE49-F238E27FC236}">
                  <a16:creationId xmlns:a16="http://schemas.microsoft.com/office/drawing/2014/main" id="{6B5AF484-ED6D-7F9A-E700-089E3F1DC454}"/>
                </a:ext>
              </a:extLst>
            </p:cNvPr>
            <p:cNvSpPr/>
            <p:nvPr/>
          </p:nvSpPr>
          <p:spPr bwMode="auto">
            <a:xfrm>
              <a:off x="5200651" y="4868863"/>
              <a:ext cx="212725" cy="242887"/>
            </a:xfrm>
            <a:custGeom>
              <a:avLst/>
              <a:gdLst>
                <a:gd name="T0" fmla="*/ 47 w 60"/>
                <a:gd name="T1" fmla="*/ 60 h 69"/>
                <a:gd name="T2" fmla="*/ 17 w 60"/>
                <a:gd name="T3" fmla="*/ 68 h 69"/>
                <a:gd name="T4" fmla="*/ 3 w 60"/>
                <a:gd name="T5" fmla="*/ 64 h 69"/>
                <a:gd name="T6" fmla="*/ 11 w 60"/>
                <a:gd name="T7" fmla="*/ 55 h 69"/>
                <a:gd name="T8" fmla="*/ 17 w 60"/>
                <a:gd name="T9" fmla="*/ 34 h 69"/>
                <a:gd name="T10" fmla="*/ 13 w 60"/>
                <a:gd name="T11" fmla="*/ 23 h 69"/>
                <a:gd name="T12" fmla="*/ 24 w 60"/>
                <a:gd name="T13" fmla="*/ 4 h 69"/>
                <a:gd name="T14" fmla="*/ 38 w 60"/>
                <a:gd name="T15" fmla="*/ 16 h 69"/>
                <a:gd name="T16" fmla="*/ 55 w 60"/>
                <a:gd name="T17" fmla="*/ 41 h 69"/>
                <a:gd name="T18" fmla="*/ 47 w 60"/>
                <a:gd name="T19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9">
                  <a:moveTo>
                    <a:pt x="47" y="60"/>
                  </a:moveTo>
                  <a:cubicBezTo>
                    <a:pt x="36" y="59"/>
                    <a:pt x="27" y="68"/>
                    <a:pt x="17" y="68"/>
                  </a:cubicBezTo>
                  <a:cubicBezTo>
                    <a:pt x="11" y="69"/>
                    <a:pt x="5" y="69"/>
                    <a:pt x="3" y="64"/>
                  </a:cubicBezTo>
                  <a:cubicBezTo>
                    <a:pt x="0" y="57"/>
                    <a:pt x="8" y="57"/>
                    <a:pt x="11" y="55"/>
                  </a:cubicBezTo>
                  <a:cubicBezTo>
                    <a:pt x="18" y="49"/>
                    <a:pt x="19" y="42"/>
                    <a:pt x="17" y="34"/>
                  </a:cubicBezTo>
                  <a:cubicBezTo>
                    <a:pt x="16" y="30"/>
                    <a:pt x="13" y="27"/>
                    <a:pt x="13" y="23"/>
                  </a:cubicBezTo>
                  <a:cubicBezTo>
                    <a:pt x="10" y="13"/>
                    <a:pt x="16" y="7"/>
                    <a:pt x="24" y="4"/>
                  </a:cubicBezTo>
                  <a:cubicBezTo>
                    <a:pt x="33" y="0"/>
                    <a:pt x="37" y="8"/>
                    <a:pt x="38" y="16"/>
                  </a:cubicBezTo>
                  <a:cubicBezTo>
                    <a:pt x="39" y="27"/>
                    <a:pt x="45" y="35"/>
                    <a:pt x="55" y="41"/>
                  </a:cubicBezTo>
                  <a:cubicBezTo>
                    <a:pt x="60" y="51"/>
                    <a:pt x="52" y="55"/>
                    <a:pt x="47" y="60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07">
              <a:extLst>
                <a:ext uri="{FF2B5EF4-FFF2-40B4-BE49-F238E27FC236}">
                  <a16:creationId xmlns:a16="http://schemas.microsoft.com/office/drawing/2014/main" id="{79BFC8CD-2613-4C62-AB8E-4DE62257CF9A}"/>
                </a:ext>
              </a:extLst>
            </p:cNvPr>
            <p:cNvSpPr/>
            <p:nvPr/>
          </p:nvSpPr>
          <p:spPr bwMode="auto">
            <a:xfrm>
              <a:off x="5410201" y="5027613"/>
              <a:ext cx="238125" cy="279400"/>
            </a:xfrm>
            <a:custGeom>
              <a:avLst/>
              <a:gdLst>
                <a:gd name="T0" fmla="*/ 8 w 67"/>
                <a:gd name="T1" fmla="*/ 0 h 79"/>
                <a:gd name="T2" fmla="*/ 61 w 67"/>
                <a:gd name="T3" fmla="*/ 40 h 79"/>
                <a:gd name="T4" fmla="*/ 60 w 67"/>
                <a:gd name="T5" fmla="*/ 56 h 79"/>
                <a:gd name="T6" fmla="*/ 54 w 67"/>
                <a:gd name="T7" fmla="*/ 73 h 79"/>
                <a:gd name="T8" fmla="*/ 46 w 67"/>
                <a:gd name="T9" fmla="*/ 79 h 79"/>
                <a:gd name="T10" fmla="*/ 38 w 67"/>
                <a:gd name="T11" fmla="*/ 73 h 79"/>
                <a:gd name="T12" fmla="*/ 8 w 67"/>
                <a:gd name="T13" fmla="*/ 12 h 79"/>
                <a:gd name="T14" fmla="*/ 8 w 67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9">
                  <a:moveTo>
                    <a:pt x="8" y="0"/>
                  </a:moveTo>
                  <a:cubicBezTo>
                    <a:pt x="30" y="8"/>
                    <a:pt x="47" y="22"/>
                    <a:pt x="61" y="40"/>
                  </a:cubicBezTo>
                  <a:cubicBezTo>
                    <a:pt x="67" y="47"/>
                    <a:pt x="61" y="51"/>
                    <a:pt x="60" y="56"/>
                  </a:cubicBezTo>
                  <a:cubicBezTo>
                    <a:pt x="58" y="61"/>
                    <a:pt x="55" y="67"/>
                    <a:pt x="54" y="73"/>
                  </a:cubicBezTo>
                  <a:cubicBezTo>
                    <a:pt x="53" y="77"/>
                    <a:pt x="50" y="79"/>
                    <a:pt x="46" y="79"/>
                  </a:cubicBezTo>
                  <a:cubicBezTo>
                    <a:pt x="41" y="79"/>
                    <a:pt x="36" y="77"/>
                    <a:pt x="38" y="73"/>
                  </a:cubicBezTo>
                  <a:cubicBezTo>
                    <a:pt x="46" y="43"/>
                    <a:pt x="19" y="31"/>
                    <a:pt x="8" y="12"/>
                  </a:cubicBezTo>
                  <a:cubicBezTo>
                    <a:pt x="0" y="4"/>
                    <a:pt x="0" y="3"/>
                    <a:pt x="8" y="0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08">
              <a:extLst>
                <a:ext uri="{FF2B5EF4-FFF2-40B4-BE49-F238E27FC236}">
                  <a16:creationId xmlns:a16="http://schemas.microsoft.com/office/drawing/2014/main" id="{9D0194F9-8DA8-4611-6936-B5A8926EF610}"/>
                </a:ext>
              </a:extLst>
            </p:cNvPr>
            <p:cNvSpPr/>
            <p:nvPr/>
          </p:nvSpPr>
          <p:spPr bwMode="auto">
            <a:xfrm>
              <a:off x="4697413" y="2927350"/>
              <a:ext cx="227013" cy="206375"/>
            </a:xfrm>
            <a:custGeom>
              <a:avLst/>
              <a:gdLst>
                <a:gd name="T0" fmla="*/ 64 w 64"/>
                <a:gd name="T1" fmla="*/ 16 h 58"/>
                <a:gd name="T2" fmla="*/ 52 w 64"/>
                <a:gd name="T3" fmla="*/ 26 h 58"/>
                <a:gd name="T4" fmla="*/ 39 w 64"/>
                <a:gd name="T5" fmla="*/ 24 h 58"/>
                <a:gd name="T6" fmla="*/ 43 w 64"/>
                <a:gd name="T7" fmla="*/ 36 h 58"/>
                <a:gd name="T8" fmla="*/ 49 w 64"/>
                <a:gd name="T9" fmla="*/ 46 h 58"/>
                <a:gd name="T10" fmla="*/ 34 w 64"/>
                <a:gd name="T11" fmla="*/ 58 h 58"/>
                <a:gd name="T12" fmla="*/ 24 w 64"/>
                <a:gd name="T13" fmla="*/ 47 h 58"/>
                <a:gd name="T14" fmla="*/ 10 w 64"/>
                <a:gd name="T15" fmla="*/ 35 h 58"/>
                <a:gd name="T16" fmla="*/ 0 w 64"/>
                <a:gd name="T17" fmla="*/ 31 h 58"/>
                <a:gd name="T18" fmla="*/ 7 w 64"/>
                <a:gd name="T19" fmla="*/ 22 h 58"/>
                <a:gd name="T20" fmla="*/ 52 w 64"/>
                <a:gd name="T21" fmla="*/ 3 h 58"/>
                <a:gd name="T22" fmla="*/ 64 w 64"/>
                <a:gd name="T23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7">
                  <a:moveTo>
                    <a:pt x="64" y="16"/>
                  </a:moveTo>
                  <a:cubicBezTo>
                    <a:pt x="64" y="26"/>
                    <a:pt x="61" y="30"/>
                    <a:pt x="52" y="26"/>
                  </a:cubicBezTo>
                  <a:cubicBezTo>
                    <a:pt x="48" y="23"/>
                    <a:pt x="43" y="16"/>
                    <a:pt x="39" y="24"/>
                  </a:cubicBezTo>
                  <a:cubicBezTo>
                    <a:pt x="36" y="29"/>
                    <a:pt x="39" y="33"/>
                    <a:pt x="43" y="36"/>
                  </a:cubicBezTo>
                  <a:cubicBezTo>
                    <a:pt x="47" y="38"/>
                    <a:pt x="53" y="40"/>
                    <a:pt x="49" y="46"/>
                  </a:cubicBezTo>
                  <a:cubicBezTo>
                    <a:pt x="45" y="51"/>
                    <a:pt x="41" y="58"/>
                    <a:pt x="34" y="58"/>
                  </a:cubicBezTo>
                  <a:cubicBezTo>
                    <a:pt x="28" y="57"/>
                    <a:pt x="24" y="52"/>
                    <a:pt x="24" y="47"/>
                  </a:cubicBezTo>
                  <a:cubicBezTo>
                    <a:pt x="23" y="38"/>
                    <a:pt x="20" y="33"/>
                    <a:pt x="10" y="35"/>
                  </a:cubicBezTo>
                  <a:cubicBezTo>
                    <a:pt x="6" y="36"/>
                    <a:pt x="1" y="37"/>
                    <a:pt x="0" y="31"/>
                  </a:cubicBezTo>
                  <a:cubicBezTo>
                    <a:pt x="0" y="27"/>
                    <a:pt x="4" y="24"/>
                    <a:pt x="7" y="22"/>
                  </a:cubicBezTo>
                  <a:cubicBezTo>
                    <a:pt x="19" y="9"/>
                    <a:pt x="37" y="8"/>
                    <a:pt x="52" y="3"/>
                  </a:cubicBezTo>
                  <a:cubicBezTo>
                    <a:pt x="62" y="0"/>
                    <a:pt x="62" y="11"/>
                    <a:pt x="64" y="16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09">
              <a:extLst>
                <a:ext uri="{FF2B5EF4-FFF2-40B4-BE49-F238E27FC236}">
                  <a16:creationId xmlns:a16="http://schemas.microsoft.com/office/drawing/2014/main" id="{D4D6BD77-D443-17C0-DB93-81A04AEFDF6C}"/>
                </a:ext>
              </a:extLst>
            </p:cNvPr>
            <p:cNvSpPr/>
            <p:nvPr/>
          </p:nvSpPr>
          <p:spPr bwMode="auto">
            <a:xfrm>
              <a:off x="6140451" y="5360988"/>
              <a:ext cx="166688" cy="215900"/>
            </a:xfrm>
            <a:custGeom>
              <a:avLst/>
              <a:gdLst>
                <a:gd name="T0" fmla="*/ 1 w 47"/>
                <a:gd name="T1" fmla="*/ 14 h 61"/>
                <a:gd name="T2" fmla="*/ 19 w 47"/>
                <a:gd name="T3" fmla="*/ 3 h 61"/>
                <a:gd name="T4" fmla="*/ 37 w 47"/>
                <a:gd name="T5" fmla="*/ 44 h 61"/>
                <a:gd name="T6" fmla="*/ 17 w 47"/>
                <a:gd name="T7" fmla="*/ 57 h 61"/>
                <a:gd name="T8" fmla="*/ 2 w 47"/>
                <a:gd name="T9" fmla="*/ 32 h 61"/>
                <a:gd name="T10" fmla="*/ 1 w 47"/>
                <a:gd name="T11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1">
                  <a:moveTo>
                    <a:pt x="1" y="14"/>
                  </a:moveTo>
                  <a:cubicBezTo>
                    <a:pt x="0" y="0"/>
                    <a:pt x="9" y="0"/>
                    <a:pt x="19" y="3"/>
                  </a:cubicBezTo>
                  <a:cubicBezTo>
                    <a:pt x="34" y="8"/>
                    <a:pt x="47" y="37"/>
                    <a:pt x="37" y="44"/>
                  </a:cubicBezTo>
                  <a:cubicBezTo>
                    <a:pt x="30" y="49"/>
                    <a:pt x="24" y="61"/>
                    <a:pt x="17" y="57"/>
                  </a:cubicBezTo>
                  <a:cubicBezTo>
                    <a:pt x="9" y="53"/>
                    <a:pt x="3" y="43"/>
                    <a:pt x="2" y="32"/>
                  </a:cubicBezTo>
                  <a:cubicBezTo>
                    <a:pt x="1" y="26"/>
                    <a:pt x="1" y="20"/>
                    <a:pt x="1" y="14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10">
              <a:extLst>
                <a:ext uri="{FF2B5EF4-FFF2-40B4-BE49-F238E27FC236}">
                  <a16:creationId xmlns:a16="http://schemas.microsoft.com/office/drawing/2014/main" id="{41DA0639-E2D4-944C-9D4E-17FEAEF46A11}"/>
                </a:ext>
              </a:extLst>
            </p:cNvPr>
            <p:cNvSpPr/>
            <p:nvPr/>
          </p:nvSpPr>
          <p:spPr bwMode="auto">
            <a:xfrm>
              <a:off x="4840288" y="4457700"/>
              <a:ext cx="250825" cy="127000"/>
            </a:xfrm>
            <a:custGeom>
              <a:avLst/>
              <a:gdLst>
                <a:gd name="T0" fmla="*/ 61 w 71"/>
                <a:gd name="T1" fmla="*/ 17 h 36"/>
                <a:gd name="T2" fmla="*/ 50 w 71"/>
                <a:gd name="T3" fmla="*/ 35 h 36"/>
                <a:gd name="T4" fmla="*/ 26 w 71"/>
                <a:gd name="T5" fmla="*/ 33 h 36"/>
                <a:gd name="T6" fmla="*/ 4 w 71"/>
                <a:gd name="T7" fmla="*/ 22 h 36"/>
                <a:gd name="T8" fmla="*/ 8 w 71"/>
                <a:gd name="T9" fmla="*/ 8 h 36"/>
                <a:gd name="T10" fmla="*/ 33 w 71"/>
                <a:gd name="T11" fmla="*/ 5 h 36"/>
                <a:gd name="T12" fmla="*/ 61 w 71"/>
                <a:gd name="T13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6">
                  <a:moveTo>
                    <a:pt x="61" y="17"/>
                  </a:moveTo>
                  <a:cubicBezTo>
                    <a:pt x="71" y="31"/>
                    <a:pt x="64" y="36"/>
                    <a:pt x="50" y="35"/>
                  </a:cubicBezTo>
                  <a:cubicBezTo>
                    <a:pt x="42" y="35"/>
                    <a:pt x="34" y="33"/>
                    <a:pt x="26" y="33"/>
                  </a:cubicBezTo>
                  <a:cubicBezTo>
                    <a:pt x="17" y="33"/>
                    <a:pt x="9" y="30"/>
                    <a:pt x="4" y="22"/>
                  </a:cubicBezTo>
                  <a:cubicBezTo>
                    <a:pt x="0" y="17"/>
                    <a:pt x="4" y="12"/>
                    <a:pt x="8" y="8"/>
                  </a:cubicBezTo>
                  <a:cubicBezTo>
                    <a:pt x="15" y="0"/>
                    <a:pt x="24" y="0"/>
                    <a:pt x="33" y="5"/>
                  </a:cubicBezTo>
                  <a:cubicBezTo>
                    <a:pt x="42" y="9"/>
                    <a:pt x="52" y="12"/>
                    <a:pt x="61" y="17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11">
              <a:extLst>
                <a:ext uri="{FF2B5EF4-FFF2-40B4-BE49-F238E27FC236}">
                  <a16:creationId xmlns:a16="http://schemas.microsoft.com/office/drawing/2014/main" id="{A9BFCFB3-66A6-548D-4B7E-E5C99199432D}"/>
                </a:ext>
              </a:extLst>
            </p:cNvPr>
            <p:cNvSpPr/>
            <p:nvPr/>
          </p:nvSpPr>
          <p:spPr bwMode="auto">
            <a:xfrm>
              <a:off x="4835526" y="2690813"/>
              <a:ext cx="157163" cy="195262"/>
            </a:xfrm>
            <a:custGeom>
              <a:avLst/>
              <a:gdLst>
                <a:gd name="T0" fmla="*/ 44 w 44"/>
                <a:gd name="T1" fmla="*/ 35 h 55"/>
                <a:gd name="T2" fmla="*/ 26 w 44"/>
                <a:gd name="T3" fmla="*/ 53 h 55"/>
                <a:gd name="T4" fmla="*/ 19 w 44"/>
                <a:gd name="T5" fmla="*/ 48 h 55"/>
                <a:gd name="T6" fmla="*/ 10 w 44"/>
                <a:gd name="T7" fmla="*/ 22 h 55"/>
                <a:gd name="T8" fmla="*/ 5 w 44"/>
                <a:gd name="T9" fmla="*/ 7 h 55"/>
                <a:gd name="T10" fmla="*/ 22 w 44"/>
                <a:gd name="T11" fmla="*/ 5 h 55"/>
                <a:gd name="T12" fmla="*/ 44 w 44"/>
                <a:gd name="T13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5">
                  <a:moveTo>
                    <a:pt x="44" y="35"/>
                  </a:moveTo>
                  <a:cubicBezTo>
                    <a:pt x="43" y="45"/>
                    <a:pt x="35" y="50"/>
                    <a:pt x="26" y="53"/>
                  </a:cubicBezTo>
                  <a:cubicBezTo>
                    <a:pt x="22" y="55"/>
                    <a:pt x="17" y="52"/>
                    <a:pt x="19" y="48"/>
                  </a:cubicBezTo>
                  <a:cubicBezTo>
                    <a:pt x="26" y="35"/>
                    <a:pt x="19" y="29"/>
                    <a:pt x="10" y="22"/>
                  </a:cubicBezTo>
                  <a:cubicBezTo>
                    <a:pt x="5" y="19"/>
                    <a:pt x="0" y="14"/>
                    <a:pt x="5" y="7"/>
                  </a:cubicBezTo>
                  <a:cubicBezTo>
                    <a:pt x="9" y="0"/>
                    <a:pt x="16" y="1"/>
                    <a:pt x="22" y="5"/>
                  </a:cubicBezTo>
                  <a:cubicBezTo>
                    <a:pt x="33" y="12"/>
                    <a:pt x="42" y="20"/>
                    <a:pt x="44" y="35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12">
              <a:extLst>
                <a:ext uri="{FF2B5EF4-FFF2-40B4-BE49-F238E27FC236}">
                  <a16:creationId xmlns:a16="http://schemas.microsoft.com/office/drawing/2014/main" id="{8F4779CD-4B56-6719-6569-C3EF188D8921}"/>
                </a:ext>
              </a:extLst>
            </p:cNvPr>
            <p:cNvSpPr/>
            <p:nvPr/>
          </p:nvSpPr>
          <p:spPr bwMode="auto">
            <a:xfrm>
              <a:off x="5715001" y="5214938"/>
              <a:ext cx="177800" cy="117475"/>
            </a:xfrm>
            <a:custGeom>
              <a:avLst/>
              <a:gdLst>
                <a:gd name="T0" fmla="*/ 0 w 50"/>
                <a:gd name="T1" fmla="*/ 0 h 33"/>
                <a:gd name="T2" fmla="*/ 40 w 50"/>
                <a:gd name="T3" fmla="*/ 13 h 33"/>
                <a:gd name="T4" fmla="*/ 47 w 50"/>
                <a:gd name="T5" fmla="*/ 23 h 33"/>
                <a:gd name="T6" fmla="*/ 30 w 50"/>
                <a:gd name="T7" fmla="*/ 27 h 33"/>
                <a:gd name="T8" fmla="*/ 0 w 5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3">
                  <a:moveTo>
                    <a:pt x="0" y="0"/>
                  </a:moveTo>
                  <a:cubicBezTo>
                    <a:pt x="15" y="1"/>
                    <a:pt x="28" y="7"/>
                    <a:pt x="40" y="13"/>
                  </a:cubicBezTo>
                  <a:cubicBezTo>
                    <a:pt x="44" y="15"/>
                    <a:pt x="50" y="18"/>
                    <a:pt x="47" y="23"/>
                  </a:cubicBezTo>
                  <a:cubicBezTo>
                    <a:pt x="43" y="29"/>
                    <a:pt x="32" y="33"/>
                    <a:pt x="30" y="27"/>
                  </a:cubicBezTo>
                  <a:cubicBezTo>
                    <a:pt x="23" y="14"/>
                    <a:pt x="10" y="10"/>
                    <a:pt x="0" y="0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13">
              <a:extLst>
                <a:ext uri="{FF2B5EF4-FFF2-40B4-BE49-F238E27FC236}">
                  <a16:creationId xmlns:a16="http://schemas.microsoft.com/office/drawing/2014/main" id="{3F8D18CC-7CBF-2A6C-B3AC-733F57787F92}"/>
                </a:ext>
              </a:extLst>
            </p:cNvPr>
            <p:cNvSpPr/>
            <p:nvPr/>
          </p:nvSpPr>
          <p:spPr bwMode="auto">
            <a:xfrm>
              <a:off x="5892801" y="5300663"/>
              <a:ext cx="112713" cy="87312"/>
            </a:xfrm>
            <a:custGeom>
              <a:avLst/>
              <a:gdLst>
                <a:gd name="T0" fmla="*/ 4 w 32"/>
                <a:gd name="T1" fmla="*/ 23 h 25"/>
                <a:gd name="T2" fmla="*/ 12 w 32"/>
                <a:gd name="T3" fmla="*/ 1 h 25"/>
                <a:gd name="T4" fmla="*/ 29 w 32"/>
                <a:gd name="T5" fmla="*/ 9 h 25"/>
                <a:gd name="T6" fmla="*/ 12 w 32"/>
                <a:gd name="T7" fmla="*/ 23 h 25"/>
                <a:gd name="T8" fmla="*/ 4 w 32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4" y="23"/>
                  </a:moveTo>
                  <a:cubicBezTo>
                    <a:pt x="5" y="15"/>
                    <a:pt x="0" y="4"/>
                    <a:pt x="12" y="1"/>
                  </a:cubicBezTo>
                  <a:cubicBezTo>
                    <a:pt x="19" y="0"/>
                    <a:pt x="28" y="2"/>
                    <a:pt x="29" y="9"/>
                  </a:cubicBezTo>
                  <a:cubicBezTo>
                    <a:pt x="32" y="22"/>
                    <a:pt x="18" y="19"/>
                    <a:pt x="12" y="23"/>
                  </a:cubicBezTo>
                  <a:cubicBezTo>
                    <a:pt x="9" y="25"/>
                    <a:pt x="6" y="25"/>
                    <a:pt x="4" y="23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14">
              <a:extLst>
                <a:ext uri="{FF2B5EF4-FFF2-40B4-BE49-F238E27FC236}">
                  <a16:creationId xmlns:a16="http://schemas.microsoft.com/office/drawing/2014/main" id="{3F56D5B0-AC80-96E4-40E0-099B75CCDF52}"/>
                </a:ext>
              </a:extLst>
            </p:cNvPr>
            <p:cNvSpPr/>
            <p:nvPr/>
          </p:nvSpPr>
          <p:spPr bwMode="auto">
            <a:xfrm>
              <a:off x="5842001" y="5378450"/>
              <a:ext cx="120650" cy="69850"/>
            </a:xfrm>
            <a:custGeom>
              <a:avLst/>
              <a:gdLst>
                <a:gd name="T0" fmla="*/ 18 w 34"/>
                <a:gd name="T1" fmla="*/ 1 h 20"/>
                <a:gd name="T2" fmla="*/ 26 w 34"/>
                <a:gd name="T3" fmla="*/ 1 h 20"/>
                <a:gd name="T4" fmla="*/ 18 w 34"/>
                <a:gd name="T5" fmla="*/ 20 h 20"/>
                <a:gd name="T6" fmla="*/ 1 w 34"/>
                <a:gd name="T7" fmla="*/ 11 h 20"/>
                <a:gd name="T8" fmla="*/ 18 w 34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18" y="1"/>
                  </a:moveTo>
                  <a:cubicBezTo>
                    <a:pt x="20" y="1"/>
                    <a:pt x="23" y="1"/>
                    <a:pt x="26" y="1"/>
                  </a:cubicBezTo>
                  <a:cubicBezTo>
                    <a:pt x="29" y="10"/>
                    <a:pt x="34" y="19"/>
                    <a:pt x="18" y="20"/>
                  </a:cubicBezTo>
                  <a:cubicBezTo>
                    <a:pt x="11" y="20"/>
                    <a:pt x="2" y="18"/>
                    <a:pt x="1" y="11"/>
                  </a:cubicBezTo>
                  <a:cubicBezTo>
                    <a:pt x="0" y="0"/>
                    <a:pt x="16" y="11"/>
                    <a:pt x="18" y="1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5">
              <a:extLst>
                <a:ext uri="{FF2B5EF4-FFF2-40B4-BE49-F238E27FC236}">
                  <a16:creationId xmlns:a16="http://schemas.microsoft.com/office/drawing/2014/main" id="{DA9D1349-B3BE-933E-C1D3-7875FADE1B21}"/>
                </a:ext>
              </a:extLst>
            </p:cNvPr>
            <p:cNvSpPr/>
            <p:nvPr/>
          </p:nvSpPr>
          <p:spPr bwMode="auto">
            <a:xfrm>
              <a:off x="4956176" y="4471988"/>
              <a:ext cx="100013" cy="66675"/>
            </a:xfrm>
            <a:custGeom>
              <a:avLst/>
              <a:gdLst>
                <a:gd name="T0" fmla="*/ 28 w 28"/>
                <a:gd name="T1" fmla="*/ 13 h 19"/>
                <a:gd name="T2" fmla="*/ 0 w 28"/>
                <a:gd name="T3" fmla="*/ 1 h 19"/>
                <a:gd name="T4" fmla="*/ 28 w 28"/>
                <a:gd name="T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9">
                  <a:moveTo>
                    <a:pt x="28" y="13"/>
                  </a:moveTo>
                  <a:cubicBezTo>
                    <a:pt x="14" y="19"/>
                    <a:pt x="8" y="8"/>
                    <a:pt x="0" y="1"/>
                  </a:cubicBezTo>
                  <a:cubicBezTo>
                    <a:pt x="10" y="2"/>
                    <a:pt x="22" y="0"/>
                    <a:pt x="28" y="13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16">
              <a:extLst>
                <a:ext uri="{FF2B5EF4-FFF2-40B4-BE49-F238E27FC236}">
                  <a16:creationId xmlns:a16="http://schemas.microsoft.com/office/drawing/2014/main" id="{E4DB7857-7E14-7C5A-4288-2A731230EF50}"/>
                </a:ext>
              </a:extLst>
            </p:cNvPr>
            <p:cNvSpPr/>
            <p:nvPr/>
          </p:nvSpPr>
          <p:spPr bwMode="auto">
            <a:xfrm>
              <a:off x="5367338" y="5013325"/>
              <a:ext cx="71438" cy="66675"/>
            </a:xfrm>
            <a:custGeom>
              <a:avLst/>
              <a:gdLst>
                <a:gd name="T0" fmla="*/ 20 w 20"/>
                <a:gd name="T1" fmla="*/ 4 h 19"/>
                <a:gd name="T2" fmla="*/ 20 w 20"/>
                <a:gd name="T3" fmla="*/ 16 h 19"/>
                <a:gd name="T4" fmla="*/ 0 w 20"/>
                <a:gd name="T5" fmla="*/ 19 h 19"/>
                <a:gd name="T6" fmla="*/ 8 w 20"/>
                <a:gd name="T7" fmla="*/ 0 h 19"/>
                <a:gd name="T8" fmla="*/ 20 w 20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20" y="4"/>
                  </a:moveTo>
                  <a:cubicBezTo>
                    <a:pt x="16" y="8"/>
                    <a:pt x="18" y="12"/>
                    <a:pt x="20" y="16"/>
                  </a:cubicBezTo>
                  <a:cubicBezTo>
                    <a:pt x="12" y="13"/>
                    <a:pt x="6" y="18"/>
                    <a:pt x="0" y="19"/>
                  </a:cubicBezTo>
                  <a:cubicBezTo>
                    <a:pt x="2" y="13"/>
                    <a:pt x="5" y="6"/>
                    <a:pt x="8" y="0"/>
                  </a:cubicBezTo>
                  <a:cubicBezTo>
                    <a:pt x="12" y="0"/>
                    <a:pt x="16" y="0"/>
                    <a:pt x="20" y="4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17">
              <a:extLst>
                <a:ext uri="{FF2B5EF4-FFF2-40B4-BE49-F238E27FC236}">
                  <a16:creationId xmlns:a16="http://schemas.microsoft.com/office/drawing/2014/main" id="{C6507B7C-CA5D-914C-C434-93A443748246}"/>
                </a:ext>
              </a:extLst>
            </p:cNvPr>
            <p:cNvSpPr/>
            <p:nvPr/>
          </p:nvSpPr>
          <p:spPr bwMode="auto">
            <a:xfrm>
              <a:off x="4829176" y="3157538"/>
              <a:ext cx="46038" cy="60325"/>
            </a:xfrm>
            <a:custGeom>
              <a:avLst/>
              <a:gdLst>
                <a:gd name="T0" fmla="*/ 10 w 13"/>
                <a:gd name="T1" fmla="*/ 17 h 17"/>
                <a:gd name="T2" fmla="*/ 3 w 13"/>
                <a:gd name="T3" fmla="*/ 1 h 17"/>
                <a:gd name="T4" fmla="*/ 8 w 13"/>
                <a:gd name="T5" fmla="*/ 1 h 17"/>
                <a:gd name="T6" fmla="*/ 1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cubicBezTo>
                    <a:pt x="3" y="12"/>
                    <a:pt x="0" y="8"/>
                    <a:pt x="3" y="1"/>
                  </a:cubicBezTo>
                  <a:cubicBezTo>
                    <a:pt x="3" y="1"/>
                    <a:pt x="7" y="0"/>
                    <a:pt x="8" y="1"/>
                  </a:cubicBezTo>
                  <a:cubicBezTo>
                    <a:pt x="13" y="5"/>
                    <a:pt x="12" y="10"/>
                    <a:pt x="10" y="17"/>
                  </a:cubicBezTo>
                  <a:close/>
                </a:path>
              </a:pathLst>
            </a:custGeom>
            <a:solidFill>
              <a:srgbClr val="9E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18">
              <a:extLst>
                <a:ext uri="{FF2B5EF4-FFF2-40B4-BE49-F238E27FC236}">
                  <a16:creationId xmlns:a16="http://schemas.microsoft.com/office/drawing/2014/main" id="{66D1CDB9-D7D3-BECC-E558-7C9609DA33DD}"/>
                </a:ext>
              </a:extLst>
            </p:cNvPr>
            <p:cNvSpPr/>
            <p:nvPr/>
          </p:nvSpPr>
          <p:spPr bwMode="auto">
            <a:xfrm>
              <a:off x="6799263" y="2889250"/>
              <a:ext cx="184150" cy="241300"/>
            </a:xfrm>
            <a:custGeom>
              <a:avLst/>
              <a:gdLst>
                <a:gd name="T0" fmla="*/ 4 w 52"/>
                <a:gd name="T1" fmla="*/ 57 h 68"/>
                <a:gd name="T2" fmla="*/ 4 w 52"/>
                <a:gd name="T3" fmla="*/ 14 h 68"/>
                <a:gd name="T4" fmla="*/ 15 w 52"/>
                <a:gd name="T5" fmla="*/ 6 h 68"/>
                <a:gd name="T6" fmla="*/ 36 w 52"/>
                <a:gd name="T7" fmla="*/ 13 h 68"/>
                <a:gd name="T8" fmla="*/ 51 w 52"/>
                <a:gd name="T9" fmla="*/ 28 h 68"/>
                <a:gd name="T10" fmla="*/ 40 w 52"/>
                <a:gd name="T11" fmla="*/ 48 h 68"/>
                <a:gd name="T12" fmla="*/ 9 w 52"/>
                <a:gd name="T13" fmla="*/ 67 h 68"/>
                <a:gd name="T14" fmla="*/ 4 w 52"/>
                <a:gd name="T15" fmla="*/ 68 h 68"/>
                <a:gd name="T16" fmla="*/ 4 w 52"/>
                <a:gd name="T1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8">
                  <a:moveTo>
                    <a:pt x="4" y="57"/>
                  </a:moveTo>
                  <a:cubicBezTo>
                    <a:pt x="4" y="42"/>
                    <a:pt x="4" y="28"/>
                    <a:pt x="4" y="14"/>
                  </a:cubicBezTo>
                  <a:cubicBezTo>
                    <a:pt x="4" y="6"/>
                    <a:pt x="6" y="0"/>
                    <a:pt x="15" y="6"/>
                  </a:cubicBezTo>
                  <a:cubicBezTo>
                    <a:pt x="22" y="10"/>
                    <a:pt x="29" y="12"/>
                    <a:pt x="36" y="13"/>
                  </a:cubicBezTo>
                  <a:cubicBezTo>
                    <a:pt x="45" y="14"/>
                    <a:pt x="50" y="20"/>
                    <a:pt x="51" y="28"/>
                  </a:cubicBezTo>
                  <a:cubicBezTo>
                    <a:pt x="52" y="38"/>
                    <a:pt x="47" y="44"/>
                    <a:pt x="40" y="48"/>
                  </a:cubicBezTo>
                  <a:cubicBezTo>
                    <a:pt x="29" y="53"/>
                    <a:pt x="15" y="54"/>
                    <a:pt x="9" y="67"/>
                  </a:cubicBezTo>
                  <a:cubicBezTo>
                    <a:pt x="8" y="68"/>
                    <a:pt x="5" y="68"/>
                    <a:pt x="4" y="68"/>
                  </a:cubicBezTo>
                  <a:cubicBezTo>
                    <a:pt x="0" y="65"/>
                    <a:pt x="1" y="61"/>
                    <a:pt x="4" y="57"/>
                  </a:cubicBezTo>
                  <a:close/>
                </a:path>
              </a:pathLst>
            </a:custGeom>
            <a:solidFill>
              <a:srgbClr val="9E47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19">
              <a:extLst>
                <a:ext uri="{FF2B5EF4-FFF2-40B4-BE49-F238E27FC236}">
                  <a16:creationId xmlns:a16="http://schemas.microsoft.com/office/drawing/2014/main" id="{7DE3BF8F-2EDD-671A-5FB4-4CAB7C315223}"/>
                </a:ext>
              </a:extLst>
            </p:cNvPr>
            <p:cNvSpPr/>
            <p:nvPr/>
          </p:nvSpPr>
          <p:spPr bwMode="auto">
            <a:xfrm>
              <a:off x="5683251" y="3479800"/>
              <a:ext cx="908050" cy="896937"/>
            </a:xfrm>
            <a:custGeom>
              <a:avLst/>
              <a:gdLst>
                <a:gd name="T0" fmla="*/ 129 w 256"/>
                <a:gd name="T1" fmla="*/ 1 h 253"/>
                <a:gd name="T2" fmla="*/ 255 w 256"/>
                <a:gd name="T3" fmla="*/ 126 h 253"/>
                <a:gd name="T4" fmla="*/ 130 w 256"/>
                <a:gd name="T5" fmla="*/ 253 h 253"/>
                <a:gd name="T6" fmla="*/ 3 w 256"/>
                <a:gd name="T7" fmla="*/ 129 h 253"/>
                <a:gd name="T8" fmla="*/ 129 w 256"/>
                <a:gd name="T9" fmla="*/ 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3">
                  <a:moveTo>
                    <a:pt x="129" y="1"/>
                  </a:moveTo>
                  <a:cubicBezTo>
                    <a:pt x="198" y="0"/>
                    <a:pt x="256" y="56"/>
                    <a:pt x="255" y="126"/>
                  </a:cubicBezTo>
                  <a:cubicBezTo>
                    <a:pt x="255" y="193"/>
                    <a:pt x="207" y="252"/>
                    <a:pt x="130" y="253"/>
                  </a:cubicBezTo>
                  <a:cubicBezTo>
                    <a:pt x="60" y="253"/>
                    <a:pt x="6" y="200"/>
                    <a:pt x="3" y="129"/>
                  </a:cubicBezTo>
                  <a:cubicBezTo>
                    <a:pt x="0" y="60"/>
                    <a:pt x="58" y="2"/>
                    <a:pt x="129" y="1"/>
                  </a:cubicBezTo>
                  <a:close/>
                </a:path>
              </a:pathLst>
            </a:custGeom>
            <a:solidFill>
              <a:srgbClr val="85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20">
              <a:extLst>
                <a:ext uri="{FF2B5EF4-FFF2-40B4-BE49-F238E27FC236}">
                  <a16:creationId xmlns:a16="http://schemas.microsoft.com/office/drawing/2014/main" id="{C167908F-6D2F-90C7-40B0-9D647CC660DB}"/>
                </a:ext>
              </a:extLst>
            </p:cNvPr>
            <p:cNvSpPr/>
            <p:nvPr/>
          </p:nvSpPr>
          <p:spPr bwMode="auto">
            <a:xfrm>
              <a:off x="6807201" y="3767138"/>
              <a:ext cx="357188" cy="647700"/>
            </a:xfrm>
            <a:custGeom>
              <a:avLst/>
              <a:gdLst>
                <a:gd name="T0" fmla="*/ 17 w 101"/>
                <a:gd name="T1" fmla="*/ 42 h 183"/>
                <a:gd name="T2" fmla="*/ 61 w 101"/>
                <a:gd name="T3" fmla="*/ 26 h 183"/>
                <a:gd name="T4" fmla="*/ 48 w 101"/>
                <a:gd name="T5" fmla="*/ 62 h 183"/>
                <a:gd name="T6" fmla="*/ 92 w 101"/>
                <a:gd name="T7" fmla="*/ 67 h 183"/>
                <a:gd name="T8" fmla="*/ 63 w 101"/>
                <a:gd name="T9" fmla="*/ 95 h 183"/>
                <a:gd name="T10" fmla="*/ 81 w 101"/>
                <a:gd name="T11" fmla="*/ 103 h 183"/>
                <a:gd name="T12" fmla="*/ 92 w 101"/>
                <a:gd name="T13" fmla="*/ 128 h 183"/>
                <a:gd name="T14" fmla="*/ 68 w 101"/>
                <a:gd name="T15" fmla="*/ 137 h 183"/>
                <a:gd name="T16" fmla="*/ 56 w 101"/>
                <a:gd name="T17" fmla="*/ 136 h 183"/>
                <a:gd name="T18" fmla="*/ 61 w 101"/>
                <a:gd name="T19" fmla="*/ 147 h 183"/>
                <a:gd name="T20" fmla="*/ 66 w 101"/>
                <a:gd name="T21" fmla="*/ 174 h 183"/>
                <a:gd name="T22" fmla="*/ 42 w 101"/>
                <a:gd name="T23" fmla="*/ 179 h 183"/>
                <a:gd name="T24" fmla="*/ 29 w 101"/>
                <a:gd name="T25" fmla="*/ 152 h 183"/>
                <a:gd name="T26" fmla="*/ 39 w 101"/>
                <a:gd name="T27" fmla="*/ 160 h 183"/>
                <a:gd name="T28" fmla="*/ 53 w 101"/>
                <a:gd name="T29" fmla="*/ 169 h 183"/>
                <a:gd name="T30" fmla="*/ 52 w 101"/>
                <a:gd name="T31" fmla="*/ 152 h 183"/>
                <a:gd name="T32" fmla="*/ 45 w 101"/>
                <a:gd name="T33" fmla="*/ 145 h 183"/>
                <a:gd name="T34" fmla="*/ 46 w 101"/>
                <a:gd name="T35" fmla="*/ 127 h 183"/>
                <a:gd name="T36" fmla="*/ 62 w 101"/>
                <a:gd name="T37" fmla="*/ 123 h 183"/>
                <a:gd name="T38" fmla="*/ 80 w 101"/>
                <a:gd name="T39" fmla="*/ 124 h 183"/>
                <a:gd name="T40" fmla="*/ 64 w 101"/>
                <a:gd name="T41" fmla="*/ 111 h 183"/>
                <a:gd name="T42" fmla="*/ 50 w 101"/>
                <a:gd name="T43" fmla="*/ 96 h 183"/>
                <a:gd name="T44" fmla="*/ 65 w 101"/>
                <a:gd name="T45" fmla="*/ 80 h 183"/>
                <a:gd name="T46" fmla="*/ 75 w 101"/>
                <a:gd name="T47" fmla="*/ 79 h 183"/>
                <a:gd name="T48" fmla="*/ 82 w 101"/>
                <a:gd name="T49" fmla="*/ 69 h 183"/>
                <a:gd name="T50" fmla="*/ 71 w 101"/>
                <a:gd name="T51" fmla="*/ 67 h 183"/>
                <a:gd name="T52" fmla="*/ 55 w 101"/>
                <a:gd name="T53" fmla="*/ 75 h 183"/>
                <a:gd name="T54" fmla="*/ 37 w 101"/>
                <a:gd name="T55" fmla="*/ 70 h 183"/>
                <a:gd name="T56" fmla="*/ 41 w 101"/>
                <a:gd name="T57" fmla="*/ 54 h 183"/>
                <a:gd name="T58" fmla="*/ 47 w 101"/>
                <a:gd name="T59" fmla="*/ 48 h 183"/>
                <a:gd name="T60" fmla="*/ 52 w 101"/>
                <a:gd name="T61" fmla="*/ 33 h 183"/>
                <a:gd name="T62" fmla="*/ 37 w 101"/>
                <a:gd name="T63" fmla="*/ 39 h 183"/>
                <a:gd name="T64" fmla="*/ 32 w 101"/>
                <a:gd name="T65" fmla="*/ 44 h 183"/>
                <a:gd name="T66" fmla="*/ 9 w 101"/>
                <a:gd name="T67" fmla="*/ 49 h 183"/>
                <a:gd name="T68" fmla="*/ 7 w 101"/>
                <a:gd name="T69" fmla="*/ 26 h 183"/>
                <a:gd name="T70" fmla="*/ 10 w 101"/>
                <a:gd name="T71" fmla="*/ 6 h 183"/>
                <a:gd name="T72" fmla="*/ 16 w 101"/>
                <a:gd name="T73" fmla="*/ 0 h 183"/>
                <a:gd name="T74" fmla="*/ 24 w 101"/>
                <a:gd name="T75" fmla="*/ 19 h 183"/>
                <a:gd name="T76" fmla="*/ 17 w 101"/>
                <a:gd name="T77" fmla="*/ 4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183">
                  <a:moveTo>
                    <a:pt x="17" y="42"/>
                  </a:moveTo>
                  <a:cubicBezTo>
                    <a:pt x="33" y="37"/>
                    <a:pt x="40" y="5"/>
                    <a:pt x="61" y="26"/>
                  </a:cubicBezTo>
                  <a:cubicBezTo>
                    <a:pt x="75" y="40"/>
                    <a:pt x="54" y="50"/>
                    <a:pt x="48" y="62"/>
                  </a:cubicBezTo>
                  <a:cubicBezTo>
                    <a:pt x="64" y="65"/>
                    <a:pt x="83" y="43"/>
                    <a:pt x="92" y="67"/>
                  </a:cubicBezTo>
                  <a:cubicBezTo>
                    <a:pt x="101" y="91"/>
                    <a:pt x="72" y="84"/>
                    <a:pt x="63" y="95"/>
                  </a:cubicBezTo>
                  <a:cubicBezTo>
                    <a:pt x="67" y="103"/>
                    <a:pt x="75" y="101"/>
                    <a:pt x="81" y="103"/>
                  </a:cubicBezTo>
                  <a:cubicBezTo>
                    <a:pt x="91" y="109"/>
                    <a:pt x="96" y="117"/>
                    <a:pt x="92" y="128"/>
                  </a:cubicBezTo>
                  <a:cubicBezTo>
                    <a:pt x="88" y="139"/>
                    <a:pt x="79" y="142"/>
                    <a:pt x="68" y="137"/>
                  </a:cubicBezTo>
                  <a:cubicBezTo>
                    <a:pt x="64" y="136"/>
                    <a:pt x="59" y="131"/>
                    <a:pt x="56" y="136"/>
                  </a:cubicBezTo>
                  <a:cubicBezTo>
                    <a:pt x="52" y="141"/>
                    <a:pt x="58" y="144"/>
                    <a:pt x="61" y="147"/>
                  </a:cubicBezTo>
                  <a:cubicBezTo>
                    <a:pt x="68" y="155"/>
                    <a:pt x="73" y="164"/>
                    <a:pt x="66" y="174"/>
                  </a:cubicBezTo>
                  <a:cubicBezTo>
                    <a:pt x="59" y="182"/>
                    <a:pt x="50" y="183"/>
                    <a:pt x="42" y="179"/>
                  </a:cubicBezTo>
                  <a:cubicBezTo>
                    <a:pt x="31" y="174"/>
                    <a:pt x="26" y="165"/>
                    <a:pt x="29" y="152"/>
                  </a:cubicBezTo>
                  <a:cubicBezTo>
                    <a:pt x="37" y="150"/>
                    <a:pt x="36" y="157"/>
                    <a:pt x="39" y="160"/>
                  </a:cubicBezTo>
                  <a:cubicBezTo>
                    <a:pt x="42" y="166"/>
                    <a:pt x="46" y="174"/>
                    <a:pt x="53" y="169"/>
                  </a:cubicBezTo>
                  <a:cubicBezTo>
                    <a:pt x="61" y="164"/>
                    <a:pt x="57" y="158"/>
                    <a:pt x="52" y="152"/>
                  </a:cubicBezTo>
                  <a:cubicBezTo>
                    <a:pt x="49" y="150"/>
                    <a:pt x="47" y="148"/>
                    <a:pt x="45" y="145"/>
                  </a:cubicBezTo>
                  <a:cubicBezTo>
                    <a:pt x="40" y="139"/>
                    <a:pt x="41" y="133"/>
                    <a:pt x="46" y="127"/>
                  </a:cubicBezTo>
                  <a:cubicBezTo>
                    <a:pt x="50" y="121"/>
                    <a:pt x="56" y="121"/>
                    <a:pt x="62" y="123"/>
                  </a:cubicBezTo>
                  <a:cubicBezTo>
                    <a:pt x="68" y="124"/>
                    <a:pt x="76" y="135"/>
                    <a:pt x="80" y="124"/>
                  </a:cubicBezTo>
                  <a:cubicBezTo>
                    <a:pt x="85" y="112"/>
                    <a:pt x="71" y="113"/>
                    <a:pt x="64" y="111"/>
                  </a:cubicBezTo>
                  <a:cubicBezTo>
                    <a:pt x="56" y="109"/>
                    <a:pt x="50" y="104"/>
                    <a:pt x="50" y="96"/>
                  </a:cubicBezTo>
                  <a:cubicBezTo>
                    <a:pt x="50" y="87"/>
                    <a:pt x="56" y="82"/>
                    <a:pt x="65" y="80"/>
                  </a:cubicBezTo>
                  <a:cubicBezTo>
                    <a:pt x="68" y="80"/>
                    <a:pt x="72" y="80"/>
                    <a:pt x="75" y="79"/>
                  </a:cubicBezTo>
                  <a:cubicBezTo>
                    <a:pt x="79" y="77"/>
                    <a:pt x="84" y="75"/>
                    <a:pt x="82" y="69"/>
                  </a:cubicBezTo>
                  <a:cubicBezTo>
                    <a:pt x="80" y="64"/>
                    <a:pt x="75" y="66"/>
                    <a:pt x="71" y="67"/>
                  </a:cubicBezTo>
                  <a:cubicBezTo>
                    <a:pt x="66" y="70"/>
                    <a:pt x="61" y="73"/>
                    <a:pt x="55" y="75"/>
                  </a:cubicBezTo>
                  <a:cubicBezTo>
                    <a:pt x="48" y="77"/>
                    <a:pt x="42" y="76"/>
                    <a:pt x="37" y="70"/>
                  </a:cubicBezTo>
                  <a:cubicBezTo>
                    <a:pt x="33" y="63"/>
                    <a:pt x="37" y="58"/>
                    <a:pt x="41" y="54"/>
                  </a:cubicBezTo>
                  <a:cubicBezTo>
                    <a:pt x="43" y="52"/>
                    <a:pt x="45" y="50"/>
                    <a:pt x="47" y="48"/>
                  </a:cubicBezTo>
                  <a:cubicBezTo>
                    <a:pt x="50" y="43"/>
                    <a:pt x="57" y="38"/>
                    <a:pt x="52" y="33"/>
                  </a:cubicBezTo>
                  <a:cubicBezTo>
                    <a:pt x="45" y="27"/>
                    <a:pt x="42" y="35"/>
                    <a:pt x="37" y="39"/>
                  </a:cubicBezTo>
                  <a:cubicBezTo>
                    <a:pt x="35" y="40"/>
                    <a:pt x="34" y="43"/>
                    <a:pt x="32" y="44"/>
                  </a:cubicBezTo>
                  <a:cubicBezTo>
                    <a:pt x="25" y="51"/>
                    <a:pt x="18" y="55"/>
                    <a:pt x="9" y="49"/>
                  </a:cubicBezTo>
                  <a:cubicBezTo>
                    <a:pt x="0" y="43"/>
                    <a:pt x="3" y="34"/>
                    <a:pt x="7" y="26"/>
                  </a:cubicBezTo>
                  <a:cubicBezTo>
                    <a:pt x="11" y="20"/>
                    <a:pt x="20" y="15"/>
                    <a:pt x="10" y="6"/>
                  </a:cubicBezTo>
                  <a:cubicBezTo>
                    <a:pt x="5" y="2"/>
                    <a:pt x="12" y="0"/>
                    <a:pt x="16" y="0"/>
                  </a:cubicBezTo>
                  <a:cubicBezTo>
                    <a:pt x="27" y="2"/>
                    <a:pt x="27" y="10"/>
                    <a:pt x="24" y="19"/>
                  </a:cubicBezTo>
                  <a:cubicBezTo>
                    <a:pt x="22" y="26"/>
                    <a:pt x="15" y="32"/>
                    <a:pt x="17" y="42"/>
                  </a:cubicBezTo>
                  <a:close/>
                </a:path>
              </a:pathLst>
            </a:custGeom>
            <a:solidFill>
              <a:srgbClr val="995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21">
              <a:extLst>
                <a:ext uri="{FF2B5EF4-FFF2-40B4-BE49-F238E27FC236}">
                  <a16:creationId xmlns:a16="http://schemas.microsoft.com/office/drawing/2014/main" id="{12F1E44D-380E-6A8A-E0CA-F5EEA48A1168}"/>
                </a:ext>
              </a:extLst>
            </p:cNvPr>
            <p:cNvSpPr/>
            <p:nvPr/>
          </p:nvSpPr>
          <p:spPr bwMode="auto">
            <a:xfrm>
              <a:off x="6511926" y="4687888"/>
              <a:ext cx="415925" cy="411162"/>
            </a:xfrm>
            <a:custGeom>
              <a:avLst/>
              <a:gdLst>
                <a:gd name="T0" fmla="*/ 57 w 117"/>
                <a:gd name="T1" fmla="*/ 116 h 116"/>
                <a:gd name="T2" fmla="*/ 0 w 117"/>
                <a:gd name="T3" fmla="*/ 55 h 116"/>
                <a:gd name="T4" fmla="*/ 57 w 117"/>
                <a:gd name="T5" fmla="*/ 0 h 116"/>
                <a:gd name="T6" fmla="*/ 117 w 117"/>
                <a:gd name="T7" fmla="*/ 59 h 116"/>
                <a:gd name="T8" fmla="*/ 57 w 11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5">
                  <a:moveTo>
                    <a:pt x="57" y="116"/>
                  </a:moveTo>
                  <a:cubicBezTo>
                    <a:pt x="22" y="116"/>
                    <a:pt x="0" y="92"/>
                    <a:pt x="0" y="55"/>
                  </a:cubicBezTo>
                  <a:cubicBezTo>
                    <a:pt x="1" y="25"/>
                    <a:pt x="26" y="1"/>
                    <a:pt x="57" y="0"/>
                  </a:cubicBezTo>
                  <a:cubicBezTo>
                    <a:pt x="91" y="0"/>
                    <a:pt x="117" y="26"/>
                    <a:pt x="117" y="59"/>
                  </a:cubicBezTo>
                  <a:cubicBezTo>
                    <a:pt x="116" y="92"/>
                    <a:pt x="91" y="116"/>
                    <a:pt x="57" y="116"/>
                  </a:cubicBezTo>
                  <a:close/>
                </a:path>
              </a:pathLst>
            </a:custGeom>
            <a:solidFill>
              <a:srgbClr val="F3C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22">
              <a:extLst>
                <a:ext uri="{FF2B5EF4-FFF2-40B4-BE49-F238E27FC236}">
                  <a16:creationId xmlns:a16="http://schemas.microsoft.com/office/drawing/2014/main" id="{685A7221-0112-E38C-A4F0-53297F00A24F}"/>
                </a:ext>
              </a:extLst>
            </p:cNvPr>
            <p:cNvSpPr/>
            <p:nvPr/>
          </p:nvSpPr>
          <p:spPr bwMode="auto">
            <a:xfrm>
              <a:off x="6115051" y="2860675"/>
              <a:ext cx="415925" cy="414337"/>
            </a:xfrm>
            <a:custGeom>
              <a:avLst/>
              <a:gdLst>
                <a:gd name="T0" fmla="*/ 117 w 117"/>
                <a:gd name="T1" fmla="*/ 59 h 117"/>
                <a:gd name="T2" fmla="*/ 55 w 117"/>
                <a:gd name="T3" fmla="*/ 116 h 117"/>
                <a:gd name="T4" fmla="*/ 0 w 117"/>
                <a:gd name="T5" fmla="*/ 57 h 117"/>
                <a:gd name="T6" fmla="*/ 60 w 117"/>
                <a:gd name="T7" fmla="*/ 0 h 117"/>
                <a:gd name="T8" fmla="*/ 117 w 117"/>
                <a:gd name="T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17" y="59"/>
                  </a:moveTo>
                  <a:cubicBezTo>
                    <a:pt x="116" y="94"/>
                    <a:pt x="92" y="117"/>
                    <a:pt x="55" y="116"/>
                  </a:cubicBezTo>
                  <a:cubicBezTo>
                    <a:pt x="25" y="116"/>
                    <a:pt x="0" y="88"/>
                    <a:pt x="0" y="57"/>
                  </a:cubicBezTo>
                  <a:cubicBezTo>
                    <a:pt x="1" y="24"/>
                    <a:pt x="26" y="0"/>
                    <a:pt x="60" y="0"/>
                  </a:cubicBezTo>
                  <a:cubicBezTo>
                    <a:pt x="92" y="1"/>
                    <a:pt x="117" y="26"/>
                    <a:pt x="117" y="59"/>
                  </a:cubicBezTo>
                  <a:close/>
                </a:path>
              </a:pathLst>
            </a:custGeom>
            <a:solidFill>
              <a:srgbClr val="F3C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23">
              <a:extLst>
                <a:ext uri="{FF2B5EF4-FFF2-40B4-BE49-F238E27FC236}">
                  <a16:creationId xmlns:a16="http://schemas.microsoft.com/office/drawing/2014/main" id="{B93939E4-3D97-7D54-5C0C-6F076DCF0327}"/>
                </a:ext>
              </a:extLst>
            </p:cNvPr>
            <p:cNvSpPr/>
            <p:nvPr/>
          </p:nvSpPr>
          <p:spPr bwMode="auto">
            <a:xfrm>
              <a:off x="5743576" y="3200400"/>
              <a:ext cx="134938" cy="138112"/>
            </a:xfrm>
            <a:custGeom>
              <a:avLst/>
              <a:gdLst>
                <a:gd name="T0" fmla="*/ 18 w 38"/>
                <a:gd name="T1" fmla="*/ 0 h 39"/>
                <a:gd name="T2" fmla="*/ 37 w 38"/>
                <a:gd name="T3" fmla="*/ 18 h 39"/>
                <a:gd name="T4" fmla="*/ 18 w 38"/>
                <a:gd name="T5" fmla="*/ 39 h 39"/>
                <a:gd name="T6" fmla="*/ 1 w 38"/>
                <a:gd name="T7" fmla="*/ 17 h 39"/>
                <a:gd name="T8" fmla="*/ 18 w 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18" y="0"/>
                  </a:moveTo>
                  <a:cubicBezTo>
                    <a:pt x="30" y="1"/>
                    <a:pt x="38" y="6"/>
                    <a:pt x="37" y="18"/>
                  </a:cubicBezTo>
                  <a:cubicBezTo>
                    <a:pt x="37" y="30"/>
                    <a:pt x="30" y="39"/>
                    <a:pt x="18" y="39"/>
                  </a:cubicBezTo>
                  <a:cubicBezTo>
                    <a:pt x="5" y="39"/>
                    <a:pt x="1" y="28"/>
                    <a:pt x="1" y="17"/>
                  </a:cubicBezTo>
                  <a:cubicBezTo>
                    <a:pt x="0" y="6"/>
                    <a:pt x="7" y="0"/>
                    <a:pt x="18" y="0"/>
                  </a:cubicBezTo>
                  <a:close/>
                </a:path>
              </a:pathLst>
            </a:custGeom>
            <a:solidFill>
              <a:srgbClr val="A46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24">
              <a:extLst>
                <a:ext uri="{FF2B5EF4-FFF2-40B4-BE49-F238E27FC236}">
                  <a16:creationId xmlns:a16="http://schemas.microsoft.com/office/drawing/2014/main" id="{B09E8FCD-0C90-E75B-D09A-B803AB2B79B7}"/>
                </a:ext>
              </a:extLst>
            </p:cNvPr>
            <p:cNvSpPr/>
            <p:nvPr/>
          </p:nvSpPr>
          <p:spPr bwMode="auto">
            <a:xfrm>
              <a:off x="5307013" y="4149725"/>
              <a:ext cx="117475" cy="109537"/>
            </a:xfrm>
            <a:custGeom>
              <a:avLst/>
              <a:gdLst>
                <a:gd name="T0" fmla="*/ 18 w 33"/>
                <a:gd name="T1" fmla="*/ 31 h 31"/>
                <a:gd name="T2" fmla="*/ 1 w 33"/>
                <a:gd name="T3" fmla="*/ 15 h 31"/>
                <a:gd name="T4" fmla="*/ 15 w 33"/>
                <a:gd name="T5" fmla="*/ 0 h 31"/>
                <a:gd name="T6" fmla="*/ 32 w 33"/>
                <a:gd name="T7" fmla="*/ 14 h 31"/>
                <a:gd name="T8" fmla="*/ 18 w 33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18" y="31"/>
                  </a:moveTo>
                  <a:cubicBezTo>
                    <a:pt x="8" y="31"/>
                    <a:pt x="2" y="25"/>
                    <a:pt x="1" y="15"/>
                  </a:cubicBezTo>
                  <a:cubicBezTo>
                    <a:pt x="0" y="6"/>
                    <a:pt x="5" y="1"/>
                    <a:pt x="15" y="0"/>
                  </a:cubicBezTo>
                  <a:cubicBezTo>
                    <a:pt x="24" y="0"/>
                    <a:pt x="32" y="3"/>
                    <a:pt x="32" y="14"/>
                  </a:cubicBezTo>
                  <a:cubicBezTo>
                    <a:pt x="33" y="23"/>
                    <a:pt x="28" y="30"/>
                    <a:pt x="18" y="31"/>
                  </a:cubicBezTo>
                  <a:close/>
                </a:path>
              </a:pathLst>
            </a:custGeom>
            <a:solidFill>
              <a:srgbClr val="A36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5">
              <a:extLst>
                <a:ext uri="{FF2B5EF4-FFF2-40B4-BE49-F238E27FC236}">
                  <a16:creationId xmlns:a16="http://schemas.microsoft.com/office/drawing/2014/main" id="{980D582C-1903-E184-D54A-42277B1E63B0}"/>
                </a:ext>
              </a:extLst>
            </p:cNvPr>
            <p:cNvSpPr/>
            <p:nvPr/>
          </p:nvSpPr>
          <p:spPr bwMode="auto">
            <a:xfrm>
              <a:off x="5772151" y="3565525"/>
              <a:ext cx="736600" cy="771525"/>
            </a:xfrm>
            <a:custGeom>
              <a:avLst/>
              <a:gdLst>
                <a:gd name="T0" fmla="*/ 189 w 208"/>
                <a:gd name="T1" fmla="*/ 53 h 218"/>
                <a:gd name="T2" fmla="*/ 205 w 208"/>
                <a:gd name="T3" fmla="*/ 130 h 218"/>
                <a:gd name="T4" fmla="*/ 189 w 208"/>
                <a:gd name="T5" fmla="*/ 163 h 218"/>
                <a:gd name="T6" fmla="*/ 141 w 208"/>
                <a:gd name="T7" fmla="*/ 200 h 218"/>
                <a:gd name="T8" fmla="*/ 123 w 208"/>
                <a:gd name="T9" fmla="*/ 209 h 218"/>
                <a:gd name="T10" fmla="*/ 92 w 208"/>
                <a:gd name="T11" fmla="*/ 209 h 218"/>
                <a:gd name="T12" fmla="*/ 40 w 208"/>
                <a:gd name="T13" fmla="*/ 187 h 218"/>
                <a:gd name="T14" fmla="*/ 4 w 208"/>
                <a:gd name="T15" fmla="*/ 125 h 218"/>
                <a:gd name="T16" fmla="*/ 15 w 208"/>
                <a:gd name="T17" fmla="*/ 53 h 218"/>
                <a:gd name="T18" fmla="*/ 57 w 208"/>
                <a:gd name="T19" fmla="*/ 19 h 218"/>
                <a:gd name="T20" fmla="*/ 126 w 208"/>
                <a:gd name="T21" fmla="*/ 9 h 218"/>
                <a:gd name="T22" fmla="*/ 109 w 208"/>
                <a:gd name="T23" fmla="*/ 23 h 218"/>
                <a:gd name="T24" fmla="*/ 70 w 208"/>
                <a:gd name="T25" fmla="*/ 101 h 218"/>
                <a:gd name="T26" fmla="*/ 128 w 208"/>
                <a:gd name="T27" fmla="*/ 140 h 218"/>
                <a:gd name="T28" fmla="*/ 181 w 208"/>
                <a:gd name="T29" fmla="*/ 90 h 218"/>
                <a:gd name="T30" fmla="*/ 189 w 208"/>
                <a:gd name="T31" fmla="*/ 5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18">
                  <a:moveTo>
                    <a:pt x="189" y="53"/>
                  </a:moveTo>
                  <a:cubicBezTo>
                    <a:pt x="204" y="77"/>
                    <a:pt x="199" y="105"/>
                    <a:pt x="205" y="130"/>
                  </a:cubicBezTo>
                  <a:cubicBezTo>
                    <a:pt x="208" y="140"/>
                    <a:pt x="198" y="155"/>
                    <a:pt x="189" y="163"/>
                  </a:cubicBezTo>
                  <a:cubicBezTo>
                    <a:pt x="174" y="176"/>
                    <a:pt x="161" y="193"/>
                    <a:pt x="141" y="200"/>
                  </a:cubicBezTo>
                  <a:cubicBezTo>
                    <a:pt x="134" y="202"/>
                    <a:pt x="129" y="205"/>
                    <a:pt x="123" y="209"/>
                  </a:cubicBezTo>
                  <a:cubicBezTo>
                    <a:pt x="113" y="215"/>
                    <a:pt x="104" y="218"/>
                    <a:pt x="92" y="209"/>
                  </a:cubicBezTo>
                  <a:cubicBezTo>
                    <a:pt x="77" y="197"/>
                    <a:pt x="55" y="201"/>
                    <a:pt x="40" y="187"/>
                  </a:cubicBezTo>
                  <a:cubicBezTo>
                    <a:pt x="21" y="170"/>
                    <a:pt x="8" y="152"/>
                    <a:pt x="4" y="125"/>
                  </a:cubicBezTo>
                  <a:cubicBezTo>
                    <a:pt x="0" y="98"/>
                    <a:pt x="11" y="77"/>
                    <a:pt x="15" y="53"/>
                  </a:cubicBezTo>
                  <a:cubicBezTo>
                    <a:pt x="19" y="30"/>
                    <a:pt x="43" y="29"/>
                    <a:pt x="57" y="19"/>
                  </a:cubicBezTo>
                  <a:cubicBezTo>
                    <a:pt x="77" y="5"/>
                    <a:pt x="101" y="0"/>
                    <a:pt x="126" y="9"/>
                  </a:cubicBezTo>
                  <a:cubicBezTo>
                    <a:pt x="126" y="21"/>
                    <a:pt x="117" y="20"/>
                    <a:pt x="109" y="23"/>
                  </a:cubicBezTo>
                  <a:cubicBezTo>
                    <a:pt x="73" y="36"/>
                    <a:pt x="57" y="67"/>
                    <a:pt x="70" y="101"/>
                  </a:cubicBezTo>
                  <a:cubicBezTo>
                    <a:pt x="79" y="126"/>
                    <a:pt x="103" y="142"/>
                    <a:pt x="128" y="140"/>
                  </a:cubicBezTo>
                  <a:cubicBezTo>
                    <a:pt x="155" y="137"/>
                    <a:pt x="176" y="117"/>
                    <a:pt x="181" y="90"/>
                  </a:cubicBezTo>
                  <a:cubicBezTo>
                    <a:pt x="184" y="78"/>
                    <a:pt x="176" y="63"/>
                    <a:pt x="189" y="53"/>
                  </a:cubicBezTo>
                  <a:close/>
                </a:path>
              </a:pathLst>
            </a:custGeom>
            <a:solidFill>
              <a:srgbClr val="925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26">
              <a:extLst>
                <a:ext uri="{FF2B5EF4-FFF2-40B4-BE49-F238E27FC236}">
                  <a16:creationId xmlns:a16="http://schemas.microsoft.com/office/drawing/2014/main" id="{107D8BB9-1C67-43E4-E2E8-D3CC2114B7B2}"/>
                </a:ext>
              </a:extLst>
            </p:cNvPr>
            <p:cNvSpPr/>
            <p:nvPr/>
          </p:nvSpPr>
          <p:spPr bwMode="auto">
            <a:xfrm>
              <a:off x="5956301" y="3597275"/>
              <a:ext cx="503238" cy="512762"/>
            </a:xfrm>
            <a:custGeom>
              <a:avLst/>
              <a:gdLst>
                <a:gd name="T0" fmla="*/ 137 w 142"/>
                <a:gd name="T1" fmla="*/ 44 h 145"/>
                <a:gd name="T2" fmla="*/ 129 w 142"/>
                <a:gd name="T3" fmla="*/ 108 h 145"/>
                <a:gd name="T4" fmla="*/ 53 w 142"/>
                <a:gd name="T5" fmla="*/ 138 h 145"/>
                <a:gd name="T6" fmla="*/ 3 w 142"/>
                <a:gd name="T7" fmla="*/ 69 h 145"/>
                <a:gd name="T8" fmla="*/ 63 w 142"/>
                <a:gd name="T9" fmla="*/ 4 h 145"/>
                <a:gd name="T10" fmla="*/ 74 w 142"/>
                <a:gd name="T11" fmla="*/ 0 h 145"/>
                <a:gd name="T12" fmla="*/ 137 w 142"/>
                <a:gd name="T13" fmla="*/ 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5">
                  <a:moveTo>
                    <a:pt x="137" y="44"/>
                  </a:moveTo>
                  <a:cubicBezTo>
                    <a:pt x="140" y="66"/>
                    <a:pt x="142" y="87"/>
                    <a:pt x="129" y="108"/>
                  </a:cubicBezTo>
                  <a:cubicBezTo>
                    <a:pt x="111" y="137"/>
                    <a:pt x="77" y="145"/>
                    <a:pt x="53" y="138"/>
                  </a:cubicBezTo>
                  <a:cubicBezTo>
                    <a:pt x="24" y="130"/>
                    <a:pt x="0" y="96"/>
                    <a:pt x="3" y="69"/>
                  </a:cubicBezTo>
                  <a:cubicBezTo>
                    <a:pt x="6" y="36"/>
                    <a:pt x="31" y="9"/>
                    <a:pt x="63" y="4"/>
                  </a:cubicBezTo>
                  <a:cubicBezTo>
                    <a:pt x="67" y="3"/>
                    <a:pt x="70" y="2"/>
                    <a:pt x="74" y="0"/>
                  </a:cubicBezTo>
                  <a:cubicBezTo>
                    <a:pt x="99" y="9"/>
                    <a:pt x="122" y="22"/>
                    <a:pt x="137" y="44"/>
                  </a:cubicBezTo>
                  <a:close/>
                </a:path>
              </a:pathLst>
            </a:custGeom>
            <a:solidFill>
              <a:srgbClr val="A36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27">
              <a:extLst>
                <a:ext uri="{FF2B5EF4-FFF2-40B4-BE49-F238E27FC236}">
                  <a16:creationId xmlns:a16="http://schemas.microsoft.com/office/drawing/2014/main" id="{C13BC357-1E6E-1BFA-C27B-6EFB30B49FC6}"/>
                </a:ext>
              </a:extLst>
            </p:cNvPr>
            <p:cNvSpPr/>
            <p:nvPr/>
          </p:nvSpPr>
          <p:spPr bwMode="auto">
            <a:xfrm>
              <a:off x="6767513" y="4789488"/>
              <a:ext cx="46038" cy="65087"/>
            </a:xfrm>
            <a:custGeom>
              <a:avLst/>
              <a:gdLst>
                <a:gd name="T0" fmla="*/ 2 w 13"/>
                <a:gd name="T1" fmla="*/ 0 h 18"/>
                <a:gd name="T2" fmla="*/ 11 w 13"/>
                <a:gd name="T3" fmla="*/ 16 h 18"/>
                <a:gd name="T4" fmla="*/ 6 w 13"/>
                <a:gd name="T5" fmla="*/ 17 h 18"/>
                <a:gd name="T6" fmla="*/ 2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2" y="0"/>
                  </a:moveTo>
                  <a:cubicBezTo>
                    <a:pt x="10" y="3"/>
                    <a:pt x="13" y="8"/>
                    <a:pt x="11" y="16"/>
                  </a:cubicBezTo>
                  <a:cubicBezTo>
                    <a:pt x="11" y="17"/>
                    <a:pt x="7" y="18"/>
                    <a:pt x="6" y="17"/>
                  </a:cubicBezTo>
                  <a:cubicBezTo>
                    <a:pt x="1" y="13"/>
                    <a:pt x="0" y="7"/>
                    <a:pt x="2" y="0"/>
                  </a:cubicBezTo>
                  <a:close/>
                </a:path>
              </a:pathLst>
            </a:custGeom>
            <a:solidFill>
              <a:srgbClr val="9D7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28">
              <a:extLst>
                <a:ext uri="{FF2B5EF4-FFF2-40B4-BE49-F238E27FC236}">
                  <a16:creationId xmlns:a16="http://schemas.microsoft.com/office/drawing/2014/main" id="{3E0DFC0C-51B9-86AE-D488-A38DBD0DFF62}"/>
                </a:ext>
              </a:extLst>
            </p:cNvPr>
            <p:cNvSpPr/>
            <p:nvPr/>
          </p:nvSpPr>
          <p:spPr bwMode="auto">
            <a:xfrm>
              <a:off x="6835776" y="4868863"/>
              <a:ext cx="52388" cy="41275"/>
            </a:xfrm>
            <a:custGeom>
              <a:avLst/>
              <a:gdLst>
                <a:gd name="T0" fmla="*/ 6 w 15"/>
                <a:gd name="T1" fmla="*/ 11 h 12"/>
                <a:gd name="T2" fmla="*/ 0 w 15"/>
                <a:gd name="T3" fmla="*/ 7 h 12"/>
                <a:gd name="T4" fmla="*/ 8 w 15"/>
                <a:gd name="T5" fmla="*/ 0 h 12"/>
                <a:gd name="T6" fmla="*/ 15 w 15"/>
                <a:gd name="T7" fmla="*/ 5 h 12"/>
                <a:gd name="T8" fmla="*/ 6 w 1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6" y="11"/>
                  </a:moveTo>
                  <a:cubicBezTo>
                    <a:pt x="3" y="12"/>
                    <a:pt x="0" y="11"/>
                    <a:pt x="0" y="7"/>
                  </a:cubicBezTo>
                  <a:cubicBezTo>
                    <a:pt x="0" y="3"/>
                    <a:pt x="4" y="1"/>
                    <a:pt x="8" y="0"/>
                  </a:cubicBezTo>
                  <a:cubicBezTo>
                    <a:pt x="12" y="0"/>
                    <a:pt x="15" y="1"/>
                    <a:pt x="15" y="5"/>
                  </a:cubicBezTo>
                  <a:cubicBezTo>
                    <a:pt x="14" y="10"/>
                    <a:pt x="9" y="10"/>
                    <a:pt x="6" y="11"/>
                  </a:cubicBezTo>
                  <a:close/>
                </a:path>
              </a:pathLst>
            </a:custGeom>
            <a:solidFill>
              <a:srgbClr val="9F7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29">
              <a:extLst>
                <a:ext uri="{FF2B5EF4-FFF2-40B4-BE49-F238E27FC236}">
                  <a16:creationId xmlns:a16="http://schemas.microsoft.com/office/drawing/2014/main" id="{F59CBEE3-DA8F-43EF-ADA2-06613B1D3B08}"/>
                </a:ext>
              </a:extLst>
            </p:cNvPr>
            <p:cNvSpPr/>
            <p:nvPr/>
          </p:nvSpPr>
          <p:spPr bwMode="auto">
            <a:xfrm>
              <a:off x="6678613" y="4914900"/>
              <a:ext cx="65088" cy="49212"/>
            </a:xfrm>
            <a:custGeom>
              <a:avLst/>
              <a:gdLst>
                <a:gd name="T0" fmla="*/ 0 w 18"/>
                <a:gd name="T1" fmla="*/ 13 h 14"/>
                <a:gd name="T2" fmla="*/ 16 w 18"/>
                <a:gd name="T3" fmla="*/ 2 h 14"/>
                <a:gd name="T4" fmla="*/ 17 w 18"/>
                <a:gd name="T5" fmla="*/ 7 h 14"/>
                <a:gd name="T6" fmla="*/ 0 w 18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0" y="13"/>
                  </a:moveTo>
                  <a:cubicBezTo>
                    <a:pt x="5" y="4"/>
                    <a:pt x="9" y="0"/>
                    <a:pt x="16" y="2"/>
                  </a:cubicBezTo>
                  <a:cubicBezTo>
                    <a:pt x="17" y="2"/>
                    <a:pt x="18" y="6"/>
                    <a:pt x="17" y="7"/>
                  </a:cubicBezTo>
                  <a:cubicBezTo>
                    <a:pt x="14" y="13"/>
                    <a:pt x="8" y="14"/>
                    <a:pt x="0" y="13"/>
                  </a:cubicBezTo>
                  <a:close/>
                </a:path>
              </a:pathLst>
            </a:custGeom>
            <a:solidFill>
              <a:srgbClr val="9D6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30">
              <a:extLst>
                <a:ext uri="{FF2B5EF4-FFF2-40B4-BE49-F238E27FC236}">
                  <a16:creationId xmlns:a16="http://schemas.microsoft.com/office/drawing/2014/main" id="{E56F19F2-16D6-4EC3-6930-9665FF003132}"/>
                </a:ext>
              </a:extLst>
            </p:cNvPr>
            <p:cNvSpPr/>
            <p:nvPr/>
          </p:nvSpPr>
          <p:spPr bwMode="auto">
            <a:xfrm>
              <a:off x="6286501" y="3090863"/>
              <a:ext cx="63500" cy="42862"/>
            </a:xfrm>
            <a:custGeom>
              <a:avLst/>
              <a:gdLst>
                <a:gd name="T0" fmla="*/ 0 w 18"/>
                <a:gd name="T1" fmla="*/ 11 h 12"/>
                <a:gd name="T2" fmla="*/ 15 w 18"/>
                <a:gd name="T3" fmla="*/ 1 h 12"/>
                <a:gd name="T4" fmla="*/ 17 w 18"/>
                <a:gd name="T5" fmla="*/ 5 h 12"/>
                <a:gd name="T6" fmla="*/ 0 w 18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2">
                  <a:moveTo>
                    <a:pt x="0" y="11"/>
                  </a:moveTo>
                  <a:cubicBezTo>
                    <a:pt x="4" y="3"/>
                    <a:pt x="9" y="0"/>
                    <a:pt x="15" y="1"/>
                  </a:cubicBezTo>
                  <a:cubicBezTo>
                    <a:pt x="16" y="1"/>
                    <a:pt x="18" y="4"/>
                    <a:pt x="17" y="5"/>
                  </a:cubicBezTo>
                  <a:cubicBezTo>
                    <a:pt x="14" y="11"/>
                    <a:pt x="9" y="12"/>
                    <a:pt x="0" y="11"/>
                  </a:cubicBezTo>
                  <a:close/>
                </a:path>
              </a:pathLst>
            </a:custGeom>
            <a:solidFill>
              <a:srgbClr val="986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31">
              <a:extLst>
                <a:ext uri="{FF2B5EF4-FFF2-40B4-BE49-F238E27FC236}">
                  <a16:creationId xmlns:a16="http://schemas.microsoft.com/office/drawing/2014/main" id="{B7E7DA91-2EA7-AD0F-A6B1-2AEB69867CC1}"/>
                </a:ext>
              </a:extLst>
            </p:cNvPr>
            <p:cNvSpPr/>
            <p:nvPr/>
          </p:nvSpPr>
          <p:spPr bwMode="auto">
            <a:xfrm>
              <a:off x="6373813" y="2952750"/>
              <a:ext cx="46038" cy="74612"/>
            </a:xfrm>
            <a:custGeom>
              <a:avLst/>
              <a:gdLst>
                <a:gd name="T0" fmla="*/ 2 w 13"/>
                <a:gd name="T1" fmla="*/ 0 h 21"/>
                <a:gd name="T2" fmla="*/ 10 w 13"/>
                <a:gd name="T3" fmla="*/ 19 h 21"/>
                <a:gd name="T4" fmla="*/ 6 w 13"/>
                <a:gd name="T5" fmla="*/ 20 h 21"/>
                <a:gd name="T6" fmla="*/ 2 w 1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2" y="0"/>
                  </a:moveTo>
                  <a:cubicBezTo>
                    <a:pt x="9" y="7"/>
                    <a:pt x="13" y="12"/>
                    <a:pt x="10" y="19"/>
                  </a:cubicBezTo>
                  <a:cubicBezTo>
                    <a:pt x="10" y="20"/>
                    <a:pt x="7" y="21"/>
                    <a:pt x="6" y="20"/>
                  </a:cubicBezTo>
                  <a:cubicBezTo>
                    <a:pt x="0" y="16"/>
                    <a:pt x="0" y="10"/>
                    <a:pt x="2" y="0"/>
                  </a:cubicBezTo>
                  <a:close/>
                </a:path>
              </a:pathLst>
            </a:custGeom>
            <a:solidFill>
              <a:srgbClr val="9E6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57106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6E5C9091-E2CC-453B-AE70-FBCB4E70649E}"/>
              </a:ext>
            </a:extLst>
          </p:cNvPr>
          <p:cNvSpPr txBox="1"/>
          <p:nvPr/>
        </p:nvSpPr>
        <p:spPr>
          <a:xfrm>
            <a:off x="-1114846" y="110718"/>
            <a:ext cx="602574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17FB75-26BA-4171-83BA-2C690240D132}"/>
              </a:ext>
            </a:extLst>
          </p:cNvPr>
          <p:cNvGrpSpPr/>
          <p:nvPr/>
        </p:nvGrpSpPr>
        <p:grpSpPr>
          <a:xfrm>
            <a:off x="4830135" y="1728239"/>
            <a:ext cx="5351450" cy="997079"/>
            <a:chOff x="5616952" y="2519949"/>
            <a:chExt cx="5351450" cy="9970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94794E4-49F3-4DD8-BB68-0BC6F3467870}"/>
                </a:ext>
              </a:extLst>
            </p:cNvPr>
            <p:cNvGrpSpPr/>
            <p:nvPr/>
          </p:nvGrpSpPr>
          <p:grpSpPr>
            <a:xfrm>
              <a:off x="6442238" y="2630866"/>
              <a:ext cx="4526164" cy="886162"/>
              <a:chOff x="6751979" y="1666120"/>
              <a:chExt cx="4526164" cy="886162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D1CA996-43E9-4B53-AC2B-BB97D70E01F3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DC5ED36-8D40-4B78-B6BC-F03C74264789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6E7021E-F2A3-48E7-8ECE-C457F15E7944}"/>
                </a:ext>
              </a:extLst>
            </p:cNvPr>
            <p:cNvSpPr txBox="1"/>
            <p:nvPr/>
          </p:nvSpPr>
          <p:spPr>
            <a:xfrm>
              <a:off x="5616952" y="2519949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F4B6BB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3600" b="1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A7DB320-28D6-47BE-999C-80FCDBF642E3}"/>
              </a:ext>
            </a:extLst>
          </p:cNvPr>
          <p:cNvGrpSpPr/>
          <p:nvPr/>
        </p:nvGrpSpPr>
        <p:grpSpPr>
          <a:xfrm>
            <a:off x="5302381" y="2834470"/>
            <a:ext cx="5351450" cy="997079"/>
            <a:chOff x="5616952" y="2519949"/>
            <a:chExt cx="5351450" cy="99707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5418451-C216-47DB-B80F-A60C249DAF3F}"/>
                </a:ext>
              </a:extLst>
            </p:cNvPr>
            <p:cNvGrpSpPr/>
            <p:nvPr/>
          </p:nvGrpSpPr>
          <p:grpSpPr>
            <a:xfrm>
              <a:off x="6442238" y="2630866"/>
              <a:ext cx="4526164" cy="886162"/>
              <a:chOff x="6751979" y="1666120"/>
              <a:chExt cx="4526164" cy="886162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021FBEB-CC27-42D1-A8F5-CFC7A787EF9A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2DD5AC9-180A-444A-A011-CE85A523180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109A621-6ACF-4774-B967-865A20E7C217}"/>
                </a:ext>
              </a:extLst>
            </p:cNvPr>
            <p:cNvSpPr txBox="1"/>
            <p:nvPr/>
          </p:nvSpPr>
          <p:spPr>
            <a:xfrm>
              <a:off x="5616952" y="2519949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F4B6BB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3600" b="1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777972C-A022-4E99-95F1-0B31C475F014}"/>
              </a:ext>
            </a:extLst>
          </p:cNvPr>
          <p:cNvGrpSpPr/>
          <p:nvPr/>
        </p:nvGrpSpPr>
        <p:grpSpPr>
          <a:xfrm>
            <a:off x="5774627" y="3940701"/>
            <a:ext cx="5351450" cy="997079"/>
            <a:chOff x="5616952" y="2519949"/>
            <a:chExt cx="5351450" cy="997079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F276FA6-D59D-4B4E-A838-48428C4B34F4}"/>
                </a:ext>
              </a:extLst>
            </p:cNvPr>
            <p:cNvGrpSpPr/>
            <p:nvPr/>
          </p:nvGrpSpPr>
          <p:grpSpPr>
            <a:xfrm>
              <a:off x="6442238" y="2630866"/>
              <a:ext cx="4526164" cy="886162"/>
              <a:chOff x="6751979" y="1666120"/>
              <a:chExt cx="4526164" cy="886162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625DB6C-833A-4F5D-AD95-E3ADA3DD1DDF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31968B4-E39B-4C44-B4B0-072E0D5F16BC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D1669EA-03DC-4A32-8956-A8D663EBD2C9}"/>
                </a:ext>
              </a:extLst>
            </p:cNvPr>
            <p:cNvSpPr txBox="1"/>
            <p:nvPr/>
          </p:nvSpPr>
          <p:spPr>
            <a:xfrm>
              <a:off x="5616952" y="2519949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F4B6BB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3600" b="1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5739B4D-095D-4022-8F12-5E0C6A5AAAAA}"/>
              </a:ext>
            </a:extLst>
          </p:cNvPr>
          <p:cNvGrpSpPr/>
          <p:nvPr/>
        </p:nvGrpSpPr>
        <p:grpSpPr>
          <a:xfrm>
            <a:off x="6246874" y="5046933"/>
            <a:ext cx="5351450" cy="997079"/>
            <a:chOff x="5616952" y="2519949"/>
            <a:chExt cx="5351450" cy="99707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579D782-27D9-4273-A215-3EBA685BDDA8}"/>
                </a:ext>
              </a:extLst>
            </p:cNvPr>
            <p:cNvGrpSpPr/>
            <p:nvPr/>
          </p:nvGrpSpPr>
          <p:grpSpPr>
            <a:xfrm>
              <a:off x="6442238" y="2630866"/>
              <a:ext cx="4526164" cy="886162"/>
              <a:chOff x="6751979" y="1666120"/>
              <a:chExt cx="4526164" cy="886162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15042F3-0179-4D99-91F8-354B3B61F194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6F788F6-5985-463E-BE3D-5AB1A4633A6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rgbClr val="F4B6BB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rgbClr val="F4B6BB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ADB01A7-3BAD-41B1-809C-FF6674EB15C4}"/>
                </a:ext>
              </a:extLst>
            </p:cNvPr>
            <p:cNvSpPr txBox="1"/>
            <p:nvPr/>
          </p:nvSpPr>
          <p:spPr>
            <a:xfrm>
              <a:off x="5616952" y="2519949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600" b="1">
                  <a:solidFill>
                    <a:srgbClr val="F4B6BB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3600" b="1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681B0AAC-A50D-4380-A458-BD6DB0A9F00A}"/>
              </a:ext>
            </a:extLst>
          </p:cNvPr>
          <p:cNvGrpSpPr/>
          <p:nvPr/>
        </p:nvGrpSpPr>
        <p:grpSpPr>
          <a:xfrm>
            <a:off x="1065923" y="2156241"/>
            <a:ext cx="3906892" cy="3938241"/>
            <a:chOff x="1960563" y="1225550"/>
            <a:chExt cx="2176462" cy="2193926"/>
          </a:xfrm>
          <a:solidFill>
            <a:srgbClr val="6972B5"/>
          </a:solidFill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4600F39C-4EE6-4940-9D5A-09ABF254E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0563" y="1225550"/>
              <a:ext cx="2176462" cy="2193926"/>
            </a:xfrm>
            <a:custGeom>
              <a:avLst/>
              <a:gdLst>
                <a:gd name="T0" fmla="*/ 0 w 577"/>
                <a:gd name="T1" fmla="*/ 412 h 582"/>
                <a:gd name="T2" fmla="*/ 34 w 577"/>
                <a:gd name="T3" fmla="*/ 274 h 582"/>
                <a:gd name="T4" fmla="*/ 155 w 577"/>
                <a:gd name="T5" fmla="*/ 70 h 582"/>
                <a:gd name="T6" fmla="*/ 314 w 577"/>
                <a:gd name="T7" fmla="*/ 5 h 582"/>
                <a:gd name="T8" fmla="*/ 452 w 577"/>
                <a:gd name="T9" fmla="*/ 65 h 582"/>
                <a:gd name="T10" fmla="*/ 498 w 577"/>
                <a:gd name="T11" fmla="*/ 392 h 582"/>
                <a:gd name="T12" fmla="*/ 278 w 577"/>
                <a:gd name="T13" fmla="*/ 559 h 582"/>
                <a:gd name="T14" fmla="*/ 125 w 577"/>
                <a:gd name="T15" fmla="*/ 557 h 582"/>
                <a:gd name="T16" fmla="*/ 92 w 577"/>
                <a:gd name="T17" fmla="*/ 546 h 582"/>
                <a:gd name="T18" fmla="*/ 2 w 577"/>
                <a:gd name="T19" fmla="*/ 438 h 582"/>
                <a:gd name="T20" fmla="*/ 0 w 577"/>
                <a:gd name="T21" fmla="*/ 412 h 582"/>
                <a:gd name="T22" fmla="*/ 538 w 577"/>
                <a:gd name="T23" fmla="*/ 254 h 582"/>
                <a:gd name="T24" fmla="*/ 523 w 577"/>
                <a:gd name="T25" fmla="*/ 181 h 582"/>
                <a:gd name="T26" fmla="*/ 343 w 577"/>
                <a:gd name="T27" fmla="*/ 22 h 582"/>
                <a:gd name="T28" fmla="*/ 281 w 577"/>
                <a:gd name="T29" fmla="*/ 17 h 582"/>
                <a:gd name="T30" fmla="*/ 141 w 577"/>
                <a:gd name="T31" fmla="*/ 98 h 582"/>
                <a:gd name="T32" fmla="*/ 23 w 577"/>
                <a:gd name="T33" fmla="*/ 329 h 582"/>
                <a:gd name="T34" fmla="*/ 14 w 577"/>
                <a:gd name="T35" fmla="*/ 447 h 582"/>
                <a:gd name="T36" fmla="*/ 96 w 577"/>
                <a:gd name="T37" fmla="*/ 536 h 582"/>
                <a:gd name="T38" fmla="*/ 132 w 577"/>
                <a:gd name="T39" fmla="*/ 548 h 582"/>
                <a:gd name="T40" fmla="*/ 264 w 577"/>
                <a:gd name="T41" fmla="*/ 553 h 582"/>
                <a:gd name="T42" fmla="*/ 484 w 577"/>
                <a:gd name="T43" fmla="*/ 397 h 582"/>
                <a:gd name="T44" fmla="*/ 538 w 577"/>
                <a:gd name="T45" fmla="*/ 25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7" h="582">
                  <a:moveTo>
                    <a:pt x="0" y="412"/>
                  </a:moveTo>
                  <a:cubicBezTo>
                    <a:pt x="0" y="361"/>
                    <a:pt x="17" y="317"/>
                    <a:pt x="34" y="274"/>
                  </a:cubicBezTo>
                  <a:cubicBezTo>
                    <a:pt x="63" y="200"/>
                    <a:pt x="98" y="128"/>
                    <a:pt x="155" y="70"/>
                  </a:cubicBezTo>
                  <a:cubicBezTo>
                    <a:pt x="199" y="27"/>
                    <a:pt x="250" y="0"/>
                    <a:pt x="314" y="5"/>
                  </a:cubicBezTo>
                  <a:cubicBezTo>
                    <a:pt x="366" y="10"/>
                    <a:pt x="412" y="33"/>
                    <a:pt x="452" y="65"/>
                  </a:cubicBezTo>
                  <a:cubicBezTo>
                    <a:pt x="557" y="148"/>
                    <a:pt x="577" y="283"/>
                    <a:pt x="498" y="392"/>
                  </a:cubicBezTo>
                  <a:cubicBezTo>
                    <a:pt x="442" y="469"/>
                    <a:pt x="370" y="527"/>
                    <a:pt x="278" y="559"/>
                  </a:cubicBezTo>
                  <a:cubicBezTo>
                    <a:pt x="227" y="576"/>
                    <a:pt x="176" y="582"/>
                    <a:pt x="125" y="557"/>
                  </a:cubicBezTo>
                  <a:cubicBezTo>
                    <a:pt x="114" y="552"/>
                    <a:pt x="103" y="549"/>
                    <a:pt x="92" y="546"/>
                  </a:cubicBezTo>
                  <a:cubicBezTo>
                    <a:pt x="29" y="532"/>
                    <a:pt x="9" y="487"/>
                    <a:pt x="2" y="438"/>
                  </a:cubicBezTo>
                  <a:cubicBezTo>
                    <a:pt x="0" y="428"/>
                    <a:pt x="0" y="418"/>
                    <a:pt x="0" y="412"/>
                  </a:cubicBezTo>
                  <a:close/>
                  <a:moveTo>
                    <a:pt x="538" y="254"/>
                  </a:moveTo>
                  <a:cubicBezTo>
                    <a:pt x="534" y="229"/>
                    <a:pt x="531" y="204"/>
                    <a:pt x="523" y="181"/>
                  </a:cubicBezTo>
                  <a:cubicBezTo>
                    <a:pt x="494" y="94"/>
                    <a:pt x="427" y="47"/>
                    <a:pt x="343" y="22"/>
                  </a:cubicBezTo>
                  <a:cubicBezTo>
                    <a:pt x="324" y="16"/>
                    <a:pt x="301" y="15"/>
                    <a:pt x="281" y="17"/>
                  </a:cubicBezTo>
                  <a:cubicBezTo>
                    <a:pt x="222" y="21"/>
                    <a:pt x="178" y="55"/>
                    <a:pt x="141" y="98"/>
                  </a:cubicBezTo>
                  <a:cubicBezTo>
                    <a:pt x="85" y="166"/>
                    <a:pt x="50" y="246"/>
                    <a:pt x="23" y="329"/>
                  </a:cubicBezTo>
                  <a:cubicBezTo>
                    <a:pt x="11" y="368"/>
                    <a:pt x="6" y="407"/>
                    <a:pt x="14" y="447"/>
                  </a:cubicBezTo>
                  <a:cubicBezTo>
                    <a:pt x="23" y="493"/>
                    <a:pt x="48" y="525"/>
                    <a:pt x="96" y="536"/>
                  </a:cubicBezTo>
                  <a:cubicBezTo>
                    <a:pt x="108" y="539"/>
                    <a:pt x="121" y="542"/>
                    <a:pt x="132" y="548"/>
                  </a:cubicBezTo>
                  <a:cubicBezTo>
                    <a:pt x="175" y="569"/>
                    <a:pt x="220" y="566"/>
                    <a:pt x="264" y="553"/>
                  </a:cubicBezTo>
                  <a:cubicBezTo>
                    <a:pt x="355" y="527"/>
                    <a:pt x="426" y="470"/>
                    <a:pt x="484" y="397"/>
                  </a:cubicBezTo>
                  <a:cubicBezTo>
                    <a:pt x="516" y="355"/>
                    <a:pt x="536" y="308"/>
                    <a:pt x="538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A1776532-97D8-4773-ADC8-4036A29AFC50}"/>
                </a:ext>
              </a:extLst>
            </p:cNvPr>
            <p:cNvSpPr/>
            <p:nvPr/>
          </p:nvSpPr>
          <p:spPr bwMode="auto">
            <a:xfrm>
              <a:off x="2314575" y="2111375"/>
              <a:ext cx="554037" cy="557213"/>
            </a:xfrm>
            <a:custGeom>
              <a:avLst/>
              <a:gdLst>
                <a:gd name="T0" fmla="*/ 147 w 147"/>
                <a:gd name="T1" fmla="*/ 75 h 148"/>
                <a:gd name="T2" fmla="*/ 75 w 147"/>
                <a:gd name="T3" fmla="*/ 148 h 148"/>
                <a:gd name="T4" fmla="*/ 0 w 147"/>
                <a:gd name="T5" fmla="*/ 75 h 148"/>
                <a:gd name="T6" fmla="*/ 73 w 147"/>
                <a:gd name="T7" fmla="*/ 1 h 148"/>
                <a:gd name="T8" fmla="*/ 147 w 147"/>
                <a:gd name="T9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47" y="75"/>
                  </a:moveTo>
                  <a:cubicBezTo>
                    <a:pt x="147" y="116"/>
                    <a:pt x="116" y="148"/>
                    <a:pt x="75" y="148"/>
                  </a:cubicBezTo>
                  <a:cubicBezTo>
                    <a:pt x="34" y="148"/>
                    <a:pt x="0" y="115"/>
                    <a:pt x="0" y="75"/>
                  </a:cubicBezTo>
                  <a:cubicBezTo>
                    <a:pt x="1" y="35"/>
                    <a:pt x="34" y="2"/>
                    <a:pt x="73" y="1"/>
                  </a:cubicBezTo>
                  <a:cubicBezTo>
                    <a:pt x="114" y="0"/>
                    <a:pt x="147" y="34"/>
                    <a:pt x="14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D7652186-BF88-48AE-9496-45E2E3C3E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5325" y="1716088"/>
              <a:ext cx="477837" cy="365125"/>
            </a:xfrm>
            <a:custGeom>
              <a:avLst/>
              <a:gdLst>
                <a:gd name="T0" fmla="*/ 127 w 127"/>
                <a:gd name="T1" fmla="*/ 62 h 97"/>
                <a:gd name="T2" fmla="*/ 96 w 127"/>
                <a:gd name="T3" fmla="*/ 91 h 97"/>
                <a:gd name="T4" fmla="*/ 63 w 127"/>
                <a:gd name="T5" fmla="*/ 71 h 97"/>
                <a:gd name="T6" fmla="*/ 26 w 127"/>
                <a:gd name="T7" fmla="*/ 47 h 97"/>
                <a:gd name="T8" fmla="*/ 7 w 127"/>
                <a:gd name="T9" fmla="*/ 29 h 97"/>
                <a:gd name="T10" fmla="*/ 19 w 127"/>
                <a:gd name="T11" fmla="*/ 3 h 97"/>
                <a:gd name="T12" fmla="*/ 29 w 127"/>
                <a:gd name="T13" fmla="*/ 0 h 97"/>
                <a:gd name="T14" fmla="*/ 122 w 127"/>
                <a:gd name="T15" fmla="*/ 49 h 97"/>
                <a:gd name="T16" fmla="*/ 127 w 127"/>
                <a:gd name="T17" fmla="*/ 62 h 97"/>
                <a:gd name="T18" fmla="*/ 70 w 127"/>
                <a:gd name="T19" fmla="*/ 17 h 97"/>
                <a:gd name="T20" fmla="*/ 56 w 127"/>
                <a:gd name="T21" fmla="*/ 17 h 97"/>
                <a:gd name="T22" fmla="*/ 50 w 127"/>
                <a:gd name="T23" fmla="*/ 33 h 97"/>
                <a:gd name="T24" fmla="*/ 71 w 127"/>
                <a:gd name="T25" fmla="*/ 70 h 97"/>
                <a:gd name="T26" fmla="*/ 90 w 127"/>
                <a:gd name="T27" fmla="*/ 42 h 97"/>
                <a:gd name="T28" fmla="*/ 92 w 127"/>
                <a:gd name="T29" fmla="*/ 30 h 97"/>
                <a:gd name="T30" fmla="*/ 80 w 127"/>
                <a:gd name="T31" fmla="*/ 37 h 97"/>
                <a:gd name="T32" fmla="*/ 69 w 127"/>
                <a:gd name="T33" fmla="*/ 52 h 97"/>
                <a:gd name="T34" fmla="*/ 64 w 127"/>
                <a:gd name="T35" fmla="*/ 49 h 97"/>
                <a:gd name="T36" fmla="*/ 79 w 127"/>
                <a:gd name="T37" fmla="*/ 24 h 97"/>
                <a:gd name="T38" fmla="*/ 77 w 127"/>
                <a:gd name="T39" fmla="*/ 23 h 97"/>
                <a:gd name="T40" fmla="*/ 62 w 127"/>
                <a:gd name="T41" fmla="*/ 35 h 97"/>
                <a:gd name="T42" fmla="*/ 59 w 127"/>
                <a:gd name="T43" fmla="*/ 32 h 97"/>
                <a:gd name="T44" fmla="*/ 70 w 127"/>
                <a:gd name="T45" fmla="*/ 17 h 97"/>
                <a:gd name="T46" fmla="*/ 102 w 127"/>
                <a:gd name="T47" fmla="*/ 39 h 97"/>
                <a:gd name="T48" fmla="*/ 75 w 127"/>
                <a:gd name="T49" fmla="*/ 77 h 97"/>
                <a:gd name="T50" fmla="*/ 112 w 127"/>
                <a:gd name="T51" fmla="*/ 79 h 97"/>
                <a:gd name="T52" fmla="*/ 123 w 127"/>
                <a:gd name="T53" fmla="*/ 59 h 97"/>
                <a:gd name="T54" fmla="*/ 103 w 127"/>
                <a:gd name="T55" fmla="*/ 70 h 97"/>
                <a:gd name="T56" fmla="*/ 98 w 127"/>
                <a:gd name="T57" fmla="*/ 63 h 97"/>
                <a:gd name="T58" fmla="*/ 119 w 127"/>
                <a:gd name="T59" fmla="*/ 53 h 97"/>
                <a:gd name="T60" fmla="*/ 102 w 127"/>
                <a:gd name="T61" fmla="*/ 39 h 97"/>
                <a:gd name="T62" fmla="*/ 28 w 127"/>
                <a:gd name="T63" fmla="*/ 19 h 97"/>
                <a:gd name="T64" fmla="*/ 31 w 127"/>
                <a:gd name="T65" fmla="*/ 20 h 97"/>
                <a:gd name="T66" fmla="*/ 31 w 127"/>
                <a:gd name="T67" fmla="*/ 28 h 97"/>
                <a:gd name="T68" fmla="*/ 31 w 127"/>
                <a:gd name="T69" fmla="*/ 41 h 97"/>
                <a:gd name="T70" fmla="*/ 42 w 127"/>
                <a:gd name="T71" fmla="*/ 32 h 97"/>
                <a:gd name="T72" fmla="*/ 44 w 127"/>
                <a:gd name="T73" fmla="*/ 26 h 97"/>
                <a:gd name="T74" fmla="*/ 43 w 127"/>
                <a:gd name="T75" fmla="*/ 9 h 97"/>
                <a:gd name="T76" fmla="*/ 17 w 127"/>
                <a:gd name="T77" fmla="*/ 13 h 97"/>
                <a:gd name="T78" fmla="*/ 16 w 127"/>
                <a:gd name="T79" fmla="*/ 32 h 97"/>
                <a:gd name="T80" fmla="*/ 20 w 127"/>
                <a:gd name="T81" fmla="*/ 31 h 97"/>
                <a:gd name="T82" fmla="*/ 28 w 127"/>
                <a:gd name="T83" fmla="*/ 1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97">
                  <a:moveTo>
                    <a:pt x="127" y="62"/>
                  </a:moveTo>
                  <a:cubicBezTo>
                    <a:pt x="127" y="85"/>
                    <a:pt x="113" y="97"/>
                    <a:pt x="96" y="91"/>
                  </a:cubicBezTo>
                  <a:cubicBezTo>
                    <a:pt x="84" y="86"/>
                    <a:pt x="74" y="78"/>
                    <a:pt x="63" y="71"/>
                  </a:cubicBezTo>
                  <a:cubicBezTo>
                    <a:pt x="51" y="63"/>
                    <a:pt x="38" y="55"/>
                    <a:pt x="26" y="47"/>
                  </a:cubicBezTo>
                  <a:cubicBezTo>
                    <a:pt x="19" y="42"/>
                    <a:pt x="11" y="37"/>
                    <a:pt x="7" y="29"/>
                  </a:cubicBezTo>
                  <a:cubicBezTo>
                    <a:pt x="0" y="17"/>
                    <a:pt x="4" y="7"/>
                    <a:pt x="19" y="3"/>
                  </a:cubicBezTo>
                  <a:cubicBezTo>
                    <a:pt x="22" y="2"/>
                    <a:pt x="26" y="0"/>
                    <a:pt x="29" y="0"/>
                  </a:cubicBezTo>
                  <a:cubicBezTo>
                    <a:pt x="67" y="4"/>
                    <a:pt x="98" y="20"/>
                    <a:pt x="122" y="49"/>
                  </a:cubicBezTo>
                  <a:cubicBezTo>
                    <a:pt x="126" y="53"/>
                    <a:pt x="126" y="60"/>
                    <a:pt x="127" y="62"/>
                  </a:cubicBezTo>
                  <a:close/>
                  <a:moveTo>
                    <a:pt x="70" y="17"/>
                  </a:moveTo>
                  <a:cubicBezTo>
                    <a:pt x="63" y="17"/>
                    <a:pt x="57" y="15"/>
                    <a:pt x="56" y="17"/>
                  </a:cubicBezTo>
                  <a:cubicBezTo>
                    <a:pt x="53" y="22"/>
                    <a:pt x="49" y="29"/>
                    <a:pt x="50" y="33"/>
                  </a:cubicBezTo>
                  <a:cubicBezTo>
                    <a:pt x="55" y="45"/>
                    <a:pt x="63" y="56"/>
                    <a:pt x="71" y="70"/>
                  </a:cubicBezTo>
                  <a:cubicBezTo>
                    <a:pt x="79" y="59"/>
                    <a:pt x="85" y="51"/>
                    <a:pt x="90" y="42"/>
                  </a:cubicBezTo>
                  <a:cubicBezTo>
                    <a:pt x="92" y="39"/>
                    <a:pt x="91" y="34"/>
                    <a:pt x="92" y="30"/>
                  </a:cubicBezTo>
                  <a:cubicBezTo>
                    <a:pt x="88" y="32"/>
                    <a:pt x="83" y="34"/>
                    <a:pt x="80" y="37"/>
                  </a:cubicBezTo>
                  <a:cubicBezTo>
                    <a:pt x="76" y="41"/>
                    <a:pt x="73" y="47"/>
                    <a:pt x="69" y="52"/>
                  </a:cubicBezTo>
                  <a:cubicBezTo>
                    <a:pt x="67" y="51"/>
                    <a:pt x="66" y="50"/>
                    <a:pt x="64" y="49"/>
                  </a:cubicBezTo>
                  <a:cubicBezTo>
                    <a:pt x="69" y="41"/>
                    <a:pt x="74" y="33"/>
                    <a:pt x="79" y="24"/>
                  </a:cubicBezTo>
                  <a:cubicBezTo>
                    <a:pt x="79" y="24"/>
                    <a:pt x="78" y="24"/>
                    <a:pt x="77" y="23"/>
                  </a:cubicBezTo>
                  <a:cubicBezTo>
                    <a:pt x="72" y="27"/>
                    <a:pt x="67" y="31"/>
                    <a:pt x="62" y="35"/>
                  </a:cubicBezTo>
                  <a:cubicBezTo>
                    <a:pt x="61" y="34"/>
                    <a:pt x="60" y="33"/>
                    <a:pt x="59" y="32"/>
                  </a:cubicBezTo>
                  <a:cubicBezTo>
                    <a:pt x="62" y="28"/>
                    <a:pt x="65" y="24"/>
                    <a:pt x="70" y="17"/>
                  </a:cubicBezTo>
                  <a:close/>
                  <a:moveTo>
                    <a:pt x="102" y="39"/>
                  </a:moveTo>
                  <a:cubicBezTo>
                    <a:pt x="93" y="51"/>
                    <a:pt x="86" y="62"/>
                    <a:pt x="75" y="77"/>
                  </a:cubicBezTo>
                  <a:cubicBezTo>
                    <a:pt x="90" y="78"/>
                    <a:pt x="101" y="81"/>
                    <a:pt x="112" y="79"/>
                  </a:cubicBezTo>
                  <a:cubicBezTo>
                    <a:pt x="116" y="79"/>
                    <a:pt x="118" y="68"/>
                    <a:pt x="123" y="59"/>
                  </a:cubicBezTo>
                  <a:cubicBezTo>
                    <a:pt x="113" y="64"/>
                    <a:pt x="108" y="67"/>
                    <a:pt x="103" y="70"/>
                  </a:cubicBezTo>
                  <a:cubicBezTo>
                    <a:pt x="101" y="68"/>
                    <a:pt x="99" y="65"/>
                    <a:pt x="98" y="63"/>
                  </a:cubicBezTo>
                  <a:cubicBezTo>
                    <a:pt x="104" y="60"/>
                    <a:pt x="111" y="57"/>
                    <a:pt x="119" y="53"/>
                  </a:cubicBezTo>
                  <a:cubicBezTo>
                    <a:pt x="111" y="46"/>
                    <a:pt x="108" y="43"/>
                    <a:pt x="102" y="39"/>
                  </a:cubicBezTo>
                  <a:close/>
                  <a:moveTo>
                    <a:pt x="28" y="19"/>
                  </a:moveTo>
                  <a:cubicBezTo>
                    <a:pt x="29" y="19"/>
                    <a:pt x="30" y="19"/>
                    <a:pt x="31" y="20"/>
                  </a:cubicBezTo>
                  <a:cubicBezTo>
                    <a:pt x="31" y="23"/>
                    <a:pt x="31" y="25"/>
                    <a:pt x="31" y="28"/>
                  </a:cubicBezTo>
                  <a:cubicBezTo>
                    <a:pt x="31" y="32"/>
                    <a:pt x="31" y="36"/>
                    <a:pt x="31" y="41"/>
                  </a:cubicBezTo>
                  <a:cubicBezTo>
                    <a:pt x="35" y="38"/>
                    <a:pt x="38" y="35"/>
                    <a:pt x="42" y="32"/>
                  </a:cubicBezTo>
                  <a:cubicBezTo>
                    <a:pt x="43" y="30"/>
                    <a:pt x="44" y="28"/>
                    <a:pt x="44" y="26"/>
                  </a:cubicBezTo>
                  <a:cubicBezTo>
                    <a:pt x="44" y="20"/>
                    <a:pt x="43" y="15"/>
                    <a:pt x="43" y="9"/>
                  </a:cubicBezTo>
                  <a:cubicBezTo>
                    <a:pt x="34" y="10"/>
                    <a:pt x="25" y="10"/>
                    <a:pt x="17" y="13"/>
                  </a:cubicBezTo>
                  <a:cubicBezTo>
                    <a:pt x="14" y="14"/>
                    <a:pt x="16" y="25"/>
                    <a:pt x="16" y="32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3" y="27"/>
                    <a:pt x="25" y="23"/>
                    <a:pt x="2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95A8608E-7ACF-443F-9E0E-D7C1F40E8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4625" y="1368425"/>
              <a:ext cx="441325" cy="361950"/>
            </a:xfrm>
            <a:custGeom>
              <a:avLst/>
              <a:gdLst>
                <a:gd name="T0" fmla="*/ 93 w 117"/>
                <a:gd name="T1" fmla="*/ 0 h 96"/>
                <a:gd name="T2" fmla="*/ 114 w 117"/>
                <a:gd name="T3" fmla="*/ 17 h 96"/>
                <a:gd name="T4" fmla="*/ 109 w 117"/>
                <a:gd name="T5" fmla="*/ 43 h 96"/>
                <a:gd name="T6" fmla="*/ 82 w 117"/>
                <a:gd name="T7" fmla="*/ 61 h 96"/>
                <a:gd name="T8" fmla="*/ 45 w 117"/>
                <a:gd name="T9" fmla="*/ 83 h 96"/>
                <a:gd name="T10" fmla="*/ 10 w 117"/>
                <a:gd name="T11" fmla="*/ 89 h 96"/>
                <a:gd name="T12" fmla="*/ 9 w 117"/>
                <a:gd name="T13" fmla="*/ 59 h 96"/>
                <a:gd name="T14" fmla="*/ 93 w 117"/>
                <a:gd name="T15" fmla="*/ 0 h 96"/>
                <a:gd name="T16" fmla="*/ 48 w 117"/>
                <a:gd name="T17" fmla="*/ 58 h 96"/>
                <a:gd name="T18" fmla="*/ 83 w 117"/>
                <a:gd name="T19" fmla="*/ 53 h 96"/>
                <a:gd name="T20" fmla="*/ 61 w 117"/>
                <a:gd name="T21" fmla="*/ 18 h 96"/>
                <a:gd name="T22" fmla="*/ 54 w 117"/>
                <a:gd name="T23" fmla="*/ 21 h 96"/>
                <a:gd name="T24" fmla="*/ 67 w 117"/>
                <a:gd name="T25" fmla="*/ 49 h 96"/>
                <a:gd name="T26" fmla="*/ 63 w 117"/>
                <a:gd name="T27" fmla="*/ 51 h 96"/>
                <a:gd name="T28" fmla="*/ 46 w 117"/>
                <a:gd name="T29" fmla="*/ 28 h 96"/>
                <a:gd name="T30" fmla="*/ 50 w 117"/>
                <a:gd name="T31" fmla="*/ 48 h 96"/>
                <a:gd name="T32" fmla="*/ 46 w 117"/>
                <a:gd name="T33" fmla="*/ 49 h 96"/>
                <a:gd name="T34" fmla="*/ 38 w 117"/>
                <a:gd name="T35" fmla="*/ 37 h 96"/>
                <a:gd name="T36" fmla="*/ 33 w 117"/>
                <a:gd name="T37" fmla="*/ 38 h 96"/>
                <a:gd name="T38" fmla="*/ 36 w 117"/>
                <a:gd name="T39" fmla="*/ 50 h 96"/>
                <a:gd name="T40" fmla="*/ 50 w 117"/>
                <a:gd name="T41" fmla="*/ 66 h 96"/>
                <a:gd name="T42" fmla="*/ 51 w 117"/>
                <a:gd name="T43" fmla="*/ 65 h 96"/>
                <a:gd name="T44" fmla="*/ 48 w 117"/>
                <a:gd name="T45" fmla="*/ 58 h 96"/>
                <a:gd name="T46" fmla="*/ 87 w 117"/>
                <a:gd name="T47" fmla="*/ 47 h 96"/>
                <a:gd name="T48" fmla="*/ 93 w 117"/>
                <a:gd name="T49" fmla="*/ 50 h 96"/>
                <a:gd name="T50" fmla="*/ 107 w 117"/>
                <a:gd name="T51" fmla="*/ 23 h 96"/>
                <a:gd name="T52" fmla="*/ 94 w 117"/>
                <a:gd name="T53" fmla="*/ 5 h 96"/>
                <a:gd name="T54" fmla="*/ 94 w 117"/>
                <a:gd name="T55" fmla="*/ 27 h 96"/>
                <a:gd name="T56" fmla="*/ 91 w 117"/>
                <a:gd name="T57" fmla="*/ 27 h 96"/>
                <a:gd name="T58" fmla="*/ 84 w 117"/>
                <a:gd name="T59" fmla="*/ 7 h 96"/>
                <a:gd name="T60" fmla="*/ 69 w 117"/>
                <a:gd name="T61" fmla="*/ 16 h 96"/>
                <a:gd name="T62" fmla="*/ 87 w 117"/>
                <a:gd name="T63" fmla="*/ 47 h 96"/>
                <a:gd name="T64" fmla="*/ 22 w 117"/>
                <a:gd name="T65" fmla="*/ 70 h 96"/>
                <a:gd name="T66" fmla="*/ 25 w 117"/>
                <a:gd name="T67" fmla="*/ 67 h 96"/>
                <a:gd name="T68" fmla="*/ 41 w 117"/>
                <a:gd name="T69" fmla="*/ 80 h 96"/>
                <a:gd name="T70" fmla="*/ 31 w 117"/>
                <a:gd name="T71" fmla="*/ 56 h 96"/>
                <a:gd name="T72" fmla="*/ 19 w 117"/>
                <a:gd name="T73" fmla="*/ 56 h 96"/>
                <a:gd name="T74" fmla="*/ 13 w 117"/>
                <a:gd name="T75" fmla="*/ 78 h 96"/>
                <a:gd name="T76" fmla="*/ 28 w 117"/>
                <a:gd name="T77" fmla="*/ 86 h 96"/>
                <a:gd name="T78" fmla="*/ 30 w 117"/>
                <a:gd name="T79" fmla="*/ 82 h 96"/>
                <a:gd name="T80" fmla="*/ 22 w 117"/>
                <a:gd name="T81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96">
                  <a:moveTo>
                    <a:pt x="93" y="0"/>
                  </a:moveTo>
                  <a:cubicBezTo>
                    <a:pt x="99" y="5"/>
                    <a:pt x="110" y="9"/>
                    <a:pt x="114" y="17"/>
                  </a:cubicBezTo>
                  <a:cubicBezTo>
                    <a:pt x="117" y="24"/>
                    <a:pt x="114" y="36"/>
                    <a:pt x="109" y="43"/>
                  </a:cubicBezTo>
                  <a:cubicBezTo>
                    <a:pt x="102" y="51"/>
                    <a:pt x="91" y="55"/>
                    <a:pt x="82" y="61"/>
                  </a:cubicBezTo>
                  <a:cubicBezTo>
                    <a:pt x="70" y="68"/>
                    <a:pt x="57" y="75"/>
                    <a:pt x="45" y="83"/>
                  </a:cubicBezTo>
                  <a:cubicBezTo>
                    <a:pt x="35" y="91"/>
                    <a:pt x="18" y="96"/>
                    <a:pt x="10" y="89"/>
                  </a:cubicBezTo>
                  <a:cubicBezTo>
                    <a:pt x="0" y="80"/>
                    <a:pt x="3" y="69"/>
                    <a:pt x="9" y="59"/>
                  </a:cubicBezTo>
                  <a:cubicBezTo>
                    <a:pt x="27" y="29"/>
                    <a:pt x="54" y="10"/>
                    <a:pt x="93" y="0"/>
                  </a:cubicBezTo>
                  <a:close/>
                  <a:moveTo>
                    <a:pt x="48" y="58"/>
                  </a:moveTo>
                  <a:cubicBezTo>
                    <a:pt x="60" y="56"/>
                    <a:pt x="70" y="55"/>
                    <a:pt x="83" y="53"/>
                  </a:cubicBezTo>
                  <a:cubicBezTo>
                    <a:pt x="75" y="40"/>
                    <a:pt x="68" y="29"/>
                    <a:pt x="61" y="18"/>
                  </a:cubicBezTo>
                  <a:cubicBezTo>
                    <a:pt x="59" y="19"/>
                    <a:pt x="56" y="20"/>
                    <a:pt x="54" y="21"/>
                  </a:cubicBezTo>
                  <a:cubicBezTo>
                    <a:pt x="58" y="31"/>
                    <a:pt x="63" y="40"/>
                    <a:pt x="67" y="49"/>
                  </a:cubicBezTo>
                  <a:cubicBezTo>
                    <a:pt x="65" y="50"/>
                    <a:pt x="64" y="51"/>
                    <a:pt x="63" y="51"/>
                  </a:cubicBezTo>
                  <a:cubicBezTo>
                    <a:pt x="58" y="44"/>
                    <a:pt x="53" y="37"/>
                    <a:pt x="46" y="28"/>
                  </a:cubicBezTo>
                  <a:cubicBezTo>
                    <a:pt x="47" y="37"/>
                    <a:pt x="48" y="42"/>
                    <a:pt x="50" y="48"/>
                  </a:cubicBezTo>
                  <a:cubicBezTo>
                    <a:pt x="48" y="48"/>
                    <a:pt x="47" y="48"/>
                    <a:pt x="46" y="49"/>
                  </a:cubicBezTo>
                  <a:cubicBezTo>
                    <a:pt x="43" y="45"/>
                    <a:pt x="41" y="41"/>
                    <a:pt x="38" y="37"/>
                  </a:cubicBezTo>
                  <a:cubicBezTo>
                    <a:pt x="36" y="37"/>
                    <a:pt x="35" y="38"/>
                    <a:pt x="33" y="38"/>
                  </a:cubicBezTo>
                  <a:cubicBezTo>
                    <a:pt x="34" y="42"/>
                    <a:pt x="34" y="47"/>
                    <a:pt x="36" y="50"/>
                  </a:cubicBezTo>
                  <a:cubicBezTo>
                    <a:pt x="40" y="56"/>
                    <a:pt x="45" y="61"/>
                    <a:pt x="50" y="66"/>
                  </a:cubicBezTo>
                  <a:cubicBezTo>
                    <a:pt x="50" y="65"/>
                    <a:pt x="51" y="65"/>
                    <a:pt x="51" y="65"/>
                  </a:cubicBezTo>
                  <a:cubicBezTo>
                    <a:pt x="50" y="61"/>
                    <a:pt x="49" y="58"/>
                    <a:pt x="48" y="58"/>
                  </a:cubicBezTo>
                  <a:close/>
                  <a:moveTo>
                    <a:pt x="87" y="47"/>
                  </a:moveTo>
                  <a:cubicBezTo>
                    <a:pt x="89" y="48"/>
                    <a:pt x="91" y="49"/>
                    <a:pt x="93" y="50"/>
                  </a:cubicBezTo>
                  <a:cubicBezTo>
                    <a:pt x="98" y="41"/>
                    <a:pt x="105" y="33"/>
                    <a:pt x="107" y="23"/>
                  </a:cubicBezTo>
                  <a:cubicBezTo>
                    <a:pt x="108" y="19"/>
                    <a:pt x="100" y="13"/>
                    <a:pt x="94" y="5"/>
                  </a:cubicBezTo>
                  <a:cubicBezTo>
                    <a:pt x="94" y="16"/>
                    <a:pt x="94" y="21"/>
                    <a:pt x="94" y="27"/>
                  </a:cubicBezTo>
                  <a:cubicBezTo>
                    <a:pt x="93" y="27"/>
                    <a:pt x="92" y="27"/>
                    <a:pt x="91" y="27"/>
                  </a:cubicBezTo>
                  <a:cubicBezTo>
                    <a:pt x="89" y="21"/>
                    <a:pt x="87" y="15"/>
                    <a:pt x="84" y="7"/>
                  </a:cubicBezTo>
                  <a:cubicBezTo>
                    <a:pt x="78" y="11"/>
                    <a:pt x="74" y="13"/>
                    <a:pt x="69" y="16"/>
                  </a:cubicBezTo>
                  <a:cubicBezTo>
                    <a:pt x="76" y="27"/>
                    <a:pt x="82" y="37"/>
                    <a:pt x="87" y="47"/>
                  </a:cubicBezTo>
                  <a:close/>
                  <a:moveTo>
                    <a:pt x="22" y="70"/>
                  </a:moveTo>
                  <a:cubicBezTo>
                    <a:pt x="23" y="69"/>
                    <a:pt x="24" y="68"/>
                    <a:pt x="25" y="67"/>
                  </a:cubicBezTo>
                  <a:cubicBezTo>
                    <a:pt x="30" y="71"/>
                    <a:pt x="35" y="75"/>
                    <a:pt x="41" y="80"/>
                  </a:cubicBezTo>
                  <a:cubicBezTo>
                    <a:pt x="47" y="66"/>
                    <a:pt x="36" y="62"/>
                    <a:pt x="31" y="56"/>
                  </a:cubicBezTo>
                  <a:cubicBezTo>
                    <a:pt x="29" y="54"/>
                    <a:pt x="20" y="54"/>
                    <a:pt x="19" y="56"/>
                  </a:cubicBezTo>
                  <a:cubicBezTo>
                    <a:pt x="16" y="63"/>
                    <a:pt x="13" y="71"/>
                    <a:pt x="13" y="78"/>
                  </a:cubicBezTo>
                  <a:cubicBezTo>
                    <a:pt x="13" y="81"/>
                    <a:pt x="23" y="83"/>
                    <a:pt x="28" y="86"/>
                  </a:cubicBezTo>
                  <a:cubicBezTo>
                    <a:pt x="29" y="85"/>
                    <a:pt x="30" y="84"/>
                    <a:pt x="30" y="82"/>
                  </a:cubicBezTo>
                  <a:cubicBezTo>
                    <a:pt x="27" y="78"/>
                    <a:pt x="25" y="74"/>
                    <a:pt x="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C3C9E2E6-7AC4-4919-8230-1661B2D0DF44}"/>
                </a:ext>
              </a:extLst>
            </p:cNvPr>
            <p:cNvSpPr/>
            <p:nvPr/>
          </p:nvSpPr>
          <p:spPr bwMode="auto">
            <a:xfrm>
              <a:off x="2582863" y="1825625"/>
              <a:ext cx="339725" cy="203200"/>
            </a:xfrm>
            <a:custGeom>
              <a:avLst/>
              <a:gdLst>
                <a:gd name="T0" fmla="*/ 44 w 90"/>
                <a:gd name="T1" fmla="*/ 0 h 54"/>
                <a:gd name="T2" fmla="*/ 87 w 90"/>
                <a:gd name="T3" fmla="*/ 27 h 54"/>
                <a:gd name="T4" fmla="*/ 87 w 90"/>
                <a:gd name="T5" fmla="*/ 45 h 54"/>
                <a:gd name="T6" fmla="*/ 68 w 90"/>
                <a:gd name="T7" fmla="*/ 53 h 54"/>
                <a:gd name="T8" fmla="*/ 14 w 90"/>
                <a:gd name="T9" fmla="*/ 40 h 54"/>
                <a:gd name="T10" fmla="*/ 1 w 90"/>
                <a:gd name="T11" fmla="*/ 25 h 54"/>
                <a:gd name="T12" fmla="*/ 12 w 90"/>
                <a:gd name="T13" fmla="*/ 8 h 54"/>
                <a:gd name="T14" fmla="*/ 44 w 90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54">
                  <a:moveTo>
                    <a:pt x="44" y="0"/>
                  </a:moveTo>
                  <a:cubicBezTo>
                    <a:pt x="63" y="1"/>
                    <a:pt x="78" y="9"/>
                    <a:pt x="87" y="27"/>
                  </a:cubicBezTo>
                  <a:cubicBezTo>
                    <a:pt x="89" y="32"/>
                    <a:pt x="90" y="42"/>
                    <a:pt x="87" y="45"/>
                  </a:cubicBezTo>
                  <a:cubicBezTo>
                    <a:pt x="83" y="50"/>
                    <a:pt x="74" y="54"/>
                    <a:pt x="68" y="53"/>
                  </a:cubicBezTo>
                  <a:cubicBezTo>
                    <a:pt x="50" y="50"/>
                    <a:pt x="31" y="46"/>
                    <a:pt x="14" y="40"/>
                  </a:cubicBezTo>
                  <a:cubicBezTo>
                    <a:pt x="8" y="39"/>
                    <a:pt x="1" y="31"/>
                    <a:pt x="1" y="25"/>
                  </a:cubicBezTo>
                  <a:cubicBezTo>
                    <a:pt x="0" y="20"/>
                    <a:pt x="6" y="11"/>
                    <a:pt x="12" y="8"/>
                  </a:cubicBezTo>
                  <a:cubicBezTo>
                    <a:pt x="21" y="4"/>
                    <a:pt x="33" y="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10">
              <a:extLst>
                <a:ext uri="{FF2B5EF4-FFF2-40B4-BE49-F238E27FC236}">
                  <a16:creationId xmlns:a16="http://schemas.microsoft.com/office/drawing/2014/main" id="{C8D5CF2F-D4DB-4D36-991E-B8995264A063}"/>
                </a:ext>
              </a:extLst>
            </p:cNvPr>
            <p:cNvSpPr/>
            <p:nvPr/>
          </p:nvSpPr>
          <p:spPr bwMode="auto">
            <a:xfrm>
              <a:off x="3517900" y="2541588"/>
              <a:ext cx="241300" cy="236538"/>
            </a:xfrm>
            <a:custGeom>
              <a:avLst/>
              <a:gdLst>
                <a:gd name="T0" fmla="*/ 63 w 64"/>
                <a:gd name="T1" fmla="*/ 33 h 63"/>
                <a:gd name="T2" fmla="*/ 30 w 64"/>
                <a:gd name="T3" fmla="*/ 63 h 63"/>
                <a:gd name="T4" fmla="*/ 1 w 64"/>
                <a:gd name="T5" fmla="*/ 31 h 63"/>
                <a:gd name="T6" fmla="*/ 34 w 64"/>
                <a:gd name="T7" fmla="*/ 1 h 63"/>
                <a:gd name="T8" fmla="*/ 63 w 64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63" y="33"/>
                  </a:moveTo>
                  <a:cubicBezTo>
                    <a:pt x="63" y="50"/>
                    <a:pt x="48" y="63"/>
                    <a:pt x="30" y="63"/>
                  </a:cubicBezTo>
                  <a:cubicBezTo>
                    <a:pt x="14" y="62"/>
                    <a:pt x="0" y="48"/>
                    <a:pt x="1" y="31"/>
                  </a:cubicBezTo>
                  <a:cubicBezTo>
                    <a:pt x="1" y="14"/>
                    <a:pt x="17" y="0"/>
                    <a:pt x="34" y="1"/>
                  </a:cubicBezTo>
                  <a:cubicBezTo>
                    <a:pt x="50" y="2"/>
                    <a:pt x="64" y="17"/>
                    <a:pt x="6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37937ACD-B2A2-4F2B-B374-B87805DB49EA}"/>
                </a:ext>
              </a:extLst>
            </p:cNvPr>
            <p:cNvSpPr/>
            <p:nvPr/>
          </p:nvSpPr>
          <p:spPr bwMode="auto">
            <a:xfrm>
              <a:off x="3152775" y="2846388"/>
              <a:ext cx="206375" cy="206375"/>
            </a:xfrm>
            <a:custGeom>
              <a:avLst/>
              <a:gdLst>
                <a:gd name="T0" fmla="*/ 27 w 55"/>
                <a:gd name="T1" fmla="*/ 1 h 55"/>
                <a:gd name="T2" fmla="*/ 55 w 55"/>
                <a:gd name="T3" fmla="*/ 28 h 55"/>
                <a:gd name="T4" fmla="*/ 29 w 55"/>
                <a:gd name="T5" fmla="*/ 55 h 55"/>
                <a:gd name="T6" fmla="*/ 1 w 55"/>
                <a:gd name="T7" fmla="*/ 29 h 55"/>
                <a:gd name="T8" fmla="*/ 27 w 55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7" y="1"/>
                  </a:moveTo>
                  <a:cubicBezTo>
                    <a:pt x="41" y="0"/>
                    <a:pt x="55" y="13"/>
                    <a:pt x="55" y="28"/>
                  </a:cubicBezTo>
                  <a:cubicBezTo>
                    <a:pt x="55" y="42"/>
                    <a:pt x="43" y="54"/>
                    <a:pt x="29" y="55"/>
                  </a:cubicBezTo>
                  <a:cubicBezTo>
                    <a:pt x="13" y="55"/>
                    <a:pt x="1" y="45"/>
                    <a:pt x="1" y="29"/>
                  </a:cubicBezTo>
                  <a:cubicBezTo>
                    <a:pt x="0" y="14"/>
                    <a:pt x="12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12">
              <a:extLst>
                <a:ext uri="{FF2B5EF4-FFF2-40B4-BE49-F238E27FC236}">
                  <a16:creationId xmlns:a16="http://schemas.microsoft.com/office/drawing/2014/main" id="{0FBDB190-C33E-46C4-AB97-084985263729}"/>
                </a:ext>
              </a:extLst>
            </p:cNvPr>
            <p:cNvSpPr/>
            <p:nvPr/>
          </p:nvSpPr>
          <p:spPr bwMode="auto">
            <a:xfrm>
              <a:off x="3186113" y="2476500"/>
              <a:ext cx="142875" cy="147638"/>
            </a:xfrm>
            <a:custGeom>
              <a:avLst/>
              <a:gdLst>
                <a:gd name="T0" fmla="*/ 38 w 38"/>
                <a:gd name="T1" fmla="*/ 24 h 39"/>
                <a:gd name="T2" fmla="*/ 19 w 38"/>
                <a:gd name="T3" fmla="*/ 37 h 39"/>
                <a:gd name="T4" fmla="*/ 0 w 38"/>
                <a:gd name="T5" fmla="*/ 18 h 39"/>
                <a:gd name="T6" fmla="*/ 18 w 38"/>
                <a:gd name="T7" fmla="*/ 0 h 39"/>
                <a:gd name="T8" fmla="*/ 38 w 38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24"/>
                  </a:moveTo>
                  <a:cubicBezTo>
                    <a:pt x="33" y="27"/>
                    <a:pt x="27" y="35"/>
                    <a:pt x="19" y="37"/>
                  </a:cubicBezTo>
                  <a:cubicBezTo>
                    <a:pt x="7" y="39"/>
                    <a:pt x="0" y="30"/>
                    <a:pt x="0" y="18"/>
                  </a:cubicBezTo>
                  <a:cubicBezTo>
                    <a:pt x="0" y="8"/>
                    <a:pt x="7" y="0"/>
                    <a:pt x="18" y="0"/>
                  </a:cubicBezTo>
                  <a:cubicBezTo>
                    <a:pt x="29" y="0"/>
                    <a:pt x="36" y="7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13">
              <a:extLst>
                <a:ext uri="{FF2B5EF4-FFF2-40B4-BE49-F238E27FC236}">
                  <a16:creationId xmlns:a16="http://schemas.microsoft.com/office/drawing/2014/main" id="{172ACCD7-9E8C-4E64-9B13-73CCC9275814}"/>
                </a:ext>
              </a:extLst>
            </p:cNvPr>
            <p:cNvSpPr/>
            <p:nvPr/>
          </p:nvSpPr>
          <p:spPr bwMode="auto">
            <a:xfrm>
              <a:off x="2854325" y="2914650"/>
              <a:ext cx="147637" cy="138113"/>
            </a:xfrm>
            <a:custGeom>
              <a:avLst/>
              <a:gdLst>
                <a:gd name="T0" fmla="*/ 24 w 39"/>
                <a:gd name="T1" fmla="*/ 37 h 37"/>
                <a:gd name="T2" fmla="*/ 1 w 39"/>
                <a:gd name="T3" fmla="*/ 19 h 37"/>
                <a:gd name="T4" fmla="*/ 19 w 39"/>
                <a:gd name="T5" fmla="*/ 0 h 37"/>
                <a:gd name="T6" fmla="*/ 37 w 39"/>
                <a:gd name="T7" fmla="*/ 19 h 37"/>
                <a:gd name="T8" fmla="*/ 24 w 3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4" y="37"/>
                  </a:moveTo>
                  <a:cubicBezTo>
                    <a:pt x="8" y="36"/>
                    <a:pt x="1" y="31"/>
                    <a:pt x="1" y="19"/>
                  </a:cubicBezTo>
                  <a:cubicBezTo>
                    <a:pt x="0" y="7"/>
                    <a:pt x="8" y="0"/>
                    <a:pt x="19" y="0"/>
                  </a:cubicBezTo>
                  <a:cubicBezTo>
                    <a:pt x="31" y="0"/>
                    <a:pt x="39" y="8"/>
                    <a:pt x="37" y="19"/>
                  </a:cubicBezTo>
                  <a:cubicBezTo>
                    <a:pt x="36" y="26"/>
                    <a:pt x="28" y="33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14">
              <a:extLst>
                <a:ext uri="{FF2B5EF4-FFF2-40B4-BE49-F238E27FC236}">
                  <a16:creationId xmlns:a16="http://schemas.microsoft.com/office/drawing/2014/main" id="{929F9F11-37D9-44E8-9855-24614B2A3762}"/>
                </a:ext>
              </a:extLst>
            </p:cNvPr>
            <p:cNvSpPr/>
            <p:nvPr/>
          </p:nvSpPr>
          <p:spPr bwMode="auto">
            <a:xfrm>
              <a:off x="2247900" y="2849563"/>
              <a:ext cx="225425" cy="268288"/>
            </a:xfrm>
            <a:custGeom>
              <a:avLst/>
              <a:gdLst>
                <a:gd name="T0" fmla="*/ 22 w 60"/>
                <a:gd name="T1" fmla="*/ 0 h 71"/>
                <a:gd name="T2" fmla="*/ 59 w 60"/>
                <a:gd name="T3" fmla="*/ 52 h 71"/>
                <a:gd name="T4" fmla="*/ 52 w 60"/>
                <a:gd name="T5" fmla="*/ 71 h 71"/>
                <a:gd name="T6" fmla="*/ 0 w 60"/>
                <a:gd name="T7" fmla="*/ 4 h 71"/>
                <a:gd name="T8" fmla="*/ 1 w 60"/>
                <a:gd name="T9" fmla="*/ 0 h 71"/>
                <a:gd name="T10" fmla="*/ 23 w 60"/>
                <a:gd name="T11" fmla="*/ 0 h 71"/>
                <a:gd name="T12" fmla="*/ 22 w 60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1">
                  <a:moveTo>
                    <a:pt x="22" y="0"/>
                  </a:moveTo>
                  <a:cubicBezTo>
                    <a:pt x="45" y="10"/>
                    <a:pt x="60" y="26"/>
                    <a:pt x="59" y="52"/>
                  </a:cubicBezTo>
                  <a:cubicBezTo>
                    <a:pt x="59" y="58"/>
                    <a:pt x="56" y="64"/>
                    <a:pt x="52" y="71"/>
                  </a:cubicBezTo>
                  <a:cubicBezTo>
                    <a:pt x="51" y="35"/>
                    <a:pt x="38" y="10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8" y="0"/>
                    <a:pt x="16" y="0"/>
                    <a:pt x="23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15">
              <a:extLst>
                <a:ext uri="{FF2B5EF4-FFF2-40B4-BE49-F238E27FC236}">
                  <a16:creationId xmlns:a16="http://schemas.microsoft.com/office/drawing/2014/main" id="{3A1A1CC1-75F5-4EE5-81C2-1EB27DF40218}"/>
                </a:ext>
              </a:extLst>
            </p:cNvPr>
            <p:cNvSpPr/>
            <p:nvPr/>
          </p:nvSpPr>
          <p:spPr bwMode="auto">
            <a:xfrm>
              <a:off x="2319338" y="2808288"/>
              <a:ext cx="225425" cy="287338"/>
            </a:xfrm>
            <a:custGeom>
              <a:avLst/>
              <a:gdLst>
                <a:gd name="T0" fmla="*/ 4 w 60"/>
                <a:gd name="T1" fmla="*/ 11 h 76"/>
                <a:gd name="T2" fmla="*/ 0 w 60"/>
                <a:gd name="T3" fmla="*/ 5 h 76"/>
                <a:gd name="T4" fmla="*/ 47 w 60"/>
                <a:gd name="T5" fmla="*/ 24 h 76"/>
                <a:gd name="T6" fmla="*/ 47 w 60"/>
                <a:gd name="T7" fmla="*/ 76 h 76"/>
                <a:gd name="T8" fmla="*/ 3 w 60"/>
                <a:gd name="T9" fmla="*/ 11 h 76"/>
                <a:gd name="T10" fmla="*/ 4 w 60"/>
                <a:gd name="T11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6">
                  <a:moveTo>
                    <a:pt x="4" y="11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18" y="0"/>
                    <a:pt x="36" y="7"/>
                    <a:pt x="47" y="24"/>
                  </a:cubicBezTo>
                  <a:cubicBezTo>
                    <a:pt x="59" y="41"/>
                    <a:pt x="60" y="59"/>
                    <a:pt x="47" y="76"/>
                  </a:cubicBezTo>
                  <a:cubicBezTo>
                    <a:pt x="45" y="45"/>
                    <a:pt x="43" y="14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14C35675-8F59-468F-90F8-EC9A67C43F60}"/>
                </a:ext>
              </a:extLst>
            </p:cNvPr>
            <p:cNvSpPr/>
            <p:nvPr/>
          </p:nvSpPr>
          <p:spPr bwMode="auto">
            <a:xfrm>
              <a:off x="2179638" y="2873375"/>
              <a:ext cx="244475" cy="288925"/>
            </a:xfrm>
            <a:custGeom>
              <a:avLst/>
              <a:gdLst>
                <a:gd name="T0" fmla="*/ 0 w 65"/>
                <a:gd name="T1" fmla="*/ 8 h 77"/>
                <a:gd name="T2" fmla="*/ 54 w 65"/>
                <a:gd name="T3" fmla="*/ 26 h 77"/>
                <a:gd name="T4" fmla="*/ 53 w 65"/>
                <a:gd name="T5" fmla="*/ 77 h 77"/>
                <a:gd name="T6" fmla="*/ 0 w 65"/>
                <a:gd name="T7" fmla="*/ 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8"/>
                  </a:moveTo>
                  <a:cubicBezTo>
                    <a:pt x="22" y="0"/>
                    <a:pt x="42" y="8"/>
                    <a:pt x="54" y="26"/>
                  </a:cubicBezTo>
                  <a:cubicBezTo>
                    <a:pt x="65" y="41"/>
                    <a:pt x="65" y="61"/>
                    <a:pt x="53" y="77"/>
                  </a:cubicBezTo>
                  <a:cubicBezTo>
                    <a:pt x="55" y="39"/>
                    <a:pt x="41" y="1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78936F67-FA65-48A3-88D3-41FD9455412A}"/>
                </a:ext>
              </a:extLst>
            </p:cNvPr>
            <p:cNvSpPr/>
            <p:nvPr/>
          </p:nvSpPr>
          <p:spPr bwMode="auto">
            <a:xfrm>
              <a:off x="3540125" y="2306638"/>
              <a:ext cx="98425" cy="125413"/>
            </a:xfrm>
            <a:custGeom>
              <a:avLst/>
              <a:gdLst>
                <a:gd name="T0" fmla="*/ 13 w 26"/>
                <a:gd name="T1" fmla="*/ 33 h 33"/>
                <a:gd name="T2" fmla="*/ 1 w 26"/>
                <a:gd name="T3" fmla="*/ 14 h 33"/>
                <a:gd name="T4" fmla="*/ 12 w 26"/>
                <a:gd name="T5" fmla="*/ 0 h 33"/>
                <a:gd name="T6" fmla="*/ 25 w 26"/>
                <a:gd name="T7" fmla="*/ 14 h 33"/>
                <a:gd name="T8" fmla="*/ 13 w 2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cubicBezTo>
                    <a:pt x="7" y="24"/>
                    <a:pt x="0" y="19"/>
                    <a:pt x="1" y="14"/>
                  </a:cubicBezTo>
                  <a:cubicBezTo>
                    <a:pt x="1" y="9"/>
                    <a:pt x="8" y="5"/>
                    <a:pt x="12" y="0"/>
                  </a:cubicBezTo>
                  <a:cubicBezTo>
                    <a:pt x="17" y="5"/>
                    <a:pt x="24" y="9"/>
                    <a:pt x="25" y="14"/>
                  </a:cubicBezTo>
                  <a:cubicBezTo>
                    <a:pt x="26" y="18"/>
                    <a:pt x="19" y="24"/>
                    <a:pt x="1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3FF21F5B-9CD6-4960-8992-C2BE549FE53B}"/>
                </a:ext>
              </a:extLst>
            </p:cNvPr>
            <p:cNvSpPr/>
            <p:nvPr/>
          </p:nvSpPr>
          <p:spPr bwMode="auto">
            <a:xfrm>
              <a:off x="2270125" y="3022600"/>
              <a:ext cx="82550" cy="65088"/>
            </a:xfrm>
            <a:custGeom>
              <a:avLst/>
              <a:gdLst>
                <a:gd name="T0" fmla="*/ 22 w 22"/>
                <a:gd name="T1" fmla="*/ 9 h 17"/>
                <a:gd name="T2" fmla="*/ 8 w 22"/>
                <a:gd name="T3" fmla="*/ 16 h 17"/>
                <a:gd name="T4" fmla="*/ 0 w 22"/>
                <a:gd name="T5" fmla="*/ 8 h 17"/>
                <a:gd name="T6" fmla="*/ 9 w 22"/>
                <a:gd name="T7" fmla="*/ 0 h 17"/>
                <a:gd name="T8" fmla="*/ 22 w 2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9"/>
                  </a:moveTo>
                  <a:cubicBezTo>
                    <a:pt x="16" y="13"/>
                    <a:pt x="12" y="17"/>
                    <a:pt x="8" y="16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3" y="5"/>
                    <a:pt x="6" y="0"/>
                    <a:pt x="9" y="0"/>
                  </a:cubicBezTo>
                  <a:cubicBezTo>
                    <a:pt x="13" y="0"/>
                    <a:pt x="16" y="4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3715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lustración 3D de una célula humana o animal en la sección transversal  Fotografía de stock - Alamy">
            <a:extLst>
              <a:ext uri="{FF2B5EF4-FFF2-40B4-BE49-F238E27FC236}">
                <a16:creationId xmlns:a16="http://schemas.microsoft.com/office/drawing/2014/main" id="{7C8A0C13-562D-4A72-AE94-DA5C71D4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031" y="1094874"/>
            <a:ext cx="4085283" cy="520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Rectángulo 59"/>
          <p:cNvSpPr/>
          <p:nvPr/>
        </p:nvSpPr>
        <p:spPr>
          <a:xfrm>
            <a:off x="891184" y="224929"/>
            <a:ext cx="3616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44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Nazanin" panose="00000400000000000000" pitchFamily="2" charset="-78"/>
              </a:rPr>
              <a:t>اینفوگرافیک خلاقانه</a:t>
            </a:r>
            <a:endParaRPr lang="es-ES" sz="44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Redondear rectángulo de esquina del mismo lado 4"/>
          <p:cNvSpPr/>
          <p:nvPr/>
        </p:nvSpPr>
        <p:spPr>
          <a:xfrm>
            <a:off x="3540085" y="6296297"/>
            <a:ext cx="4901176" cy="561703"/>
          </a:xfrm>
          <a:prstGeom prst="round2Same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4000" dirty="0">
                <a:cs typeface="B Nazanin" panose="00000400000000000000" pitchFamily="2" charset="-78"/>
              </a:rPr>
              <a:t>کمک های اولیه</a:t>
            </a:r>
            <a:endParaRPr lang="es-PE" sz="4000" dirty="0">
              <a:cs typeface="B Nazanin" panose="00000400000000000000" pitchFamily="2" charset="-78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939387" y="4535276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I</a:t>
            </a:r>
          </a:p>
        </p:txBody>
      </p:sp>
      <p:sp>
        <p:nvSpPr>
          <p:cNvPr id="62" name="CuadroTexto 61"/>
          <p:cNvSpPr txBox="1"/>
          <p:nvPr/>
        </p:nvSpPr>
        <p:spPr>
          <a:xfrm>
            <a:off x="939387" y="4996941"/>
            <a:ext cx="1876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9480351" y="4537788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II</a:t>
            </a:r>
          </a:p>
        </p:txBody>
      </p:sp>
      <p:sp>
        <p:nvSpPr>
          <p:cNvPr id="64" name="CuadroTexto 63"/>
          <p:cNvSpPr txBox="1"/>
          <p:nvPr/>
        </p:nvSpPr>
        <p:spPr>
          <a:xfrm>
            <a:off x="9480351" y="4999453"/>
            <a:ext cx="1876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9480351" y="2508097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II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9480351" y="2969762"/>
            <a:ext cx="1876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080469" y="2277264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روانشناسی 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1080469" y="2738929"/>
            <a:ext cx="1876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80265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55404" y="274811"/>
            <a:ext cx="11572875" cy="725488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sz="4800" dirty="0">
                <a:solidFill>
                  <a:srgbClr val="00B0F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4077C0D-87F8-468F-B4D9-D9AD89DF8FD3}"/>
              </a:ext>
            </a:extLst>
          </p:cNvPr>
          <p:cNvGrpSpPr/>
          <p:nvPr/>
        </p:nvGrpSpPr>
        <p:grpSpPr>
          <a:xfrm rot="20530444">
            <a:off x="3886507" y="1516013"/>
            <a:ext cx="4319255" cy="4330245"/>
            <a:chOff x="2154980" y="1739196"/>
            <a:chExt cx="4343991" cy="4355043"/>
          </a:xfrm>
          <a:solidFill>
            <a:srgbClr val="F4B6BB"/>
          </a:solidFill>
        </p:grpSpPr>
        <p:sp>
          <p:nvSpPr>
            <p:cNvPr id="4" name="Left Arrow 2">
              <a:extLst>
                <a:ext uri="{FF2B5EF4-FFF2-40B4-BE49-F238E27FC236}">
                  <a16:creationId xmlns:a16="http://schemas.microsoft.com/office/drawing/2014/main" id="{1582495F-E428-47EA-813F-6A2CF79FC3DF}"/>
                </a:ext>
              </a:extLst>
            </p:cNvPr>
            <p:cNvSpPr/>
            <p:nvPr/>
          </p:nvSpPr>
          <p:spPr>
            <a:xfrm rot="13500000">
              <a:off x="4179319" y="2144315"/>
              <a:ext cx="2550582" cy="1740344"/>
            </a:xfrm>
            <a:custGeom>
              <a:avLst/>
              <a:gdLst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13" fmla="*/ 639997 w 1938047"/>
                <a:gd name="connsiteY13" fmla="*/ 1094586 h 1094586"/>
                <a:gd name="connsiteX14" fmla="*/ 639997 w 1938047"/>
                <a:gd name="connsiteY14" fmla="*/ 1094586 h 1094586"/>
                <a:gd name="connsiteX15" fmla="*/ 639997 w 1564191"/>
                <a:gd name="connsiteY15" fmla="*/ 1189836 h 1189836"/>
                <a:gd name="connsiteX16" fmla="*/ 639997 w 1564191"/>
                <a:gd name="connsiteY16" fmla="*/ 1189836 h 1189836"/>
                <a:gd name="connsiteX17" fmla="*/ 639997 w 1564191"/>
                <a:gd name="connsiteY17" fmla="*/ 1189836 h 1189836"/>
                <a:gd name="connsiteX18" fmla="*/ 639997 w 1564191"/>
                <a:gd name="connsiteY18" fmla="*/ 1189836 h 1189836"/>
                <a:gd name="connsiteX19" fmla="*/ 639997 w 1564191"/>
                <a:gd name="connsiteY19" fmla="*/ 1189836 h 1189836"/>
                <a:gd name="connsiteX20" fmla="*/ 639997 w 1564191"/>
                <a:gd name="connsiteY20" fmla="*/ 1189836 h 118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Left Arrow 2">
              <a:extLst>
                <a:ext uri="{FF2B5EF4-FFF2-40B4-BE49-F238E27FC236}">
                  <a16:creationId xmlns:a16="http://schemas.microsoft.com/office/drawing/2014/main" id="{69EC1EAF-1944-4479-A9DD-3BF8717B0A13}"/>
                </a:ext>
              </a:extLst>
            </p:cNvPr>
            <p:cNvSpPr/>
            <p:nvPr/>
          </p:nvSpPr>
          <p:spPr>
            <a:xfrm rot="18900000">
              <a:off x="3948389" y="4128212"/>
              <a:ext cx="2550582" cy="1740344"/>
            </a:xfrm>
            <a:custGeom>
              <a:avLst/>
              <a:gdLst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13" fmla="*/ 639997 w 1938047"/>
                <a:gd name="connsiteY13" fmla="*/ 1094586 h 1094586"/>
                <a:gd name="connsiteX14" fmla="*/ 639997 w 1938047"/>
                <a:gd name="connsiteY14" fmla="*/ 1094586 h 1094586"/>
                <a:gd name="connsiteX15" fmla="*/ 639997 w 1564191"/>
                <a:gd name="connsiteY15" fmla="*/ 1189836 h 1189836"/>
                <a:gd name="connsiteX16" fmla="*/ 639997 w 1564191"/>
                <a:gd name="connsiteY16" fmla="*/ 1189836 h 1189836"/>
                <a:gd name="connsiteX17" fmla="*/ 639997 w 1564191"/>
                <a:gd name="connsiteY17" fmla="*/ 1189836 h 1189836"/>
                <a:gd name="connsiteX18" fmla="*/ 639997 w 1564191"/>
                <a:gd name="connsiteY18" fmla="*/ 1189836 h 1189836"/>
                <a:gd name="connsiteX19" fmla="*/ 639997 w 1564191"/>
                <a:gd name="connsiteY19" fmla="*/ 1189836 h 1189836"/>
                <a:gd name="connsiteX20" fmla="*/ 639997 w 1564191"/>
                <a:gd name="connsiteY20" fmla="*/ 1189836 h 118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Left Arrow 2">
              <a:extLst>
                <a:ext uri="{FF2B5EF4-FFF2-40B4-BE49-F238E27FC236}">
                  <a16:creationId xmlns:a16="http://schemas.microsoft.com/office/drawing/2014/main" id="{B1459CE6-ACE3-4C8E-8C52-E7380578E838}"/>
                </a:ext>
              </a:extLst>
            </p:cNvPr>
            <p:cNvSpPr/>
            <p:nvPr/>
          </p:nvSpPr>
          <p:spPr>
            <a:xfrm rot="2700000">
              <a:off x="1933461" y="3948776"/>
              <a:ext cx="2550582" cy="1740344"/>
            </a:xfrm>
            <a:custGeom>
              <a:avLst/>
              <a:gdLst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13" fmla="*/ 639997 w 1938047"/>
                <a:gd name="connsiteY13" fmla="*/ 1094586 h 1094586"/>
                <a:gd name="connsiteX14" fmla="*/ 639997 w 1938047"/>
                <a:gd name="connsiteY14" fmla="*/ 1094586 h 1094586"/>
                <a:gd name="connsiteX15" fmla="*/ 639997 w 1564191"/>
                <a:gd name="connsiteY15" fmla="*/ 1189836 h 1189836"/>
                <a:gd name="connsiteX16" fmla="*/ 639997 w 1564191"/>
                <a:gd name="connsiteY16" fmla="*/ 1189836 h 1189836"/>
                <a:gd name="connsiteX17" fmla="*/ 639997 w 1564191"/>
                <a:gd name="connsiteY17" fmla="*/ 1189836 h 1189836"/>
                <a:gd name="connsiteX18" fmla="*/ 639997 w 1564191"/>
                <a:gd name="connsiteY18" fmla="*/ 1189836 h 1189836"/>
                <a:gd name="connsiteX19" fmla="*/ 639997 w 1564191"/>
                <a:gd name="connsiteY19" fmla="*/ 1189836 h 1189836"/>
                <a:gd name="connsiteX20" fmla="*/ 639997 w 1564191"/>
                <a:gd name="connsiteY20" fmla="*/ 1189836 h 118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Left Arrow 2">
              <a:extLst>
                <a:ext uri="{FF2B5EF4-FFF2-40B4-BE49-F238E27FC236}">
                  <a16:creationId xmlns:a16="http://schemas.microsoft.com/office/drawing/2014/main" id="{F285898E-0C7F-4C7A-9F67-8D6110CAB8B3}"/>
                </a:ext>
              </a:extLst>
            </p:cNvPr>
            <p:cNvSpPr/>
            <p:nvPr/>
          </p:nvSpPr>
          <p:spPr>
            <a:xfrm rot="8100000">
              <a:off x="2154980" y="1987482"/>
              <a:ext cx="2550582" cy="1740344"/>
            </a:xfrm>
            <a:custGeom>
              <a:avLst/>
              <a:gdLst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13" fmla="*/ 639997 w 1938047"/>
                <a:gd name="connsiteY13" fmla="*/ 1094586 h 1094586"/>
                <a:gd name="connsiteX14" fmla="*/ 639997 w 1938047"/>
                <a:gd name="connsiteY14" fmla="*/ 1094586 h 1094586"/>
                <a:gd name="connsiteX15" fmla="*/ 639997 w 1564191"/>
                <a:gd name="connsiteY15" fmla="*/ 1189836 h 1189836"/>
                <a:gd name="connsiteX16" fmla="*/ 639997 w 1564191"/>
                <a:gd name="connsiteY16" fmla="*/ 1189836 h 1189836"/>
                <a:gd name="connsiteX17" fmla="*/ 639997 w 1564191"/>
                <a:gd name="connsiteY17" fmla="*/ 1189836 h 1189836"/>
                <a:gd name="connsiteX18" fmla="*/ 639997 w 1564191"/>
                <a:gd name="connsiteY18" fmla="*/ 1189836 h 1189836"/>
                <a:gd name="connsiteX19" fmla="*/ 639997 w 1564191"/>
                <a:gd name="connsiteY19" fmla="*/ 1189836 h 1189836"/>
                <a:gd name="connsiteX20" fmla="*/ 639997 w 1564191"/>
                <a:gd name="connsiteY20" fmla="*/ 1189836 h 118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E98FEDD-9549-4D2E-8A79-537F6EBF3CA4}"/>
              </a:ext>
            </a:extLst>
          </p:cNvPr>
          <p:cNvSpPr txBox="1"/>
          <p:nvPr/>
        </p:nvSpPr>
        <p:spPr>
          <a:xfrm>
            <a:off x="8130275" y="1753563"/>
            <a:ext cx="3192722" cy="276999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DCD947-EDF7-49CF-913B-269B960C26D8}"/>
              </a:ext>
            </a:extLst>
          </p:cNvPr>
          <p:cNvSpPr txBox="1"/>
          <p:nvPr/>
        </p:nvSpPr>
        <p:spPr>
          <a:xfrm>
            <a:off x="8130274" y="2030562"/>
            <a:ext cx="3192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4D38EB-25BC-4087-BB1A-27C016621D6D}"/>
              </a:ext>
            </a:extLst>
          </p:cNvPr>
          <p:cNvSpPr txBox="1"/>
          <p:nvPr/>
        </p:nvSpPr>
        <p:spPr>
          <a:xfrm>
            <a:off x="8130275" y="4724965"/>
            <a:ext cx="3192722" cy="27699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F31D6E-AA19-4D72-85D0-9326C274D1D3}"/>
              </a:ext>
            </a:extLst>
          </p:cNvPr>
          <p:cNvSpPr txBox="1"/>
          <p:nvPr/>
        </p:nvSpPr>
        <p:spPr>
          <a:xfrm>
            <a:off x="8130274" y="5001964"/>
            <a:ext cx="3192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29AEA8-D6C6-4FE4-8C3B-15F038B7EB87}"/>
              </a:ext>
            </a:extLst>
          </p:cNvPr>
          <p:cNvSpPr txBox="1"/>
          <p:nvPr/>
        </p:nvSpPr>
        <p:spPr>
          <a:xfrm>
            <a:off x="911294" y="1753563"/>
            <a:ext cx="3151046" cy="27699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6EBE12-9556-4604-8C6F-A0AC1D8D60CF}"/>
              </a:ext>
            </a:extLst>
          </p:cNvPr>
          <p:cNvSpPr txBox="1"/>
          <p:nvPr/>
        </p:nvSpPr>
        <p:spPr>
          <a:xfrm>
            <a:off x="911293" y="2030562"/>
            <a:ext cx="3151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6E1050-FFA7-4AB3-9DDB-3EEC3A2144DE}"/>
              </a:ext>
            </a:extLst>
          </p:cNvPr>
          <p:cNvSpPr txBox="1"/>
          <p:nvPr/>
        </p:nvSpPr>
        <p:spPr>
          <a:xfrm>
            <a:off x="898189" y="4724965"/>
            <a:ext cx="3151046" cy="276999"/>
          </a:xfrm>
          <a:prstGeom prst="rect">
            <a:avLst/>
          </a:prstGeom>
          <a:solidFill>
            <a:srgbClr val="F0BAC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2677D5-6DFF-4448-8034-F7350C7641D1}"/>
              </a:ext>
            </a:extLst>
          </p:cNvPr>
          <p:cNvSpPr txBox="1"/>
          <p:nvPr/>
        </p:nvSpPr>
        <p:spPr>
          <a:xfrm>
            <a:off x="939867" y="5001964"/>
            <a:ext cx="3151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upo 39"/>
          <p:cNvGrpSpPr/>
          <p:nvPr/>
        </p:nvGrpSpPr>
        <p:grpSpPr>
          <a:xfrm>
            <a:off x="5197298" y="2862348"/>
            <a:ext cx="1791635" cy="1787486"/>
            <a:chOff x="13762038" y="3530600"/>
            <a:chExt cx="2055812" cy="2051051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13762038" y="4510088"/>
              <a:ext cx="873125" cy="1071563"/>
            </a:xfrm>
            <a:custGeom>
              <a:avLst/>
              <a:gdLst>
                <a:gd name="T0" fmla="*/ 62 w 371"/>
                <a:gd name="T1" fmla="*/ 18 h 455"/>
                <a:gd name="T2" fmla="*/ 155 w 371"/>
                <a:gd name="T3" fmla="*/ 103 h 455"/>
                <a:gd name="T4" fmla="*/ 214 w 371"/>
                <a:gd name="T5" fmla="*/ 103 h 455"/>
                <a:gd name="T6" fmla="*/ 308 w 371"/>
                <a:gd name="T7" fmla="*/ 18 h 455"/>
                <a:gd name="T8" fmla="*/ 368 w 371"/>
                <a:gd name="T9" fmla="*/ 185 h 455"/>
                <a:gd name="T10" fmla="*/ 347 w 371"/>
                <a:gd name="T11" fmla="*/ 293 h 455"/>
                <a:gd name="T12" fmla="*/ 340 w 371"/>
                <a:gd name="T13" fmla="*/ 429 h 455"/>
                <a:gd name="T14" fmla="*/ 220 w 371"/>
                <a:gd name="T15" fmla="*/ 454 h 455"/>
                <a:gd name="T16" fmla="*/ 199 w 371"/>
                <a:gd name="T17" fmla="*/ 323 h 455"/>
                <a:gd name="T18" fmla="*/ 180 w 371"/>
                <a:gd name="T19" fmla="*/ 285 h 455"/>
                <a:gd name="T20" fmla="*/ 171 w 371"/>
                <a:gd name="T21" fmla="*/ 431 h 455"/>
                <a:gd name="T22" fmla="*/ 57 w 371"/>
                <a:gd name="T23" fmla="*/ 454 h 455"/>
                <a:gd name="T24" fmla="*/ 31 w 371"/>
                <a:gd name="T25" fmla="*/ 324 h 455"/>
                <a:gd name="T26" fmla="*/ 3 w 371"/>
                <a:gd name="T27" fmla="*/ 230 h 455"/>
                <a:gd name="T28" fmla="*/ 47 w 371"/>
                <a:gd name="T29" fmla="*/ 104 h 455"/>
                <a:gd name="T30" fmla="*/ 143 w 371"/>
                <a:gd name="T31" fmla="*/ 420 h 455"/>
                <a:gd name="T32" fmla="*/ 154 w 371"/>
                <a:gd name="T33" fmla="*/ 279 h 455"/>
                <a:gd name="T34" fmla="*/ 172 w 371"/>
                <a:gd name="T35" fmla="*/ 166 h 455"/>
                <a:gd name="T36" fmla="*/ 64 w 371"/>
                <a:gd name="T37" fmla="*/ 131 h 455"/>
                <a:gd name="T38" fmla="*/ 29 w 371"/>
                <a:gd name="T39" fmla="*/ 228 h 455"/>
                <a:gd name="T40" fmla="*/ 58 w 371"/>
                <a:gd name="T41" fmla="*/ 320 h 455"/>
                <a:gd name="T42" fmla="*/ 142 w 371"/>
                <a:gd name="T43" fmla="*/ 426 h 455"/>
                <a:gd name="T44" fmla="*/ 312 w 371"/>
                <a:gd name="T45" fmla="*/ 421 h 455"/>
                <a:gd name="T46" fmla="*/ 331 w 371"/>
                <a:gd name="T47" fmla="*/ 266 h 455"/>
                <a:gd name="T48" fmla="*/ 340 w 371"/>
                <a:gd name="T49" fmla="*/ 163 h 455"/>
                <a:gd name="T50" fmla="*/ 230 w 371"/>
                <a:gd name="T51" fmla="*/ 131 h 455"/>
                <a:gd name="T52" fmla="*/ 199 w 371"/>
                <a:gd name="T53" fmla="*/ 229 h 455"/>
                <a:gd name="T54" fmla="*/ 227 w 371"/>
                <a:gd name="T55" fmla="*/ 323 h 455"/>
                <a:gd name="T56" fmla="*/ 310 w 371"/>
                <a:gd name="T57" fmla="*/ 426 h 455"/>
                <a:gd name="T58" fmla="*/ 99 w 371"/>
                <a:gd name="T59" fmla="*/ 33 h 455"/>
                <a:gd name="T60" fmla="*/ 101 w 371"/>
                <a:gd name="T61" fmla="*/ 104 h 455"/>
                <a:gd name="T62" fmla="*/ 304 w 371"/>
                <a:gd name="T63" fmla="*/ 67 h 455"/>
                <a:gd name="T64" fmla="*/ 234 w 371"/>
                <a:gd name="T65" fmla="*/ 68 h 455"/>
                <a:gd name="T66" fmla="*/ 304 w 371"/>
                <a:gd name="T67" fmla="*/ 6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1" h="455">
                  <a:moveTo>
                    <a:pt x="47" y="104"/>
                  </a:moveTo>
                  <a:cubicBezTo>
                    <a:pt x="32" y="66"/>
                    <a:pt x="37" y="37"/>
                    <a:pt x="62" y="18"/>
                  </a:cubicBezTo>
                  <a:cubicBezTo>
                    <a:pt x="85" y="1"/>
                    <a:pt x="115" y="0"/>
                    <a:pt x="138" y="17"/>
                  </a:cubicBezTo>
                  <a:cubicBezTo>
                    <a:pt x="163" y="36"/>
                    <a:pt x="169" y="63"/>
                    <a:pt x="155" y="103"/>
                  </a:cubicBezTo>
                  <a:cubicBezTo>
                    <a:pt x="165" y="109"/>
                    <a:pt x="174" y="114"/>
                    <a:pt x="185" y="120"/>
                  </a:cubicBezTo>
                  <a:cubicBezTo>
                    <a:pt x="194" y="115"/>
                    <a:pt x="204" y="109"/>
                    <a:pt x="214" y="103"/>
                  </a:cubicBezTo>
                  <a:cubicBezTo>
                    <a:pt x="201" y="61"/>
                    <a:pt x="206" y="35"/>
                    <a:pt x="234" y="16"/>
                  </a:cubicBezTo>
                  <a:cubicBezTo>
                    <a:pt x="257" y="0"/>
                    <a:pt x="286" y="1"/>
                    <a:pt x="308" y="18"/>
                  </a:cubicBezTo>
                  <a:cubicBezTo>
                    <a:pt x="333" y="38"/>
                    <a:pt x="338" y="66"/>
                    <a:pt x="323" y="104"/>
                  </a:cubicBezTo>
                  <a:cubicBezTo>
                    <a:pt x="364" y="116"/>
                    <a:pt x="371" y="148"/>
                    <a:pt x="368" y="185"/>
                  </a:cubicBezTo>
                  <a:cubicBezTo>
                    <a:pt x="367" y="197"/>
                    <a:pt x="367" y="209"/>
                    <a:pt x="368" y="221"/>
                  </a:cubicBezTo>
                  <a:cubicBezTo>
                    <a:pt x="371" y="248"/>
                    <a:pt x="365" y="272"/>
                    <a:pt x="347" y="293"/>
                  </a:cubicBezTo>
                  <a:cubicBezTo>
                    <a:pt x="342" y="299"/>
                    <a:pt x="340" y="309"/>
                    <a:pt x="340" y="317"/>
                  </a:cubicBezTo>
                  <a:cubicBezTo>
                    <a:pt x="339" y="355"/>
                    <a:pt x="339" y="392"/>
                    <a:pt x="340" y="429"/>
                  </a:cubicBezTo>
                  <a:cubicBezTo>
                    <a:pt x="340" y="447"/>
                    <a:pt x="335" y="455"/>
                    <a:pt x="316" y="454"/>
                  </a:cubicBezTo>
                  <a:cubicBezTo>
                    <a:pt x="284" y="453"/>
                    <a:pt x="252" y="453"/>
                    <a:pt x="220" y="454"/>
                  </a:cubicBezTo>
                  <a:cubicBezTo>
                    <a:pt x="204" y="454"/>
                    <a:pt x="199" y="448"/>
                    <a:pt x="199" y="433"/>
                  </a:cubicBezTo>
                  <a:cubicBezTo>
                    <a:pt x="200" y="396"/>
                    <a:pt x="200" y="359"/>
                    <a:pt x="199" y="323"/>
                  </a:cubicBezTo>
                  <a:cubicBezTo>
                    <a:pt x="199" y="310"/>
                    <a:pt x="193" y="297"/>
                    <a:pt x="190" y="285"/>
                  </a:cubicBezTo>
                  <a:cubicBezTo>
                    <a:pt x="187" y="285"/>
                    <a:pt x="184" y="285"/>
                    <a:pt x="180" y="285"/>
                  </a:cubicBezTo>
                  <a:cubicBezTo>
                    <a:pt x="177" y="297"/>
                    <a:pt x="171" y="309"/>
                    <a:pt x="171" y="321"/>
                  </a:cubicBezTo>
                  <a:cubicBezTo>
                    <a:pt x="170" y="358"/>
                    <a:pt x="170" y="394"/>
                    <a:pt x="171" y="431"/>
                  </a:cubicBezTo>
                  <a:cubicBezTo>
                    <a:pt x="171" y="448"/>
                    <a:pt x="165" y="455"/>
                    <a:pt x="147" y="454"/>
                  </a:cubicBezTo>
                  <a:cubicBezTo>
                    <a:pt x="117" y="453"/>
                    <a:pt x="87" y="454"/>
                    <a:pt x="57" y="454"/>
                  </a:cubicBezTo>
                  <a:cubicBezTo>
                    <a:pt x="32" y="454"/>
                    <a:pt x="31" y="453"/>
                    <a:pt x="31" y="428"/>
                  </a:cubicBezTo>
                  <a:cubicBezTo>
                    <a:pt x="31" y="394"/>
                    <a:pt x="32" y="359"/>
                    <a:pt x="31" y="324"/>
                  </a:cubicBezTo>
                  <a:cubicBezTo>
                    <a:pt x="30" y="313"/>
                    <a:pt x="27" y="299"/>
                    <a:pt x="20" y="290"/>
                  </a:cubicBezTo>
                  <a:cubicBezTo>
                    <a:pt x="6" y="272"/>
                    <a:pt x="1" y="253"/>
                    <a:pt x="3" y="230"/>
                  </a:cubicBezTo>
                  <a:cubicBezTo>
                    <a:pt x="4" y="212"/>
                    <a:pt x="4" y="193"/>
                    <a:pt x="3" y="174"/>
                  </a:cubicBezTo>
                  <a:cubicBezTo>
                    <a:pt x="0" y="140"/>
                    <a:pt x="12" y="114"/>
                    <a:pt x="47" y="104"/>
                  </a:cubicBezTo>
                  <a:close/>
                  <a:moveTo>
                    <a:pt x="142" y="426"/>
                  </a:moveTo>
                  <a:cubicBezTo>
                    <a:pt x="143" y="422"/>
                    <a:pt x="143" y="421"/>
                    <a:pt x="143" y="420"/>
                  </a:cubicBezTo>
                  <a:cubicBezTo>
                    <a:pt x="143" y="385"/>
                    <a:pt x="143" y="349"/>
                    <a:pt x="144" y="314"/>
                  </a:cubicBezTo>
                  <a:cubicBezTo>
                    <a:pt x="144" y="302"/>
                    <a:pt x="150" y="290"/>
                    <a:pt x="154" y="279"/>
                  </a:cubicBezTo>
                  <a:cubicBezTo>
                    <a:pt x="159" y="266"/>
                    <a:pt x="169" y="255"/>
                    <a:pt x="171" y="242"/>
                  </a:cubicBezTo>
                  <a:cubicBezTo>
                    <a:pt x="173" y="217"/>
                    <a:pt x="172" y="191"/>
                    <a:pt x="172" y="166"/>
                  </a:cubicBezTo>
                  <a:cubicBezTo>
                    <a:pt x="171" y="143"/>
                    <a:pt x="161" y="132"/>
                    <a:pt x="138" y="131"/>
                  </a:cubicBezTo>
                  <a:cubicBezTo>
                    <a:pt x="113" y="130"/>
                    <a:pt x="88" y="130"/>
                    <a:pt x="64" y="131"/>
                  </a:cubicBezTo>
                  <a:cubicBezTo>
                    <a:pt x="40" y="132"/>
                    <a:pt x="30" y="142"/>
                    <a:pt x="29" y="166"/>
                  </a:cubicBezTo>
                  <a:cubicBezTo>
                    <a:pt x="29" y="187"/>
                    <a:pt x="30" y="207"/>
                    <a:pt x="29" y="228"/>
                  </a:cubicBezTo>
                  <a:cubicBezTo>
                    <a:pt x="28" y="245"/>
                    <a:pt x="32" y="261"/>
                    <a:pt x="44" y="274"/>
                  </a:cubicBezTo>
                  <a:cubicBezTo>
                    <a:pt x="55" y="287"/>
                    <a:pt x="58" y="302"/>
                    <a:pt x="58" y="320"/>
                  </a:cubicBezTo>
                  <a:cubicBezTo>
                    <a:pt x="57" y="355"/>
                    <a:pt x="58" y="390"/>
                    <a:pt x="58" y="426"/>
                  </a:cubicBezTo>
                  <a:cubicBezTo>
                    <a:pt x="87" y="426"/>
                    <a:pt x="114" y="426"/>
                    <a:pt x="142" y="426"/>
                  </a:cubicBezTo>
                  <a:close/>
                  <a:moveTo>
                    <a:pt x="310" y="426"/>
                  </a:moveTo>
                  <a:cubicBezTo>
                    <a:pt x="311" y="423"/>
                    <a:pt x="312" y="422"/>
                    <a:pt x="312" y="421"/>
                  </a:cubicBezTo>
                  <a:cubicBezTo>
                    <a:pt x="312" y="391"/>
                    <a:pt x="313" y="361"/>
                    <a:pt x="312" y="331"/>
                  </a:cubicBezTo>
                  <a:cubicBezTo>
                    <a:pt x="310" y="306"/>
                    <a:pt x="315" y="285"/>
                    <a:pt x="331" y="266"/>
                  </a:cubicBezTo>
                  <a:cubicBezTo>
                    <a:pt x="336" y="260"/>
                    <a:pt x="339" y="251"/>
                    <a:pt x="340" y="243"/>
                  </a:cubicBezTo>
                  <a:cubicBezTo>
                    <a:pt x="341" y="216"/>
                    <a:pt x="340" y="190"/>
                    <a:pt x="340" y="163"/>
                  </a:cubicBezTo>
                  <a:cubicBezTo>
                    <a:pt x="339" y="143"/>
                    <a:pt x="329" y="132"/>
                    <a:pt x="309" y="131"/>
                  </a:cubicBezTo>
                  <a:cubicBezTo>
                    <a:pt x="283" y="130"/>
                    <a:pt x="256" y="130"/>
                    <a:pt x="230" y="131"/>
                  </a:cubicBezTo>
                  <a:cubicBezTo>
                    <a:pt x="209" y="132"/>
                    <a:pt x="200" y="142"/>
                    <a:pt x="199" y="163"/>
                  </a:cubicBezTo>
                  <a:cubicBezTo>
                    <a:pt x="198" y="185"/>
                    <a:pt x="200" y="207"/>
                    <a:pt x="199" y="229"/>
                  </a:cubicBezTo>
                  <a:cubicBezTo>
                    <a:pt x="198" y="246"/>
                    <a:pt x="201" y="261"/>
                    <a:pt x="213" y="275"/>
                  </a:cubicBezTo>
                  <a:cubicBezTo>
                    <a:pt x="225" y="288"/>
                    <a:pt x="228" y="304"/>
                    <a:pt x="227" y="323"/>
                  </a:cubicBezTo>
                  <a:cubicBezTo>
                    <a:pt x="226" y="357"/>
                    <a:pt x="227" y="391"/>
                    <a:pt x="227" y="426"/>
                  </a:cubicBezTo>
                  <a:cubicBezTo>
                    <a:pt x="256" y="426"/>
                    <a:pt x="283" y="426"/>
                    <a:pt x="310" y="426"/>
                  </a:cubicBezTo>
                  <a:close/>
                  <a:moveTo>
                    <a:pt x="136" y="67"/>
                  </a:moveTo>
                  <a:cubicBezTo>
                    <a:pt x="135" y="48"/>
                    <a:pt x="118" y="32"/>
                    <a:pt x="99" y="33"/>
                  </a:cubicBezTo>
                  <a:cubicBezTo>
                    <a:pt x="81" y="34"/>
                    <a:pt x="65" y="50"/>
                    <a:pt x="65" y="68"/>
                  </a:cubicBezTo>
                  <a:cubicBezTo>
                    <a:pt x="65" y="86"/>
                    <a:pt x="83" y="104"/>
                    <a:pt x="101" y="104"/>
                  </a:cubicBezTo>
                  <a:cubicBezTo>
                    <a:pt x="120" y="103"/>
                    <a:pt x="136" y="86"/>
                    <a:pt x="136" y="67"/>
                  </a:cubicBezTo>
                  <a:close/>
                  <a:moveTo>
                    <a:pt x="304" y="67"/>
                  </a:moveTo>
                  <a:cubicBezTo>
                    <a:pt x="304" y="47"/>
                    <a:pt x="287" y="32"/>
                    <a:pt x="268" y="33"/>
                  </a:cubicBezTo>
                  <a:cubicBezTo>
                    <a:pt x="249" y="34"/>
                    <a:pt x="234" y="50"/>
                    <a:pt x="234" y="68"/>
                  </a:cubicBezTo>
                  <a:cubicBezTo>
                    <a:pt x="234" y="87"/>
                    <a:pt x="251" y="104"/>
                    <a:pt x="270" y="104"/>
                  </a:cubicBezTo>
                  <a:cubicBezTo>
                    <a:pt x="288" y="104"/>
                    <a:pt x="305" y="86"/>
                    <a:pt x="304" y="6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4693900" y="3530600"/>
              <a:ext cx="1123950" cy="1122363"/>
            </a:xfrm>
            <a:custGeom>
              <a:avLst/>
              <a:gdLst>
                <a:gd name="T0" fmla="*/ 239 w 477"/>
                <a:gd name="T1" fmla="*/ 0 h 477"/>
                <a:gd name="T2" fmla="*/ 477 w 477"/>
                <a:gd name="T3" fmla="*/ 238 h 477"/>
                <a:gd name="T4" fmla="*/ 241 w 477"/>
                <a:gd name="T5" fmla="*/ 477 h 477"/>
                <a:gd name="T6" fmla="*/ 0 w 477"/>
                <a:gd name="T7" fmla="*/ 238 h 477"/>
                <a:gd name="T8" fmla="*/ 239 w 477"/>
                <a:gd name="T9" fmla="*/ 0 h 477"/>
                <a:gd name="T10" fmla="*/ 239 w 477"/>
                <a:gd name="T11" fmla="*/ 449 h 477"/>
                <a:gd name="T12" fmla="*/ 450 w 477"/>
                <a:gd name="T13" fmla="*/ 238 h 477"/>
                <a:gd name="T14" fmla="*/ 239 w 477"/>
                <a:gd name="T15" fmla="*/ 26 h 477"/>
                <a:gd name="T16" fmla="*/ 28 w 477"/>
                <a:gd name="T17" fmla="*/ 239 h 477"/>
                <a:gd name="T18" fmla="*/ 239 w 477"/>
                <a:gd name="T19" fmla="*/ 449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477">
                  <a:moveTo>
                    <a:pt x="239" y="0"/>
                  </a:moveTo>
                  <a:cubicBezTo>
                    <a:pt x="371" y="0"/>
                    <a:pt x="477" y="105"/>
                    <a:pt x="477" y="238"/>
                  </a:cubicBezTo>
                  <a:cubicBezTo>
                    <a:pt x="477" y="370"/>
                    <a:pt x="372" y="477"/>
                    <a:pt x="241" y="477"/>
                  </a:cubicBezTo>
                  <a:cubicBezTo>
                    <a:pt x="108" y="477"/>
                    <a:pt x="0" y="370"/>
                    <a:pt x="0" y="238"/>
                  </a:cubicBezTo>
                  <a:cubicBezTo>
                    <a:pt x="0" y="106"/>
                    <a:pt x="106" y="0"/>
                    <a:pt x="239" y="0"/>
                  </a:cubicBezTo>
                  <a:close/>
                  <a:moveTo>
                    <a:pt x="239" y="449"/>
                  </a:moveTo>
                  <a:cubicBezTo>
                    <a:pt x="355" y="449"/>
                    <a:pt x="451" y="353"/>
                    <a:pt x="450" y="238"/>
                  </a:cubicBezTo>
                  <a:cubicBezTo>
                    <a:pt x="450" y="123"/>
                    <a:pt x="355" y="27"/>
                    <a:pt x="239" y="26"/>
                  </a:cubicBezTo>
                  <a:cubicBezTo>
                    <a:pt x="123" y="26"/>
                    <a:pt x="28" y="122"/>
                    <a:pt x="28" y="239"/>
                  </a:cubicBezTo>
                  <a:cubicBezTo>
                    <a:pt x="28" y="355"/>
                    <a:pt x="123" y="449"/>
                    <a:pt x="239" y="44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13923962" y="4111625"/>
              <a:ext cx="184150" cy="350838"/>
            </a:xfrm>
            <a:custGeom>
              <a:avLst/>
              <a:gdLst>
                <a:gd name="T0" fmla="*/ 58 w 78"/>
                <a:gd name="T1" fmla="*/ 11 h 149"/>
                <a:gd name="T2" fmla="*/ 39 w 78"/>
                <a:gd name="T3" fmla="*/ 59 h 149"/>
                <a:gd name="T4" fmla="*/ 43 w 78"/>
                <a:gd name="T5" fmla="*/ 61 h 149"/>
                <a:gd name="T6" fmla="*/ 66 w 78"/>
                <a:gd name="T7" fmla="*/ 98 h 149"/>
                <a:gd name="T8" fmla="*/ 46 w 78"/>
                <a:gd name="T9" fmla="*/ 146 h 149"/>
                <a:gd name="T10" fmla="*/ 42 w 78"/>
                <a:gd name="T11" fmla="*/ 149 h 149"/>
                <a:gd name="T12" fmla="*/ 19 w 78"/>
                <a:gd name="T13" fmla="*/ 140 h 149"/>
                <a:gd name="T14" fmla="*/ 39 w 78"/>
                <a:gd name="T15" fmla="*/ 90 h 149"/>
                <a:gd name="T16" fmla="*/ 21 w 78"/>
                <a:gd name="T17" fmla="*/ 89 h 149"/>
                <a:gd name="T18" fmla="*/ 6 w 78"/>
                <a:gd name="T19" fmla="*/ 67 h 149"/>
                <a:gd name="T20" fmla="*/ 33 w 78"/>
                <a:gd name="T21" fmla="*/ 0 h 149"/>
                <a:gd name="T22" fmla="*/ 58 w 78"/>
                <a:gd name="T23" fmla="*/ 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49">
                  <a:moveTo>
                    <a:pt x="58" y="11"/>
                  </a:moveTo>
                  <a:cubicBezTo>
                    <a:pt x="51" y="28"/>
                    <a:pt x="45" y="43"/>
                    <a:pt x="39" y="59"/>
                  </a:cubicBezTo>
                  <a:cubicBezTo>
                    <a:pt x="41" y="60"/>
                    <a:pt x="42" y="61"/>
                    <a:pt x="43" y="61"/>
                  </a:cubicBezTo>
                  <a:cubicBezTo>
                    <a:pt x="77" y="63"/>
                    <a:pt x="78" y="66"/>
                    <a:pt x="66" y="98"/>
                  </a:cubicBezTo>
                  <a:cubicBezTo>
                    <a:pt x="59" y="114"/>
                    <a:pt x="53" y="130"/>
                    <a:pt x="46" y="146"/>
                  </a:cubicBezTo>
                  <a:cubicBezTo>
                    <a:pt x="46" y="147"/>
                    <a:pt x="44" y="148"/>
                    <a:pt x="42" y="149"/>
                  </a:cubicBezTo>
                  <a:cubicBezTo>
                    <a:pt x="35" y="146"/>
                    <a:pt x="27" y="143"/>
                    <a:pt x="19" y="140"/>
                  </a:cubicBezTo>
                  <a:cubicBezTo>
                    <a:pt x="26" y="123"/>
                    <a:pt x="32" y="107"/>
                    <a:pt x="39" y="90"/>
                  </a:cubicBezTo>
                  <a:cubicBezTo>
                    <a:pt x="31" y="90"/>
                    <a:pt x="26" y="90"/>
                    <a:pt x="21" y="89"/>
                  </a:cubicBezTo>
                  <a:cubicBezTo>
                    <a:pt x="7" y="88"/>
                    <a:pt x="0" y="82"/>
                    <a:pt x="6" y="67"/>
                  </a:cubicBezTo>
                  <a:cubicBezTo>
                    <a:pt x="15" y="45"/>
                    <a:pt x="23" y="24"/>
                    <a:pt x="33" y="0"/>
                  </a:cubicBezTo>
                  <a:cubicBezTo>
                    <a:pt x="41" y="4"/>
                    <a:pt x="49" y="7"/>
                    <a:pt x="58" y="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14317662" y="4114800"/>
              <a:ext cx="182562" cy="350838"/>
            </a:xfrm>
            <a:custGeom>
              <a:avLst/>
              <a:gdLst>
                <a:gd name="T0" fmla="*/ 46 w 78"/>
                <a:gd name="T1" fmla="*/ 149 h 149"/>
                <a:gd name="T2" fmla="*/ 21 w 78"/>
                <a:gd name="T3" fmla="*/ 139 h 149"/>
                <a:gd name="T4" fmla="*/ 39 w 78"/>
                <a:gd name="T5" fmla="*/ 91 h 149"/>
                <a:gd name="T6" fmla="*/ 36 w 78"/>
                <a:gd name="T7" fmla="*/ 89 h 149"/>
                <a:gd name="T8" fmla="*/ 13 w 78"/>
                <a:gd name="T9" fmla="*/ 52 h 149"/>
                <a:gd name="T10" fmla="*/ 33 w 78"/>
                <a:gd name="T11" fmla="*/ 4 h 149"/>
                <a:gd name="T12" fmla="*/ 37 w 78"/>
                <a:gd name="T13" fmla="*/ 0 h 149"/>
                <a:gd name="T14" fmla="*/ 60 w 78"/>
                <a:gd name="T15" fmla="*/ 10 h 149"/>
                <a:gd name="T16" fmla="*/ 40 w 78"/>
                <a:gd name="T17" fmla="*/ 60 h 149"/>
                <a:gd name="T18" fmla="*/ 59 w 78"/>
                <a:gd name="T19" fmla="*/ 61 h 149"/>
                <a:gd name="T20" fmla="*/ 73 w 78"/>
                <a:gd name="T21" fmla="*/ 82 h 149"/>
                <a:gd name="T22" fmla="*/ 46 w 78"/>
                <a:gd name="T23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49">
                  <a:moveTo>
                    <a:pt x="46" y="149"/>
                  </a:moveTo>
                  <a:cubicBezTo>
                    <a:pt x="38" y="146"/>
                    <a:pt x="30" y="143"/>
                    <a:pt x="21" y="139"/>
                  </a:cubicBezTo>
                  <a:cubicBezTo>
                    <a:pt x="27" y="123"/>
                    <a:pt x="33" y="107"/>
                    <a:pt x="39" y="91"/>
                  </a:cubicBezTo>
                  <a:cubicBezTo>
                    <a:pt x="38" y="90"/>
                    <a:pt x="37" y="89"/>
                    <a:pt x="36" y="89"/>
                  </a:cubicBezTo>
                  <a:cubicBezTo>
                    <a:pt x="2" y="87"/>
                    <a:pt x="0" y="84"/>
                    <a:pt x="13" y="52"/>
                  </a:cubicBezTo>
                  <a:cubicBezTo>
                    <a:pt x="19" y="36"/>
                    <a:pt x="26" y="20"/>
                    <a:pt x="33" y="4"/>
                  </a:cubicBezTo>
                  <a:cubicBezTo>
                    <a:pt x="33" y="3"/>
                    <a:pt x="34" y="2"/>
                    <a:pt x="37" y="0"/>
                  </a:cubicBezTo>
                  <a:cubicBezTo>
                    <a:pt x="44" y="3"/>
                    <a:pt x="52" y="6"/>
                    <a:pt x="60" y="10"/>
                  </a:cubicBezTo>
                  <a:cubicBezTo>
                    <a:pt x="53" y="27"/>
                    <a:pt x="47" y="43"/>
                    <a:pt x="40" y="60"/>
                  </a:cubicBezTo>
                  <a:cubicBezTo>
                    <a:pt x="47" y="60"/>
                    <a:pt x="53" y="60"/>
                    <a:pt x="59" y="61"/>
                  </a:cubicBezTo>
                  <a:cubicBezTo>
                    <a:pt x="73" y="62"/>
                    <a:pt x="78" y="69"/>
                    <a:pt x="73" y="82"/>
                  </a:cubicBezTo>
                  <a:cubicBezTo>
                    <a:pt x="64" y="104"/>
                    <a:pt x="55" y="126"/>
                    <a:pt x="46" y="14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15227300" y="4721225"/>
              <a:ext cx="58737" cy="61913"/>
            </a:xfrm>
            <a:custGeom>
              <a:avLst/>
              <a:gdLst>
                <a:gd name="T0" fmla="*/ 25 w 25"/>
                <a:gd name="T1" fmla="*/ 26 h 26"/>
                <a:gd name="T2" fmla="*/ 0 w 25"/>
                <a:gd name="T3" fmla="*/ 26 h 26"/>
                <a:gd name="T4" fmla="*/ 0 w 25"/>
                <a:gd name="T5" fmla="*/ 0 h 26"/>
                <a:gd name="T6" fmla="*/ 25 w 25"/>
                <a:gd name="T7" fmla="*/ 0 h 26"/>
                <a:gd name="T8" fmla="*/ 25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16" y="26"/>
                    <a:pt x="9" y="26"/>
                    <a:pt x="0" y="26"/>
                  </a:cubicBezTo>
                  <a:cubicBezTo>
                    <a:pt x="0" y="18"/>
                    <a:pt x="0" y="10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6"/>
                    <a:pt x="25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15227300" y="4854575"/>
              <a:ext cx="58737" cy="60325"/>
            </a:xfrm>
            <a:custGeom>
              <a:avLst/>
              <a:gdLst>
                <a:gd name="T0" fmla="*/ 25 w 25"/>
                <a:gd name="T1" fmla="*/ 26 h 26"/>
                <a:gd name="T2" fmla="*/ 0 w 25"/>
                <a:gd name="T3" fmla="*/ 26 h 26"/>
                <a:gd name="T4" fmla="*/ 0 w 25"/>
                <a:gd name="T5" fmla="*/ 0 h 26"/>
                <a:gd name="T6" fmla="*/ 25 w 25"/>
                <a:gd name="T7" fmla="*/ 0 h 26"/>
                <a:gd name="T8" fmla="*/ 25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16" y="26"/>
                    <a:pt x="9" y="26"/>
                    <a:pt x="0" y="26"/>
                  </a:cubicBezTo>
                  <a:cubicBezTo>
                    <a:pt x="0" y="18"/>
                    <a:pt x="0" y="10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9"/>
                    <a:pt x="25" y="18"/>
                    <a:pt x="25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14697075" y="4987925"/>
              <a:ext cx="60325" cy="58738"/>
            </a:xfrm>
            <a:custGeom>
              <a:avLst/>
              <a:gdLst>
                <a:gd name="T0" fmla="*/ 26 w 26"/>
                <a:gd name="T1" fmla="*/ 0 h 25"/>
                <a:gd name="T2" fmla="*/ 26 w 26"/>
                <a:gd name="T3" fmla="*/ 25 h 25"/>
                <a:gd name="T4" fmla="*/ 0 w 26"/>
                <a:gd name="T5" fmla="*/ 25 h 25"/>
                <a:gd name="T6" fmla="*/ 0 w 26"/>
                <a:gd name="T7" fmla="*/ 0 h 25"/>
                <a:gd name="T8" fmla="*/ 26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0"/>
                  </a:moveTo>
                  <a:cubicBezTo>
                    <a:pt x="26" y="8"/>
                    <a:pt x="26" y="16"/>
                    <a:pt x="26" y="25"/>
                  </a:cubicBezTo>
                  <a:cubicBezTo>
                    <a:pt x="18" y="25"/>
                    <a:pt x="10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14828838" y="4987925"/>
              <a:ext cx="60325" cy="58738"/>
            </a:xfrm>
            <a:custGeom>
              <a:avLst/>
              <a:gdLst>
                <a:gd name="T0" fmla="*/ 0 w 26"/>
                <a:gd name="T1" fmla="*/ 25 h 25"/>
                <a:gd name="T2" fmla="*/ 0 w 26"/>
                <a:gd name="T3" fmla="*/ 0 h 25"/>
                <a:gd name="T4" fmla="*/ 26 w 26"/>
                <a:gd name="T5" fmla="*/ 0 h 25"/>
                <a:gd name="T6" fmla="*/ 26 w 26"/>
                <a:gd name="T7" fmla="*/ 25 h 25"/>
                <a:gd name="T8" fmla="*/ 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0" y="16"/>
                    <a:pt x="0" y="8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6" y="8"/>
                    <a:pt x="26" y="15"/>
                    <a:pt x="26" y="25"/>
                  </a:cubicBezTo>
                  <a:cubicBezTo>
                    <a:pt x="18" y="25"/>
                    <a:pt x="10" y="25"/>
                    <a:pt x="0" y="2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14960600" y="4986338"/>
              <a:ext cx="60325" cy="5873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0 h 25"/>
                <a:gd name="T4" fmla="*/ 26 w 26"/>
                <a:gd name="T5" fmla="*/ 25 h 25"/>
                <a:gd name="T6" fmla="*/ 0 w 26"/>
                <a:gd name="T7" fmla="*/ 25 h 25"/>
                <a:gd name="T8" fmla="*/ 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cubicBezTo>
                    <a:pt x="9" y="0"/>
                    <a:pt x="17" y="0"/>
                    <a:pt x="26" y="0"/>
                  </a:cubicBezTo>
                  <a:cubicBezTo>
                    <a:pt x="26" y="8"/>
                    <a:pt x="26" y="16"/>
                    <a:pt x="26" y="25"/>
                  </a:cubicBezTo>
                  <a:cubicBezTo>
                    <a:pt x="18" y="25"/>
                    <a:pt x="10" y="25"/>
                    <a:pt x="0" y="25"/>
                  </a:cubicBezTo>
                  <a:cubicBezTo>
                    <a:pt x="0" y="18"/>
                    <a:pt x="0" y="11"/>
                    <a:pt x="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15093950" y="4987925"/>
              <a:ext cx="60325" cy="61913"/>
            </a:xfrm>
            <a:custGeom>
              <a:avLst/>
              <a:gdLst>
                <a:gd name="T0" fmla="*/ 25 w 25"/>
                <a:gd name="T1" fmla="*/ 26 h 26"/>
                <a:gd name="T2" fmla="*/ 0 w 25"/>
                <a:gd name="T3" fmla="*/ 26 h 26"/>
                <a:gd name="T4" fmla="*/ 0 w 25"/>
                <a:gd name="T5" fmla="*/ 0 h 26"/>
                <a:gd name="T6" fmla="*/ 25 w 25"/>
                <a:gd name="T7" fmla="*/ 0 h 26"/>
                <a:gd name="T8" fmla="*/ 25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cubicBezTo>
                    <a:pt x="16" y="26"/>
                    <a:pt x="8" y="26"/>
                    <a:pt x="0" y="26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6"/>
                    <a:pt x="25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15227300" y="4987925"/>
              <a:ext cx="58737" cy="58738"/>
            </a:xfrm>
            <a:custGeom>
              <a:avLst/>
              <a:gdLst>
                <a:gd name="T0" fmla="*/ 25 w 25"/>
                <a:gd name="T1" fmla="*/ 0 h 25"/>
                <a:gd name="T2" fmla="*/ 25 w 25"/>
                <a:gd name="T3" fmla="*/ 25 h 25"/>
                <a:gd name="T4" fmla="*/ 0 w 25"/>
                <a:gd name="T5" fmla="*/ 25 h 25"/>
                <a:gd name="T6" fmla="*/ 0 w 25"/>
                <a:gd name="T7" fmla="*/ 0 h 25"/>
                <a:gd name="T8" fmla="*/ 25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8"/>
                    <a:pt x="25" y="16"/>
                    <a:pt x="25" y="25"/>
                  </a:cubicBezTo>
                  <a:cubicBezTo>
                    <a:pt x="17" y="25"/>
                    <a:pt x="9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5" y="0"/>
                    <a:pt x="25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15195550" y="3762375"/>
              <a:ext cx="455612" cy="455613"/>
            </a:xfrm>
            <a:custGeom>
              <a:avLst/>
              <a:gdLst>
                <a:gd name="T0" fmla="*/ 193 w 193"/>
                <a:gd name="T1" fmla="*/ 110 h 193"/>
                <a:gd name="T2" fmla="*/ 157 w 193"/>
                <a:gd name="T3" fmla="*/ 139 h 193"/>
                <a:gd name="T4" fmla="*/ 177 w 193"/>
                <a:gd name="T5" fmla="*/ 154 h 193"/>
                <a:gd name="T6" fmla="*/ 158 w 193"/>
                <a:gd name="T7" fmla="*/ 174 h 193"/>
                <a:gd name="T8" fmla="*/ 124 w 193"/>
                <a:gd name="T9" fmla="*/ 160 h 193"/>
                <a:gd name="T10" fmla="*/ 109 w 193"/>
                <a:gd name="T11" fmla="*/ 193 h 193"/>
                <a:gd name="T12" fmla="*/ 85 w 193"/>
                <a:gd name="T13" fmla="*/ 193 h 193"/>
                <a:gd name="T14" fmla="*/ 35 w 193"/>
                <a:gd name="T15" fmla="*/ 176 h 193"/>
                <a:gd name="T16" fmla="*/ 21 w 193"/>
                <a:gd name="T17" fmla="*/ 153 h 193"/>
                <a:gd name="T18" fmla="*/ 36 w 193"/>
                <a:gd name="T19" fmla="*/ 136 h 193"/>
                <a:gd name="T20" fmla="*/ 26 w 193"/>
                <a:gd name="T21" fmla="*/ 111 h 193"/>
                <a:gd name="T22" fmla="*/ 0 w 193"/>
                <a:gd name="T23" fmla="*/ 109 h 193"/>
                <a:gd name="T24" fmla="*/ 0 w 193"/>
                <a:gd name="T25" fmla="*/ 85 h 193"/>
                <a:gd name="T26" fmla="*/ 33 w 193"/>
                <a:gd name="T27" fmla="*/ 70 h 193"/>
                <a:gd name="T28" fmla="*/ 19 w 193"/>
                <a:gd name="T29" fmla="*/ 37 h 193"/>
                <a:gd name="T30" fmla="*/ 40 w 193"/>
                <a:gd name="T31" fmla="*/ 19 h 193"/>
                <a:gd name="T32" fmla="*/ 55 w 193"/>
                <a:gd name="T33" fmla="*/ 38 h 193"/>
                <a:gd name="T34" fmla="*/ 82 w 193"/>
                <a:gd name="T35" fmla="*/ 27 h 193"/>
                <a:gd name="T36" fmla="*/ 82 w 193"/>
                <a:gd name="T37" fmla="*/ 0 h 193"/>
                <a:gd name="T38" fmla="*/ 108 w 193"/>
                <a:gd name="T39" fmla="*/ 0 h 193"/>
                <a:gd name="T40" fmla="*/ 136 w 193"/>
                <a:gd name="T41" fmla="*/ 37 h 193"/>
                <a:gd name="T42" fmla="*/ 146 w 193"/>
                <a:gd name="T43" fmla="*/ 28 h 193"/>
                <a:gd name="T44" fmla="*/ 157 w 193"/>
                <a:gd name="T45" fmla="*/ 18 h 193"/>
                <a:gd name="T46" fmla="*/ 174 w 193"/>
                <a:gd name="T47" fmla="*/ 36 h 193"/>
                <a:gd name="T48" fmla="*/ 159 w 193"/>
                <a:gd name="T49" fmla="*/ 70 h 193"/>
                <a:gd name="T50" fmla="*/ 193 w 193"/>
                <a:gd name="T51" fmla="*/ 84 h 193"/>
                <a:gd name="T52" fmla="*/ 193 w 193"/>
                <a:gd name="T53" fmla="*/ 110 h 193"/>
                <a:gd name="T54" fmla="*/ 95 w 193"/>
                <a:gd name="T55" fmla="*/ 139 h 193"/>
                <a:gd name="T56" fmla="*/ 139 w 193"/>
                <a:gd name="T57" fmla="*/ 98 h 193"/>
                <a:gd name="T58" fmla="*/ 96 w 193"/>
                <a:gd name="T59" fmla="*/ 54 h 193"/>
                <a:gd name="T60" fmla="*/ 54 w 193"/>
                <a:gd name="T61" fmla="*/ 96 h 193"/>
                <a:gd name="T62" fmla="*/ 95 w 193"/>
                <a:gd name="T63" fmla="*/ 13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3" h="193">
                  <a:moveTo>
                    <a:pt x="193" y="110"/>
                  </a:moveTo>
                  <a:cubicBezTo>
                    <a:pt x="172" y="106"/>
                    <a:pt x="159" y="113"/>
                    <a:pt x="157" y="139"/>
                  </a:cubicBezTo>
                  <a:cubicBezTo>
                    <a:pt x="162" y="142"/>
                    <a:pt x="169" y="148"/>
                    <a:pt x="177" y="154"/>
                  </a:cubicBezTo>
                  <a:cubicBezTo>
                    <a:pt x="169" y="162"/>
                    <a:pt x="164" y="168"/>
                    <a:pt x="158" y="174"/>
                  </a:cubicBezTo>
                  <a:cubicBezTo>
                    <a:pt x="145" y="174"/>
                    <a:pt x="143" y="152"/>
                    <a:pt x="124" y="160"/>
                  </a:cubicBezTo>
                  <a:cubicBezTo>
                    <a:pt x="105" y="167"/>
                    <a:pt x="113" y="181"/>
                    <a:pt x="109" y="193"/>
                  </a:cubicBezTo>
                  <a:cubicBezTo>
                    <a:pt x="101" y="193"/>
                    <a:pt x="93" y="193"/>
                    <a:pt x="85" y="193"/>
                  </a:cubicBezTo>
                  <a:cubicBezTo>
                    <a:pt x="76" y="153"/>
                    <a:pt x="66" y="149"/>
                    <a:pt x="35" y="176"/>
                  </a:cubicBezTo>
                  <a:cubicBezTo>
                    <a:pt x="31" y="169"/>
                    <a:pt x="26" y="161"/>
                    <a:pt x="21" y="153"/>
                  </a:cubicBezTo>
                  <a:cubicBezTo>
                    <a:pt x="24" y="150"/>
                    <a:pt x="30" y="143"/>
                    <a:pt x="36" y="136"/>
                  </a:cubicBezTo>
                  <a:cubicBezTo>
                    <a:pt x="33" y="128"/>
                    <a:pt x="30" y="119"/>
                    <a:pt x="26" y="111"/>
                  </a:cubicBezTo>
                  <a:cubicBezTo>
                    <a:pt x="17" y="110"/>
                    <a:pt x="9" y="110"/>
                    <a:pt x="0" y="109"/>
                  </a:cubicBezTo>
                  <a:cubicBezTo>
                    <a:pt x="0" y="101"/>
                    <a:pt x="0" y="93"/>
                    <a:pt x="0" y="85"/>
                  </a:cubicBezTo>
                  <a:cubicBezTo>
                    <a:pt x="10" y="78"/>
                    <a:pt x="25" y="89"/>
                    <a:pt x="33" y="70"/>
                  </a:cubicBezTo>
                  <a:cubicBezTo>
                    <a:pt x="40" y="52"/>
                    <a:pt x="24" y="49"/>
                    <a:pt x="19" y="37"/>
                  </a:cubicBezTo>
                  <a:cubicBezTo>
                    <a:pt x="25" y="32"/>
                    <a:pt x="32" y="26"/>
                    <a:pt x="40" y="19"/>
                  </a:cubicBezTo>
                  <a:cubicBezTo>
                    <a:pt x="44" y="24"/>
                    <a:pt x="50" y="31"/>
                    <a:pt x="55" y="38"/>
                  </a:cubicBezTo>
                  <a:cubicBezTo>
                    <a:pt x="65" y="34"/>
                    <a:pt x="73" y="31"/>
                    <a:pt x="82" y="27"/>
                  </a:cubicBezTo>
                  <a:cubicBezTo>
                    <a:pt x="82" y="18"/>
                    <a:pt x="82" y="10"/>
                    <a:pt x="82" y="0"/>
                  </a:cubicBezTo>
                  <a:cubicBezTo>
                    <a:pt x="92" y="0"/>
                    <a:pt x="100" y="0"/>
                    <a:pt x="108" y="0"/>
                  </a:cubicBezTo>
                  <a:cubicBezTo>
                    <a:pt x="113" y="28"/>
                    <a:pt x="113" y="28"/>
                    <a:pt x="136" y="37"/>
                  </a:cubicBezTo>
                  <a:cubicBezTo>
                    <a:pt x="139" y="34"/>
                    <a:pt x="142" y="31"/>
                    <a:pt x="146" y="28"/>
                  </a:cubicBezTo>
                  <a:cubicBezTo>
                    <a:pt x="149" y="25"/>
                    <a:pt x="152" y="22"/>
                    <a:pt x="157" y="18"/>
                  </a:cubicBezTo>
                  <a:cubicBezTo>
                    <a:pt x="163" y="24"/>
                    <a:pt x="168" y="30"/>
                    <a:pt x="174" y="36"/>
                  </a:cubicBezTo>
                  <a:cubicBezTo>
                    <a:pt x="172" y="48"/>
                    <a:pt x="151" y="50"/>
                    <a:pt x="159" y="70"/>
                  </a:cubicBezTo>
                  <a:cubicBezTo>
                    <a:pt x="167" y="88"/>
                    <a:pt x="181" y="79"/>
                    <a:pt x="193" y="84"/>
                  </a:cubicBezTo>
                  <a:cubicBezTo>
                    <a:pt x="193" y="92"/>
                    <a:pt x="193" y="99"/>
                    <a:pt x="193" y="110"/>
                  </a:cubicBezTo>
                  <a:close/>
                  <a:moveTo>
                    <a:pt x="95" y="139"/>
                  </a:moveTo>
                  <a:cubicBezTo>
                    <a:pt x="118" y="139"/>
                    <a:pt x="138" y="121"/>
                    <a:pt x="139" y="98"/>
                  </a:cubicBezTo>
                  <a:cubicBezTo>
                    <a:pt x="140" y="75"/>
                    <a:pt x="119" y="54"/>
                    <a:pt x="96" y="54"/>
                  </a:cubicBezTo>
                  <a:cubicBezTo>
                    <a:pt x="74" y="54"/>
                    <a:pt x="54" y="73"/>
                    <a:pt x="54" y="96"/>
                  </a:cubicBezTo>
                  <a:cubicBezTo>
                    <a:pt x="54" y="120"/>
                    <a:pt x="72" y="138"/>
                    <a:pt x="95" y="13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14936788" y="4198938"/>
              <a:ext cx="287337" cy="287338"/>
            </a:xfrm>
            <a:custGeom>
              <a:avLst/>
              <a:gdLst>
                <a:gd name="T0" fmla="*/ 81 w 122"/>
                <a:gd name="T1" fmla="*/ 122 h 122"/>
                <a:gd name="T2" fmla="*/ 1 w 122"/>
                <a:gd name="T3" fmla="*/ 40 h 122"/>
                <a:gd name="T4" fmla="*/ 42 w 122"/>
                <a:gd name="T5" fmla="*/ 1 h 122"/>
                <a:gd name="T6" fmla="*/ 121 w 122"/>
                <a:gd name="T7" fmla="*/ 80 h 122"/>
                <a:gd name="T8" fmla="*/ 81 w 122"/>
                <a:gd name="T9" fmla="*/ 122 h 122"/>
                <a:gd name="T10" fmla="*/ 93 w 122"/>
                <a:gd name="T11" fmla="*/ 86 h 122"/>
                <a:gd name="T12" fmla="*/ 42 w 122"/>
                <a:gd name="T13" fmla="*/ 29 h 122"/>
                <a:gd name="T14" fmla="*/ 29 w 122"/>
                <a:gd name="T15" fmla="*/ 46 h 122"/>
                <a:gd name="T16" fmla="*/ 79 w 122"/>
                <a:gd name="T17" fmla="*/ 94 h 122"/>
                <a:gd name="T18" fmla="*/ 93 w 122"/>
                <a:gd name="T19" fmla="*/ 8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2">
                  <a:moveTo>
                    <a:pt x="81" y="122"/>
                  </a:moveTo>
                  <a:cubicBezTo>
                    <a:pt x="41" y="122"/>
                    <a:pt x="0" y="80"/>
                    <a:pt x="1" y="40"/>
                  </a:cubicBezTo>
                  <a:cubicBezTo>
                    <a:pt x="1" y="16"/>
                    <a:pt x="17" y="0"/>
                    <a:pt x="42" y="1"/>
                  </a:cubicBezTo>
                  <a:cubicBezTo>
                    <a:pt x="79" y="1"/>
                    <a:pt x="120" y="43"/>
                    <a:pt x="121" y="80"/>
                  </a:cubicBezTo>
                  <a:cubicBezTo>
                    <a:pt x="122" y="106"/>
                    <a:pt x="107" y="122"/>
                    <a:pt x="81" y="122"/>
                  </a:cubicBezTo>
                  <a:close/>
                  <a:moveTo>
                    <a:pt x="93" y="86"/>
                  </a:moveTo>
                  <a:cubicBezTo>
                    <a:pt x="94" y="59"/>
                    <a:pt x="64" y="29"/>
                    <a:pt x="42" y="29"/>
                  </a:cubicBezTo>
                  <a:cubicBezTo>
                    <a:pt x="30" y="29"/>
                    <a:pt x="28" y="36"/>
                    <a:pt x="29" y="46"/>
                  </a:cubicBezTo>
                  <a:cubicBezTo>
                    <a:pt x="30" y="66"/>
                    <a:pt x="58" y="94"/>
                    <a:pt x="79" y="94"/>
                  </a:cubicBezTo>
                  <a:cubicBezTo>
                    <a:pt x="84" y="94"/>
                    <a:pt x="90" y="88"/>
                    <a:pt x="93" y="8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8"/>
            <p:cNvSpPr/>
            <p:nvPr/>
          </p:nvSpPr>
          <p:spPr bwMode="auto">
            <a:xfrm>
              <a:off x="14825662" y="3994150"/>
              <a:ext cx="80962" cy="61913"/>
            </a:xfrm>
            <a:custGeom>
              <a:avLst/>
              <a:gdLst>
                <a:gd name="T0" fmla="*/ 34 w 34"/>
                <a:gd name="T1" fmla="*/ 12 h 26"/>
                <a:gd name="T2" fmla="*/ 14 w 34"/>
                <a:gd name="T3" fmla="*/ 26 h 26"/>
                <a:gd name="T4" fmla="*/ 1 w 34"/>
                <a:gd name="T5" fmla="*/ 12 h 26"/>
                <a:gd name="T6" fmla="*/ 13 w 34"/>
                <a:gd name="T7" fmla="*/ 0 h 26"/>
                <a:gd name="T8" fmla="*/ 34 w 34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34" y="12"/>
                  </a:moveTo>
                  <a:cubicBezTo>
                    <a:pt x="25" y="19"/>
                    <a:pt x="19" y="26"/>
                    <a:pt x="14" y="26"/>
                  </a:cubicBezTo>
                  <a:cubicBezTo>
                    <a:pt x="9" y="25"/>
                    <a:pt x="3" y="18"/>
                    <a:pt x="1" y="12"/>
                  </a:cubicBezTo>
                  <a:cubicBezTo>
                    <a:pt x="0" y="10"/>
                    <a:pt x="8" y="1"/>
                    <a:pt x="13" y="0"/>
                  </a:cubicBezTo>
                  <a:cubicBezTo>
                    <a:pt x="18" y="0"/>
                    <a:pt x="24" y="6"/>
                    <a:pt x="34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14892338" y="3862388"/>
              <a:ext cx="82550" cy="60325"/>
            </a:xfrm>
            <a:custGeom>
              <a:avLst/>
              <a:gdLst>
                <a:gd name="T0" fmla="*/ 35 w 35"/>
                <a:gd name="T1" fmla="*/ 12 h 26"/>
                <a:gd name="T2" fmla="*/ 14 w 35"/>
                <a:gd name="T3" fmla="*/ 25 h 26"/>
                <a:gd name="T4" fmla="*/ 0 w 35"/>
                <a:gd name="T5" fmla="*/ 12 h 26"/>
                <a:gd name="T6" fmla="*/ 13 w 35"/>
                <a:gd name="T7" fmla="*/ 0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25" y="19"/>
                    <a:pt x="19" y="26"/>
                    <a:pt x="14" y="25"/>
                  </a:cubicBezTo>
                  <a:cubicBezTo>
                    <a:pt x="9" y="24"/>
                    <a:pt x="5" y="17"/>
                    <a:pt x="0" y="12"/>
                  </a:cubicBezTo>
                  <a:cubicBezTo>
                    <a:pt x="5" y="8"/>
                    <a:pt x="9" y="1"/>
                    <a:pt x="13" y="0"/>
                  </a:cubicBezTo>
                  <a:cubicBezTo>
                    <a:pt x="19" y="0"/>
                    <a:pt x="24" y="6"/>
                    <a:pt x="35" y="1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14995525" y="3959225"/>
              <a:ext cx="76200" cy="60325"/>
            </a:xfrm>
            <a:custGeom>
              <a:avLst/>
              <a:gdLst>
                <a:gd name="T0" fmla="*/ 32 w 32"/>
                <a:gd name="T1" fmla="*/ 15 h 26"/>
                <a:gd name="T2" fmla="*/ 11 w 32"/>
                <a:gd name="T3" fmla="*/ 26 h 26"/>
                <a:gd name="T4" fmla="*/ 0 w 32"/>
                <a:gd name="T5" fmla="*/ 14 h 26"/>
                <a:gd name="T6" fmla="*/ 13 w 32"/>
                <a:gd name="T7" fmla="*/ 1 h 26"/>
                <a:gd name="T8" fmla="*/ 32 w 32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6">
                  <a:moveTo>
                    <a:pt x="32" y="15"/>
                  </a:moveTo>
                  <a:cubicBezTo>
                    <a:pt x="22" y="21"/>
                    <a:pt x="16" y="26"/>
                    <a:pt x="11" y="26"/>
                  </a:cubicBezTo>
                  <a:cubicBezTo>
                    <a:pt x="7" y="26"/>
                    <a:pt x="0" y="17"/>
                    <a:pt x="0" y="14"/>
                  </a:cubicBezTo>
                  <a:cubicBezTo>
                    <a:pt x="2" y="9"/>
                    <a:pt x="8" y="1"/>
                    <a:pt x="13" y="1"/>
                  </a:cubicBezTo>
                  <a:cubicBezTo>
                    <a:pt x="17" y="0"/>
                    <a:pt x="23" y="8"/>
                    <a:pt x="32" y="1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15390812" y="3944938"/>
              <a:ext cx="63500" cy="77788"/>
            </a:xfrm>
            <a:custGeom>
              <a:avLst/>
              <a:gdLst>
                <a:gd name="T0" fmla="*/ 14 w 27"/>
                <a:gd name="T1" fmla="*/ 0 h 33"/>
                <a:gd name="T2" fmla="*/ 26 w 27"/>
                <a:gd name="T3" fmla="*/ 20 h 33"/>
                <a:gd name="T4" fmla="*/ 12 w 27"/>
                <a:gd name="T5" fmla="*/ 32 h 33"/>
                <a:gd name="T6" fmla="*/ 1 w 27"/>
                <a:gd name="T7" fmla="*/ 20 h 33"/>
                <a:gd name="T8" fmla="*/ 14 w 2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3">
                  <a:moveTo>
                    <a:pt x="14" y="0"/>
                  </a:moveTo>
                  <a:cubicBezTo>
                    <a:pt x="20" y="10"/>
                    <a:pt x="27" y="16"/>
                    <a:pt x="26" y="20"/>
                  </a:cubicBezTo>
                  <a:cubicBezTo>
                    <a:pt x="25" y="25"/>
                    <a:pt x="17" y="31"/>
                    <a:pt x="12" y="32"/>
                  </a:cubicBezTo>
                  <a:cubicBezTo>
                    <a:pt x="8" y="33"/>
                    <a:pt x="0" y="24"/>
                    <a:pt x="1" y="20"/>
                  </a:cubicBezTo>
                  <a:cubicBezTo>
                    <a:pt x="1" y="14"/>
                    <a:pt x="7" y="9"/>
                    <a:pt x="14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0404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A10700-FAEA-4474-A511-6D3344DA3D82}"/>
              </a:ext>
            </a:extLst>
          </p:cNvPr>
          <p:cNvSpPr txBox="1"/>
          <p:nvPr/>
        </p:nvSpPr>
        <p:spPr>
          <a:xfrm>
            <a:off x="5920520" y="4264432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ما ارائه حرفه ای طراحی</a:t>
            </a:r>
          </a:p>
          <a:p>
            <a:pPr algn="r" rtl="1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rgbClr val="00B0F0"/>
                </a:solidFill>
                <a:latin typeface="+mj-lt"/>
                <a:cs typeface="B Nazanin" panose="00000400000000000000" pitchFamily="2" charset="-78"/>
              </a:rPr>
              <a:t>شده ایجاد می کنیم</a:t>
            </a:r>
            <a:endParaRPr lang="ko-KR" altLang="en-US" sz="3600" dirty="0">
              <a:solidFill>
                <a:srgbClr val="00B0F0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BDE62A1-908E-4DC3-9ABD-64F23D78544B}"/>
              </a:ext>
            </a:extLst>
          </p:cNvPr>
          <p:cNvSpPr/>
          <p:nvPr/>
        </p:nvSpPr>
        <p:spPr>
          <a:xfrm>
            <a:off x="2303256" y="4573449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679F2A-C8C8-4375-BABB-5EBFE7C93568}"/>
              </a:ext>
            </a:extLst>
          </p:cNvPr>
          <p:cNvSpPr txBox="1"/>
          <p:nvPr/>
        </p:nvSpPr>
        <p:spPr>
          <a:xfrm>
            <a:off x="3062814" y="4942780"/>
            <a:ext cx="2288084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34EC0-D30F-412E-8840-8F1B5BBA6BEB}"/>
              </a:ext>
            </a:extLst>
          </p:cNvPr>
          <p:cNvSpPr txBox="1"/>
          <p:nvPr/>
        </p:nvSpPr>
        <p:spPr>
          <a:xfrm>
            <a:off x="5920520" y="5589111"/>
            <a:ext cx="5534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DE8450-C9CE-4497-A082-675FE1F0F12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>
              <a:cs typeface="B Nazanin" panose="00000400000000000000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9D29263-AE14-4EEA-BFCA-259E2448170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>
              <a:cs typeface="B Nazanin" panose="00000400000000000000" pitchFamily="2" charset="-78"/>
            </a:endParaRPr>
          </a:p>
        </p:txBody>
      </p:sp>
      <p:pic>
        <p:nvPicPr>
          <p:cNvPr id="13314" name="Picture 2" descr="Blastocitos Foto de stock y más banco de imágenes de Célula madre - Célula  madre, Célula humana, Célula - iStock">
            <a:extLst>
              <a:ext uri="{FF2B5EF4-FFF2-40B4-BE49-F238E27FC236}">
                <a16:creationId xmlns:a16="http://schemas.microsoft.com/office/drawing/2014/main" id="{34A89550-B560-414A-9B1D-76CC686A1198}"/>
              </a:ext>
            </a:extLst>
          </p:cNvPr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El futuro ya llegó: logran hackear y reprogramar una célula humana">
            <a:extLst>
              <a:ext uri="{FF2B5EF4-FFF2-40B4-BE49-F238E27FC236}">
                <a16:creationId xmlns:a16="http://schemas.microsoft.com/office/drawing/2014/main" id="{7AA2040A-F017-4526-B10F-3E22E7932B5B}"/>
              </a:ext>
            </a:extLst>
          </p:cNvPr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9131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2D7FF942-F142-4769-B0D3-C78B70621FD4}"/>
              </a:ext>
            </a:extLst>
          </p:cNvPr>
          <p:cNvSpPr/>
          <p:nvPr/>
        </p:nvSpPr>
        <p:spPr>
          <a:xfrm>
            <a:off x="278575" y="925975"/>
            <a:ext cx="11747521" cy="5124120"/>
          </a:xfrm>
          <a:prstGeom prst="rect">
            <a:avLst/>
          </a:prstGeom>
          <a:noFill/>
          <a:ln w="57150">
            <a:solidFill>
              <a:srgbClr val="6972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9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/>
          <p:nvPr/>
        </p:nvSpPr>
        <p:spPr>
          <a:xfrm>
            <a:off x="5521124" y="4038086"/>
            <a:ext cx="6392301" cy="724247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400" dirty="0">
                <a:solidFill>
                  <a:srgbClr val="6972B5"/>
                </a:solidFill>
                <a:latin typeface="Renogare Soft" pitchFamily="2" charset="0"/>
                <a:cs typeface="B Nazanin" panose="00000400000000000000" pitchFamily="2" charset="-78"/>
              </a:rPr>
              <a:t>با تشکر از شما دوستان عزیز ... !</a:t>
            </a:r>
            <a:endParaRPr lang="en-US" sz="4400" dirty="0">
              <a:solidFill>
                <a:srgbClr val="6972B5"/>
              </a:solidFill>
              <a:latin typeface="Renogare Soft" pitchFamily="2" charset="0"/>
              <a:cs typeface="B Nazanin" panose="00000400000000000000" pitchFamily="2" charset="-78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141C011-A487-4ADA-BB53-D9B2C0C7C3F4}"/>
              </a:ext>
            </a:extLst>
          </p:cNvPr>
          <p:cNvSpPr txBox="1"/>
          <p:nvPr/>
        </p:nvSpPr>
        <p:spPr>
          <a:xfrm>
            <a:off x="6559764" y="5508009"/>
            <a:ext cx="4427691" cy="3840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2000" dirty="0">
                <a:solidFill>
                  <a:srgbClr val="F4B6BB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2000" dirty="0">
              <a:solidFill>
                <a:srgbClr val="F4B6BB"/>
              </a:solidFill>
              <a:cs typeface="B Nazanin" panose="00000400000000000000" pitchFamily="2" charset="-78"/>
            </a:endParaRPr>
          </a:p>
        </p:txBody>
      </p:sp>
      <p:pic>
        <p:nvPicPr>
          <p:cNvPr id="16386" name="Picture 2" descr="904,367 Celula Humana Imágenes y Fotos - 123RF">
            <a:extLst>
              <a:ext uri="{FF2B5EF4-FFF2-40B4-BE49-F238E27FC236}">
                <a16:creationId xmlns:a16="http://schemas.microsoft.com/office/drawing/2014/main" id="{289C178A-D397-438F-A9AF-1C144AE0F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74" y="0"/>
            <a:ext cx="4595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12D1A01C-870B-AE08-8114-10BE7DE8BBAB}"/>
              </a:ext>
            </a:extLst>
          </p:cNvPr>
          <p:cNvGrpSpPr/>
          <p:nvPr/>
        </p:nvGrpSpPr>
        <p:grpSpPr>
          <a:xfrm>
            <a:off x="7839076" y="1466851"/>
            <a:ext cx="1851024" cy="1827212"/>
            <a:chOff x="7839076" y="1466851"/>
            <a:chExt cx="1851024" cy="182721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1F398F8-2941-11AB-99EA-90D37E41F441}"/>
                </a:ext>
              </a:extLst>
            </p:cNvPr>
            <p:cNvSpPr/>
            <p:nvPr/>
          </p:nvSpPr>
          <p:spPr bwMode="auto">
            <a:xfrm>
              <a:off x="7839076" y="1466851"/>
              <a:ext cx="1851024" cy="1827212"/>
            </a:xfrm>
            <a:custGeom>
              <a:avLst/>
              <a:gdLst>
                <a:gd name="T0" fmla="*/ 1111 w 2076"/>
                <a:gd name="T1" fmla="*/ 0 h 2048"/>
                <a:gd name="T2" fmla="*/ 1195 w 2076"/>
                <a:gd name="T3" fmla="*/ 11 h 2048"/>
                <a:gd name="T4" fmla="*/ 1646 w 2076"/>
                <a:gd name="T5" fmla="*/ 194 h 2048"/>
                <a:gd name="T6" fmla="*/ 2041 w 2076"/>
                <a:gd name="T7" fmla="*/ 777 h 2048"/>
                <a:gd name="T8" fmla="*/ 2068 w 2076"/>
                <a:gd name="T9" fmla="*/ 1097 h 2048"/>
                <a:gd name="T10" fmla="*/ 1845 w 2076"/>
                <a:gd name="T11" fmla="*/ 1665 h 2048"/>
                <a:gd name="T12" fmla="*/ 1270 w 2076"/>
                <a:gd name="T13" fmla="*/ 2023 h 2048"/>
                <a:gd name="T14" fmla="*/ 1124 w 2076"/>
                <a:gd name="T15" fmla="*/ 2044 h 2048"/>
                <a:gd name="T16" fmla="*/ 1111 w 2076"/>
                <a:gd name="T17" fmla="*/ 2048 h 2048"/>
                <a:gd name="T18" fmla="*/ 983 w 2076"/>
                <a:gd name="T19" fmla="*/ 2048 h 2048"/>
                <a:gd name="T20" fmla="*/ 897 w 2076"/>
                <a:gd name="T21" fmla="*/ 2036 h 2048"/>
                <a:gd name="T22" fmla="*/ 537 w 2076"/>
                <a:gd name="T23" fmla="*/ 1912 h 2048"/>
                <a:gd name="T24" fmla="*/ 260 w 2076"/>
                <a:gd name="T25" fmla="*/ 1679 h 2048"/>
                <a:gd name="T26" fmla="*/ 261 w 2076"/>
                <a:gd name="T27" fmla="*/ 1619 h 2048"/>
                <a:gd name="T28" fmla="*/ 319 w 2076"/>
                <a:gd name="T29" fmla="*/ 1630 h 2048"/>
                <a:gd name="T30" fmla="*/ 584 w 2076"/>
                <a:gd name="T31" fmla="*/ 1851 h 2048"/>
                <a:gd name="T32" fmla="*/ 929 w 2076"/>
                <a:gd name="T33" fmla="*/ 1964 h 2048"/>
                <a:gd name="T34" fmla="*/ 1551 w 2076"/>
                <a:gd name="T35" fmla="*/ 1827 h 2048"/>
                <a:gd name="T36" fmla="*/ 1952 w 2076"/>
                <a:gd name="T37" fmla="*/ 1309 h 2048"/>
                <a:gd name="T38" fmla="*/ 1995 w 2076"/>
                <a:gd name="T39" fmla="*/ 973 h 2048"/>
                <a:gd name="T40" fmla="*/ 1687 w 2076"/>
                <a:gd name="T41" fmla="*/ 324 h 2048"/>
                <a:gd name="T42" fmla="*/ 1231 w 2076"/>
                <a:gd name="T43" fmla="*/ 93 h 2048"/>
                <a:gd name="T44" fmla="*/ 464 w 2076"/>
                <a:gd name="T45" fmla="*/ 277 h 2048"/>
                <a:gd name="T46" fmla="*/ 117 w 2076"/>
                <a:gd name="T47" fmla="*/ 839 h 2048"/>
                <a:gd name="T48" fmla="*/ 106 w 2076"/>
                <a:gd name="T49" fmla="*/ 1139 h 2048"/>
                <a:gd name="T50" fmla="*/ 235 w 2076"/>
                <a:gd name="T51" fmla="*/ 1513 h 2048"/>
                <a:gd name="T52" fmla="*/ 245 w 2076"/>
                <a:gd name="T53" fmla="*/ 1532 h 2048"/>
                <a:gd name="T54" fmla="*/ 231 w 2076"/>
                <a:gd name="T55" fmla="*/ 1581 h 2048"/>
                <a:gd name="T56" fmla="*/ 181 w 2076"/>
                <a:gd name="T57" fmla="*/ 1568 h 2048"/>
                <a:gd name="T58" fmla="*/ 106 w 2076"/>
                <a:gd name="T59" fmla="*/ 1425 h 2048"/>
                <a:gd name="T60" fmla="*/ 32 w 2076"/>
                <a:gd name="T61" fmla="*/ 1159 h 2048"/>
                <a:gd name="T62" fmla="*/ 222 w 2076"/>
                <a:gd name="T63" fmla="*/ 420 h 2048"/>
                <a:gd name="T64" fmla="*/ 827 w 2076"/>
                <a:gd name="T65" fmla="*/ 24 h 2048"/>
                <a:gd name="T66" fmla="*/ 968 w 2076"/>
                <a:gd name="T67" fmla="*/ 4 h 2048"/>
                <a:gd name="T68" fmla="*/ 983 w 2076"/>
                <a:gd name="T69" fmla="*/ 0 h 2048"/>
                <a:gd name="T70" fmla="*/ 1111 w 2076"/>
                <a:gd name="T71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76" h="2048">
                  <a:moveTo>
                    <a:pt x="1111" y="0"/>
                  </a:moveTo>
                  <a:cubicBezTo>
                    <a:pt x="1139" y="4"/>
                    <a:pt x="1167" y="7"/>
                    <a:pt x="1195" y="11"/>
                  </a:cubicBezTo>
                  <a:cubicBezTo>
                    <a:pt x="1361" y="35"/>
                    <a:pt x="1511" y="95"/>
                    <a:pt x="1646" y="194"/>
                  </a:cubicBezTo>
                  <a:cubicBezTo>
                    <a:pt x="1846" y="341"/>
                    <a:pt x="1980" y="535"/>
                    <a:pt x="2041" y="777"/>
                  </a:cubicBezTo>
                  <a:cubicBezTo>
                    <a:pt x="2067" y="882"/>
                    <a:pt x="2076" y="988"/>
                    <a:pt x="2068" y="1097"/>
                  </a:cubicBezTo>
                  <a:cubicBezTo>
                    <a:pt x="2052" y="1310"/>
                    <a:pt x="1978" y="1499"/>
                    <a:pt x="1845" y="1665"/>
                  </a:cubicBezTo>
                  <a:cubicBezTo>
                    <a:pt x="1695" y="1851"/>
                    <a:pt x="1502" y="1970"/>
                    <a:pt x="1270" y="2023"/>
                  </a:cubicBezTo>
                  <a:cubicBezTo>
                    <a:pt x="1222" y="2034"/>
                    <a:pt x="1173" y="2037"/>
                    <a:pt x="1124" y="2044"/>
                  </a:cubicBezTo>
                  <a:cubicBezTo>
                    <a:pt x="1120" y="2045"/>
                    <a:pt x="1116" y="2047"/>
                    <a:pt x="1111" y="2048"/>
                  </a:cubicBezTo>
                  <a:cubicBezTo>
                    <a:pt x="1069" y="2048"/>
                    <a:pt x="1026" y="2048"/>
                    <a:pt x="983" y="2048"/>
                  </a:cubicBezTo>
                  <a:cubicBezTo>
                    <a:pt x="955" y="2044"/>
                    <a:pt x="926" y="2040"/>
                    <a:pt x="897" y="2036"/>
                  </a:cubicBezTo>
                  <a:cubicBezTo>
                    <a:pt x="769" y="2018"/>
                    <a:pt x="649" y="1976"/>
                    <a:pt x="537" y="1912"/>
                  </a:cubicBezTo>
                  <a:cubicBezTo>
                    <a:pt x="431" y="1851"/>
                    <a:pt x="339" y="1772"/>
                    <a:pt x="260" y="1679"/>
                  </a:cubicBezTo>
                  <a:cubicBezTo>
                    <a:pt x="243" y="1658"/>
                    <a:pt x="243" y="1634"/>
                    <a:pt x="261" y="1619"/>
                  </a:cubicBezTo>
                  <a:cubicBezTo>
                    <a:pt x="278" y="1605"/>
                    <a:pt x="302" y="1610"/>
                    <a:pt x="319" y="1630"/>
                  </a:cubicBezTo>
                  <a:cubicBezTo>
                    <a:pt x="393" y="1721"/>
                    <a:pt x="482" y="1794"/>
                    <a:pt x="584" y="1851"/>
                  </a:cubicBezTo>
                  <a:cubicBezTo>
                    <a:pt x="691" y="1912"/>
                    <a:pt x="806" y="1950"/>
                    <a:pt x="929" y="1964"/>
                  </a:cubicBezTo>
                  <a:cubicBezTo>
                    <a:pt x="1152" y="1992"/>
                    <a:pt x="1360" y="1947"/>
                    <a:pt x="1551" y="1827"/>
                  </a:cubicBezTo>
                  <a:cubicBezTo>
                    <a:pt x="1747" y="1703"/>
                    <a:pt x="1880" y="1529"/>
                    <a:pt x="1952" y="1309"/>
                  </a:cubicBezTo>
                  <a:cubicBezTo>
                    <a:pt x="1987" y="1199"/>
                    <a:pt x="2002" y="1087"/>
                    <a:pt x="1995" y="973"/>
                  </a:cubicBezTo>
                  <a:cubicBezTo>
                    <a:pt x="1978" y="716"/>
                    <a:pt x="1876" y="499"/>
                    <a:pt x="1687" y="324"/>
                  </a:cubicBezTo>
                  <a:cubicBezTo>
                    <a:pt x="1557" y="204"/>
                    <a:pt x="1405" y="126"/>
                    <a:pt x="1231" y="93"/>
                  </a:cubicBezTo>
                  <a:cubicBezTo>
                    <a:pt x="950" y="41"/>
                    <a:pt x="692" y="101"/>
                    <a:pt x="464" y="277"/>
                  </a:cubicBezTo>
                  <a:cubicBezTo>
                    <a:pt x="279" y="421"/>
                    <a:pt x="164" y="610"/>
                    <a:pt x="117" y="839"/>
                  </a:cubicBezTo>
                  <a:cubicBezTo>
                    <a:pt x="96" y="938"/>
                    <a:pt x="94" y="1038"/>
                    <a:pt x="106" y="1139"/>
                  </a:cubicBezTo>
                  <a:cubicBezTo>
                    <a:pt x="123" y="1273"/>
                    <a:pt x="166" y="1397"/>
                    <a:pt x="235" y="1513"/>
                  </a:cubicBezTo>
                  <a:cubicBezTo>
                    <a:pt x="239" y="1519"/>
                    <a:pt x="242" y="1526"/>
                    <a:pt x="245" y="1532"/>
                  </a:cubicBezTo>
                  <a:cubicBezTo>
                    <a:pt x="253" y="1552"/>
                    <a:pt x="248" y="1572"/>
                    <a:pt x="231" y="1581"/>
                  </a:cubicBezTo>
                  <a:cubicBezTo>
                    <a:pt x="214" y="1591"/>
                    <a:pt x="191" y="1587"/>
                    <a:pt x="181" y="1568"/>
                  </a:cubicBezTo>
                  <a:cubicBezTo>
                    <a:pt x="155" y="1521"/>
                    <a:pt x="128" y="1474"/>
                    <a:pt x="106" y="1425"/>
                  </a:cubicBezTo>
                  <a:cubicBezTo>
                    <a:pt x="67" y="1341"/>
                    <a:pt x="43" y="1251"/>
                    <a:pt x="32" y="1159"/>
                  </a:cubicBezTo>
                  <a:cubicBezTo>
                    <a:pt x="0" y="888"/>
                    <a:pt x="60" y="640"/>
                    <a:pt x="222" y="420"/>
                  </a:cubicBezTo>
                  <a:cubicBezTo>
                    <a:pt x="374" y="213"/>
                    <a:pt x="576" y="81"/>
                    <a:pt x="827" y="24"/>
                  </a:cubicBezTo>
                  <a:cubicBezTo>
                    <a:pt x="873" y="14"/>
                    <a:pt x="921" y="10"/>
                    <a:pt x="968" y="4"/>
                  </a:cubicBezTo>
                  <a:cubicBezTo>
                    <a:pt x="973" y="3"/>
                    <a:pt x="978" y="1"/>
                    <a:pt x="983" y="0"/>
                  </a:cubicBezTo>
                  <a:cubicBezTo>
                    <a:pt x="1026" y="0"/>
                    <a:pt x="1069" y="0"/>
                    <a:pt x="1111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F44202-792F-1EDB-8198-DFC7B8399914}"/>
                </a:ext>
              </a:extLst>
            </p:cNvPr>
            <p:cNvSpPr/>
            <p:nvPr/>
          </p:nvSpPr>
          <p:spPr bwMode="auto">
            <a:xfrm>
              <a:off x="8012113" y="1598613"/>
              <a:ext cx="1524000" cy="1562100"/>
            </a:xfrm>
            <a:custGeom>
              <a:avLst/>
              <a:gdLst>
                <a:gd name="T0" fmla="*/ 836 w 1709"/>
                <a:gd name="T1" fmla="*/ 1650 h 1752"/>
                <a:gd name="T2" fmla="*/ 1381 w 1709"/>
                <a:gd name="T3" fmla="*/ 1440 h 1752"/>
                <a:gd name="T4" fmla="*/ 1592 w 1709"/>
                <a:gd name="T5" fmla="*/ 1107 h 1752"/>
                <a:gd name="T6" fmla="*/ 1623 w 1709"/>
                <a:gd name="T7" fmla="*/ 806 h 1752"/>
                <a:gd name="T8" fmla="*/ 1562 w 1709"/>
                <a:gd name="T9" fmla="*/ 566 h 1752"/>
                <a:gd name="T10" fmla="*/ 1581 w 1709"/>
                <a:gd name="T11" fmla="*/ 511 h 1752"/>
                <a:gd name="T12" fmla="*/ 1631 w 1709"/>
                <a:gd name="T13" fmla="*/ 535 h 1752"/>
                <a:gd name="T14" fmla="*/ 1702 w 1709"/>
                <a:gd name="T15" fmla="*/ 923 h 1752"/>
                <a:gd name="T16" fmla="*/ 1520 w 1709"/>
                <a:gd name="T17" fmla="*/ 1401 h 1752"/>
                <a:gd name="T18" fmla="*/ 1038 w 1709"/>
                <a:gd name="T19" fmla="*/ 1704 h 1752"/>
                <a:gd name="T20" fmla="*/ 415 w 1709"/>
                <a:gd name="T21" fmla="*/ 1601 h 1752"/>
                <a:gd name="T22" fmla="*/ 33 w 1709"/>
                <a:gd name="T23" fmla="*/ 1088 h 1752"/>
                <a:gd name="T24" fmla="*/ 14 w 1709"/>
                <a:gd name="T25" fmla="*/ 766 h 1752"/>
                <a:gd name="T26" fmla="*/ 200 w 1709"/>
                <a:gd name="T27" fmla="*/ 339 h 1752"/>
                <a:gd name="T28" fmla="*/ 694 w 1709"/>
                <a:gd name="T29" fmla="*/ 44 h 1752"/>
                <a:gd name="T30" fmla="*/ 1350 w 1709"/>
                <a:gd name="T31" fmla="*/ 189 h 1752"/>
                <a:gd name="T32" fmla="*/ 1555 w 1709"/>
                <a:gd name="T33" fmla="*/ 399 h 1752"/>
                <a:gd name="T34" fmla="*/ 1553 w 1709"/>
                <a:gd name="T35" fmla="*/ 456 h 1752"/>
                <a:gd name="T36" fmla="*/ 1495 w 1709"/>
                <a:gd name="T37" fmla="*/ 443 h 1752"/>
                <a:gd name="T38" fmla="*/ 1344 w 1709"/>
                <a:gd name="T39" fmla="*/ 279 h 1752"/>
                <a:gd name="T40" fmla="*/ 1012 w 1709"/>
                <a:gd name="T41" fmla="*/ 121 h 1752"/>
                <a:gd name="T42" fmla="*/ 353 w 1709"/>
                <a:gd name="T43" fmla="*/ 290 h 1752"/>
                <a:gd name="T44" fmla="*/ 96 w 1709"/>
                <a:gd name="T45" fmla="*/ 730 h 1752"/>
                <a:gd name="T46" fmla="*/ 245 w 1709"/>
                <a:gd name="T47" fmla="*/ 1349 h 1752"/>
                <a:gd name="T48" fmla="*/ 707 w 1709"/>
                <a:gd name="T49" fmla="*/ 1635 h 1752"/>
                <a:gd name="T50" fmla="*/ 836 w 1709"/>
                <a:gd name="T51" fmla="*/ 1650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9" h="1752">
                  <a:moveTo>
                    <a:pt x="836" y="1650"/>
                  </a:moveTo>
                  <a:cubicBezTo>
                    <a:pt x="1057" y="1645"/>
                    <a:pt x="1233" y="1578"/>
                    <a:pt x="1381" y="1440"/>
                  </a:cubicBezTo>
                  <a:cubicBezTo>
                    <a:pt x="1481" y="1347"/>
                    <a:pt x="1551" y="1236"/>
                    <a:pt x="1592" y="1107"/>
                  </a:cubicBezTo>
                  <a:cubicBezTo>
                    <a:pt x="1622" y="1009"/>
                    <a:pt x="1633" y="909"/>
                    <a:pt x="1623" y="806"/>
                  </a:cubicBezTo>
                  <a:cubicBezTo>
                    <a:pt x="1616" y="723"/>
                    <a:pt x="1595" y="643"/>
                    <a:pt x="1562" y="566"/>
                  </a:cubicBezTo>
                  <a:cubicBezTo>
                    <a:pt x="1552" y="542"/>
                    <a:pt x="1559" y="520"/>
                    <a:pt x="1581" y="511"/>
                  </a:cubicBezTo>
                  <a:cubicBezTo>
                    <a:pt x="1601" y="503"/>
                    <a:pt x="1620" y="512"/>
                    <a:pt x="1631" y="535"/>
                  </a:cubicBezTo>
                  <a:cubicBezTo>
                    <a:pt x="1686" y="659"/>
                    <a:pt x="1709" y="789"/>
                    <a:pt x="1702" y="923"/>
                  </a:cubicBezTo>
                  <a:cubicBezTo>
                    <a:pt x="1691" y="1101"/>
                    <a:pt x="1631" y="1261"/>
                    <a:pt x="1520" y="1401"/>
                  </a:cubicBezTo>
                  <a:cubicBezTo>
                    <a:pt x="1395" y="1558"/>
                    <a:pt x="1235" y="1662"/>
                    <a:pt x="1038" y="1704"/>
                  </a:cubicBezTo>
                  <a:cubicBezTo>
                    <a:pt x="818" y="1752"/>
                    <a:pt x="608" y="1719"/>
                    <a:pt x="415" y="1601"/>
                  </a:cubicBezTo>
                  <a:cubicBezTo>
                    <a:pt x="220" y="1481"/>
                    <a:pt x="93" y="1310"/>
                    <a:pt x="33" y="1088"/>
                  </a:cubicBezTo>
                  <a:cubicBezTo>
                    <a:pt x="5" y="983"/>
                    <a:pt x="0" y="875"/>
                    <a:pt x="14" y="766"/>
                  </a:cubicBezTo>
                  <a:cubicBezTo>
                    <a:pt x="34" y="605"/>
                    <a:pt x="97" y="462"/>
                    <a:pt x="200" y="339"/>
                  </a:cubicBezTo>
                  <a:cubicBezTo>
                    <a:pt x="329" y="183"/>
                    <a:pt x="494" y="82"/>
                    <a:pt x="694" y="44"/>
                  </a:cubicBezTo>
                  <a:cubicBezTo>
                    <a:pt x="933" y="0"/>
                    <a:pt x="1152" y="50"/>
                    <a:pt x="1350" y="189"/>
                  </a:cubicBezTo>
                  <a:cubicBezTo>
                    <a:pt x="1431" y="246"/>
                    <a:pt x="1499" y="317"/>
                    <a:pt x="1555" y="399"/>
                  </a:cubicBezTo>
                  <a:cubicBezTo>
                    <a:pt x="1571" y="422"/>
                    <a:pt x="1570" y="442"/>
                    <a:pt x="1553" y="456"/>
                  </a:cubicBezTo>
                  <a:cubicBezTo>
                    <a:pt x="1533" y="471"/>
                    <a:pt x="1513" y="468"/>
                    <a:pt x="1495" y="443"/>
                  </a:cubicBezTo>
                  <a:cubicBezTo>
                    <a:pt x="1451" y="383"/>
                    <a:pt x="1403" y="327"/>
                    <a:pt x="1344" y="279"/>
                  </a:cubicBezTo>
                  <a:cubicBezTo>
                    <a:pt x="1246" y="200"/>
                    <a:pt x="1136" y="145"/>
                    <a:pt x="1012" y="121"/>
                  </a:cubicBezTo>
                  <a:cubicBezTo>
                    <a:pt x="766" y="73"/>
                    <a:pt x="545" y="130"/>
                    <a:pt x="353" y="290"/>
                  </a:cubicBezTo>
                  <a:cubicBezTo>
                    <a:pt x="216" y="405"/>
                    <a:pt x="129" y="554"/>
                    <a:pt x="96" y="730"/>
                  </a:cubicBezTo>
                  <a:cubicBezTo>
                    <a:pt x="54" y="958"/>
                    <a:pt x="103" y="1166"/>
                    <a:pt x="245" y="1349"/>
                  </a:cubicBezTo>
                  <a:cubicBezTo>
                    <a:pt x="363" y="1502"/>
                    <a:pt x="518" y="1597"/>
                    <a:pt x="707" y="1635"/>
                  </a:cubicBezTo>
                  <a:cubicBezTo>
                    <a:pt x="756" y="1645"/>
                    <a:pt x="806" y="1647"/>
                    <a:pt x="836" y="165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596FAD0-7215-4AF2-E35E-39190211D4A4}"/>
                </a:ext>
              </a:extLst>
            </p:cNvPr>
            <p:cNvSpPr/>
            <p:nvPr/>
          </p:nvSpPr>
          <p:spPr bwMode="auto">
            <a:xfrm>
              <a:off x="8697913" y="1889125"/>
              <a:ext cx="409575" cy="454025"/>
            </a:xfrm>
            <a:custGeom>
              <a:avLst/>
              <a:gdLst>
                <a:gd name="T0" fmla="*/ 459 w 459"/>
                <a:gd name="T1" fmla="*/ 257 h 511"/>
                <a:gd name="T2" fmla="*/ 309 w 459"/>
                <a:gd name="T3" fmla="*/ 475 h 511"/>
                <a:gd name="T4" fmla="*/ 47 w 459"/>
                <a:gd name="T5" fmla="*/ 411 h 511"/>
                <a:gd name="T6" fmla="*/ 8 w 459"/>
                <a:gd name="T7" fmla="*/ 346 h 511"/>
                <a:gd name="T8" fmla="*/ 26 w 459"/>
                <a:gd name="T9" fmla="*/ 301 h 511"/>
                <a:gd name="T10" fmla="*/ 73 w 459"/>
                <a:gd name="T11" fmla="*/ 314 h 511"/>
                <a:gd name="T12" fmla="*/ 110 w 459"/>
                <a:gd name="T13" fmla="*/ 367 h 511"/>
                <a:gd name="T14" fmla="*/ 288 w 459"/>
                <a:gd name="T15" fmla="*/ 402 h 511"/>
                <a:gd name="T16" fmla="*/ 380 w 459"/>
                <a:gd name="T17" fmla="*/ 243 h 511"/>
                <a:gd name="T18" fmla="*/ 260 w 459"/>
                <a:gd name="T19" fmla="*/ 105 h 511"/>
                <a:gd name="T20" fmla="*/ 82 w 459"/>
                <a:gd name="T21" fmla="*/ 187 h 511"/>
                <a:gd name="T22" fmla="*/ 67 w 459"/>
                <a:gd name="T23" fmla="*/ 210 h 511"/>
                <a:gd name="T24" fmla="*/ 20 w 459"/>
                <a:gd name="T25" fmla="*/ 211 h 511"/>
                <a:gd name="T26" fmla="*/ 10 w 459"/>
                <a:gd name="T27" fmla="*/ 163 h 511"/>
                <a:gd name="T28" fmla="*/ 160 w 459"/>
                <a:gd name="T29" fmla="*/ 34 h 511"/>
                <a:gd name="T30" fmla="*/ 444 w 459"/>
                <a:gd name="T31" fmla="*/ 188 h 511"/>
                <a:gd name="T32" fmla="*/ 459 w 459"/>
                <a:gd name="T33" fmla="*/ 257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9" h="511">
                  <a:moveTo>
                    <a:pt x="459" y="257"/>
                  </a:moveTo>
                  <a:cubicBezTo>
                    <a:pt x="456" y="352"/>
                    <a:pt x="395" y="443"/>
                    <a:pt x="309" y="475"/>
                  </a:cubicBezTo>
                  <a:cubicBezTo>
                    <a:pt x="216" y="511"/>
                    <a:pt x="111" y="486"/>
                    <a:pt x="47" y="411"/>
                  </a:cubicBezTo>
                  <a:cubicBezTo>
                    <a:pt x="31" y="392"/>
                    <a:pt x="19" y="369"/>
                    <a:pt x="8" y="346"/>
                  </a:cubicBezTo>
                  <a:cubicBezTo>
                    <a:pt x="0" y="329"/>
                    <a:pt x="10" y="309"/>
                    <a:pt x="26" y="301"/>
                  </a:cubicBezTo>
                  <a:cubicBezTo>
                    <a:pt x="42" y="293"/>
                    <a:pt x="62" y="298"/>
                    <a:pt x="73" y="314"/>
                  </a:cubicBezTo>
                  <a:cubicBezTo>
                    <a:pt x="85" y="332"/>
                    <a:pt x="96" y="352"/>
                    <a:pt x="110" y="367"/>
                  </a:cubicBezTo>
                  <a:cubicBezTo>
                    <a:pt x="156" y="417"/>
                    <a:pt x="228" y="430"/>
                    <a:pt x="288" y="402"/>
                  </a:cubicBezTo>
                  <a:cubicBezTo>
                    <a:pt x="349" y="374"/>
                    <a:pt x="387" y="308"/>
                    <a:pt x="380" y="243"/>
                  </a:cubicBezTo>
                  <a:cubicBezTo>
                    <a:pt x="373" y="177"/>
                    <a:pt x="324" y="121"/>
                    <a:pt x="260" y="105"/>
                  </a:cubicBezTo>
                  <a:cubicBezTo>
                    <a:pt x="190" y="87"/>
                    <a:pt x="116" y="121"/>
                    <a:pt x="82" y="187"/>
                  </a:cubicBezTo>
                  <a:cubicBezTo>
                    <a:pt x="78" y="195"/>
                    <a:pt x="74" y="203"/>
                    <a:pt x="67" y="210"/>
                  </a:cubicBezTo>
                  <a:cubicBezTo>
                    <a:pt x="54" y="223"/>
                    <a:pt x="35" y="223"/>
                    <a:pt x="20" y="211"/>
                  </a:cubicBezTo>
                  <a:cubicBezTo>
                    <a:pt x="6" y="201"/>
                    <a:pt x="1" y="182"/>
                    <a:pt x="10" y="163"/>
                  </a:cubicBezTo>
                  <a:cubicBezTo>
                    <a:pt x="40" y="97"/>
                    <a:pt x="90" y="53"/>
                    <a:pt x="160" y="34"/>
                  </a:cubicBezTo>
                  <a:cubicBezTo>
                    <a:pt x="283" y="0"/>
                    <a:pt x="405" y="66"/>
                    <a:pt x="444" y="188"/>
                  </a:cubicBezTo>
                  <a:cubicBezTo>
                    <a:pt x="452" y="210"/>
                    <a:pt x="454" y="234"/>
                    <a:pt x="459" y="25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85FF493C-5913-E4E0-6FED-61BD8C1B5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9688" y="2400300"/>
              <a:ext cx="342900" cy="342900"/>
            </a:xfrm>
            <a:custGeom>
              <a:avLst/>
              <a:gdLst>
                <a:gd name="T0" fmla="*/ 385 w 385"/>
                <a:gd name="T1" fmla="*/ 191 h 383"/>
                <a:gd name="T2" fmla="*/ 193 w 385"/>
                <a:gd name="T3" fmla="*/ 383 h 383"/>
                <a:gd name="T4" fmla="*/ 2 w 385"/>
                <a:gd name="T5" fmla="*/ 191 h 383"/>
                <a:gd name="T6" fmla="*/ 193 w 385"/>
                <a:gd name="T7" fmla="*/ 0 h 383"/>
                <a:gd name="T8" fmla="*/ 385 w 385"/>
                <a:gd name="T9" fmla="*/ 191 h 383"/>
                <a:gd name="T10" fmla="*/ 309 w 385"/>
                <a:gd name="T11" fmla="*/ 191 h 383"/>
                <a:gd name="T12" fmla="*/ 194 w 385"/>
                <a:gd name="T13" fmla="*/ 75 h 383"/>
                <a:gd name="T14" fmla="*/ 77 w 385"/>
                <a:gd name="T15" fmla="*/ 191 h 383"/>
                <a:gd name="T16" fmla="*/ 193 w 385"/>
                <a:gd name="T17" fmla="*/ 307 h 383"/>
                <a:gd name="T18" fmla="*/ 309 w 385"/>
                <a:gd name="T19" fmla="*/ 19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5" h="383">
                  <a:moveTo>
                    <a:pt x="385" y="191"/>
                  </a:moveTo>
                  <a:cubicBezTo>
                    <a:pt x="382" y="303"/>
                    <a:pt x="300" y="383"/>
                    <a:pt x="193" y="383"/>
                  </a:cubicBezTo>
                  <a:cubicBezTo>
                    <a:pt x="83" y="382"/>
                    <a:pt x="4" y="300"/>
                    <a:pt x="2" y="191"/>
                  </a:cubicBezTo>
                  <a:cubicBezTo>
                    <a:pt x="0" y="87"/>
                    <a:pt x="88" y="0"/>
                    <a:pt x="193" y="0"/>
                  </a:cubicBezTo>
                  <a:cubicBezTo>
                    <a:pt x="298" y="0"/>
                    <a:pt x="385" y="86"/>
                    <a:pt x="385" y="191"/>
                  </a:cubicBezTo>
                  <a:close/>
                  <a:moveTo>
                    <a:pt x="309" y="191"/>
                  </a:moveTo>
                  <a:cubicBezTo>
                    <a:pt x="309" y="127"/>
                    <a:pt x="258" y="76"/>
                    <a:pt x="194" y="75"/>
                  </a:cubicBezTo>
                  <a:cubicBezTo>
                    <a:pt x="130" y="74"/>
                    <a:pt x="77" y="126"/>
                    <a:pt x="77" y="191"/>
                  </a:cubicBezTo>
                  <a:cubicBezTo>
                    <a:pt x="77" y="253"/>
                    <a:pt x="124" y="308"/>
                    <a:pt x="193" y="307"/>
                  </a:cubicBezTo>
                  <a:cubicBezTo>
                    <a:pt x="268" y="307"/>
                    <a:pt x="310" y="246"/>
                    <a:pt x="309" y="19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2B36DB1-BB1A-CFE5-AFBB-643B276271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20100" y="2462213"/>
              <a:ext cx="300037" cy="301625"/>
            </a:xfrm>
            <a:custGeom>
              <a:avLst/>
              <a:gdLst>
                <a:gd name="T0" fmla="*/ 167 w 336"/>
                <a:gd name="T1" fmla="*/ 336 h 338"/>
                <a:gd name="T2" fmla="*/ 0 w 336"/>
                <a:gd name="T3" fmla="*/ 168 h 338"/>
                <a:gd name="T4" fmla="*/ 169 w 336"/>
                <a:gd name="T5" fmla="*/ 2 h 338"/>
                <a:gd name="T6" fmla="*/ 335 w 336"/>
                <a:gd name="T7" fmla="*/ 168 h 338"/>
                <a:gd name="T8" fmla="*/ 167 w 336"/>
                <a:gd name="T9" fmla="*/ 336 h 338"/>
                <a:gd name="T10" fmla="*/ 167 w 336"/>
                <a:gd name="T11" fmla="*/ 260 h 338"/>
                <a:gd name="T12" fmla="*/ 260 w 336"/>
                <a:gd name="T13" fmla="*/ 171 h 338"/>
                <a:gd name="T14" fmla="*/ 168 w 336"/>
                <a:gd name="T15" fmla="*/ 77 h 338"/>
                <a:gd name="T16" fmla="*/ 76 w 336"/>
                <a:gd name="T17" fmla="*/ 170 h 338"/>
                <a:gd name="T18" fmla="*/ 167 w 336"/>
                <a:gd name="T19" fmla="*/ 26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338">
                  <a:moveTo>
                    <a:pt x="167" y="336"/>
                  </a:moveTo>
                  <a:cubicBezTo>
                    <a:pt x="75" y="336"/>
                    <a:pt x="0" y="260"/>
                    <a:pt x="0" y="168"/>
                  </a:cubicBezTo>
                  <a:cubicBezTo>
                    <a:pt x="1" y="77"/>
                    <a:pt x="79" y="0"/>
                    <a:pt x="169" y="2"/>
                  </a:cubicBezTo>
                  <a:cubicBezTo>
                    <a:pt x="264" y="4"/>
                    <a:pt x="335" y="76"/>
                    <a:pt x="335" y="168"/>
                  </a:cubicBezTo>
                  <a:cubicBezTo>
                    <a:pt x="336" y="266"/>
                    <a:pt x="257" y="338"/>
                    <a:pt x="167" y="336"/>
                  </a:cubicBezTo>
                  <a:close/>
                  <a:moveTo>
                    <a:pt x="167" y="260"/>
                  </a:moveTo>
                  <a:cubicBezTo>
                    <a:pt x="218" y="260"/>
                    <a:pt x="260" y="220"/>
                    <a:pt x="260" y="171"/>
                  </a:cubicBezTo>
                  <a:cubicBezTo>
                    <a:pt x="261" y="121"/>
                    <a:pt x="218" y="77"/>
                    <a:pt x="168" y="77"/>
                  </a:cubicBezTo>
                  <a:cubicBezTo>
                    <a:pt x="117" y="77"/>
                    <a:pt x="76" y="119"/>
                    <a:pt x="76" y="170"/>
                  </a:cubicBezTo>
                  <a:cubicBezTo>
                    <a:pt x="76" y="220"/>
                    <a:pt x="117" y="260"/>
                    <a:pt x="167" y="26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A5C91C36-ED6F-4828-2021-41DC3B311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6588" y="2101850"/>
              <a:ext cx="241300" cy="239712"/>
            </a:xfrm>
            <a:custGeom>
              <a:avLst/>
              <a:gdLst>
                <a:gd name="T0" fmla="*/ 134 w 270"/>
                <a:gd name="T1" fmla="*/ 1 h 269"/>
                <a:gd name="T2" fmla="*/ 270 w 270"/>
                <a:gd name="T3" fmla="*/ 136 h 269"/>
                <a:gd name="T4" fmla="*/ 136 w 270"/>
                <a:gd name="T5" fmla="*/ 269 h 269"/>
                <a:gd name="T6" fmla="*/ 1 w 270"/>
                <a:gd name="T7" fmla="*/ 136 h 269"/>
                <a:gd name="T8" fmla="*/ 134 w 270"/>
                <a:gd name="T9" fmla="*/ 1 h 269"/>
                <a:gd name="T10" fmla="*/ 137 w 270"/>
                <a:gd name="T11" fmla="*/ 77 h 269"/>
                <a:gd name="T12" fmla="*/ 76 w 270"/>
                <a:gd name="T13" fmla="*/ 135 h 269"/>
                <a:gd name="T14" fmla="*/ 134 w 270"/>
                <a:gd name="T15" fmla="*/ 193 h 269"/>
                <a:gd name="T16" fmla="*/ 195 w 270"/>
                <a:gd name="T17" fmla="*/ 135 h 269"/>
                <a:gd name="T18" fmla="*/ 137 w 270"/>
                <a:gd name="T19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269">
                  <a:moveTo>
                    <a:pt x="134" y="1"/>
                  </a:moveTo>
                  <a:cubicBezTo>
                    <a:pt x="204" y="0"/>
                    <a:pt x="269" y="55"/>
                    <a:pt x="270" y="136"/>
                  </a:cubicBezTo>
                  <a:cubicBezTo>
                    <a:pt x="270" y="208"/>
                    <a:pt x="208" y="269"/>
                    <a:pt x="136" y="269"/>
                  </a:cubicBezTo>
                  <a:cubicBezTo>
                    <a:pt x="62" y="269"/>
                    <a:pt x="0" y="209"/>
                    <a:pt x="1" y="136"/>
                  </a:cubicBezTo>
                  <a:cubicBezTo>
                    <a:pt x="2" y="51"/>
                    <a:pt x="70" y="0"/>
                    <a:pt x="134" y="1"/>
                  </a:cubicBezTo>
                  <a:close/>
                  <a:moveTo>
                    <a:pt x="137" y="77"/>
                  </a:moveTo>
                  <a:cubicBezTo>
                    <a:pt x="103" y="76"/>
                    <a:pt x="77" y="101"/>
                    <a:pt x="76" y="135"/>
                  </a:cubicBezTo>
                  <a:cubicBezTo>
                    <a:pt x="75" y="165"/>
                    <a:pt x="102" y="193"/>
                    <a:pt x="134" y="193"/>
                  </a:cubicBezTo>
                  <a:cubicBezTo>
                    <a:pt x="167" y="193"/>
                    <a:pt x="195" y="167"/>
                    <a:pt x="195" y="135"/>
                  </a:cubicBezTo>
                  <a:cubicBezTo>
                    <a:pt x="195" y="103"/>
                    <a:pt x="169" y="77"/>
                    <a:pt x="137" y="7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F1B1CC4-0141-8000-D8F0-7FE41B00EA6B}"/>
                </a:ext>
              </a:extLst>
            </p:cNvPr>
            <p:cNvSpPr/>
            <p:nvPr/>
          </p:nvSpPr>
          <p:spPr bwMode="auto">
            <a:xfrm>
              <a:off x="8823325" y="2790825"/>
              <a:ext cx="66675" cy="66675"/>
            </a:xfrm>
            <a:custGeom>
              <a:avLst/>
              <a:gdLst>
                <a:gd name="T0" fmla="*/ 37 w 76"/>
                <a:gd name="T1" fmla="*/ 0 h 75"/>
                <a:gd name="T2" fmla="*/ 76 w 76"/>
                <a:gd name="T3" fmla="*/ 37 h 75"/>
                <a:gd name="T4" fmla="*/ 39 w 76"/>
                <a:gd name="T5" fmla="*/ 74 h 75"/>
                <a:gd name="T6" fmla="*/ 0 w 76"/>
                <a:gd name="T7" fmla="*/ 37 h 75"/>
                <a:gd name="T8" fmla="*/ 37 w 76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5">
                  <a:moveTo>
                    <a:pt x="37" y="0"/>
                  </a:moveTo>
                  <a:cubicBezTo>
                    <a:pt x="58" y="0"/>
                    <a:pt x="75" y="16"/>
                    <a:pt x="76" y="37"/>
                  </a:cubicBezTo>
                  <a:cubicBezTo>
                    <a:pt x="76" y="55"/>
                    <a:pt x="58" y="74"/>
                    <a:pt x="39" y="74"/>
                  </a:cubicBezTo>
                  <a:cubicBezTo>
                    <a:pt x="19" y="75"/>
                    <a:pt x="0" y="5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CCA2251-4FD7-D475-E111-1FFD2C40CBD4}"/>
                </a:ext>
              </a:extLst>
            </p:cNvPr>
            <p:cNvSpPr/>
            <p:nvPr/>
          </p:nvSpPr>
          <p:spPr bwMode="auto">
            <a:xfrm>
              <a:off x="9172575" y="2105025"/>
              <a:ext cx="65087" cy="68262"/>
            </a:xfrm>
            <a:custGeom>
              <a:avLst/>
              <a:gdLst>
                <a:gd name="T0" fmla="*/ 38 w 74"/>
                <a:gd name="T1" fmla="*/ 1 h 76"/>
                <a:gd name="T2" fmla="*/ 74 w 74"/>
                <a:gd name="T3" fmla="*/ 38 h 76"/>
                <a:gd name="T4" fmla="*/ 36 w 74"/>
                <a:gd name="T5" fmla="*/ 75 h 76"/>
                <a:gd name="T6" fmla="*/ 0 w 74"/>
                <a:gd name="T7" fmla="*/ 38 h 76"/>
                <a:gd name="T8" fmla="*/ 38 w 74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6">
                  <a:moveTo>
                    <a:pt x="38" y="1"/>
                  </a:moveTo>
                  <a:cubicBezTo>
                    <a:pt x="58" y="1"/>
                    <a:pt x="74" y="18"/>
                    <a:pt x="74" y="38"/>
                  </a:cubicBezTo>
                  <a:cubicBezTo>
                    <a:pt x="74" y="59"/>
                    <a:pt x="57" y="76"/>
                    <a:pt x="36" y="75"/>
                  </a:cubicBezTo>
                  <a:cubicBezTo>
                    <a:pt x="16" y="74"/>
                    <a:pt x="0" y="58"/>
                    <a:pt x="0" y="38"/>
                  </a:cubicBezTo>
                  <a:cubicBezTo>
                    <a:pt x="0" y="16"/>
                    <a:pt x="17" y="0"/>
                    <a:pt x="38" y="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9B7BDF4F-1238-DAF3-B3D4-AA6E9C625579}"/>
                </a:ext>
              </a:extLst>
            </p:cNvPr>
            <p:cNvSpPr/>
            <p:nvPr/>
          </p:nvSpPr>
          <p:spPr bwMode="auto">
            <a:xfrm>
              <a:off x="8561388" y="2290763"/>
              <a:ext cx="66675" cy="65087"/>
            </a:xfrm>
            <a:custGeom>
              <a:avLst/>
              <a:gdLst>
                <a:gd name="T0" fmla="*/ 74 w 74"/>
                <a:gd name="T1" fmla="*/ 37 h 74"/>
                <a:gd name="T2" fmla="*/ 38 w 74"/>
                <a:gd name="T3" fmla="*/ 74 h 74"/>
                <a:gd name="T4" fmla="*/ 0 w 74"/>
                <a:gd name="T5" fmla="*/ 37 h 74"/>
                <a:gd name="T6" fmla="*/ 36 w 74"/>
                <a:gd name="T7" fmla="*/ 1 h 74"/>
                <a:gd name="T8" fmla="*/ 74 w 74"/>
                <a:gd name="T9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9"/>
                    <a:pt x="59" y="73"/>
                    <a:pt x="38" y="74"/>
                  </a:cubicBezTo>
                  <a:cubicBezTo>
                    <a:pt x="16" y="74"/>
                    <a:pt x="1" y="59"/>
                    <a:pt x="0" y="37"/>
                  </a:cubicBezTo>
                  <a:cubicBezTo>
                    <a:pt x="0" y="16"/>
                    <a:pt x="15" y="1"/>
                    <a:pt x="36" y="1"/>
                  </a:cubicBezTo>
                  <a:cubicBezTo>
                    <a:pt x="58" y="0"/>
                    <a:pt x="74" y="15"/>
                    <a:pt x="74" y="3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9212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>
            <a:extLst>
              <a:ext uri="{FF2B5EF4-FFF2-40B4-BE49-F238E27FC236}">
                <a16:creationId xmlns:a16="http://schemas.microsoft.com/office/drawing/2014/main" id="{4AC97E5D-F5C0-40E6-AFF0-4A822EBB93E3}"/>
              </a:ext>
            </a:extLst>
          </p:cNvPr>
          <p:cNvSpPr/>
          <p:nvPr/>
        </p:nvSpPr>
        <p:spPr bwMode="auto">
          <a:xfrm>
            <a:off x="24064" y="136489"/>
            <a:ext cx="5249917" cy="693683"/>
          </a:xfrm>
          <a:custGeom>
            <a:avLst/>
            <a:gdLst>
              <a:gd name="T0" fmla="*/ 3498 w 3718"/>
              <a:gd name="T1" fmla="*/ 469 h 469"/>
              <a:gd name="T2" fmla="*/ 219 w 3718"/>
              <a:gd name="T3" fmla="*/ 469 h 469"/>
              <a:gd name="T4" fmla="*/ 0 w 3718"/>
              <a:gd name="T5" fmla="*/ 250 h 469"/>
              <a:gd name="T6" fmla="*/ 0 w 3718"/>
              <a:gd name="T7" fmla="*/ 219 h 469"/>
              <a:gd name="T8" fmla="*/ 219 w 3718"/>
              <a:gd name="T9" fmla="*/ 0 h 469"/>
              <a:gd name="T10" fmla="*/ 3498 w 3718"/>
              <a:gd name="T11" fmla="*/ 0 h 469"/>
              <a:gd name="T12" fmla="*/ 3718 w 3718"/>
              <a:gd name="T13" fmla="*/ 219 h 469"/>
              <a:gd name="T14" fmla="*/ 3718 w 3718"/>
              <a:gd name="T15" fmla="*/ 250 h 469"/>
              <a:gd name="T16" fmla="*/ 3498 w 3718"/>
              <a:gd name="T1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469">
                <a:moveTo>
                  <a:pt x="3498" y="469"/>
                </a:moveTo>
                <a:cubicBezTo>
                  <a:pt x="219" y="469"/>
                  <a:pt x="219" y="469"/>
                  <a:pt x="219" y="469"/>
                </a:cubicBezTo>
                <a:cubicBezTo>
                  <a:pt x="98" y="469"/>
                  <a:pt x="0" y="371"/>
                  <a:pt x="0" y="250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98"/>
                  <a:pt x="98" y="0"/>
                  <a:pt x="219" y="0"/>
                </a:cubicBezTo>
                <a:cubicBezTo>
                  <a:pt x="3498" y="0"/>
                  <a:pt x="3498" y="0"/>
                  <a:pt x="3498" y="0"/>
                </a:cubicBezTo>
                <a:cubicBezTo>
                  <a:pt x="3620" y="0"/>
                  <a:pt x="3718" y="98"/>
                  <a:pt x="3718" y="219"/>
                </a:cubicBezTo>
                <a:cubicBezTo>
                  <a:pt x="3718" y="250"/>
                  <a:pt x="3718" y="250"/>
                  <a:pt x="3718" y="250"/>
                </a:cubicBezTo>
                <a:cubicBezTo>
                  <a:pt x="3718" y="371"/>
                  <a:pt x="3620" y="469"/>
                  <a:pt x="3498" y="469"/>
                </a:cubicBezTo>
                <a:close/>
              </a:path>
            </a:pathLst>
          </a:custGeom>
          <a:solidFill>
            <a:srgbClr val="F4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DBBDE3C3-AA80-4224-A2D1-0DBE6E0A446C}"/>
              </a:ext>
            </a:extLst>
          </p:cNvPr>
          <p:cNvSpPr/>
          <p:nvPr/>
        </p:nvSpPr>
        <p:spPr>
          <a:xfrm>
            <a:off x="1" y="914393"/>
            <a:ext cx="12192000" cy="157656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>
              <a:cs typeface="B Nazanin" panose="00000400000000000000" pitchFamily="2" charset="-78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17A78943-1AE0-4F8B-BF7F-076B24A7A3A6}"/>
              </a:ext>
            </a:extLst>
          </p:cNvPr>
          <p:cNvSpPr/>
          <p:nvPr/>
        </p:nvSpPr>
        <p:spPr>
          <a:xfrm>
            <a:off x="5396163" y="120309"/>
            <a:ext cx="709863" cy="70986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B764165-660C-4D8A-97A7-5B0E65C5313B}"/>
              </a:ext>
            </a:extLst>
          </p:cNvPr>
          <p:cNvSpPr/>
          <p:nvPr/>
        </p:nvSpPr>
        <p:spPr>
          <a:xfrm>
            <a:off x="6252272" y="212623"/>
            <a:ext cx="541413" cy="541413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82476931-0E9D-4616-AE9F-9AF3EFB718BC}"/>
              </a:ext>
            </a:extLst>
          </p:cNvPr>
          <p:cNvSpPr/>
          <p:nvPr/>
        </p:nvSpPr>
        <p:spPr>
          <a:xfrm>
            <a:off x="6939931" y="285751"/>
            <a:ext cx="395155" cy="395155"/>
          </a:xfrm>
          <a:prstGeom prst="ellipse">
            <a:avLst/>
          </a:prstGeom>
          <a:solidFill>
            <a:srgbClr val="F4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/>
        </p:nvSpPr>
        <p:spPr>
          <a:xfrm>
            <a:off x="-382084" y="52268"/>
            <a:ext cx="5424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5867" dirty="0">
                <a:solidFill>
                  <a:schemeClr val="bg1"/>
                </a:solidFill>
                <a:latin typeface="Rubik" panose="020B0604020202020204" charset="0"/>
                <a:cs typeface="B Nazanin" panose="00000400000000000000" pitchFamily="2" charset="-78"/>
              </a:rPr>
              <a:t>آبنما</a:t>
            </a:r>
            <a:endParaRPr lang="es-PE" sz="5867" dirty="0">
              <a:solidFill>
                <a:schemeClr val="bg1"/>
              </a:solidFill>
              <a:latin typeface="Rubik" panose="020B0604020202020204" charset="0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69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D07576"/>
                  </a:solidFill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Rubik" panose="020B0604020202020204" charset="0"/>
                </a:rPr>
                <a:t>تصاویر :</a:t>
              </a:r>
              <a:endParaRPr sz="2133" dirty="0">
                <a:solidFill>
                  <a:srgbClr val="D07576"/>
                </a:solidFill>
                <a:latin typeface="Rubik"/>
                <a:ea typeface="Roboto" panose="02000000000000000000" pitchFamily="2" charset="0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53" indent="-380953" algn="r" rtl="1">
                <a:buFont typeface="Arial" panose="020B0604020202020204" pitchFamily="34" charset="0"/>
                <a:buChar char="•"/>
              </a:pPr>
              <a:r>
                <a:rPr lang="es-PE" sz="2000"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380953" indent="-380953" algn="r" rtl="1">
                <a:buFont typeface="Arial" panose="020B0604020202020204" pitchFamily="34" charset="0"/>
                <a:buChar char="•"/>
              </a:pPr>
              <a:r>
                <a:rPr lang="es-PE" sz="2000"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Montserrat"/>
                </a:rPr>
                <a:t>pixabay.com</a:t>
              </a:r>
            </a:p>
            <a:p>
              <a:pPr algn="r" rtl="1"/>
              <a:endParaRPr lang="es-PE" sz="2000">
                <a:latin typeface="Rubik"/>
                <a:ea typeface="Roboto" panose="02000000000000000000" pitchFamily="2" charset="0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264919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D07576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Rubik" panose="020B0604020202020204" charset="0"/>
              </a:rPr>
              <a:t>فونت ها:</a:t>
            </a:r>
            <a:endParaRPr sz="2133" dirty="0">
              <a:solidFill>
                <a:srgbClr val="D07576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  <a:sym typeface="Rubik" panose="020B0604020202020204" charset="0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900" y="4676519"/>
            <a:ext cx="4926101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53" indent="-380953" algn="r" rtl="1">
              <a:buFont typeface="Arial" panose="020B0604020202020204" pitchFamily="34" charset="0"/>
              <a:buChar char="•"/>
            </a:pPr>
            <a:r>
              <a:rPr lang="en-US" sz="20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)</a:t>
            </a:r>
            <a:r>
              <a:rPr lang="sv-SE" sz="20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Arial </a:t>
            </a:r>
            <a:r>
              <a:rPr lang="fa-IR" sz="20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عنوان)</a:t>
            </a:r>
          </a:p>
          <a:p>
            <a:pPr marL="380953" indent="-380953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آریال (بدن)</a:t>
            </a:r>
            <a:endParaRPr lang="sv-SE" sz="2000" dirty="0">
              <a:latin typeface="Rubik"/>
              <a:ea typeface="Roboto" panose="02000000000000000000" pitchFamily="2" charset="0"/>
              <a:cs typeface="B Nazanin" panose="00000400000000000000" pitchFamily="2" charset="-78"/>
              <a:sym typeface="Montserrat"/>
            </a:endParaRPr>
          </a:p>
        </p:txBody>
      </p:sp>
      <p:grpSp>
        <p:nvGrpSpPr>
          <p:cNvPr id="35" name="Grupo 34">
            <a:extLst>
              <a:ext uri="{FF2B5EF4-FFF2-40B4-BE49-F238E27FC236}">
                <a16:creationId xmlns:a16="http://schemas.microsoft.com/office/drawing/2014/main" id="{1B00D04C-E128-E7F2-5D5E-680E33972B56}"/>
              </a:ext>
            </a:extLst>
          </p:cNvPr>
          <p:cNvGrpSpPr/>
          <p:nvPr/>
        </p:nvGrpSpPr>
        <p:grpSpPr>
          <a:xfrm>
            <a:off x="6088062" y="2033588"/>
            <a:ext cx="3548063" cy="3548063"/>
            <a:chOff x="6088062" y="2033588"/>
            <a:chExt cx="3548063" cy="354806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6DAF203-AA7A-F882-1115-B891D79EC6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8062" y="2033588"/>
              <a:ext cx="3548063" cy="3548063"/>
            </a:xfrm>
            <a:custGeom>
              <a:avLst/>
              <a:gdLst>
                <a:gd name="T0" fmla="*/ 464 w 464"/>
                <a:gd name="T1" fmla="*/ 233 h 464"/>
                <a:gd name="T2" fmla="*/ 232 w 464"/>
                <a:gd name="T3" fmla="*/ 464 h 464"/>
                <a:gd name="T4" fmla="*/ 0 w 464"/>
                <a:gd name="T5" fmla="*/ 231 h 464"/>
                <a:gd name="T6" fmla="*/ 233 w 464"/>
                <a:gd name="T7" fmla="*/ 0 h 464"/>
                <a:gd name="T8" fmla="*/ 464 w 464"/>
                <a:gd name="T9" fmla="*/ 233 h 464"/>
                <a:gd name="T10" fmla="*/ 450 w 464"/>
                <a:gd name="T11" fmla="*/ 228 h 464"/>
                <a:gd name="T12" fmla="*/ 230 w 464"/>
                <a:gd name="T13" fmla="*/ 14 h 464"/>
                <a:gd name="T14" fmla="*/ 15 w 464"/>
                <a:gd name="T15" fmla="*/ 236 h 464"/>
                <a:gd name="T16" fmla="*/ 236 w 464"/>
                <a:gd name="T17" fmla="*/ 449 h 464"/>
                <a:gd name="T18" fmla="*/ 450 w 464"/>
                <a:gd name="T19" fmla="*/ 22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63">
                  <a:moveTo>
                    <a:pt x="464" y="233"/>
                  </a:moveTo>
                  <a:cubicBezTo>
                    <a:pt x="464" y="360"/>
                    <a:pt x="360" y="464"/>
                    <a:pt x="232" y="464"/>
                  </a:cubicBezTo>
                  <a:cubicBezTo>
                    <a:pt x="104" y="464"/>
                    <a:pt x="0" y="360"/>
                    <a:pt x="0" y="231"/>
                  </a:cubicBezTo>
                  <a:cubicBezTo>
                    <a:pt x="1" y="103"/>
                    <a:pt x="105" y="0"/>
                    <a:pt x="233" y="0"/>
                  </a:cubicBezTo>
                  <a:cubicBezTo>
                    <a:pt x="361" y="0"/>
                    <a:pt x="464" y="104"/>
                    <a:pt x="464" y="233"/>
                  </a:cubicBezTo>
                  <a:close/>
                  <a:moveTo>
                    <a:pt x="450" y="228"/>
                  </a:moveTo>
                  <a:cubicBezTo>
                    <a:pt x="447" y="108"/>
                    <a:pt x="348" y="12"/>
                    <a:pt x="230" y="14"/>
                  </a:cubicBezTo>
                  <a:cubicBezTo>
                    <a:pt x="108" y="17"/>
                    <a:pt x="12" y="115"/>
                    <a:pt x="15" y="236"/>
                  </a:cubicBezTo>
                  <a:cubicBezTo>
                    <a:pt x="17" y="356"/>
                    <a:pt x="117" y="452"/>
                    <a:pt x="236" y="449"/>
                  </a:cubicBezTo>
                  <a:cubicBezTo>
                    <a:pt x="356" y="447"/>
                    <a:pt x="452" y="348"/>
                    <a:pt x="450" y="2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BE10AD4-4E1C-B37C-C004-451EDC247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6350" y="2301876"/>
              <a:ext cx="3011488" cy="3013075"/>
            </a:xfrm>
            <a:custGeom>
              <a:avLst/>
              <a:gdLst>
                <a:gd name="T0" fmla="*/ 197 w 394"/>
                <a:gd name="T1" fmla="*/ 0 h 394"/>
                <a:gd name="T2" fmla="*/ 394 w 394"/>
                <a:gd name="T3" fmla="*/ 197 h 394"/>
                <a:gd name="T4" fmla="*/ 196 w 394"/>
                <a:gd name="T5" fmla="*/ 394 h 394"/>
                <a:gd name="T6" fmla="*/ 0 w 394"/>
                <a:gd name="T7" fmla="*/ 196 h 394"/>
                <a:gd name="T8" fmla="*/ 197 w 394"/>
                <a:gd name="T9" fmla="*/ 0 h 394"/>
                <a:gd name="T10" fmla="*/ 380 w 394"/>
                <a:gd name="T11" fmla="*/ 197 h 394"/>
                <a:gd name="T12" fmla="*/ 197 w 394"/>
                <a:gd name="T13" fmla="*/ 15 h 394"/>
                <a:gd name="T14" fmla="*/ 15 w 394"/>
                <a:gd name="T15" fmla="*/ 197 h 394"/>
                <a:gd name="T16" fmla="*/ 198 w 394"/>
                <a:gd name="T17" fmla="*/ 379 h 394"/>
                <a:gd name="T18" fmla="*/ 380 w 394"/>
                <a:gd name="T1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394">
                  <a:moveTo>
                    <a:pt x="197" y="0"/>
                  </a:moveTo>
                  <a:cubicBezTo>
                    <a:pt x="306" y="0"/>
                    <a:pt x="394" y="88"/>
                    <a:pt x="394" y="197"/>
                  </a:cubicBezTo>
                  <a:cubicBezTo>
                    <a:pt x="394" y="306"/>
                    <a:pt x="306" y="394"/>
                    <a:pt x="196" y="394"/>
                  </a:cubicBezTo>
                  <a:cubicBezTo>
                    <a:pt x="88" y="393"/>
                    <a:pt x="0" y="305"/>
                    <a:pt x="0" y="196"/>
                  </a:cubicBezTo>
                  <a:cubicBezTo>
                    <a:pt x="1" y="87"/>
                    <a:pt x="88" y="0"/>
                    <a:pt x="197" y="0"/>
                  </a:cubicBezTo>
                  <a:close/>
                  <a:moveTo>
                    <a:pt x="380" y="197"/>
                  </a:moveTo>
                  <a:cubicBezTo>
                    <a:pt x="380" y="96"/>
                    <a:pt x="298" y="14"/>
                    <a:pt x="197" y="15"/>
                  </a:cubicBezTo>
                  <a:cubicBezTo>
                    <a:pt x="97" y="15"/>
                    <a:pt x="15" y="96"/>
                    <a:pt x="15" y="197"/>
                  </a:cubicBezTo>
                  <a:cubicBezTo>
                    <a:pt x="15" y="298"/>
                    <a:pt x="96" y="379"/>
                    <a:pt x="198" y="379"/>
                  </a:cubicBezTo>
                  <a:cubicBezTo>
                    <a:pt x="298" y="379"/>
                    <a:pt x="380" y="297"/>
                    <a:pt x="380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B90A2F4-DF5E-270E-8DF0-3FC5B33D0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0" y="3448051"/>
              <a:ext cx="657225" cy="879475"/>
            </a:xfrm>
            <a:custGeom>
              <a:avLst/>
              <a:gdLst>
                <a:gd name="T0" fmla="*/ 20 w 86"/>
                <a:gd name="T1" fmla="*/ 94 h 115"/>
                <a:gd name="T2" fmla="*/ 8 w 86"/>
                <a:gd name="T3" fmla="*/ 94 h 115"/>
                <a:gd name="T4" fmla="*/ 10 w 86"/>
                <a:gd name="T5" fmla="*/ 81 h 115"/>
                <a:gd name="T6" fmla="*/ 5 w 86"/>
                <a:gd name="T7" fmla="*/ 59 h 115"/>
                <a:gd name="T8" fmla="*/ 0 w 86"/>
                <a:gd name="T9" fmla="*/ 51 h 115"/>
                <a:gd name="T10" fmla="*/ 8 w 86"/>
                <a:gd name="T11" fmla="*/ 45 h 115"/>
                <a:gd name="T12" fmla="*/ 18 w 86"/>
                <a:gd name="T13" fmla="*/ 25 h 115"/>
                <a:gd name="T14" fmla="*/ 19 w 86"/>
                <a:gd name="T15" fmla="*/ 12 h 115"/>
                <a:gd name="T16" fmla="*/ 32 w 86"/>
                <a:gd name="T17" fmla="*/ 16 h 115"/>
                <a:gd name="T18" fmla="*/ 44 w 86"/>
                <a:gd name="T19" fmla="*/ 6 h 115"/>
                <a:gd name="T20" fmla="*/ 52 w 86"/>
                <a:gd name="T21" fmla="*/ 0 h 115"/>
                <a:gd name="T22" fmla="*/ 57 w 86"/>
                <a:gd name="T23" fmla="*/ 8 h 115"/>
                <a:gd name="T24" fmla="*/ 66 w 86"/>
                <a:gd name="T25" fmla="*/ 22 h 115"/>
                <a:gd name="T26" fmla="*/ 73 w 86"/>
                <a:gd name="T27" fmla="*/ 18 h 115"/>
                <a:gd name="T28" fmla="*/ 79 w 86"/>
                <a:gd name="T29" fmla="*/ 21 h 115"/>
                <a:gd name="T30" fmla="*/ 79 w 86"/>
                <a:gd name="T31" fmla="*/ 30 h 115"/>
                <a:gd name="T32" fmla="*/ 83 w 86"/>
                <a:gd name="T33" fmla="*/ 57 h 115"/>
                <a:gd name="T34" fmla="*/ 86 w 86"/>
                <a:gd name="T35" fmla="*/ 63 h 115"/>
                <a:gd name="T36" fmla="*/ 80 w 86"/>
                <a:gd name="T37" fmla="*/ 69 h 115"/>
                <a:gd name="T38" fmla="*/ 69 w 86"/>
                <a:gd name="T39" fmla="*/ 93 h 115"/>
                <a:gd name="T40" fmla="*/ 67 w 86"/>
                <a:gd name="T41" fmla="*/ 102 h 115"/>
                <a:gd name="T42" fmla="*/ 58 w 86"/>
                <a:gd name="T43" fmla="*/ 101 h 115"/>
                <a:gd name="T44" fmla="*/ 43 w 86"/>
                <a:gd name="T45" fmla="*/ 106 h 115"/>
                <a:gd name="T46" fmla="*/ 35 w 86"/>
                <a:gd name="T47" fmla="*/ 115 h 115"/>
                <a:gd name="T48" fmla="*/ 29 w 86"/>
                <a:gd name="T49" fmla="*/ 107 h 115"/>
                <a:gd name="T50" fmla="*/ 24 w 86"/>
                <a:gd name="T51" fmla="*/ 92 h 115"/>
                <a:gd name="T52" fmla="*/ 20 w 86"/>
                <a:gd name="T53" fmla="*/ 94 h 115"/>
                <a:gd name="T54" fmla="*/ 23 w 86"/>
                <a:gd name="T55" fmla="*/ 58 h 115"/>
                <a:gd name="T56" fmla="*/ 29 w 86"/>
                <a:gd name="T57" fmla="*/ 78 h 115"/>
                <a:gd name="T58" fmla="*/ 51 w 86"/>
                <a:gd name="T59" fmla="*/ 81 h 115"/>
                <a:gd name="T60" fmla="*/ 57 w 86"/>
                <a:gd name="T61" fmla="*/ 36 h 115"/>
                <a:gd name="T62" fmla="*/ 36 w 86"/>
                <a:gd name="T63" fmla="*/ 33 h 115"/>
                <a:gd name="T64" fmla="*/ 23 w 86"/>
                <a:gd name="T6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115">
                  <a:moveTo>
                    <a:pt x="20" y="94"/>
                  </a:moveTo>
                  <a:cubicBezTo>
                    <a:pt x="16" y="94"/>
                    <a:pt x="10" y="96"/>
                    <a:pt x="8" y="94"/>
                  </a:cubicBezTo>
                  <a:cubicBezTo>
                    <a:pt x="2" y="90"/>
                    <a:pt x="7" y="85"/>
                    <a:pt x="10" y="81"/>
                  </a:cubicBezTo>
                  <a:cubicBezTo>
                    <a:pt x="14" y="76"/>
                    <a:pt x="10" y="63"/>
                    <a:pt x="5" y="59"/>
                  </a:cubicBezTo>
                  <a:cubicBezTo>
                    <a:pt x="3" y="57"/>
                    <a:pt x="0" y="53"/>
                    <a:pt x="0" y="51"/>
                  </a:cubicBezTo>
                  <a:cubicBezTo>
                    <a:pt x="1" y="49"/>
                    <a:pt x="5" y="46"/>
                    <a:pt x="8" y="45"/>
                  </a:cubicBezTo>
                  <a:cubicBezTo>
                    <a:pt x="13" y="43"/>
                    <a:pt x="21" y="30"/>
                    <a:pt x="18" y="25"/>
                  </a:cubicBezTo>
                  <a:cubicBezTo>
                    <a:pt x="17" y="20"/>
                    <a:pt x="13" y="15"/>
                    <a:pt x="19" y="12"/>
                  </a:cubicBezTo>
                  <a:cubicBezTo>
                    <a:pt x="23" y="11"/>
                    <a:pt x="28" y="14"/>
                    <a:pt x="32" y="16"/>
                  </a:cubicBezTo>
                  <a:cubicBezTo>
                    <a:pt x="38" y="16"/>
                    <a:pt x="43" y="14"/>
                    <a:pt x="44" y="6"/>
                  </a:cubicBezTo>
                  <a:cubicBezTo>
                    <a:pt x="44" y="4"/>
                    <a:pt x="49" y="2"/>
                    <a:pt x="52" y="0"/>
                  </a:cubicBezTo>
                  <a:cubicBezTo>
                    <a:pt x="54" y="2"/>
                    <a:pt x="57" y="5"/>
                    <a:pt x="57" y="8"/>
                  </a:cubicBezTo>
                  <a:cubicBezTo>
                    <a:pt x="56" y="15"/>
                    <a:pt x="59" y="19"/>
                    <a:pt x="66" y="22"/>
                  </a:cubicBezTo>
                  <a:cubicBezTo>
                    <a:pt x="68" y="21"/>
                    <a:pt x="70" y="18"/>
                    <a:pt x="73" y="18"/>
                  </a:cubicBezTo>
                  <a:cubicBezTo>
                    <a:pt x="75" y="18"/>
                    <a:pt x="79" y="19"/>
                    <a:pt x="79" y="21"/>
                  </a:cubicBezTo>
                  <a:cubicBezTo>
                    <a:pt x="80" y="23"/>
                    <a:pt x="80" y="27"/>
                    <a:pt x="79" y="30"/>
                  </a:cubicBezTo>
                  <a:cubicBezTo>
                    <a:pt x="73" y="40"/>
                    <a:pt x="74" y="49"/>
                    <a:pt x="83" y="57"/>
                  </a:cubicBezTo>
                  <a:cubicBezTo>
                    <a:pt x="85" y="58"/>
                    <a:pt x="86" y="62"/>
                    <a:pt x="86" y="63"/>
                  </a:cubicBezTo>
                  <a:cubicBezTo>
                    <a:pt x="85" y="66"/>
                    <a:pt x="83" y="68"/>
                    <a:pt x="80" y="69"/>
                  </a:cubicBezTo>
                  <a:cubicBezTo>
                    <a:pt x="71" y="73"/>
                    <a:pt x="66" y="83"/>
                    <a:pt x="69" y="93"/>
                  </a:cubicBezTo>
                  <a:cubicBezTo>
                    <a:pt x="70" y="96"/>
                    <a:pt x="69" y="101"/>
                    <a:pt x="67" y="102"/>
                  </a:cubicBezTo>
                  <a:cubicBezTo>
                    <a:pt x="66" y="104"/>
                    <a:pt x="60" y="103"/>
                    <a:pt x="58" y="101"/>
                  </a:cubicBezTo>
                  <a:cubicBezTo>
                    <a:pt x="51" y="97"/>
                    <a:pt x="46" y="98"/>
                    <a:pt x="43" y="106"/>
                  </a:cubicBezTo>
                  <a:cubicBezTo>
                    <a:pt x="42" y="110"/>
                    <a:pt x="38" y="112"/>
                    <a:pt x="35" y="115"/>
                  </a:cubicBezTo>
                  <a:cubicBezTo>
                    <a:pt x="33" y="112"/>
                    <a:pt x="30" y="110"/>
                    <a:pt x="29" y="107"/>
                  </a:cubicBezTo>
                  <a:cubicBezTo>
                    <a:pt x="27" y="102"/>
                    <a:pt x="26" y="97"/>
                    <a:pt x="24" y="92"/>
                  </a:cubicBezTo>
                  <a:cubicBezTo>
                    <a:pt x="23" y="93"/>
                    <a:pt x="22" y="93"/>
                    <a:pt x="20" y="94"/>
                  </a:cubicBezTo>
                  <a:close/>
                  <a:moveTo>
                    <a:pt x="23" y="58"/>
                  </a:moveTo>
                  <a:cubicBezTo>
                    <a:pt x="25" y="66"/>
                    <a:pt x="26" y="72"/>
                    <a:pt x="29" y="78"/>
                  </a:cubicBezTo>
                  <a:cubicBezTo>
                    <a:pt x="34" y="87"/>
                    <a:pt x="43" y="88"/>
                    <a:pt x="51" y="81"/>
                  </a:cubicBezTo>
                  <a:cubicBezTo>
                    <a:pt x="63" y="71"/>
                    <a:pt x="66" y="48"/>
                    <a:pt x="57" y="36"/>
                  </a:cubicBezTo>
                  <a:cubicBezTo>
                    <a:pt x="52" y="27"/>
                    <a:pt x="42" y="25"/>
                    <a:pt x="36" y="33"/>
                  </a:cubicBezTo>
                  <a:cubicBezTo>
                    <a:pt x="30" y="41"/>
                    <a:pt x="27" y="50"/>
                    <a:pt x="23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32C62D9-0EB6-DBAC-729F-1665CA6C0C34}"/>
                </a:ext>
              </a:extLst>
            </p:cNvPr>
            <p:cNvSpPr/>
            <p:nvPr/>
          </p:nvSpPr>
          <p:spPr bwMode="auto">
            <a:xfrm>
              <a:off x="6646863" y="3524251"/>
              <a:ext cx="871538" cy="474663"/>
            </a:xfrm>
            <a:custGeom>
              <a:avLst/>
              <a:gdLst>
                <a:gd name="T0" fmla="*/ 0 w 114"/>
                <a:gd name="T1" fmla="*/ 16 h 62"/>
                <a:gd name="T2" fmla="*/ 4 w 114"/>
                <a:gd name="T3" fmla="*/ 5 h 62"/>
                <a:gd name="T4" fmla="*/ 13 w 114"/>
                <a:gd name="T5" fmla="*/ 0 h 62"/>
                <a:gd name="T6" fmla="*/ 17 w 114"/>
                <a:gd name="T7" fmla="*/ 10 h 62"/>
                <a:gd name="T8" fmla="*/ 16 w 114"/>
                <a:gd name="T9" fmla="*/ 20 h 62"/>
                <a:gd name="T10" fmla="*/ 28 w 114"/>
                <a:gd name="T11" fmla="*/ 35 h 62"/>
                <a:gd name="T12" fmla="*/ 46 w 114"/>
                <a:gd name="T13" fmla="*/ 31 h 62"/>
                <a:gd name="T14" fmla="*/ 52 w 114"/>
                <a:gd name="T15" fmla="*/ 22 h 62"/>
                <a:gd name="T16" fmla="*/ 94 w 114"/>
                <a:gd name="T17" fmla="*/ 15 h 62"/>
                <a:gd name="T18" fmla="*/ 107 w 114"/>
                <a:gd name="T19" fmla="*/ 55 h 62"/>
                <a:gd name="T20" fmla="*/ 97 w 114"/>
                <a:gd name="T21" fmla="*/ 62 h 62"/>
                <a:gd name="T22" fmla="*/ 94 w 114"/>
                <a:gd name="T23" fmla="*/ 50 h 62"/>
                <a:gd name="T24" fmla="*/ 85 w 114"/>
                <a:gd name="T25" fmla="*/ 27 h 62"/>
                <a:gd name="T26" fmla="*/ 61 w 114"/>
                <a:gd name="T27" fmla="*/ 35 h 62"/>
                <a:gd name="T28" fmla="*/ 21 w 114"/>
                <a:gd name="T29" fmla="*/ 49 h 62"/>
                <a:gd name="T30" fmla="*/ 0 w 114"/>
                <a:gd name="T31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62">
                  <a:moveTo>
                    <a:pt x="0" y="16"/>
                  </a:moveTo>
                  <a:cubicBezTo>
                    <a:pt x="1" y="14"/>
                    <a:pt x="2" y="9"/>
                    <a:pt x="4" y="5"/>
                  </a:cubicBezTo>
                  <a:cubicBezTo>
                    <a:pt x="6" y="2"/>
                    <a:pt x="10" y="1"/>
                    <a:pt x="13" y="0"/>
                  </a:cubicBezTo>
                  <a:cubicBezTo>
                    <a:pt x="15" y="3"/>
                    <a:pt x="17" y="7"/>
                    <a:pt x="17" y="10"/>
                  </a:cubicBezTo>
                  <a:cubicBezTo>
                    <a:pt x="17" y="14"/>
                    <a:pt x="14" y="18"/>
                    <a:pt x="16" y="20"/>
                  </a:cubicBezTo>
                  <a:cubicBezTo>
                    <a:pt x="19" y="26"/>
                    <a:pt x="23" y="33"/>
                    <a:pt x="28" y="35"/>
                  </a:cubicBezTo>
                  <a:cubicBezTo>
                    <a:pt x="33" y="37"/>
                    <a:pt x="40" y="33"/>
                    <a:pt x="46" y="31"/>
                  </a:cubicBezTo>
                  <a:cubicBezTo>
                    <a:pt x="49" y="29"/>
                    <a:pt x="50" y="25"/>
                    <a:pt x="52" y="22"/>
                  </a:cubicBezTo>
                  <a:cubicBezTo>
                    <a:pt x="63" y="10"/>
                    <a:pt x="80" y="7"/>
                    <a:pt x="94" y="15"/>
                  </a:cubicBezTo>
                  <a:cubicBezTo>
                    <a:pt x="107" y="24"/>
                    <a:pt x="114" y="41"/>
                    <a:pt x="107" y="55"/>
                  </a:cubicBezTo>
                  <a:cubicBezTo>
                    <a:pt x="105" y="58"/>
                    <a:pt x="100" y="60"/>
                    <a:pt x="97" y="62"/>
                  </a:cubicBezTo>
                  <a:cubicBezTo>
                    <a:pt x="96" y="58"/>
                    <a:pt x="93" y="54"/>
                    <a:pt x="94" y="50"/>
                  </a:cubicBezTo>
                  <a:cubicBezTo>
                    <a:pt x="96" y="39"/>
                    <a:pt x="94" y="31"/>
                    <a:pt x="85" y="27"/>
                  </a:cubicBezTo>
                  <a:cubicBezTo>
                    <a:pt x="76" y="23"/>
                    <a:pt x="68" y="25"/>
                    <a:pt x="61" y="35"/>
                  </a:cubicBezTo>
                  <a:cubicBezTo>
                    <a:pt x="50" y="50"/>
                    <a:pt x="36" y="55"/>
                    <a:pt x="21" y="49"/>
                  </a:cubicBezTo>
                  <a:cubicBezTo>
                    <a:pt x="8" y="44"/>
                    <a:pt x="1" y="32"/>
                    <a:pt x="0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0719F33-61F2-17B4-32C1-31F6CFB76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4950" y="4465638"/>
              <a:ext cx="611188" cy="458788"/>
            </a:xfrm>
            <a:custGeom>
              <a:avLst/>
              <a:gdLst>
                <a:gd name="T0" fmla="*/ 37 w 80"/>
                <a:gd name="T1" fmla="*/ 60 h 60"/>
                <a:gd name="T2" fmla="*/ 26 w 80"/>
                <a:gd name="T3" fmla="*/ 59 h 60"/>
                <a:gd name="T4" fmla="*/ 12 w 80"/>
                <a:gd name="T5" fmla="*/ 19 h 60"/>
                <a:gd name="T6" fmla="*/ 41 w 80"/>
                <a:gd name="T7" fmla="*/ 1 h 60"/>
                <a:gd name="T8" fmla="*/ 76 w 80"/>
                <a:gd name="T9" fmla="*/ 24 h 60"/>
                <a:gd name="T10" fmla="*/ 74 w 80"/>
                <a:gd name="T11" fmla="*/ 44 h 60"/>
                <a:gd name="T12" fmla="*/ 37 w 80"/>
                <a:gd name="T13" fmla="*/ 60 h 60"/>
                <a:gd name="T14" fmla="*/ 37 w 80"/>
                <a:gd name="T15" fmla="*/ 46 h 60"/>
                <a:gd name="T16" fmla="*/ 63 w 80"/>
                <a:gd name="T17" fmla="*/ 32 h 60"/>
                <a:gd name="T18" fmla="*/ 41 w 80"/>
                <a:gd name="T19" fmla="*/ 15 h 60"/>
                <a:gd name="T20" fmla="*/ 21 w 80"/>
                <a:gd name="T21" fmla="*/ 35 h 60"/>
                <a:gd name="T22" fmla="*/ 37 w 80"/>
                <a:gd name="T23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60">
                  <a:moveTo>
                    <a:pt x="37" y="60"/>
                  </a:moveTo>
                  <a:cubicBezTo>
                    <a:pt x="35" y="60"/>
                    <a:pt x="30" y="60"/>
                    <a:pt x="26" y="59"/>
                  </a:cubicBezTo>
                  <a:cubicBezTo>
                    <a:pt x="6" y="53"/>
                    <a:pt x="0" y="36"/>
                    <a:pt x="12" y="19"/>
                  </a:cubicBezTo>
                  <a:cubicBezTo>
                    <a:pt x="19" y="9"/>
                    <a:pt x="27" y="0"/>
                    <a:pt x="41" y="1"/>
                  </a:cubicBezTo>
                  <a:cubicBezTo>
                    <a:pt x="57" y="2"/>
                    <a:pt x="68" y="11"/>
                    <a:pt x="76" y="24"/>
                  </a:cubicBezTo>
                  <a:cubicBezTo>
                    <a:pt x="80" y="31"/>
                    <a:pt x="79" y="38"/>
                    <a:pt x="74" y="44"/>
                  </a:cubicBezTo>
                  <a:cubicBezTo>
                    <a:pt x="65" y="56"/>
                    <a:pt x="54" y="60"/>
                    <a:pt x="37" y="60"/>
                  </a:cubicBezTo>
                  <a:close/>
                  <a:moveTo>
                    <a:pt x="37" y="46"/>
                  </a:moveTo>
                  <a:cubicBezTo>
                    <a:pt x="50" y="46"/>
                    <a:pt x="63" y="39"/>
                    <a:pt x="63" y="32"/>
                  </a:cubicBezTo>
                  <a:cubicBezTo>
                    <a:pt x="63" y="26"/>
                    <a:pt x="49" y="16"/>
                    <a:pt x="41" y="15"/>
                  </a:cubicBezTo>
                  <a:cubicBezTo>
                    <a:pt x="33" y="15"/>
                    <a:pt x="21" y="27"/>
                    <a:pt x="21" y="35"/>
                  </a:cubicBezTo>
                  <a:cubicBezTo>
                    <a:pt x="20" y="41"/>
                    <a:pt x="28" y="46"/>
                    <a:pt x="37" y="4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1C5B793-5377-F3A6-6B94-AD0995E34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5613" y="2706688"/>
              <a:ext cx="404813" cy="450850"/>
            </a:xfrm>
            <a:custGeom>
              <a:avLst/>
              <a:gdLst>
                <a:gd name="T0" fmla="*/ 52 w 53"/>
                <a:gd name="T1" fmla="*/ 29 h 59"/>
                <a:gd name="T2" fmla="*/ 29 w 53"/>
                <a:gd name="T3" fmla="*/ 58 h 59"/>
                <a:gd name="T4" fmla="*/ 1 w 53"/>
                <a:gd name="T5" fmla="*/ 28 h 59"/>
                <a:gd name="T6" fmla="*/ 31 w 53"/>
                <a:gd name="T7" fmla="*/ 1 h 59"/>
                <a:gd name="T8" fmla="*/ 52 w 53"/>
                <a:gd name="T9" fmla="*/ 29 h 59"/>
                <a:gd name="T10" fmla="*/ 42 w 53"/>
                <a:gd name="T11" fmla="*/ 29 h 59"/>
                <a:gd name="T12" fmla="*/ 30 w 53"/>
                <a:gd name="T13" fmla="*/ 15 h 59"/>
                <a:gd name="T14" fmla="*/ 17 w 53"/>
                <a:gd name="T15" fmla="*/ 30 h 59"/>
                <a:gd name="T16" fmla="*/ 29 w 53"/>
                <a:gd name="T17" fmla="*/ 43 h 59"/>
                <a:gd name="T18" fmla="*/ 42 w 53"/>
                <a:gd name="T1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9">
                  <a:moveTo>
                    <a:pt x="52" y="29"/>
                  </a:moveTo>
                  <a:cubicBezTo>
                    <a:pt x="52" y="46"/>
                    <a:pt x="41" y="59"/>
                    <a:pt x="29" y="58"/>
                  </a:cubicBezTo>
                  <a:cubicBezTo>
                    <a:pt x="15" y="58"/>
                    <a:pt x="0" y="42"/>
                    <a:pt x="1" y="28"/>
                  </a:cubicBezTo>
                  <a:cubicBezTo>
                    <a:pt x="1" y="15"/>
                    <a:pt x="18" y="0"/>
                    <a:pt x="31" y="1"/>
                  </a:cubicBezTo>
                  <a:cubicBezTo>
                    <a:pt x="44" y="1"/>
                    <a:pt x="53" y="14"/>
                    <a:pt x="52" y="29"/>
                  </a:cubicBezTo>
                  <a:close/>
                  <a:moveTo>
                    <a:pt x="42" y="29"/>
                  </a:moveTo>
                  <a:cubicBezTo>
                    <a:pt x="37" y="23"/>
                    <a:pt x="33" y="19"/>
                    <a:pt x="30" y="15"/>
                  </a:cubicBezTo>
                  <a:cubicBezTo>
                    <a:pt x="25" y="20"/>
                    <a:pt x="18" y="24"/>
                    <a:pt x="17" y="30"/>
                  </a:cubicBezTo>
                  <a:cubicBezTo>
                    <a:pt x="16" y="33"/>
                    <a:pt x="25" y="39"/>
                    <a:pt x="29" y="43"/>
                  </a:cubicBezTo>
                  <a:cubicBezTo>
                    <a:pt x="33" y="39"/>
                    <a:pt x="37" y="35"/>
                    <a:pt x="42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E1174B3E-0C74-3582-06F2-D46BF0399B35}"/>
                </a:ext>
              </a:extLst>
            </p:cNvPr>
            <p:cNvSpPr/>
            <p:nvPr/>
          </p:nvSpPr>
          <p:spPr bwMode="auto">
            <a:xfrm>
              <a:off x="7939088" y="3249613"/>
              <a:ext cx="320675" cy="635000"/>
            </a:xfrm>
            <a:custGeom>
              <a:avLst/>
              <a:gdLst>
                <a:gd name="T0" fmla="*/ 0 w 42"/>
                <a:gd name="T1" fmla="*/ 52 h 83"/>
                <a:gd name="T2" fmla="*/ 13 w 42"/>
                <a:gd name="T3" fmla="*/ 27 h 83"/>
                <a:gd name="T4" fmla="*/ 28 w 42"/>
                <a:gd name="T5" fmla="*/ 6 h 83"/>
                <a:gd name="T6" fmla="*/ 36 w 42"/>
                <a:gd name="T7" fmla="*/ 0 h 83"/>
                <a:gd name="T8" fmla="*/ 41 w 42"/>
                <a:gd name="T9" fmla="*/ 10 h 83"/>
                <a:gd name="T10" fmla="*/ 25 w 42"/>
                <a:gd name="T11" fmla="*/ 36 h 83"/>
                <a:gd name="T12" fmla="*/ 15 w 42"/>
                <a:gd name="T13" fmla="*/ 50 h 83"/>
                <a:gd name="T14" fmla="*/ 25 w 42"/>
                <a:gd name="T15" fmla="*/ 69 h 83"/>
                <a:gd name="T16" fmla="*/ 32 w 42"/>
                <a:gd name="T17" fmla="*/ 78 h 83"/>
                <a:gd name="T18" fmla="*/ 21 w 42"/>
                <a:gd name="T19" fmla="*/ 82 h 83"/>
                <a:gd name="T20" fmla="*/ 0 w 42"/>
                <a:gd name="T21" fmla="*/ 5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3">
                  <a:moveTo>
                    <a:pt x="0" y="52"/>
                  </a:moveTo>
                  <a:cubicBezTo>
                    <a:pt x="0" y="43"/>
                    <a:pt x="5" y="35"/>
                    <a:pt x="13" y="27"/>
                  </a:cubicBezTo>
                  <a:cubicBezTo>
                    <a:pt x="19" y="21"/>
                    <a:pt x="23" y="13"/>
                    <a:pt x="28" y="6"/>
                  </a:cubicBezTo>
                  <a:cubicBezTo>
                    <a:pt x="30" y="4"/>
                    <a:pt x="33" y="2"/>
                    <a:pt x="36" y="0"/>
                  </a:cubicBezTo>
                  <a:cubicBezTo>
                    <a:pt x="38" y="3"/>
                    <a:pt x="42" y="8"/>
                    <a:pt x="41" y="10"/>
                  </a:cubicBezTo>
                  <a:cubicBezTo>
                    <a:pt x="37" y="19"/>
                    <a:pt x="31" y="27"/>
                    <a:pt x="25" y="36"/>
                  </a:cubicBezTo>
                  <a:cubicBezTo>
                    <a:pt x="22" y="41"/>
                    <a:pt x="17" y="45"/>
                    <a:pt x="15" y="50"/>
                  </a:cubicBezTo>
                  <a:cubicBezTo>
                    <a:pt x="12" y="59"/>
                    <a:pt x="17" y="65"/>
                    <a:pt x="25" y="69"/>
                  </a:cubicBezTo>
                  <a:cubicBezTo>
                    <a:pt x="28" y="70"/>
                    <a:pt x="30" y="75"/>
                    <a:pt x="32" y="78"/>
                  </a:cubicBezTo>
                  <a:cubicBezTo>
                    <a:pt x="28" y="79"/>
                    <a:pt x="25" y="83"/>
                    <a:pt x="21" y="82"/>
                  </a:cubicBezTo>
                  <a:cubicBezTo>
                    <a:pt x="9" y="81"/>
                    <a:pt x="0" y="69"/>
                    <a:pt x="0" y="5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6C3158EA-8B3C-90B2-E394-9CB675D7925B}"/>
                </a:ext>
              </a:extLst>
            </p:cNvPr>
            <p:cNvSpPr/>
            <p:nvPr/>
          </p:nvSpPr>
          <p:spPr bwMode="auto">
            <a:xfrm>
              <a:off x="7564438" y="4129088"/>
              <a:ext cx="350838" cy="374650"/>
            </a:xfrm>
            <a:custGeom>
              <a:avLst/>
              <a:gdLst>
                <a:gd name="T0" fmla="*/ 10 w 46"/>
                <a:gd name="T1" fmla="*/ 49 h 49"/>
                <a:gd name="T2" fmla="*/ 1 w 46"/>
                <a:gd name="T3" fmla="*/ 40 h 49"/>
                <a:gd name="T4" fmla="*/ 7 w 46"/>
                <a:gd name="T5" fmla="*/ 32 h 49"/>
                <a:gd name="T6" fmla="*/ 16 w 46"/>
                <a:gd name="T7" fmla="*/ 23 h 49"/>
                <a:gd name="T8" fmla="*/ 28 w 46"/>
                <a:gd name="T9" fmla="*/ 6 h 49"/>
                <a:gd name="T10" fmla="*/ 45 w 46"/>
                <a:gd name="T11" fmla="*/ 6 h 49"/>
                <a:gd name="T12" fmla="*/ 44 w 46"/>
                <a:gd name="T13" fmla="*/ 17 h 49"/>
                <a:gd name="T14" fmla="*/ 25 w 46"/>
                <a:gd name="T15" fmla="*/ 36 h 49"/>
                <a:gd name="T16" fmla="*/ 10 w 46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9">
                  <a:moveTo>
                    <a:pt x="10" y="49"/>
                  </a:moveTo>
                  <a:cubicBezTo>
                    <a:pt x="6" y="45"/>
                    <a:pt x="1" y="43"/>
                    <a:pt x="1" y="40"/>
                  </a:cubicBezTo>
                  <a:cubicBezTo>
                    <a:pt x="0" y="37"/>
                    <a:pt x="4" y="34"/>
                    <a:pt x="7" y="32"/>
                  </a:cubicBezTo>
                  <a:cubicBezTo>
                    <a:pt x="10" y="28"/>
                    <a:pt x="13" y="26"/>
                    <a:pt x="16" y="23"/>
                  </a:cubicBezTo>
                  <a:cubicBezTo>
                    <a:pt x="20" y="17"/>
                    <a:pt x="24" y="11"/>
                    <a:pt x="28" y="6"/>
                  </a:cubicBezTo>
                  <a:cubicBezTo>
                    <a:pt x="33" y="1"/>
                    <a:pt x="40" y="0"/>
                    <a:pt x="45" y="6"/>
                  </a:cubicBezTo>
                  <a:cubicBezTo>
                    <a:pt x="46" y="8"/>
                    <a:pt x="45" y="16"/>
                    <a:pt x="44" y="17"/>
                  </a:cubicBezTo>
                  <a:cubicBezTo>
                    <a:pt x="32" y="18"/>
                    <a:pt x="31" y="29"/>
                    <a:pt x="25" y="36"/>
                  </a:cubicBezTo>
                  <a:cubicBezTo>
                    <a:pt x="21" y="40"/>
                    <a:pt x="16" y="44"/>
                    <a:pt x="10" y="4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DD23B99F-3565-9C3B-E5F6-7E8FBE149D8A}"/>
                </a:ext>
              </a:extLst>
            </p:cNvPr>
            <p:cNvSpPr/>
            <p:nvPr/>
          </p:nvSpPr>
          <p:spPr bwMode="auto">
            <a:xfrm>
              <a:off x="7334250" y="4044951"/>
              <a:ext cx="146050" cy="130175"/>
            </a:xfrm>
            <a:custGeom>
              <a:avLst/>
              <a:gdLst>
                <a:gd name="T0" fmla="*/ 0 w 19"/>
                <a:gd name="T1" fmla="*/ 8 h 17"/>
                <a:gd name="T2" fmla="*/ 13 w 19"/>
                <a:gd name="T3" fmla="*/ 0 h 17"/>
                <a:gd name="T4" fmla="*/ 18 w 19"/>
                <a:gd name="T5" fmla="*/ 9 h 17"/>
                <a:gd name="T6" fmla="*/ 10 w 19"/>
                <a:gd name="T7" fmla="*/ 17 h 17"/>
                <a:gd name="T8" fmla="*/ 0 w 1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0" y="8"/>
                  </a:moveTo>
                  <a:cubicBezTo>
                    <a:pt x="6" y="4"/>
                    <a:pt x="10" y="2"/>
                    <a:pt x="13" y="0"/>
                  </a:cubicBezTo>
                  <a:cubicBezTo>
                    <a:pt x="15" y="3"/>
                    <a:pt x="19" y="6"/>
                    <a:pt x="18" y="9"/>
                  </a:cubicBezTo>
                  <a:cubicBezTo>
                    <a:pt x="18" y="12"/>
                    <a:pt x="13" y="17"/>
                    <a:pt x="10" y="17"/>
                  </a:cubicBezTo>
                  <a:cubicBezTo>
                    <a:pt x="8" y="17"/>
                    <a:pt x="5" y="12"/>
                    <a:pt x="0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B1B0E214-0CEF-3850-1572-A82E3AEA3A9D}"/>
                </a:ext>
              </a:extLst>
            </p:cNvPr>
            <p:cNvSpPr/>
            <p:nvPr/>
          </p:nvSpPr>
          <p:spPr bwMode="auto">
            <a:xfrm>
              <a:off x="7380288" y="3279776"/>
              <a:ext cx="146050" cy="130175"/>
            </a:xfrm>
            <a:custGeom>
              <a:avLst/>
              <a:gdLst>
                <a:gd name="T0" fmla="*/ 19 w 19"/>
                <a:gd name="T1" fmla="*/ 8 h 17"/>
                <a:gd name="T2" fmla="*/ 7 w 19"/>
                <a:gd name="T3" fmla="*/ 17 h 17"/>
                <a:gd name="T4" fmla="*/ 1 w 19"/>
                <a:gd name="T5" fmla="*/ 9 h 17"/>
                <a:gd name="T6" fmla="*/ 8 w 19"/>
                <a:gd name="T7" fmla="*/ 0 h 17"/>
                <a:gd name="T8" fmla="*/ 19 w 1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8"/>
                  </a:moveTo>
                  <a:cubicBezTo>
                    <a:pt x="13" y="12"/>
                    <a:pt x="10" y="15"/>
                    <a:pt x="7" y="17"/>
                  </a:cubicBezTo>
                  <a:cubicBezTo>
                    <a:pt x="5" y="15"/>
                    <a:pt x="0" y="11"/>
                    <a:pt x="1" y="9"/>
                  </a:cubicBezTo>
                  <a:cubicBezTo>
                    <a:pt x="1" y="6"/>
                    <a:pt x="5" y="1"/>
                    <a:pt x="8" y="0"/>
                  </a:cubicBezTo>
                  <a:cubicBezTo>
                    <a:pt x="10" y="0"/>
                    <a:pt x="14" y="4"/>
                    <a:pt x="19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63882304-C8A4-0020-7DB8-830753210635}"/>
                </a:ext>
              </a:extLst>
            </p:cNvPr>
            <p:cNvSpPr/>
            <p:nvPr/>
          </p:nvSpPr>
          <p:spPr bwMode="auto">
            <a:xfrm>
              <a:off x="7127875" y="4503738"/>
              <a:ext cx="130175" cy="138113"/>
            </a:xfrm>
            <a:custGeom>
              <a:avLst/>
              <a:gdLst>
                <a:gd name="T0" fmla="*/ 17 w 17"/>
                <a:gd name="T1" fmla="*/ 9 h 18"/>
                <a:gd name="T2" fmla="*/ 7 w 17"/>
                <a:gd name="T3" fmla="*/ 18 h 18"/>
                <a:gd name="T4" fmla="*/ 0 w 17"/>
                <a:gd name="T5" fmla="*/ 9 h 18"/>
                <a:gd name="T6" fmla="*/ 7 w 17"/>
                <a:gd name="T7" fmla="*/ 0 h 18"/>
                <a:gd name="T8" fmla="*/ 17 w 1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9"/>
                  </a:moveTo>
                  <a:cubicBezTo>
                    <a:pt x="12" y="13"/>
                    <a:pt x="9" y="15"/>
                    <a:pt x="7" y="18"/>
                  </a:cubicBezTo>
                  <a:cubicBezTo>
                    <a:pt x="4" y="15"/>
                    <a:pt x="0" y="11"/>
                    <a:pt x="0" y="9"/>
                  </a:cubicBezTo>
                  <a:cubicBezTo>
                    <a:pt x="0" y="5"/>
                    <a:pt x="5" y="3"/>
                    <a:pt x="7" y="0"/>
                  </a:cubicBezTo>
                  <a:cubicBezTo>
                    <a:pt x="10" y="2"/>
                    <a:pt x="13" y="5"/>
                    <a:pt x="17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71BD0199-6582-A277-F11D-3DB433E23A4E}"/>
                </a:ext>
              </a:extLst>
            </p:cNvPr>
            <p:cNvSpPr/>
            <p:nvPr/>
          </p:nvSpPr>
          <p:spPr bwMode="auto">
            <a:xfrm>
              <a:off x="6867525" y="4083051"/>
              <a:ext cx="130175" cy="130175"/>
            </a:xfrm>
            <a:custGeom>
              <a:avLst/>
              <a:gdLst>
                <a:gd name="T0" fmla="*/ 17 w 17"/>
                <a:gd name="T1" fmla="*/ 9 h 17"/>
                <a:gd name="T2" fmla="*/ 6 w 17"/>
                <a:gd name="T3" fmla="*/ 17 h 17"/>
                <a:gd name="T4" fmla="*/ 0 w 17"/>
                <a:gd name="T5" fmla="*/ 9 h 17"/>
                <a:gd name="T6" fmla="*/ 8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2" y="13"/>
                    <a:pt x="9" y="15"/>
                    <a:pt x="6" y="17"/>
                  </a:cubicBezTo>
                  <a:cubicBezTo>
                    <a:pt x="4" y="15"/>
                    <a:pt x="0" y="11"/>
                    <a:pt x="0" y="9"/>
                  </a:cubicBezTo>
                  <a:cubicBezTo>
                    <a:pt x="1" y="5"/>
                    <a:pt x="5" y="3"/>
                    <a:pt x="8" y="0"/>
                  </a:cubicBezTo>
                  <a:cubicBezTo>
                    <a:pt x="10" y="2"/>
                    <a:pt x="13" y="4"/>
                    <a:pt x="17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B9AAD1AC-F204-9182-BB26-0E220BE46EE4}"/>
                </a:ext>
              </a:extLst>
            </p:cNvPr>
            <p:cNvSpPr/>
            <p:nvPr/>
          </p:nvSpPr>
          <p:spPr bwMode="auto">
            <a:xfrm>
              <a:off x="6967538" y="2989263"/>
              <a:ext cx="138113" cy="138113"/>
            </a:xfrm>
            <a:custGeom>
              <a:avLst/>
              <a:gdLst>
                <a:gd name="T0" fmla="*/ 18 w 18"/>
                <a:gd name="T1" fmla="*/ 8 h 18"/>
                <a:gd name="T2" fmla="*/ 7 w 18"/>
                <a:gd name="T3" fmla="*/ 18 h 18"/>
                <a:gd name="T4" fmla="*/ 1 w 18"/>
                <a:gd name="T5" fmla="*/ 9 h 18"/>
                <a:gd name="T6" fmla="*/ 8 w 18"/>
                <a:gd name="T7" fmla="*/ 0 h 18"/>
                <a:gd name="T8" fmla="*/ 18 w 18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8"/>
                  </a:moveTo>
                  <a:cubicBezTo>
                    <a:pt x="13" y="12"/>
                    <a:pt x="10" y="15"/>
                    <a:pt x="7" y="18"/>
                  </a:cubicBezTo>
                  <a:cubicBezTo>
                    <a:pt x="5" y="15"/>
                    <a:pt x="0" y="11"/>
                    <a:pt x="1" y="9"/>
                  </a:cubicBezTo>
                  <a:cubicBezTo>
                    <a:pt x="1" y="6"/>
                    <a:pt x="5" y="2"/>
                    <a:pt x="8" y="0"/>
                  </a:cubicBezTo>
                  <a:cubicBezTo>
                    <a:pt x="10" y="0"/>
                    <a:pt x="13" y="4"/>
                    <a:pt x="18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80EB19A3-846D-C023-04D0-31E494D7C8A7}"/>
                </a:ext>
              </a:extLst>
            </p:cNvPr>
            <p:cNvSpPr/>
            <p:nvPr/>
          </p:nvSpPr>
          <p:spPr bwMode="auto">
            <a:xfrm>
              <a:off x="7532688" y="4687888"/>
              <a:ext cx="130175" cy="130175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17 h 17"/>
                <a:gd name="T4" fmla="*/ 0 w 17"/>
                <a:gd name="T5" fmla="*/ 8 h 17"/>
                <a:gd name="T6" fmla="*/ 7 w 17"/>
                <a:gd name="T7" fmla="*/ 0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3" y="12"/>
                    <a:pt x="10" y="15"/>
                    <a:pt x="8" y="17"/>
                  </a:cubicBezTo>
                  <a:cubicBezTo>
                    <a:pt x="5" y="14"/>
                    <a:pt x="1" y="12"/>
                    <a:pt x="0" y="8"/>
                  </a:cubicBezTo>
                  <a:cubicBezTo>
                    <a:pt x="0" y="6"/>
                    <a:pt x="4" y="1"/>
                    <a:pt x="7" y="0"/>
                  </a:cubicBezTo>
                  <a:cubicBezTo>
                    <a:pt x="9" y="0"/>
                    <a:pt x="12" y="4"/>
                    <a:pt x="17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C677A468-4711-D3D6-A4BE-30FD1E047EC6}"/>
                </a:ext>
              </a:extLst>
            </p:cNvPr>
            <p:cNvSpPr/>
            <p:nvPr/>
          </p:nvSpPr>
          <p:spPr bwMode="auto">
            <a:xfrm>
              <a:off x="7570788" y="2928938"/>
              <a:ext cx="138113" cy="136525"/>
            </a:xfrm>
            <a:custGeom>
              <a:avLst/>
              <a:gdLst>
                <a:gd name="T0" fmla="*/ 18 w 18"/>
                <a:gd name="T1" fmla="*/ 10 h 18"/>
                <a:gd name="T2" fmla="*/ 6 w 18"/>
                <a:gd name="T3" fmla="*/ 17 h 18"/>
                <a:gd name="T4" fmla="*/ 0 w 18"/>
                <a:gd name="T5" fmla="*/ 9 h 18"/>
                <a:gd name="T6" fmla="*/ 8 w 18"/>
                <a:gd name="T7" fmla="*/ 0 h 18"/>
                <a:gd name="T8" fmla="*/ 18 w 18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0"/>
                  </a:moveTo>
                  <a:cubicBezTo>
                    <a:pt x="12" y="13"/>
                    <a:pt x="9" y="17"/>
                    <a:pt x="6" y="17"/>
                  </a:cubicBezTo>
                  <a:cubicBezTo>
                    <a:pt x="4" y="18"/>
                    <a:pt x="0" y="12"/>
                    <a:pt x="0" y="9"/>
                  </a:cubicBezTo>
                  <a:cubicBezTo>
                    <a:pt x="1" y="6"/>
                    <a:pt x="5" y="3"/>
                    <a:pt x="8" y="0"/>
                  </a:cubicBezTo>
                  <a:cubicBezTo>
                    <a:pt x="11" y="3"/>
                    <a:pt x="13" y="5"/>
                    <a:pt x="18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3206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067" y="1769166"/>
            <a:ext cx="1848041" cy="184525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165" y="2172864"/>
            <a:ext cx="3330000" cy="39037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540" y="4124739"/>
            <a:ext cx="2267754" cy="225998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6294" y="1769166"/>
            <a:ext cx="2603290" cy="259948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9770" y="1769166"/>
            <a:ext cx="2609785" cy="176704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9831" y="4560853"/>
            <a:ext cx="1826544" cy="182387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6523" y="3539433"/>
            <a:ext cx="2598750" cy="239625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7749" y="4810093"/>
            <a:ext cx="1270676" cy="1806354"/>
          </a:xfrm>
          <a:prstGeom prst="rect">
            <a:avLst/>
          </a:prstGeom>
        </p:spPr>
      </p:pic>
      <p:sp>
        <p:nvSpPr>
          <p:cNvPr id="11" name="Google Shape;2968;p70">
            <a:extLst>
              <a:ext uri="{FF2B5EF4-FFF2-40B4-BE49-F238E27FC236}">
                <a16:creationId xmlns:a16="http://schemas.microsoft.com/office/drawing/2014/main" id="{A049E4B6-4E61-41D5-AB6E-F2E18D167359}"/>
              </a:ext>
            </a:extLst>
          </p:cNvPr>
          <p:cNvSpPr txBox="1"/>
          <p:nvPr/>
        </p:nvSpPr>
        <p:spPr>
          <a:xfrm>
            <a:off x="239349" y="330420"/>
            <a:ext cx="3324976" cy="64909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667" b="1" dirty="0">
                <a:solidFill>
                  <a:srgbClr val="C96B7E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667" b="1" dirty="0">
              <a:solidFill>
                <a:srgbClr val="C96B7E"/>
              </a:solidFill>
              <a:latin typeface="Rubik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1703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10" y="1682912"/>
            <a:ext cx="2396250" cy="241875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440" y="1682912"/>
            <a:ext cx="2396250" cy="23962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3370" y="1727912"/>
            <a:ext cx="2407500" cy="23737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5783" y="1469162"/>
            <a:ext cx="2891250" cy="28912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995" y="4360412"/>
            <a:ext cx="2372169" cy="237216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5981" y="4139258"/>
            <a:ext cx="3424897" cy="24208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68558" y="4004038"/>
            <a:ext cx="1602539" cy="159999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48369" y="4545286"/>
            <a:ext cx="1430058" cy="142710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56604" y="4709250"/>
            <a:ext cx="2058750" cy="2148750"/>
          </a:xfrm>
          <a:prstGeom prst="rect">
            <a:avLst/>
          </a:prstGeom>
        </p:spPr>
      </p:pic>
      <p:sp>
        <p:nvSpPr>
          <p:cNvPr id="12" name="Google Shape;2968;p70">
            <a:extLst>
              <a:ext uri="{FF2B5EF4-FFF2-40B4-BE49-F238E27FC236}">
                <a16:creationId xmlns:a16="http://schemas.microsoft.com/office/drawing/2014/main" id="{F100A9E7-D70B-4F49-946E-0870AA345DDB}"/>
              </a:ext>
            </a:extLst>
          </p:cNvPr>
          <p:cNvSpPr txBox="1"/>
          <p:nvPr/>
        </p:nvSpPr>
        <p:spPr>
          <a:xfrm>
            <a:off x="239349" y="330420"/>
            <a:ext cx="3324976" cy="64909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667" b="1" dirty="0">
                <a:solidFill>
                  <a:srgbClr val="C96B7E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667" b="1" dirty="0">
              <a:solidFill>
                <a:srgbClr val="C96B7E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10257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0152" y="3697357"/>
            <a:ext cx="3102612" cy="292211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8766" y="1987826"/>
            <a:ext cx="1853998" cy="170953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6469" y="1741972"/>
            <a:ext cx="1743750" cy="1755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6025" y="4385137"/>
            <a:ext cx="2238750" cy="23625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7429" y="3363071"/>
            <a:ext cx="1575000" cy="127125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226" y="3938464"/>
            <a:ext cx="2581488" cy="2758445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392" y="1925716"/>
            <a:ext cx="1890000" cy="183375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5088" y="793542"/>
            <a:ext cx="2384309" cy="2380823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4032" y="4265831"/>
            <a:ext cx="2620674" cy="2271805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0757" y="2009461"/>
            <a:ext cx="1091250" cy="978750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0113" y="1582932"/>
            <a:ext cx="1126001" cy="1188242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43792" y="3203268"/>
            <a:ext cx="855000" cy="900000"/>
          </a:xfrm>
          <a:prstGeom prst="rect">
            <a:avLst/>
          </a:prstGeom>
        </p:spPr>
      </p:pic>
      <p:sp>
        <p:nvSpPr>
          <p:cNvPr id="23" name="Google Shape;2968;p70">
            <a:extLst>
              <a:ext uri="{FF2B5EF4-FFF2-40B4-BE49-F238E27FC236}">
                <a16:creationId xmlns:a16="http://schemas.microsoft.com/office/drawing/2014/main" id="{A5B42759-8CD6-4D00-8C68-C861E5CA1D8F}"/>
              </a:ext>
            </a:extLst>
          </p:cNvPr>
          <p:cNvSpPr txBox="1"/>
          <p:nvPr/>
        </p:nvSpPr>
        <p:spPr>
          <a:xfrm>
            <a:off x="239349" y="330420"/>
            <a:ext cx="3324976" cy="64909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667" b="1" dirty="0">
                <a:solidFill>
                  <a:srgbClr val="C96B7E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667" b="1" dirty="0">
              <a:solidFill>
                <a:srgbClr val="C96B7E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0852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87A2C247-8E23-AA5B-65EF-402A2264DF91}"/>
              </a:ext>
            </a:extLst>
          </p:cNvPr>
          <p:cNvSpPr/>
          <p:nvPr/>
        </p:nvSpPr>
        <p:spPr>
          <a:xfrm>
            <a:off x="4046789" y="1602515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9B0DE546-A032-1C60-A40D-4658FD89255D}"/>
              </a:ext>
            </a:extLst>
          </p:cNvPr>
          <p:cNvSpPr/>
          <p:nvPr/>
        </p:nvSpPr>
        <p:spPr>
          <a:xfrm>
            <a:off x="3208034" y="1673043"/>
            <a:ext cx="523147" cy="38362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24AAA53D-6C6C-8675-A16F-E4D58B6A76AD}"/>
              </a:ext>
            </a:extLst>
          </p:cNvPr>
          <p:cNvSpPr/>
          <p:nvPr/>
        </p:nvSpPr>
        <p:spPr>
          <a:xfrm>
            <a:off x="4048873" y="4630563"/>
            <a:ext cx="313133" cy="707899"/>
          </a:xfrm>
          <a:custGeom>
            <a:avLst/>
            <a:gdLst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ED077776-81D0-1F9A-1311-C1631B949A98}"/>
              </a:ext>
            </a:extLst>
          </p:cNvPr>
          <p:cNvSpPr/>
          <p:nvPr/>
        </p:nvSpPr>
        <p:spPr>
          <a:xfrm rot="18900000">
            <a:off x="7520452" y="3764917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4064309D-59C5-7A38-0B7B-9C24D503DD7E}"/>
              </a:ext>
            </a:extLst>
          </p:cNvPr>
          <p:cNvSpPr/>
          <p:nvPr/>
        </p:nvSpPr>
        <p:spPr>
          <a:xfrm flipH="1">
            <a:off x="3201745" y="4752266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38395C6D-D686-58B5-8299-9E32E4267A68}"/>
              </a:ext>
            </a:extLst>
          </p:cNvPr>
          <p:cNvSpPr/>
          <p:nvPr/>
        </p:nvSpPr>
        <p:spPr>
          <a:xfrm>
            <a:off x="5680126" y="3752866"/>
            <a:ext cx="460779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E3324CD4-27C2-18B0-0267-7A44A286B996}"/>
              </a:ext>
            </a:extLst>
          </p:cNvPr>
          <p:cNvSpPr/>
          <p:nvPr/>
        </p:nvSpPr>
        <p:spPr>
          <a:xfrm>
            <a:off x="8998417" y="3710928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3FFDC051-DDFB-F47B-116D-B312BE07714F}"/>
              </a:ext>
            </a:extLst>
          </p:cNvPr>
          <p:cNvSpPr/>
          <p:nvPr/>
        </p:nvSpPr>
        <p:spPr>
          <a:xfrm>
            <a:off x="4885546" y="1629079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3E86AB6A-3673-A91A-30FC-B6F4B0373A70}"/>
              </a:ext>
            </a:extLst>
          </p:cNvPr>
          <p:cNvSpPr/>
          <p:nvPr/>
        </p:nvSpPr>
        <p:spPr>
          <a:xfrm rot="5400000">
            <a:off x="5672402" y="1629073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A886605C-B2EF-C217-47F4-9C02416519A9}"/>
              </a:ext>
            </a:extLst>
          </p:cNvPr>
          <p:cNvSpPr/>
          <p:nvPr/>
        </p:nvSpPr>
        <p:spPr>
          <a:xfrm>
            <a:off x="4744648" y="4729345"/>
            <a:ext cx="513183" cy="51034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8" name="Block Arc 14">
            <a:extLst>
              <a:ext uri="{FF2B5EF4-FFF2-40B4-BE49-F238E27FC236}">
                <a16:creationId xmlns:a16="http://schemas.microsoft.com/office/drawing/2014/main" id="{8D103D65-3AD1-83E9-E825-F08E451E7F5A}"/>
              </a:ext>
            </a:extLst>
          </p:cNvPr>
          <p:cNvSpPr/>
          <p:nvPr/>
        </p:nvSpPr>
        <p:spPr>
          <a:xfrm rot="16200000">
            <a:off x="6460076" y="1580975"/>
            <a:ext cx="567400" cy="56777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29" name="Block Arc 41">
            <a:extLst>
              <a:ext uri="{FF2B5EF4-FFF2-40B4-BE49-F238E27FC236}">
                <a16:creationId xmlns:a16="http://schemas.microsoft.com/office/drawing/2014/main" id="{5147F9AF-2C18-FF92-55B6-416C202CF960}"/>
              </a:ext>
            </a:extLst>
          </p:cNvPr>
          <p:cNvSpPr/>
          <p:nvPr/>
        </p:nvSpPr>
        <p:spPr>
          <a:xfrm>
            <a:off x="7343269" y="1534659"/>
            <a:ext cx="473301" cy="660395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0" name="Right Triangle 17">
            <a:extLst>
              <a:ext uri="{FF2B5EF4-FFF2-40B4-BE49-F238E27FC236}">
                <a16:creationId xmlns:a16="http://schemas.microsoft.com/office/drawing/2014/main" id="{5F7A7404-5F98-6D5B-572D-9DC4FF79DE4C}"/>
              </a:ext>
            </a:extLst>
          </p:cNvPr>
          <p:cNvSpPr/>
          <p:nvPr/>
        </p:nvSpPr>
        <p:spPr>
          <a:xfrm>
            <a:off x="5640467" y="4711317"/>
            <a:ext cx="385791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1" name="Oval 66">
            <a:extLst>
              <a:ext uri="{FF2B5EF4-FFF2-40B4-BE49-F238E27FC236}">
                <a16:creationId xmlns:a16="http://schemas.microsoft.com/office/drawing/2014/main" id="{E5747024-C577-DBC6-C931-97BDA9EA06A3}"/>
              </a:ext>
            </a:extLst>
          </p:cNvPr>
          <p:cNvSpPr/>
          <p:nvPr/>
        </p:nvSpPr>
        <p:spPr>
          <a:xfrm rot="20700000">
            <a:off x="4072253" y="3744565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2" name="Rectangle 9">
            <a:extLst>
              <a:ext uri="{FF2B5EF4-FFF2-40B4-BE49-F238E27FC236}">
                <a16:creationId xmlns:a16="http://schemas.microsoft.com/office/drawing/2014/main" id="{5E2D7D98-7157-5612-1535-99E957BE1B29}"/>
              </a:ext>
            </a:extLst>
          </p:cNvPr>
          <p:cNvSpPr/>
          <p:nvPr/>
        </p:nvSpPr>
        <p:spPr>
          <a:xfrm>
            <a:off x="2335895" y="3655610"/>
            <a:ext cx="527335" cy="493633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3" name="Frame 17">
            <a:extLst>
              <a:ext uri="{FF2B5EF4-FFF2-40B4-BE49-F238E27FC236}">
                <a16:creationId xmlns:a16="http://schemas.microsoft.com/office/drawing/2014/main" id="{11ECC327-9FDD-176C-8B34-A0B1CC0CCD02}"/>
              </a:ext>
            </a:extLst>
          </p:cNvPr>
          <p:cNvSpPr/>
          <p:nvPr/>
        </p:nvSpPr>
        <p:spPr>
          <a:xfrm>
            <a:off x="2310957" y="4723779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4" name="Teardrop 1">
            <a:extLst>
              <a:ext uri="{FF2B5EF4-FFF2-40B4-BE49-F238E27FC236}">
                <a16:creationId xmlns:a16="http://schemas.microsoft.com/office/drawing/2014/main" id="{58E6D2B3-7546-2771-92C2-5A7BDBDDA91A}"/>
              </a:ext>
            </a:extLst>
          </p:cNvPr>
          <p:cNvSpPr/>
          <p:nvPr/>
        </p:nvSpPr>
        <p:spPr>
          <a:xfrm rot="18805992">
            <a:off x="8061410" y="1649709"/>
            <a:ext cx="551843" cy="546087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5" name="Rectangle 130">
            <a:extLst>
              <a:ext uri="{FF2B5EF4-FFF2-40B4-BE49-F238E27FC236}">
                <a16:creationId xmlns:a16="http://schemas.microsoft.com/office/drawing/2014/main" id="{3D617528-06EC-CE80-AAF7-D3AB0E2B9E1A}"/>
              </a:ext>
            </a:extLst>
          </p:cNvPr>
          <p:cNvSpPr/>
          <p:nvPr/>
        </p:nvSpPr>
        <p:spPr>
          <a:xfrm>
            <a:off x="8867542" y="1649776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6" name="Right Triangle 17">
            <a:extLst>
              <a:ext uri="{FF2B5EF4-FFF2-40B4-BE49-F238E27FC236}">
                <a16:creationId xmlns:a16="http://schemas.microsoft.com/office/drawing/2014/main" id="{CED9A436-0EC8-B2F9-6E40-FB9AB530D9D7}"/>
              </a:ext>
            </a:extLst>
          </p:cNvPr>
          <p:cNvSpPr>
            <a:spLocks noChangeAspect="1"/>
          </p:cNvSpPr>
          <p:nvPr/>
        </p:nvSpPr>
        <p:spPr>
          <a:xfrm>
            <a:off x="7298192" y="468838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7" name="Right Triangle 17">
            <a:extLst>
              <a:ext uri="{FF2B5EF4-FFF2-40B4-BE49-F238E27FC236}">
                <a16:creationId xmlns:a16="http://schemas.microsoft.com/office/drawing/2014/main" id="{EBB67083-FABE-879D-F85E-E8B81612DB50}"/>
              </a:ext>
            </a:extLst>
          </p:cNvPr>
          <p:cNvSpPr>
            <a:spLocks noChangeAspect="1"/>
          </p:cNvSpPr>
          <p:nvPr/>
        </p:nvSpPr>
        <p:spPr>
          <a:xfrm>
            <a:off x="6423148" y="468838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8" name="Right Triangle 17">
            <a:extLst>
              <a:ext uri="{FF2B5EF4-FFF2-40B4-BE49-F238E27FC236}">
                <a16:creationId xmlns:a16="http://schemas.microsoft.com/office/drawing/2014/main" id="{1315428A-BC2F-218C-FBD8-9EF627AA986D}"/>
              </a:ext>
            </a:extLst>
          </p:cNvPr>
          <p:cNvSpPr>
            <a:spLocks noChangeAspect="1"/>
          </p:cNvSpPr>
          <p:nvPr/>
        </p:nvSpPr>
        <p:spPr>
          <a:xfrm>
            <a:off x="8173232" y="468838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39" name="Oval 44">
            <a:extLst>
              <a:ext uri="{FF2B5EF4-FFF2-40B4-BE49-F238E27FC236}">
                <a16:creationId xmlns:a16="http://schemas.microsoft.com/office/drawing/2014/main" id="{57756167-045C-5CAA-A732-C7E4C541FDF9}"/>
              </a:ext>
            </a:extLst>
          </p:cNvPr>
          <p:cNvSpPr>
            <a:spLocks noChangeAspect="1"/>
          </p:cNvSpPr>
          <p:nvPr/>
        </p:nvSpPr>
        <p:spPr>
          <a:xfrm>
            <a:off x="9048276" y="468838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9539E"/>
              </a:solidFill>
            </a:endParaRPr>
          </a:p>
        </p:txBody>
      </p:sp>
      <p:sp>
        <p:nvSpPr>
          <p:cNvPr id="140" name="Google Shape;6000;p67">
            <a:extLst>
              <a:ext uri="{FF2B5EF4-FFF2-40B4-BE49-F238E27FC236}">
                <a16:creationId xmlns:a16="http://schemas.microsoft.com/office/drawing/2014/main" id="{FCF64AB4-76E6-6835-858B-4F0EC5FBAC4B}"/>
              </a:ext>
            </a:extLst>
          </p:cNvPr>
          <p:cNvSpPr/>
          <p:nvPr/>
        </p:nvSpPr>
        <p:spPr>
          <a:xfrm>
            <a:off x="2285913" y="1589132"/>
            <a:ext cx="604245" cy="616479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9539E"/>
              </a:solidFill>
            </a:endParaRPr>
          </a:p>
        </p:txBody>
      </p:sp>
      <p:grpSp>
        <p:nvGrpSpPr>
          <p:cNvPr id="141" name="Google Shape;6029;p67">
            <a:extLst>
              <a:ext uri="{FF2B5EF4-FFF2-40B4-BE49-F238E27FC236}">
                <a16:creationId xmlns:a16="http://schemas.microsoft.com/office/drawing/2014/main" id="{3FD64FB0-BECA-C56F-8FFE-6C7708217954}"/>
              </a:ext>
            </a:extLst>
          </p:cNvPr>
          <p:cNvGrpSpPr/>
          <p:nvPr/>
        </p:nvGrpSpPr>
        <p:grpSpPr>
          <a:xfrm>
            <a:off x="7302530" y="5530262"/>
            <a:ext cx="404147" cy="560241"/>
            <a:chOff x="-38860326" y="3221750"/>
            <a:chExt cx="228425" cy="316650"/>
          </a:xfrm>
          <a:solidFill>
            <a:srgbClr val="6972B5"/>
          </a:solidFill>
        </p:grpSpPr>
        <p:sp>
          <p:nvSpPr>
            <p:cNvPr id="142" name="Google Shape;6030;p67">
              <a:extLst>
                <a:ext uri="{FF2B5EF4-FFF2-40B4-BE49-F238E27FC236}">
                  <a16:creationId xmlns:a16="http://schemas.microsoft.com/office/drawing/2014/main" id="{1F343AB1-397D-3C77-99E0-C3DE33723272}"/>
                </a:ext>
              </a:extLst>
            </p:cNvPr>
            <p:cNvSpPr/>
            <p:nvPr/>
          </p:nvSpPr>
          <p:spPr>
            <a:xfrm>
              <a:off x="-38735874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43" name="Google Shape;6031;p67">
              <a:extLst>
                <a:ext uri="{FF2B5EF4-FFF2-40B4-BE49-F238E27FC236}">
                  <a16:creationId xmlns:a16="http://schemas.microsoft.com/office/drawing/2014/main" id="{70BBD997-627F-3835-F9D4-96595D02EB79}"/>
                </a:ext>
              </a:extLst>
            </p:cNvPr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44" name="Google Shape;6032;p67">
              <a:extLst>
                <a:ext uri="{FF2B5EF4-FFF2-40B4-BE49-F238E27FC236}">
                  <a16:creationId xmlns:a16="http://schemas.microsoft.com/office/drawing/2014/main" id="{D449D8C4-D513-B0C4-C202-BA599BD9EC71}"/>
                </a:ext>
              </a:extLst>
            </p:cNvPr>
            <p:cNvSpPr/>
            <p:nvPr/>
          </p:nvSpPr>
          <p:spPr>
            <a:xfrm>
              <a:off x="-38859551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45" name="Google Shape;6033;p67">
              <a:extLst>
                <a:ext uri="{FF2B5EF4-FFF2-40B4-BE49-F238E27FC236}">
                  <a16:creationId xmlns:a16="http://schemas.microsoft.com/office/drawing/2014/main" id="{EADE47E7-D420-635A-98A6-47515734A6C7}"/>
                </a:ext>
              </a:extLst>
            </p:cNvPr>
            <p:cNvSpPr/>
            <p:nvPr/>
          </p:nvSpPr>
          <p:spPr>
            <a:xfrm>
              <a:off x="-38860326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46" name="Google Shape;6066;p67">
            <a:extLst>
              <a:ext uri="{FF2B5EF4-FFF2-40B4-BE49-F238E27FC236}">
                <a16:creationId xmlns:a16="http://schemas.microsoft.com/office/drawing/2014/main" id="{7EF35554-61F8-5012-282B-8CFFFF61AAA1}"/>
              </a:ext>
            </a:extLst>
          </p:cNvPr>
          <p:cNvGrpSpPr/>
          <p:nvPr/>
        </p:nvGrpSpPr>
        <p:grpSpPr>
          <a:xfrm>
            <a:off x="2248518" y="2511256"/>
            <a:ext cx="644203" cy="641015"/>
            <a:chOff x="-38538975" y="3954250"/>
            <a:chExt cx="318225" cy="316650"/>
          </a:xfrm>
          <a:solidFill>
            <a:srgbClr val="6972B5"/>
          </a:solidFill>
        </p:grpSpPr>
        <p:sp>
          <p:nvSpPr>
            <p:cNvPr id="147" name="Google Shape;6067;p67">
              <a:extLst>
                <a:ext uri="{FF2B5EF4-FFF2-40B4-BE49-F238E27FC236}">
                  <a16:creationId xmlns:a16="http://schemas.microsoft.com/office/drawing/2014/main" id="{161CB919-2682-7B05-06FC-5BFEEE9E8CA6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48" name="Google Shape;6068;p67">
              <a:extLst>
                <a:ext uri="{FF2B5EF4-FFF2-40B4-BE49-F238E27FC236}">
                  <a16:creationId xmlns:a16="http://schemas.microsoft.com/office/drawing/2014/main" id="{D7673D12-0A00-26DC-EF15-CFCAA2B620EC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49" name="Google Shape;5976;p67">
            <a:extLst>
              <a:ext uri="{FF2B5EF4-FFF2-40B4-BE49-F238E27FC236}">
                <a16:creationId xmlns:a16="http://schemas.microsoft.com/office/drawing/2014/main" id="{D9C8ED46-6767-17A7-C843-68D738B18669}"/>
              </a:ext>
            </a:extLst>
          </p:cNvPr>
          <p:cNvGrpSpPr/>
          <p:nvPr/>
        </p:nvGrpSpPr>
        <p:grpSpPr>
          <a:xfrm>
            <a:off x="2334602" y="5729283"/>
            <a:ext cx="495395" cy="442067"/>
            <a:chOff x="-42996151" y="3612600"/>
            <a:chExt cx="323750" cy="288900"/>
          </a:xfrm>
          <a:solidFill>
            <a:srgbClr val="6972B5"/>
          </a:solidFill>
        </p:grpSpPr>
        <p:sp>
          <p:nvSpPr>
            <p:cNvPr id="150" name="Google Shape;5977;p67">
              <a:extLst>
                <a:ext uri="{FF2B5EF4-FFF2-40B4-BE49-F238E27FC236}">
                  <a16:creationId xmlns:a16="http://schemas.microsoft.com/office/drawing/2014/main" id="{F298C69C-6BE0-BBA8-4D82-EE881DAC42F8}"/>
                </a:ext>
              </a:extLst>
            </p:cNvPr>
            <p:cNvSpPr/>
            <p:nvPr/>
          </p:nvSpPr>
          <p:spPr>
            <a:xfrm>
              <a:off x="-42914224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51" name="Google Shape;5978;p67">
              <a:extLst>
                <a:ext uri="{FF2B5EF4-FFF2-40B4-BE49-F238E27FC236}">
                  <a16:creationId xmlns:a16="http://schemas.microsoft.com/office/drawing/2014/main" id="{D4652E35-0FFE-D521-9714-FEA58653862E}"/>
                </a:ext>
              </a:extLst>
            </p:cNvPr>
            <p:cNvSpPr/>
            <p:nvPr/>
          </p:nvSpPr>
          <p:spPr>
            <a:xfrm>
              <a:off x="-42946526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52" name="Google Shape;5979;p67">
              <a:extLst>
                <a:ext uri="{FF2B5EF4-FFF2-40B4-BE49-F238E27FC236}">
                  <a16:creationId xmlns:a16="http://schemas.microsoft.com/office/drawing/2014/main" id="{388124CB-2C46-42C7-5C8D-1AC9F1EE0DD0}"/>
                </a:ext>
              </a:extLst>
            </p:cNvPr>
            <p:cNvSpPr/>
            <p:nvPr/>
          </p:nvSpPr>
          <p:spPr>
            <a:xfrm>
              <a:off x="-42996151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53" name="Google Shape;5989;p67">
            <a:extLst>
              <a:ext uri="{FF2B5EF4-FFF2-40B4-BE49-F238E27FC236}">
                <a16:creationId xmlns:a16="http://schemas.microsoft.com/office/drawing/2014/main" id="{A42605B5-049F-E26E-B823-6C73CD20FB14}"/>
              </a:ext>
            </a:extLst>
          </p:cNvPr>
          <p:cNvGrpSpPr/>
          <p:nvPr/>
        </p:nvGrpSpPr>
        <p:grpSpPr>
          <a:xfrm>
            <a:off x="6367421" y="5612321"/>
            <a:ext cx="496541" cy="485831"/>
            <a:chOff x="-41117651" y="3605525"/>
            <a:chExt cx="324500" cy="317500"/>
          </a:xfrm>
          <a:solidFill>
            <a:srgbClr val="6972B5"/>
          </a:solidFill>
        </p:grpSpPr>
        <p:sp>
          <p:nvSpPr>
            <p:cNvPr id="154" name="Google Shape;5990;p67">
              <a:extLst>
                <a:ext uri="{FF2B5EF4-FFF2-40B4-BE49-F238E27FC236}">
                  <a16:creationId xmlns:a16="http://schemas.microsoft.com/office/drawing/2014/main" id="{52C6EA14-FBF9-128B-0607-7AF457FF1598}"/>
                </a:ext>
              </a:extLst>
            </p:cNvPr>
            <p:cNvSpPr/>
            <p:nvPr/>
          </p:nvSpPr>
          <p:spPr>
            <a:xfrm>
              <a:off x="-41016851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55" name="Google Shape;5991;p67">
              <a:extLst>
                <a:ext uri="{FF2B5EF4-FFF2-40B4-BE49-F238E27FC236}">
                  <a16:creationId xmlns:a16="http://schemas.microsoft.com/office/drawing/2014/main" id="{0C56D4D8-F797-D364-2502-B5A5F1118A9E}"/>
                </a:ext>
              </a:extLst>
            </p:cNvPr>
            <p:cNvSpPr/>
            <p:nvPr/>
          </p:nvSpPr>
          <p:spPr>
            <a:xfrm>
              <a:off x="-40900276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56" name="Google Shape;5992;p67">
              <a:extLst>
                <a:ext uri="{FF2B5EF4-FFF2-40B4-BE49-F238E27FC236}">
                  <a16:creationId xmlns:a16="http://schemas.microsoft.com/office/drawing/2014/main" id="{3ACEAD61-C524-3442-E3F8-BF5737E1A2EE}"/>
                </a:ext>
              </a:extLst>
            </p:cNvPr>
            <p:cNvSpPr/>
            <p:nvPr/>
          </p:nvSpPr>
          <p:spPr>
            <a:xfrm>
              <a:off x="-41117651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57" name="Google Shape;6007;p67">
            <a:extLst>
              <a:ext uri="{FF2B5EF4-FFF2-40B4-BE49-F238E27FC236}">
                <a16:creationId xmlns:a16="http://schemas.microsoft.com/office/drawing/2014/main" id="{CF66AEE9-CB32-B03A-C5FA-EFA394C242A2}"/>
              </a:ext>
            </a:extLst>
          </p:cNvPr>
          <p:cNvGrpSpPr/>
          <p:nvPr/>
        </p:nvGrpSpPr>
        <p:grpSpPr>
          <a:xfrm>
            <a:off x="3220271" y="5653081"/>
            <a:ext cx="469687" cy="475692"/>
            <a:chOff x="-42617299" y="3587775"/>
            <a:chExt cx="306950" cy="310875"/>
          </a:xfrm>
          <a:solidFill>
            <a:srgbClr val="6972B5"/>
          </a:solidFill>
        </p:grpSpPr>
        <p:sp>
          <p:nvSpPr>
            <p:cNvPr id="158" name="Google Shape;6008;p67">
              <a:extLst>
                <a:ext uri="{FF2B5EF4-FFF2-40B4-BE49-F238E27FC236}">
                  <a16:creationId xmlns:a16="http://schemas.microsoft.com/office/drawing/2014/main" id="{8E2E33DB-32AA-31FD-B872-3552A1FEF306}"/>
                </a:ext>
              </a:extLst>
            </p:cNvPr>
            <p:cNvSpPr/>
            <p:nvPr/>
          </p:nvSpPr>
          <p:spPr>
            <a:xfrm>
              <a:off x="-42617299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59" name="Google Shape;6009;p67">
              <a:extLst>
                <a:ext uri="{FF2B5EF4-FFF2-40B4-BE49-F238E27FC236}">
                  <a16:creationId xmlns:a16="http://schemas.microsoft.com/office/drawing/2014/main" id="{284C2FCD-2AD6-521E-090C-E010DE4B2F20}"/>
                </a:ext>
              </a:extLst>
            </p:cNvPr>
            <p:cNvSpPr/>
            <p:nvPr/>
          </p:nvSpPr>
          <p:spPr>
            <a:xfrm>
              <a:off x="-42500724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60" name="Google Shape;6018;p67">
            <a:extLst>
              <a:ext uri="{FF2B5EF4-FFF2-40B4-BE49-F238E27FC236}">
                <a16:creationId xmlns:a16="http://schemas.microsoft.com/office/drawing/2014/main" id="{04C8ED3A-8885-DA09-5E0E-41ED5B43A5B8}"/>
              </a:ext>
            </a:extLst>
          </p:cNvPr>
          <p:cNvGrpSpPr/>
          <p:nvPr/>
        </p:nvGrpSpPr>
        <p:grpSpPr>
          <a:xfrm>
            <a:off x="8155954" y="5675041"/>
            <a:ext cx="486939" cy="443559"/>
            <a:chOff x="-40745125" y="3632900"/>
            <a:chExt cx="318225" cy="289875"/>
          </a:xfrm>
          <a:solidFill>
            <a:srgbClr val="6972B5"/>
          </a:solidFill>
        </p:grpSpPr>
        <p:sp>
          <p:nvSpPr>
            <p:cNvPr id="161" name="Google Shape;6019;p67">
              <a:extLst>
                <a:ext uri="{FF2B5EF4-FFF2-40B4-BE49-F238E27FC236}">
                  <a16:creationId xmlns:a16="http://schemas.microsoft.com/office/drawing/2014/main" id="{0917D48D-0A6E-CD8F-B1CB-666B2F2D6931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2" name="Google Shape;6020;p67">
              <a:extLst>
                <a:ext uri="{FF2B5EF4-FFF2-40B4-BE49-F238E27FC236}">
                  <a16:creationId xmlns:a16="http://schemas.microsoft.com/office/drawing/2014/main" id="{CBDDE1CA-A407-F9AA-6591-FF335044F162}"/>
                </a:ext>
              </a:extLst>
            </p:cNvPr>
            <p:cNvSpPr/>
            <p:nvPr/>
          </p:nvSpPr>
          <p:spPr>
            <a:xfrm>
              <a:off x="-40508051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3" name="Google Shape;6021;p67">
              <a:extLst>
                <a:ext uri="{FF2B5EF4-FFF2-40B4-BE49-F238E27FC236}">
                  <a16:creationId xmlns:a16="http://schemas.microsoft.com/office/drawing/2014/main" id="{9241981B-CD4D-02A5-4DCC-03628318EDF1}"/>
                </a:ext>
              </a:extLst>
            </p:cNvPr>
            <p:cNvSpPr/>
            <p:nvPr/>
          </p:nvSpPr>
          <p:spPr>
            <a:xfrm>
              <a:off x="-40466299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4" name="Google Shape;6022;p67">
              <a:extLst>
                <a:ext uri="{FF2B5EF4-FFF2-40B4-BE49-F238E27FC236}">
                  <a16:creationId xmlns:a16="http://schemas.microsoft.com/office/drawing/2014/main" id="{5C46ABB3-C026-9DEE-4698-AA35209FF55D}"/>
                </a:ext>
              </a:extLst>
            </p:cNvPr>
            <p:cNvSpPr/>
            <p:nvPr/>
          </p:nvSpPr>
          <p:spPr>
            <a:xfrm>
              <a:off x="-40723049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5" name="Google Shape;6023;p67">
              <a:extLst>
                <a:ext uri="{FF2B5EF4-FFF2-40B4-BE49-F238E27FC236}">
                  <a16:creationId xmlns:a16="http://schemas.microsoft.com/office/drawing/2014/main" id="{355ECAE1-EFC1-5ACF-9A61-C5DB7F7E5808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6" name="Google Shape;6024;p67">
              <a:extLst>
                <a:ext uri="{FF2B5EF4-FFF2-40B4-BE49-F238E27FC236}">
                  <a16:creationId xmlns:a16="http://schemas.microsoft.com/office/drawing/2014/main" id="{ADB8CAEF-DF43-9261-1C1D-15792A5C679E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67" name="Google Shape;6025;p67">
              <a:extLst>
                <a:ext uri="{FF2B5EF4-FFF2-40B4-BE49-F238E27FC236}">
                  <a16:creationId xmlns:a16="http://schemas.microsoft.com/office/drawing/2014/main" id="{C686105E-89F8-D79D-B5EF-C2C8D5D43000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3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sp>
        <p:nvSpPr>
          <p:cNvPr id="168" name="Google Shape;6043;p67">
            <a:extLst>
              <a:ext uri="{FF2B5EF4-FFF2-40B4-BE49-F238E27FC236}">
                <a16:creationId xmlns:a16="http://schemas.microsoft.com/office/drawing/2014/main" id="{0AD4D99D-A5F4-A15B-639A-E5114829E2DE}"/>
              </a:ext>
            </a:extLst>
          </p:cNvPr>
          <p:cNvSpPr/>
          <p:nvPr/>
        </p:nvSpPr>
        <p:spPr>
          <a:xfrm>
            <a:off x="4012185" y="5653959"/>
            <a:ext cx="412229" cy="486939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9539E"/>
              </a:solidFill>
            </a:endParaRPr>
          </a:p>
        </p:txBody>
      </p:sp>
      <p:grpSp>
        <p:nvGrpSpPr>
          <p:cNvPr id="169" name="Google Shape;6052;p67">
            <a:extLst>
              <a:ext uri="{FF2B5EF4-FFF2-40B4-BE49-F238E27FC236}">
                <a16:creationId xmlns:a16="http://schemas.microsoft.com/office/drawing/2014/main" id="{1951A07C-B570-0FA3-C37E-BC406C01B53A}"/>
              </a:ext>
            </a:extLst>
          </p:cNvPr>
          <p:cNvGrpSpPr/>
          <p:nvPr/>
        </p:nvGrpSpPr>
        <p:grpSpPr>
          <a:xfrm>
            <a:off x="9039978" y="5631443"/>
            <a:ext cx="476115" cy="484531"/>
            <a:chOff x="-40372574" y="3604550"/>
            <a:chExt cx="311150" cy="316650"/>
          </a:xfrm>
          <a:solidFill>
            <a:srgbClr val="6972B5"/>
          </a:solidFill>
        </p:grpSpPr>
        <p:sp>
          <p:nvSpPr>
            <p:cNvPr id="170" name="Google Shape;6053;p67">
              <a:extLst>
                <a:ext uri="{FF2B5EF4-FFF2-40B4-BE49-F238E27FC236}">
                  <a16:creationId xmlns:a16="http://schemas.microsoft.com/office/drawing/2014/main" id="{6371B98B-6A3B-CF06-782E-20D8530F9388}"/>
                </a:ext>
              </a:extLst>
            </p:cNvPr>
            <p:cNvSpPr/>
            <p:nvPr/>
          </p:nvSpPr>
          <p:spPr>
            <a:xfrm>
              <a:off x="-40372574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71" name="Google Shape;6054;p67">
              <a:extLst>
                <a:ext uri="{FF2B5EF4-FFF2-40B4-BE49-F238E27FC236}">
                  <a16:creationId xmlns:a16="http://schemas.microsoft.com/office/drawing/2014/main" id="{4228DD7C-2EF5-155E-3180-85DACC635A67}"/>
                </a:ext>
              </a:extLst>
            </p:cNvPr>
            <p:cNvSpPr/>
            <p:nvPr/>
          </p:nvSpPr>
          <p:spPr>
            <a:xfrm>
              <a:off x="-40312699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72" name="Google Shape;6055;p67">
              <a:extLst>
                <a:ext uri="{FF2B5EF4-FFF2-40B4-BE49-F238E27FC236}">
                  <a16:creationId xmlns:a16="http://schemas.microsoft.com/office/drawing/2014/main" id="{E0C93C66-B895-529E-B5CC-3C2B28B17541}"/>
                </a:ext>
              </a:extLst>
            </p:cNvPr>
            <p:cNvSpPr/>
            <p:nvPr/>
          </p:nvSpPr>
          <p:spPr>
            <a:xfrm>
              <a:off x="-40250476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73" name="Google Shape;6078;p67">
            <a:extLst>
              <a:ext uri="{FF2B5EF4-FFF2-40B4-BE49-F238E27FC236}">
                <a16:creationId xmlns:a16="http://schemas.microsoft.com/office/drawing/2014/main" id="{1132FC78-013C-B591-7A5E-FFE1F11E5214}"/>
              </a:ext>
            </a:extLst>
          </p:cNvPr>
          <p:cNvGrpSpPr/>
          <p:nvPr/>
        </p:nvGrpSpPr>
        <p:grpSpPr>
          <a:xfrm>
            <a:off x="4769718" y="5655163"/>
            <a:ext cx="486939" cy="484531"/>
            <a:chOff x="-41893474" y="3584850"/>
            <a:chExt cx="318225" cy="316650"/>
          </a:xfrm>
          <a:solidFill>
            <a:srgbClr val="6972B5"/>
          </a:solidFill>
        </p:grpSpPr>
        <p:sp>
          <p:nvSpPr>
            <p:cNvPr id="174" name="Google Shape;6079;p67">
              <a:extLst>
                <a:ext uri="{FF2B5EF4-FFF2-40B4-BE49-F238E27FC236}">
                  <a16:creationId xmlns:a16="http://schemas.microsoft.com/office/drawing/2014/main" id="{A9AD66DC-D8BF-9096-8CC9-1847216D0FDB}"/>
                </a:ext>
              </a:extLst>
            </p:cNvPr>
            <p:cNvSpPr/>
            <p:nvPr/>
          </p:nvSpPr>
          <p:spPr>
            <a:xfrm>
              <a:off x="-41827301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6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75" name="Google Shape;6080;p67">
              <a:extLst>
                <a:ext uri="{FF2B5EF4-FFF2-40B4-BE49-F238E27FC236}">
                  <a16:creationId xmlns:a16="http://schemas.microsoft.com/office/drawing/2014/main" id="{48121FDB-A293-E15A-89C8-F5ACC35658B7}"/>
                </a:ext>
              </a:extLst>
            </p:cNvPr>
            <p:cNvSpPr/>
            <p:nvPr/>
          </p:nvSpPr>
          <p:spPr>
            <a:xfrm>
              <a:off x="-41726501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76" name="Google Shape;6081;p67">
              <a:extLst>
                <a:ext uri="{FF2B5EF4-FFF2-40B4-BE49-F238E27FC236}">
                  <a16:creationId xmlns:a16="http://schemas.microsoft.com/office/drawing/2014/main" id="{AE03E81E-B069-A1C5-2A70-061F4F5E298A}"/>
                </a:ext>
              </a:extLst>
            </p:cNvPr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77" name="Google Shape;6082;p67">
              <a:extLst>
                <a:ext uri="{FF2B5EF4-FFF2-40B4-BE49-F238E27FC236}">
                  <a16:creationId xmlns:a16="http://schemas.microsoft.com/office/drawing/2014/main" id="{609025F7-4705-B65D-C62F-C197A9C639A2}"/>
                </a:ext>
              </a:extLst>
            </p:cNvPr>
            <p:cNvSpPr/>
            <p:nvPr/>
          </p:nvSpPr>
          <p:spPr>
            <a:xfrm>
              <a:off x="-41893474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78" name="Google Shape;6110;p67">
            <a:extLst>
              <a:ext uri="{FF2B5EF4-FFF2-40B4-BE49-F238E27FC236}">
                <a16:creationId xmlns:a16="http://schemas.microsoft.com/office/drawing/2014/main" id="{FF51145C-F16A-3A4A-7243-02F69A906309}"/>
              </a:ext>
            </a:extLst>
          </p:cNvPr>
          <p:cNvGrpSpPr/>
          <p:nvPr/>
        </p:nvGrpSpPr>
        <p:grpSpPr>
          <a:xfrm>
            <a:off x="5578771" y="5701684"/>
            <a:ext cx="483343" cy="378489"/>
            <a:chOff x="-41526451" y="3653375"/>
            <a:chExt cx="315875" cy="247350"/>
          </a:xfrm>
          <a:solidFill>
            <a:srgbClr val="6972B5"/>
          </a:solidFill>
        </p:grpSpPr>
        <p:sp>
          <p:nvSpPr>
            <p:cNvPr id="179" name="Google Shape;6111;p67">
              <a:extLst>
                <a:ext uri="{FF2B5EF4-FFF2-40B4-BE49-F238E27FC236}">
                  <a16:creationId xmlns:a16="http://schemas.microsoft.com/office/drawing/2014/main" id="{8808135E-EEDC-A7D7-7D7E-EBB61EAF9471}"/>
                </a:ext>
              </a:extLst>
            </p:cNvPr>
            <p:cNvSpPr/>
            <p:nvPr/>
          </p:nvSpPr>
          <p:spPr>
            <a:xfrm>
              <a:off x="-41526451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0" name="Google Shape;6112;p67">
              <a:extLst>
                <a:ext uri="{FF2B5EF4-FFF2-40B4-BE49-F238E27FC236}">
                  <a16:creationId xmlns:a16="http://schemas.microsoft.com/office/drawing/2014/main" id="{34735C77-815A-E631-1745-4D1A51EC1365}"/>
                </a:ext>
              </a:extLst>
            </p:cNvPr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81" name="Google Shape;5972;p67">
            <a:extLst>
              <a:ext uri="{FF2B5EF4-FFF2-40B4-BE49-F238E27FC236}">
                <a16:creationId xmlns:a16="http://schemas.microsoft.com/office/drawing/2014/main" id="{53BDCBA0-BC71-8179-C828-31707D464710}"/>
              </a:ext>
            </a:extLst>
          </p:cNvPr>
          <p:cNvGrpSpPr/>
          <p:nvPr/>
        </p:nvGrpSpPr>
        <p:grpSpPr>
          <a:xfrm>
            <a:off x="3166206" y="2632688"/>
            <a:ext cx="480672" cy="552945"/>
            <a:chOff x="-42971724" y="3217825"/>
            <a:chExt cx="275675" cy="317125"/>
          </a:xfrm>
          <a:solidFill>
            <a:srgbClr val="6972B5"/>
          </a:solidFill>
        </p:grpSpPr>
        <p:sp>
          <p:nvSpPr>
            <p:cNvPr id="182" name="Google Shape;5973;p67">
              <a:extLst>
                <a:ext uri="{FF2B5EF4-FFF2-40B4-BE49-F238E27FC236}">
                  <a16:creationId xmlns:a16="http://schemas.microsoft.com/office/drawing/2014/main" id="{C360EDD5-4EB9-6684-B824-E9C854FF481E}"/>
                </a:ext>
              </a:extLst>
            </p:cNvPr>
            <p:cNvSpPr/>
            <p:nvPr/>
          </p:nvSpPr>
          <p:spPr>
            <a:xfrm>
              <a:off x="-42951251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3" name="Google Shape;5974;p67">
              <a:extLst>
                <a:ext uri="{FF2B5EF4-FFF2-40B4-BE49-F238E27FC236}">
                  <a16:creationId xmlns:a16="http://schemas.microsoft.com/office/drawing/2014/main" id="{76922CB6-F34D-5AAD-F072-681101C0DD58}"/>
                </a:ext>
              </a:extLst>
            </p:cNvPr>
            <p:cNvSpPr/>
            <p:nvPr/>
          </p:nvSpPr>
          <p:spPr>
            <a:xfrm>
              <a:off x="-42971724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4" name="Google Shape;5975;p67">
              <a:extLst>
                <a:ext uri="{FF2B5EF4-FFF2-40B4-BE49-F238E27FC236}">
                  <a16:creationId xmlns:a16="http://schemas.microsoft.com/office/drawing/2014/main" id="{230643C8-80EB-E466-FDFE-7169AFBFD694}"/>
                </a:ext>
              </a:extLst>
            </p:cNvPr>
            <p:cNvSpPr/>
            <p:nvPr/>
          </p:nvSpPr>
          <p:spPr>
            <a:xfrm>
              <a:off x="-42866974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85" name="Google Shape;5984;p67">
            <a:extLst>
              <a:ext uri="{FF2B5EF4-FFF2-40B4-BE49-F238E27FC236}">
                <a16:creationId xmlns:a16="http://schemas.microsoft.com/office/drawing/2014/main" id="{6BBC9558-C19C-9D2A-1D25-51CD9B54AE84}"/>
              </a:ext>
            </a:extLst>
          </p:cNvPr>
          <p:cNvGrpSpPr/>
          <p:nvPr/>
        </p:nvGrpSpPr>
        <p:grpSpPr>
          <a:xfrm>
            <a:off x="7259358" y="2628599"/>
            <a:ext cx="554819" cy="553467"/>
            <a:chOff x="-41111351" y="3239100"/>
            <a:chExt cx="318200" cy="317425"/>
          </a:xfrm>
          <a:solidFill>
            <a:srgbClr val="6972B5"/>
          </a:solidFill>
        </p:grpSpPr>
        <p:sp>
          <p:nvSpPr>
            <p:cNvPr id="186" name="Google Shape;5985;p67">
              <a:extLst>
                <a:ext uri="{FF2B5EF4-FFF2-40B4-BE49-F238E27FC236}">
                  <a16:creationId xmlns:a16="http://schemas.microsoft.com/office/drawing/2014/main" id="{CAAE6A43-4C58-C08D-D766-C5323F43C95D}"/>
                </a:ext>
              </a:extLst>
            </p:cNvPr>
            <p:cNvSpPr/>
            <p:nvPr/>
          </p:nvSpPr>
          <p:spPr>
            <a:xfrm>
              <a:off x="-41111351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7" name="Google Shape;5986;p67">
              <a:extLst>
                <a:ext uri="{FF2B5EF4-FFF2-40B4-BE49-F238E27FC236}">
                  <a16:creationId xmlns:a16="http://schemas.microsoft.com/office/drawing/2014/main" id="{2DFE3282-CF4D-4833-1B2E-E48E27CE0311}"/>
                </a:ext>
              </a:extLst>
            </p:cNvPr>
            <p:cNvSpPr/>
            <p:nvPr/>
          </p:nvSpPr>
          <p:spPr>
            <a:xfrm>
              <a:off x="-41110576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8" name="Google Shape;5987;p67">
              <a:extLst>
                <a:ext uri="{FF2B5EF4-FFF2-40B4-BE49-F238E27FC236}">
                  <a16:creationId xmlns:a16="http://schemas.microsoft.com/office/drawing/2014/main" id="{956D5D0B-F387-BDA8-2763-853A509D1E3D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89" name="Google Shape;5988;p67">
              <a:extLst>
                <a:ext uri="{FF2B5EF4-FFF2-40B4-BE49-F238E27FC236}">
                  <a16:creationId xmlns:a16="http://schemas.microsoft.com/office/drawing/2014/main" id="{15F52606-CD2A-F2D1-CFD9-9C190A4DC745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90" name="Google Shape;6002;p67">
            <a:extLst>
              <a:ext uri="{FF2B5EF4-FFF2-40B4-BE49-F238E27FC236}">
                <a16:creationId xmlns:a16="http://schemas.microsoft.com/office/drawing/2014/main" id="{7367D6E2-9C47-1278-EA67-8810559EA2BC}"/>
              </a:ext>
            </a:extLst>
          </p:cNvPr>
          <p:cNvGrpSpPr/>
          <p:nvPr/>
        </p:nvGrpSpPr>
        <p:grpSpPr>
          <a:xfrm>
            <a:off x="4027802" y="2632683"/>
            <a:ext cx="640955" cy="553467"/>
            <a:chOff x="-42651700" y="3217825"/>
            <a:chExt cx="367600" cy="317425"/>
          </a:xfrm>
          <a:solidFill>
            <a:srgbClr val="6972B5"/>
          </a:solidFill>
        </p:grpSpPr>
        <p:sp>
          <p:nvSpPr>
            <p:cNvPr id="191" name="Google Shape;6003;p67">
              <a:extLst>
                <a:ext uri="{FF2B5EF4-FFF2-40B4-BE49-F238E27FC236}">
                  <a16:creationId xmlns:a16="http://schemas.microsoft.com/office/drawing/2014/main" id="{DE130978-1E44-5A67-836A-2A3F52E36212}"/>
                </a:ext>
              </a:extLst>
            </p:cNvPr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2" name="Google Shape;6004;p67">
              <a:extLst>
                <a:ext uri="{FF2B5EF4-FFF2-40B4-BE49-F238E27FC236}">
                  <a16:creationId xmlns:a16="http://schemas.microsoft.com/office/drawing/2014/main" id="{ACEA0181-0247-3E82-A920-D4BF102ABD33}"/>
                </a:ext>
              </a:extLst>
            </p:cNvPr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3" name="Google Shape;6005;p67">
              <a:extLst>
                <a:ext uri="{FF2B5EF4-FFF2-40B4-BE49-F238E27FC236}">
                  <a16:creationId xmlns:a16="http://schemas.microsoft.com/office/drawing/2014/main" id="{BFFA8015-EF7F-627F-9C75-72A4C37BC624}"/>
                </a:ext>
              </a:extLst>
            </p:cNvPr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4" name="Google Shape;6006;p67">
              <a:extLst>
                <a:ext uri="{FF2B5EF4-FFF2-40B4-BE49-F238E27FC236}">
                  <a16:creationId xmlns:a16="http://schemas.microsoft.com/office/drawing/2014/main" id="{5D5C093A-3DBE-7F2E-5D9C-46EA9F73B3F6}"/>
                </a:ext>
              </a:extLst>
            </p:cNvPr>
            <p:cNvSpPr/>
            <p:nvPr/>
          </p:nvSpPr>
          <p:spPr>
            <a:xfrm>
              <a:off x="-42561374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195" name="Google Shape;6011;p67">
            <a:extLst>
              <a:ext uri="{FF2B5EF4-FFF2-40B4-BE49-F238E27FC236}">
                <a16:creationId xmlns:a16="http://schemas.microsoft.com/office/drawing/2014/main" id="{812E5320-2872-FFCB-FBCC-9E5468B30284}"/>
              </a:ext>
            </a:extLst>
          </p:cNvPr>
          <p:cNvGrpSpPr/>
          <p:nvPr/>
        </p:nvGrpSpPr>
        <p:grpSpPr>
          <a:xfrm>
            <a:off x="8048254" y="2600380"/>
            <a:ext cx="562491" cy="552639"/>
            <a:chOff x="-40748276" y="3238700"/>
            <a:chExt cx="322600" cy="316950"/>
          </a:xfrm>
          <a:solidFill>
            <a:srgbClr val="6972B5"/>
          </a:solidFill>
        </p:grpSpPr>
        <p:sp>
          <p:nvSpPr>
            <p:cNvPr id="196" name="Google Shape;6012;p67">
              <a:extLst>
                <a:ext uri="{FF2B5EF4-FFF2-40B4-BE49-F238E27FC236}">
                  <a16:creationId xmlns:a16="http://schemas.microsoft.com/office/drawing/2014/main" id="{438CE052-CD07-483A-AD34-A80B88BF9841}"/>
                </a:ext>
              </a:extLst>
            </p:cNvPr>
            <p:cNvSpPr/>
            <p:nvPr/>
          </p:nvSpPr>
          <p:spPr>
            <a:xfrm>
              <a:off x="-40709676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7" name="Google Shape;6013;p67">
              <a:extLst>
                <a:ext uri="{FF2B5EF4-FFF2-40B4-BE49-F238E27FC236}">
                  <a16:creationId xmlns:a16="http://schemas.microsoft.com/office/drawing/2014/main" id="{3E5139BB-53E7-54EB-62E5-3C90EB28B616}"/>
                </a:ext>
              </a:extLst>
            </p:cNvPr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8" name="Google Shape;6014;p67">
              <a:extLst>
                <a:ext uri="{FF2B5EF4-FFF2-40B4-BE49-F238E27FC236}">
                  <a16:creationId xmlns:a16="http://schemas.microsoft.com/office/drawing/2014/main" id="{D4D3672D-1004-B4C9-0C8B-F994D67FF708}"/>
                </a:ext>
              </a:extLst>
            </p:cNvPr>
            <p:cNvSpPr/>
            <p:nvPr/>
          </p:nvSpPr>
          <p:spPr>
            <a:xfrm>
              <a:off x="-40678174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199" name="Google Shape;6015;p67">
              <a:extLst>
                <a:ext uri="{FF2B5EF4-FFF2-40B4-BE49-F238E27FC236}">
                  <a16:creationId xmlns:a16="http://schemas.microsoft.com/office/drawing/2014/main" id="{E2B8945D-1922-1EAF-6AFB-375E98953C08}"/>
                </a:ext>
              </a:extLst>
            </p:cNvPr>
            <p:cNvSpPr/>
            <p:nvPr/>
          </p:nvSpPr>
          <p:spPr>
            <a:xfrm>
              <a:off x="-40513549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00" name="Google Shape;6016;p67">
              <a:extLst>
                <a:ext uri="{FF2B5EF4-FFF2-40B4-BE49-F238E27FC236}">
                  <a16:creationId xmlns:a16="http://schemas.microsoft.com/office/drawing/2014/main" id="{C3378903-A2F6-3560-56BC-55F9B8C2F2A2}"/>
                </a:ext>
              </a:extLst>
            </p:cNvPr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01" name="Google Shape;6017;p67">
              <a:extLst>
                <a:ext uri="{FF2B5EF4-FFF2-40B4-BE49-F238E27FC236}">
                  <a16:creationId xmlns:a16="http://schemas.microsoft.com/office/drawing/2014/main" id="{CC1CC50A-1998-7B2A-14DA-1C6D408F1AF5}"/>
                </a:ext>
              </a:extLst>
            </p:cNvPr>
            <p:cNvSpPr/>
            <p:nvPr/>
          </p:nvSpPr>
          <p:spPr>
            <a:xfrm>
              <a:off x="-40748276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6" h="3513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sp>
        <p:nvSpPr>
          <p:cNvPr id="202" name="Google Shape;6042;p67">
            <a:extLst>
              <a:ext uri="{FF2B5EF4-FFF2-40B4-BE49-F238E27FC236}">
                <a16:creationId xmlns:a16="http://schemas.microsoft.com/office/drawing/2014/main" id="{0895607F-AD3B-6C73-8283-25A28996990E}"/>
              </a:ext>
            </a:extLst>
          </p:cNvPr>
          <p:cNvSpPr/>
          <p:nvPr/>
        </p:nvSpPr>
        <p:spPr>
          <a:xfrm>
            <a:off x="4870505" y="2633773"/>
            <a:ext cx="543877" cy="551288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9539E"/>
              </a:solidFill>
            </a:endParaRPr>
          </a:p>
        </p:txBody>
      </p:sp>
      <p:grpSp>
        <p:nvGrpSpPr>
          <p:cNvPr id="203" name="Google Shape;6047;p67">
            <a:extLst>
              <a:ext uri="{FF2B5EF4-FFF2-40B4-BE49-F238E27FC236}">
                <a16:creationId xmlns:a16="http://schemas.microsoft.com/office/drawing/2014/main" id="{018EC8D8-26C1-301A-CBCE-CDF7C91F47CD}"/>
              </a:ext>
            </a:extLst>
          </p:cNvPr>
          <p:cNvGrpSpPr/>
          <p:nvPr/>
        </p:nvGrpSpPr>
        <p:grpSpPr>
          <a:xfrm>
            <a:off x="8908606" y="2600673"/>
            <a:ext cx="553467" cy="504036"/>
            <a:chOff x="-40378075" y="3267450"/>
            <a:chExt cx="317425" cy="289075"/>
          </a:xfrm>
          <a:solidFill>
            <a:srgbClr val="6972B5"/>
          </a:solidFill>
        </p:grpSpPr>
        <p:sp>
          <p:nvSpPr>
            <p:cNvPr id="204" name="Google Shape;6048;p67">
              <a:extLst>
                <a:ext uri="{FF2B5EF4-FFF2-40B4-BE49-F238E27FC236}">
                  <a16:creationId xmlns:a16="http://schemas.microsoft.com/office/drawing/2014/main" id="{6D6D449A-DFDA-5609-8556-D9380DC0109E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05" name="Google Shape;6049;p67">
              <a:extLst>
                <a:ext uri="{FF2B5EF4-FFF2-40B4-BE49-F238E27FC236}">
                  <a16:creationId xmlns:a16="http://schemas.microsoft.com/office/drawing/2014/main" id="{6C00AA9F-4B78-710C-238C-6FA7E3A3F730}"/>
                </a:ext>
              </a:extLst>
            </p:cNvPr>
            <p:cNvSpPr/>
            <p:nvPr/>
          </p:nvSpPr>
          <p:spPr>
            <a:xfrm>
              <a:off x="-40316649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06" name="Google Shape;6050;p67">
              <a:extLst>
                <a:ext uri="{FF2B5EF4-FFF2-40B4-BE49-F238E27FC236}">
                  <a16:creationId xmlns:a16="http://schemas.microsoft.com/office/drawing/2014/main" id="{BF8B377C-91EE-BE74-61C4-8B540A9C4290}"/>
                </a:ext>
              </a:extLst>
            </p:cNvPr>
            <p:cNvSpPr/>
            <p:nvPr/>
          </p:nvSpPr>
          <p:spPr>
            <a:xfrm>
              <a:off x="-40209524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07" name="Google Shape;6051;p67">
              <a:extLst>
                <a:ext uri="{FF2B5EF4-FFF2-40B4-BE49-F238E27FC236}">
                  <a16:creationId xmlns:a16="http://schemas.microsoft.com/office/drawing/2014/main" id="{657127FA-8371-618B-6645-DA54C0B68C1C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08" name="Google Shape;6072;p67">
            <a:extLst>
              <a:ext uri="{FF2B5EF4-FFF2-40B4-BE49-F238E27FC236}">
                <a16:creationId xmlns:a16="http://schemas.microsoft.com/office/drawing/2014/main" id="{CCFDEBF4-9BED-8288-2449-3765DAFB8069}"/>
              </a:ext>
            </a:extLst>
          </p:cNvPr>
          <p:cNvGrpSpPr/>
          <p:nvPr/>
        </p:nvGrpSpPr>
        <p:grpSpPr>
          <a:xfrm>
            <a:off x="5636710" y="2606823"/>
            <a:ext cx="553512" cy="553163"/>
            <a:chOff x="-41895049" y="3217225"/>
            <a:chExt cx="317450" cy="317250"/>
          </a:xfrm>
          <a:solidFill>
            <a:srgbClr val="6972B5"/>
          </a:solidFill>
        </p:grpSpPr>
        <p:sp>
          <p:nvSpPr>
            <p:cNvPr id="209" name="Google Shape;6073;p67">
              <a:extLst>
                <a:ext uri="{FF2B5EF4-FFF2-40B4-BE49-F238E27FC236}">
                  <a16:creationId xmlns:a16="http://schemas.microsoft.com/office/drawing/2014/main" id="{EEEE73BE-515D-4AA9-2BBF-E50D209FCC44}"/>
                </a:ext>
              </a:extLst>
            </p:cNvPr>
            <p:cNvSpPr/>
            <p:nvPr/>
          </p:nvSpPr>
          <p:spPr>
            <a:xfrm>
              <a:off x="-41895049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0" name="Google Shape;6074;p67">
              <a:extLst>
                <a:ext uri="{FF2B5EF4-FFF2-40B4-BE49-F238E27FC236}">
                  <a16:creationId xmlns:a16="http://schemas.microsoft.com/office/drawing/2014/main" id="{A66D6A83-34B8-DBBD-333F-045F8305C6A7}"/>
                </a:ext>
              </a:extLst>
            </p:cNvPr>
            <p:cNvSpPr/>
            <p:nvPr/>
          </p:nvSpPr>
          <p:spPr>
            <a:xfrm>
              <a:off x="-41619376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1" name="Google Shape;6075;p67">
              <a:extLst>
                <a:ext uri="{FF2B5EF4-FFF2-40B4-BE49-F238E27FC236}">
                  <a16:creationId xmlns:a16="http://schemas.microsoft.com/office/drawing/2014/main" id="{7151995C-9F2F-A1CF-719C-E621386F1B40}"/>
                </a:ext>
              </a:extLst>
            </p:cNvPr>
            <p:cNvSpPr/>
            <p:nvPr/>
          </p:nvSpPr>
          <p:spPr>
            <a:xfrm>
              <a:off x="-41832826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19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2" name="Google Shape;6076;p67">
              <a:extLst>
                <a:ext uri="{FF2B5EF4-FFF2-40B4-BE49-F238E27FC236}">
                  <a16:creationId xmlns:a16="http://schemas.microsoft.com/office/drawing/2014/main" id="{F6B0B197-99B5-8249-49B3-9A463722DCFA}"/>
                </a:ext>
              </a:extLst>
            </p:cNvPr>
            <p:cNvSpPr/>
            <p:nvPr/>
          </p:nvSpPr>
          <p:spPr>
            <a:xfrm>
              <a:off x="-41880076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3" name="Google Shape;6077;p67">
              <a:extLst>
                <a:ext uri="{FF2B5EF4-FFF2-40B4-BE49-F238E27FC236}">
                  <a16:creationId xmlns:a16="http://schemas.microsoft.com/office/drawing/2014/main" id="{24E6C530-A196-D151-7037-79627EF34BCC}"/>
                </a:ext>
              </a:extLst>
            </p:cNvPr>
            <p:cNvSpPr/>
            <p:nvPr/>
          </p:nvSpPr>
          <p:spPr>
            <a:xfrm>
              <a:off x="-41880876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2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14" name="Google Shape;6107;p67">
            <a:extLst>
              <a:ext uri="{FF2B5EF4-FFF2-40B4-BE49-F238E27FC236}">
                <a16:creationId xmlns:a16="http://schemas.microsoft.com/office/drawing/2014/main" id="{82DEDAC7-3D8B-9946-82E3-B98BDAAB48BB}"/>
              </a:ext>
            </a:extLst>
          </p:cNvPr>
          <p:cNvGrpSpPr/>
          <p:nvPr/>
        </p:nvGrpSpPr>
        <p:grpSpPr>
          <a:xfrm>
            <a:off x="6464064" y="2585510"/>
            <a:ext cx="557608" cy="550765"/>
            <a:chOff x="-41530374" y="3218800"/>
            <a:chExt cx="319800" cy="315875"/>
          </a:xfrm>
          <a:solidFill>
            <a:srgbClr val="6972B5"/>
          </a:solidFill>
        </p:grpSpPr>
        <p:sp>
          <p:nvSpPr>
            <p:cNvPr id="215" name="Google Shape;6108;p67">
              <a:extLst>
                <a:ext uri="{FF2B5EF4-FFF2-40B4-BE49-F238E27FC236}">
                  <a16:creationId xmlns:a16="http://schemas.microsoft.com/office/drawing/2014/main" id="{889E8D7F-0A92-DF61-630C-63C9F0A82BD7}"/>
                </a:ext>
              </a:extLst>
            </p:cNvPr>
            <p:cNvSpPr/>
            <p:nvPr/>
          </p:nvSpPr>
          <p:spPr>
            <a:xfrm>
              <a:off x="-41530374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1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6" name="Google Shape;6109;p67">
              <a:extLst>
                <a:ext uri="{FF2B5EF4-FFF2-40B4-BE49-F238E27FC236}">
                  <a16:creationId xmlns:a16="http://schemas.microsoft.com/office/drawing/2014/main" id="{7158B241-B0CA-F58F-3EFE-135DE1F60C4D}"/>
                </a:ext>
              </a:extLst>
            </p:cNvPr>
            <p:cNvSpPr/>
            <p:nvPr/>
          </p:nvSpPr>
          <p:spPr>
            <a:xfrm>
              <a:off x="-41435074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17" name="Google Shape;5593;p66">
            <a:extLst>
              <a:ext uri="{FF2B5EF4-FFF2-40B4-BE49-F238E27FC236}">
                <a16:creationId xmlns:a16="http://schemas.microsoft.com/office/drawing/2014/main" id="{6E2852E9-B999-2723-3BF3-4117F8B51E68}"/>
              </a:ext>
            </a:extLst>
          </p:cNvPr>
          <p:cNvGrpSpPr/>
          <p:nvPr/>
        </p:nvGrpSpPr>
        <p:grpSpPr>
          <a:xfrm>
            <a:off x="3115445" y="3576694"/>
            <a:ext cx="669093" cy="669093"/>
            <a:chOff x="5049725" y="249400"/>
            <a:chExt cx="481825" cy="481825"/>
          </a:xfrm>
          <a:solidFill>
            <a:srgbClr val="6972B5"/>
          </a:solidFill>
        </p:grpSpPr>
        <p:sp>
          <p:nvSpPr>
            <p:cNvPr id="218" name="Google Shape;5594;p66">
              <a:extLst>
                <a:ext uri="{FF2B5EF4-FFF2-40B4-BE49-F238E27FC236}">
                  <a16:creationId xmlns:a16="http://schemas.microsoft.com/office/drawing/2014/main" id="{FF03CA51-A895-1E64-BABD-113BD3D002ED}"/>
                </a:ext>
              </a:extLst>
            </p:cNvPr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4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19" name="Google Shape;5595;p66">
              <a:extLst>
                <a:ext uri="{FF2B5EF4-FFF2-40B4-BE49-F238E27FC236}">
                  <a16:creationId xmlns:a16="http://schemas.microsoft.com/office/drawing/2014/main" id="{93C593BB-61DC-519D-CE4A-33012C1BB4AC}"/>
                </a:ext>
              </a:extLst>
            </p:cNvPr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20" name="Google Shape;5596;p66">
            <a:extLst>
              <a:ext uri="{FF2B5EF4-FFF2-40B4-BE49-F238E27FC236}">
                <a16:creationId xmlns:a16="http://schemas.microsoft.com/office/drawing/2014/main" id="{AD122FF8-70B6-A7A6-DA02-B3381966C22F}"/>
              </a:ext>
            </a:extLst>
          </p:cNvPr>
          <p:cNvGrpSpPr/>
          <p:nvPr/>
        </p:nvGrpSpPr>
        <p:grpSpPr>
          <a:xfrm>
            <a:off x="4842396" y="3671225"/>
            <a:ext cx="526700" cy="526700"/>
            <a:chOff x="5660400" y="238125"/>
            <a:chExt cx="481825" cy="481825"/>
          </a:xfrm>
          <a:solidFill>
            <a:srgbClr val="6972B5"/>
          </a:solidFill>
        </p:grpSpPr>
        <p:sp>
          <p:nvSpPr>
            <p:cNvPr id="221" name="Google Shape;5597;p66">
              <a:extLst>
                <a:ext uri="{FF2B5EF4-FFF2-40B4-BE49-F238E27FC236}">
                  <a16:creationId xmlns:a16="http://schemas.microsoft.com/office/drawing/2014/main" id="{7F89CD2F-C5AE-DD10-1E00-1658E6EFEEEE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22" name="Google Shape;5598;p66">
              <a:extLst>
                <a:ext uri="{FF2B5EF4-FFF2-40B4-BE49-F238E27FC236}">
                  <a16:creationId xmlns:a16="http://schemas.microsoft.com/office/drawing/2014/main" id="{4B943190-07AB-08BB-0FA5-CAAAFC1285B2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23" name="Google Shape;5651;p66">
            <a:extLst>
              <a:ext uri="{FF2B5EF4-FFF2-40B4-BE49-F238E27FC236}">
                <a16:creationId xmlns:a16="http://schemas.microsoft.com/office/drawing/2014/main" id="{7A0C89A7-7836-8BF9-7B25-1067896A64F5}"/>
              </a:ext>
            </a:extLst>
          </p:cNvPr>
          <p:cNvGrpSpPr/>
          <p:nvPr/>
        </p:nvGrpSpPr>
        <p:grpSpPr>
          <a:xfrm>
            <a:off x="8059090" y="3746253"/>
            <a:ext cx="588395" cy="379268"/>
            <a:chOff x="1492675" y="1520750"/>
            <a:chExt cx="481825" cy="310575"/>
          </a:xfrm>
          <a:solidFill>
            <a:srgbClr val="6972B5"/>
          </a:solidFill>
        </p:grpSpPr>
        <p:sp>
          <p:nvSpPr>
            <p:cNvPr id="224" name="Google Shape;5652;p66">
              <a:extLst>
                <a:ext uri="{FF2B5EF4-FFF2-40B4-BE49-F238E27FC236}">
                  <a16:creationId xmlns:a16="http://schemas.microsoft.com/office/drawing/2014/main" id="{B7AA104B-F789-E2DB-0896-A1D437CCFB3A}"/>
                </a:ext>
              </a:extLst>
            </p:cNvPr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25" name="Google Shape;5653;p66">
              <a:extLst>
                <a:ext uri="{FF2B5EF4-FFF2-40B4-BE49-F238E27FC236}">
                  <a16:creationId xmlns:a16="http://schemas.microsoft.com/office/drawing/2014/main" id="{3E044844-4AFD-6B84-545B-FFBCA2752C2D}"/>
                </a:ext>
              </a:extLst>
            </p:cNvPr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  <p:grpSp>
        <p:nvGrpSpPr>
          <p:cNvPr id="226" name="Google Shape;5775;p66">
            <a:extLst>
              <a:ext uri="{FF2B5EF4-FFF2-40B4-BE49-F238E27FC236}">
                <a16:creationId xmlns:a16="http://schemas.microsoft.com/office/drawing/2014/main" id="{B27808F1-4AF2-2C77-4A31-BA5EADC34CAF}"/>
              </a:ext>
            </a:extLst>
          </p:cNvPr>
          <p:cNvGrpSpPr/>
          <p:nvPr/>
        </p:nvGrpSpPr>
        <p:grpSpPr>
          <a:xfrm>
            <a:off x="6511264" y="3774771"/>
            <a:ext cx="451911" cy="423656"/>
            <a:chOff x="4456875" y="2635825"/>
            <a:chExt cx="481825" cy="451700"/>
          </a:xfrm>
          <a:solidFill>
            <a:srgbClr val="6972B5"/>
          </a:solidFill>
        </p:grpSpPr>
        <p:sp>
          <p:nvSpPr>
            <p:cNvPr id="227" name="Google Shape;5776;p66">
              <a:extLst>
                <a:ext uri="{FF2B5EF4-FFF2-40B4-BE49-F238E27FC236}">
                  <a16:creationId xmlns:a16="http://schemas.microsoft.com/office/drawing/2014/main" id="{131267AC-5E09-060C-F9D5-30EDDDB53AE5}"/>
                </a:ext>
              </a:extLst>
            </p:cNvPr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28" name="Google Shape;5777;p66">
              <a:extLst>
                <a:ext uri="{FF2B5EF4-FFF2-40B4-BE49-F238E27FC236}">
                  <a16:creationId xmlns:a16="http://schemas.microsoft.com/office/drawing/2014/main" id="{30816F80-674A-EDB6-5ADE-8E1C84E45D5C}"/>
                </a:ext>
              </a:extLst>
            </p:cNvPr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29" name="Google Shape;5778;p66">
              <a:extLst>
                <a:ext uri="{FF2B5EF4-FFF2-40B4-BE49-F238E27FC236}">
                  <a16:creationId xmlns:a16="http://schemas.microsoft.com/office/drawing/2014/main" id="{EF241410-7B72-84E7-AF91-25999C29B530}"/>
                </a:ext>
              </a:extLst>
            </p:cNvPr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5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30" name="Google Shape;5779;p66">
              <a:extLst>
                <a:ext uri="{FF2B5EF4-FFF2-40B4-BE49-F238E27FC236}">
                  <a16:creationId xmlns:a16="http://schemas.microsoft.com/office/drawing/2014/main" id="{EDECD8CF-B865-0293-20A2-99804FBD02A7}"/>
                </a:ext>
              </a:extLst>
            </p:cNvPr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5" h="1695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31" name="Google Shape;5780;p66">
              <a:extLst>
                <a:ext uri="{FF2B5EF4-FFF2-40B4-BE49-F238E27FC236}">
                  <a16:creationId xmlns:a16="http://schemas.microsoft.com/office/drawing/2014/main" id="{B10B80F4-1CB5-9C25-6FA9-069A57405110}"/>
                </a:ext>
              </a:extLst>
            </p:cNvPr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  <p:sp>
          <p:nvSpPr>
            <p:cNvPr id="232" name="Google Shape;5781;p66">
              <a:extLst>
                <a:ext uri="{FF2B5EF4-FFF2-40B4-BE49-F238E27FC236}">
                  <a16:creationId xmlns:a16="http://schemas.microsoft.com/office/drawing/2014/main" id="{8846AE3C-7EE2-5B6A-D51E-40238DB22C87}"/>
                </a:ext>
              </a:extLst>
            </p:cNvPr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5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95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108">
            <a:extLst>
              <a:ext uri="{FF2B5EF4-FFF2-40B4-BE49-F238E27FC236}">
                <a16:creationId xmlns:a16="http://schemas.microsoft.com/office/drawing/2014/main" id="{E2F6D31E-C39E-348A-6FA2-1A7A6E362513}"/>
              </a:ext>
            </a:extLst>
          </p:cNvPr>
          <p:cNvSpPr/>
          <p:nvPr/>
        </p:nvSpPr>
        <p:spPr>
          <a:xfrm>
            <a:off x="4275340" y="1921703"/>
            <a:ext cx="553873" cy="652293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13" name="Oval 8">
            <a:extLst>
              <a:ext uri="{FF2B5EF4-FFF2-40B4-BE49-F238E27FC236}">
                <a16:creationId xmlns:a16="http://schemas.microsoft.com/office/drawing/2014/main" id="{0987E0DA-6EE1-3E0A-BF08-4A8F7C442FED}"/>
              </a:ext>
            </a:extLst>
          </p:cNvPr>
          <p:cNvSpPr/>
          <p:nvPr/>
        </p:nvSpPr>
        <p:spPr>
          <a:xfrm>
            <a:off x="5199471" y="1936221"/>
            <a:ext cx="581791" cy="62326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grpSp>
        <p:nvGrpSpPr>
          <p:cNvPr id="214" name="Group 110">
            <a:extLst>
              <a:ext uri="{FF2B5EF4-FFF2-40B4-BE49-F238E27FC236}">
                <a16:creationId xmlns:a16="http://schemas.microsoft.com/office/drawing/2014/main" id="{43CE60AE-323E-3FC0-1E40-6915C44FA449}"/>
              </a:ext>
            </a:extLst>
          </p:cNvPr>
          <p:cNvGrpSpPr/>
          <p:nvPr/>
        </p:nvGrpSpPr>
        <p:grpSpPr>
          <a:xfrm>
            <a:off x="3350499" y="1921703"/>
            <a:ext cx="553873" cy="652293"/>
            <a:chOff x="4835382" y="73243"/>
            <a:chExt cx="2920830" cy="3227535"/>
          </a:xfrm>
          <a:solidFill>
            <a:srgbClr val="6972B5"/>
          </a:solidFill>
        </p:grpSpPr>
        <p:sp>
          <p:nvSpPr>
            <p:cNvPr id="215" name="Freeform 111">
              <a:extLst>
                <a:ext uri="{FF2B5EF4-FFF2-40B4-BE49-F238E27FC236}">
                  <a16:creationId xmlns:a16="http://schemas.microsoft.com/office/drawing/2014/main" id="{43E8BBE2-A36E-295D-D5E1-5CB9A68A6933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rgbClr val="002060"/>
                </a:solidFill>
              </a:endParaRPr>
            </a:p>
          </p:txBody>
        </p:sp>
        <p:sp>
          <p:nvSpPr>
            <p:cNvPr id="216" name="Oval 37">
              <a:extLst>
                <a:ext uri="{FF2B5EF4-FFF2-40B4-BE49-F238E27FC236}">
                  <a16:creationId xmlns:a16="http://schemas.microsoft.com/office/drawing/2014/main" id="{0D6B84C6-9CFB-6EFB-82AD-B45083F7B4FF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8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rgbClr val="002060"/>
                </a:solidFill>
              </a:endParaRPr>
            </a:p>
          </p:txBody>
        </p:sp>
      </p:grpSp>
      <p:sp>
        <p:nvSpPr>
          <p:cNvPr id="217" name="Rectangle 19">
            <a:extLst>
              <a:ext uri="{FF2B5EF4-FFF2-40B4-BE49-F238E27FC236}">
                <a16:creationId xmlns:a16="http://schemas.microsoft.com/office/drawing/2014/main" id="{5B17B5F5-4A92-AA76-C7A7-03B4890D5E7F}"/>
              </a:ext>
            </a:extLst>
          </p:cNvPr>
          <p:cNvSpPr/>
          <p:nvPr/>
        </p:nvSpPr>
        <p:spPr>
          <a:xfrm>
            <a:off x="2444483" y="1957098"/>
            <a:ext cx="496367" cy="581503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18" name="Oval 47">
            <a:extLst>
              <a:ext uri="{FF2B5EF4-FFF2-40B4-BE49-F238E27FC236}">
                <a16:creationId xmlns:a16="http://schemas.microsoft.com/office/drawing/2014/main" id="{1F7F9D61-08AC-D56B-35F9-BFCDE827060F}"/>
              </a:ext>
            </a:extLst>
          </p:cNvPr>
          <p:cNvSpPr>
            <a:spLocks noChangeAspect="1"/>
          </p:cNvSpPr>
          <p:nvPr/>
        </p:nvSpPr>
        <p:spPr>
          <a:xfrm>
            <a:off x="9546264" y="1936254"/>
            <a:ext cx="584727" cy="6231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19" name="Rounded Rectangle 2">
            <a:extLst>
              <a:ext uri="{FF2B5EF4-FFF2-40B4-BE49-F238E27FC236}">
                <a16:creationId xmlns:a16="http://schemas.microsoft.com/office/drawing/2014/main" id="{324CAABD-72EE-F960-A088-C8F21309C129}"/>
              </a:ext>
            </a:extLst>
          </p:cNvPr>
          <p:cNvSpPr/>
          <p:nvPr/>
        </p:nvSpPr>
        <p:spPr>
          <a:xfrm>
            <a:off x="3340892" y="5706907"/>
            <a:ext cx="573085" cy="61078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20" name="Rounded Rectangle 8">
            <a:extLst>
              <a:ext uri="{FF2B5EF4-FFF2-40B4-BE49-F238E27FC236}">
                <a16:creationId xmlns:a16="http://schemas.microsoft.com/office/drawing/2014/main" id="{1E672FE9-9E3A-3B96-50BD-5A12AF66F1CB}"/>
              </a:ext>
            </a:extLst>
          </p:cNvPr>
          <p:cNvSpPr/>
          <p:nvPr/>
        </p:nvSpPr>
        <p:spPr>
          <a:xfrm>
            <a:off x="2406092" y="5706907"/>
            <a:ext cx="573149" cy="61078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31" fmla="*/ 333511 w 3888432"/>
              <a:gd name="connsiteY31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21" name="Rounded Rectangle 2">
            <a:extLst>
              <a:ext uri="{FF2B5EF4-FFF2-40B4-BE49-F238E27FC236}">
                <a16:creationId xmlns:a16="http://schemas.microsoft.com/office/drawing/2014/main" id="{E02E7221-A28E-3617-DE03-2644A0D3F729}"/>
              </a:ext>
            </a:extLst>
          </p:cNvPr>
          <p:cNvSpPr/>
          <p:nvPr/>
        </p:nvSpPr>
        <p:spPr>
          <a:xfrm>
            <a:off x="5203822" y="5706907"/>
            <a:ext cx="573085" cy="61078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22" name="Rounded Rectangle 3">
            <a:extLst>
              <a:ext uri="{FF2B5EF4-FFF2-40B4-BE49-F238E27FC236}">
                <a16:creationId xmlns:a16="http://schemas.microsoft.com/office/drawing/2014/main" id="{9F5157B8-04A3-1C84-2DEA-826026EA3348}"/>
              </a:ext>
            </a:extLst>
          </p:cNvPr>
          <p:cNvSpPr>
            <a:spLocks noChangeAspect="1"/>
          </p:cNvSpPr>
          <p:nvPr/>
        </p:nvSpPr>
        <p:spPr>
          <a:xfrm>
            <a:off x="4265733" y="5706907"/>
            <a:ext cx="573085" cy="61078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23" name="Rounded Rectangle 10">
            <a:extLst>
              <a:ext uri="{FF2B5EF4-FFF2-40B4-BE49-F238E27FC236}">
                <a16:creationId xmlns:a16="http://schemas.microsoft.com/office/drawing/2014/main" id="{85F91C17-C703-1883-32C6-B30E2C93D640}"/>
              </a:ext>
            </a:extLst>
          </p:cNvPr>
          <p:cNvSpPr>
            <a:spLocks noChangeAspect="1"/>
          </p:cNvSpPr>
          <p:nvPr/>
        </p:nvSpPr>
        <p:spPr>
          <a:xfrm>
            <a:off x="6158901" y="5694499"/>
            <a:ext cx="575128" cy="62319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224" name="Block Arc 6">
            <a:extLst>
              <a:ext uri="{FF2B5EF4-FFF2-40B4-BE49-F238E27FC236}">
                <a16:creationId xmlns:a16="http://schemas.microsoft.com/office/drawing/2014/main" id="{A096B7A8-AF68-4278-21C1-43629CE5FE93}"/>
              </a:ext>
            </a:extLst>
          </p:cNvPr>
          <p:cNvSpPr/>
          <p:nvPr/>
        </p:nvSpPr>
        <p:spPr>
          <a:xfrm>
            <a:off x="7048845" y="5737422"/>
            <a:ext cx="539149" cy="580269"/>
          </a:xfrm>
          <a:custGeom>
            <a:avLst/>
            <a:gdLst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  <a:gd name="connsiteX36" fmla="*/ 1651152 w 3221102"/>
              <a:gd name="connsiteY36" fmla="*/ 501 h 3221116"/>
              <a:gd name="connsiteX37" fmla="*/ 1651152 w 3221102"/>
              <a:gd name="connsiteY37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grpSp>
        <p:nvGrpSpPr>
          <p:cNvPr id="225" name="Google Shape;10001;p74">
            <a:extLst>
              <a:ext uri="{FF2B5EF4-FFF2-40B4-BE49-F238E27FC236}">
                <a16:creationId xmlns:a16="http://schemas.microsoft.com/office/drawing/2014/main" id="{9DD8EC6C-0A6C-4605-F891-57C5A27201CE}"/>
              </a:ext>
            </a:extLst>
          </p:cNvPr>
          <p:cNvGrpSpPr/>
          <p:nvPr/>
        </p:nvGrpSpPr>
        <p:grpSpPr>
          <a:xfrm>
            <a:off x="8702964" y="5682718"/>
            <a:ext cx="547793" cy="583829"/>
            <a:chOff x="-65145698" y="3727425"/>
            <a:chExt cx="317425" cy="317425"/>
          </a:xfrm>
          <a:solidFill>
            <a:srgbClr val="6972B5"/>
          </a:solidFill>
        </p:grpSpPr>
        <p:sp>
          <p:nvSpPr>
            <p:cNvPr id="226" name="Google Shape;10002;p74">
              <a:extLst>
                <a:ext uri="{FF2B5EF4-FFF2-40B4-BE49-F238E27FC236}">
                  <a16:creationId xmlns:a16="http://schemas.microsoft.com/office/drawing/2014/main" id="{A6CBB231-1713-254C-77CA-D9AA9E2D6CB2}"/>
                </a:ext>
              </a:extLst>
            </p:cNvPr>
            <p:cNvSpPr/>
            <p:nvPr/>
          </p:nvSpPr>
          <p:spPr>
            <a:xfrm>
              <a:off x="-65145698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7" name="Google Shape;10003;p74">
              <a:extLst>
                <a:ext uri="{FF2B5EF4-FFF2-40B4-BE49-F238E27FC236}">
                  <a16:creationId xmlns:a16="http://schemas.microsoft.com/office/drawing/2014/main" id="{56E32617-29F6-7A36-3A39-58471AE7DC66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28" name="Google Shape;10027;p74">
            <a:extLst>
              <a:ext uri="{FF2B5EF4-FFF2-40B4-BE49-F238E27FC236}">
                <a16:creationId xmlns:a16="http://schemas.microsoft.com/office/drawing/2014/main" id="{EE18131D-381E-7A33-89B4-71FE0805D284}"/>
              </a:ext>
            </a:extLst>
          </p:cNvPr>
          <p:cNvGrpSpPr/>
          <p:nvPr/>
        </p:nvGrpSpPr>
        <p:grpSpPr>
          <a:xfrm>
            <a:off x="3545719" y="3967930"/>
            <a:ext cx="523675" cy="508109"/>
            <a:chOff x="-61354872" y="3751050"/>
            <a:chExt cx="316650" cy="288275"/>
          </a:xfrm>
          <a:solidFill>
            <a:srgbClr val="6972B5"/>
          </a:solidFill>
        </p:grpSpPr>
        <p:sp>
          <p:nvSpPr>
            <p:cNvPr id="229" name="Google Shape;10028;p74">
              <a:extLst>
                <a:ext uri="{FF2B5EF4-FFF2-40B4-BE49-F238E27FC236}">
                  <a16:creationId xmlns:a16="http://schemas.microsoft.com/office/drawing/2014/main" id="{12110611-0BAE-DECE-CA0F-CE734BADA2C4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0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0" name="Google Shape;10029;p74">
              <a:extLst>
                <a:ext uri="{FF2B5EF4-FFF2-40B4-BE49-F238E27FC236}">
                  <a16:creationId xmlns:a16="http://schemas.microsoft.com/office/drawing/2014/main" id="{E69C7E52-6553-8ADA-4D58-249EDB708EF2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8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1" name="Google Shape;10030;p74">
              <a:extLst>
                <a:ext uri="{FF2B5EF4-FFF2-40B4-BE49-F238E27FC236}">
                  <a16:creationId xmlns:a16="http://schemas.microsoft.com/office/drawing/2014/main" id="{FE11DB9C-B4AE-F347-7626-14D727AD6077}"/>
                </a:ext>
              </a:extLst>
            </p:cNvPr>
            <p:cNvSpPr/>
            <p:nvPr/>
          </p:nvSpPr>
          <p:spPr>
            <a:xfrm>
              <a:off x="-61354872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32" name="Google Shape;10074;p74">
            <a:extLst>
              <a:ext uri="{FF2B5EF4-FFF2-40B4-BE49-F238E27FC236}">
                <a16:creationId xmlns:a16="http://schemas.microsoft.com/office/drawing/2014/main" id="{12C07AC8-656B-D56A-2E2F-FBE6660EDD7F}"/>
              </a:ext>
            </a:extLst>
          </p:cNvPr>
          <p:cNvGrpSpPr/>
          <p:nvPr/>
        </p:nvGrpSpPr>
        <p:grpSpPr>
          <a:xfrm>
            <a:off x="4338535" y="3934174"/>
            <a:ext cx="523675" cy="547020"/>
            <a:chOff x="-60988625" y="3740800"/>
            <a:chExt cx="316650" cy="310350"/>
          </a:xfrm>
          <a:solidFill>
            <a:srgbClr val="6972B5"/>
          </a:solidFill>
        </p:grpSpPr>
        <p:sp>
          <p:nvSpPr>
            <p:cNvPr id="233" name="Google Shape;10075;p74">
              <a:extLst>
                <a:ext uri="{FF2B5EF4-FFF2-40B4-BE49-F238E27FC236}">
                  <a16:creationId xmlns:a16="http://schemas.microsoft.com/office/drawing/2014/main" id="{EC5DA97E-4F4E-954F-337D-08A1A56C4A5F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4" name="Google Shape;10076;p74">
              <a:extLst>
                <a:ext uri="{FF2B5EF4-FFF2-40B4-BE49-F238E27FC236}">
                  <a16:creationId xmlns:a16="http://schemas.microsoft.com/office/drawing/2014/main" id="{F9E94165-DB57-BB5D-8B1E-F905FE74AB9C}"/>
                </a:ext>
              </a:extLst>
            </p:cNvPr>
            <p:cNvSpPr/>
            <p:nvPr/>
          </p:nvSpPr>
          <p:spPr>
            <a:xfrm>
              <a:off x="-60742097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5" name="Google Shape;10077;p74">
              <a:extLst>
                <a:ext uri="{FF2B5EF4-FFF2-40B4-BE49-F238E27FC236}">
                  <a16:creationId xmlns:a16="http://schemas.microsoft.com/office/drawing/2014/main" id="{2BBA8074-7E43-B198-1B33-29F9FDD1F692}"/>
                </a:ext>
              </a:extLst>
            </p:cNvPr>
            <p:cNvSpPr/>
            <p:nvPr/>
          </p:nvSpPr>
          <p:spPr>
            <a:xfrm>
              <a:off x="-60740522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36" name="Google Shape;10084;p74">
            <a:extLst>
              <a:ext uri="{FF2B5EF4-FFF2-40B4-BE49-F238E27FC236}">
                <a16:creationId xmlns:a16="http://schemas.microsoft.com/office/drawing/2014/main" id="{8C6E2D77-BDBB-F8D3-A4AC-C8CBC95D09D4}"/>
              </a:ext>
            </a:extLst>
          </p:cNvPr>
          <p:cNvGrpSpPr/>
          <p:nvPr/>
        </p:nvGrpSpPr>
        <p:grpSpPr>
          <a:xfrm>
            <a:off x="7741099" y="3946198"/>
            <a:ext cx="479551" cy="494716"/>
            <a:chOff x="-59447249" y="3706150"/>
            <a:chExt cx="319000" cy="308775"/>
          </a:xfrm>
          <a:solidFill>
            <a:srgbClr val="6972B5"/>
          </a:solidFill>
        </p:grpSpPr>
        <p:sp>
          <p:nvSpPr>
            <p:cNvPr id="237" name="Google Shape;10085;p74">
              <a:extLst>
                <a:ext uri="{FF2B5EF4-FFF2-40B4-BE49-F238E27FC236}">
                  <a16:creationId xmlns:a16="http://schemas.microsoft.com/office/drawing/2014/main" id="{2C3554AF-A072-7782-8ED9-4662A860AC43}"/>
                </a:ext>
              </a:extLst>
            </p:cNvPr>
            <p:cNvSpPr/>
            <p:nvPr/>
          </p:nvSpPr>
          <p:spPr>
            <a:xfrm>
              <a:off x="-59381876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8" name="Google Shape;10086;p74">
              <a:extLst>
                <a:ext uri="{FF2B5EF4-FFF2-40B4-BE49-F238E27FC236}">
                  <a16:creationId xmlns:a16="http://schemas.microsoft.com/office/drawing/2014/main" id="{631E177B-DE4C-DAF2-7C16-EE8412B3FD6C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3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9" name="Google Shape;10087;p74">
              <a:extLst>
                <a:ext uri="{FF2B5EF4-FFF2-40B4-BE49-F238E27FC236}">
                  <a16:creationId xmlns:a16="http://schemas.microsoft.com/office/drawing/2014/main" id="{CC4AAB82-2E68-4267-63BC-C511FACB654B}"/>
                </a:ext>
              </a:extLst>
            </p:cNvPr>
            <p:cNvSpPr/>
            <p:nvPr/>
          </p:nvSpPr>
          <p:spPr>
            <a:xfrm>
              <a:off x="-59447249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59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0" name="Google Shape;10088;p74">
              <a:extLst>
                <a:ext uri="{FF2B5EF4-FFF2-40B4-BE49-F238E27FC236}">
                  <a16:creationId xmlns:a16="http://schemas.microsoft.com/office/drawing/2014/main" id="{809F9EC2-448B-68D1-FC74-4E6357DDFB79}"/>
                </a:ext>
              </a:extLst>
            </p:cNvPr>
            <p:cNvSpPr/>
            <p:nvPr/>
          </p:nvSpPr>
          <p:spPr>
            <a:xfrm>
              <a:off x="-59293652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41" name="Google Shape;10089;p74">
            <a:extLst>
              <a:ext uri="{FF2B5EF4-FFF2-40B4-BE49-F238E27FC236}">
                <a16:creationId xmlns:a16="http://schemas.microsoft.com/office/drawing/2014/main" id="{36F4558F-09CD-9E4B-B0E9-455BFB12A96F}"/>
              </a:ext>
            </a:extLst>
          </p:cNvPr>
          <p:cNvGrpSpPr/>
          <p:nvPr/>
        </p:nvGrpSpPr>
        <p:grpSpPr>
          <a:xfrm>
            <a:off x="6772289" y="1837937"/>
            <a:ext cx="687344" cy="724676"/>
            <a:chOff x="-64406128" y="3362225"/>
            <a:chExt cx="318225" cy="314800"/>
          </a:xfrm>
          <a:solidFill>
            <a:srgbClr val="6972B5"/>
          </a:solidFill>
        </p:grpSpPr>
        <p:sp>
          <p:nvSpPr>
            <p:cNvPr id="242" name="Google Shape;10090;p74">
              <a:extLst>
                <a:ext uri="{FF2B5EF4-FFF2-40B4-BE49-F238E27FC236}">
                  <a16:creationId xmlns:a16="http://schemas.microsoft.com/office/drawing/2014/main" id="{2FF6C06D-D535-B242-E41F-DD5CF7497D12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3" name="Google Shape;10091;p74">
              <a:extLst>
                <a:ext uri="{FF2B5EF4-FFF2-40B4-BE49-F238E27FC236}">
                  <a16:creationId xmlns:a16="http://schemas.microsoft.com/office/drawing/2014/main" id="{53AE25CC-0FD9-5E78-AF71-C2D60726683F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sp>
        <p:nvSpPr>
          <p:cNvPr id="244" name="Google Shape;10113;p74">
            <a:extLst>
              <a:ext uri="{FF2B5EF4-FFF2-40B4-BE49-F238E27FC236}">
                <a16:creationId xmlns:a16="http://schemas.microsoft.com/office/drawing/2014/main" id="{9712A384-9E1C-32BF-48E3-72B784005096}"/>
              </a:ext>
            </a:extLst>
          </p:cNvPr>
          <p:cNvSpPr/>
          <p:nvPr/>
        </p:nvSpPr>
        <p:spPr>
          <a:xfrm>
            <a:off x="5206910" y="3905994"/>
            <a:ext cx="527560" cy="556052"/>
          </a:xfrm>
          <a:custGeom>
            <a:avLst/>
            <a:gdLst/>
            <a:ahLst/>
            <a:cxnLst/>
            <a:rect l="l" t="t" r="r" b="b"/>
            <a:pathLst>
              <a:path w="12759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02060"/>
              </a:solidFill>
            </a:endParaRPr>
          </a:p>
        </p:txBody>
      </p:sp>
      <p:grpSp>
        <p:nvGrpSpPr>
          <p:cNvPr id="245" name="Google Shape;10118;p74">
            <a:extLst>
              <a:ext uri="{FF2B5EF4-FFF2-40B4-BE49-F238E27FC236}">
                <a16:creationId xmlns:a16="http://schemas.microsoft.com/office/drawing/2014/main" id="{3F84B9C3-8AB9-2F44-9E80-A4A7DFB4DBE3}"/>
              </a:ext>
            </a:extLst>
          </p:cNvPr>
          <p:cNvGrpSpPr/>
          <p:nvPr/>
        </p:nvGrpSpPr>
        <p:grpSpPr>
          <a:xfrm>
            <a:off x="9533354" y="3029288"/>
            <a:ext cx="467528" cy="505891"/>
            <a:chOff x="-59400777" y="4084200"/>
            <a:chExt cx="311125" cy="315875"/>
          </a:xfrm>
          <a:solidFill>
            <a:srgbClr val="6972B5"/>
          </a:solidFill>
        </p:grpSpPr>
        <p:sp>
          <p:nvSpPr>
            <p:cNvPr id="246" name="Google Shape;10119;p74">
              <a:extLst>
                <a:ext uri="{FF2B5EF4-FFF2-40B4-BE49-F238E27FC236}">
                  <a16:creationId xmlns:a16="http://schemas.microsoft.com/office/drawing/2014/main" id="{6EAB970F-6B86-24AB-2A6C-B3C8ADFD6B9C}"/>
                </a:ext>
              </a:extLst>
            </p:cNvPr>
            <p:cNvSpPr/>
            <p:nvPr/>
          </p:nvSpPr>
          <p:spPr>
            <a:xfrm>
              <a:off x="-59400777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7" name="Google Shape;10120;p74">
              <a:extLst>
                <a:ext uri="{FF2B5EF4-FFF2-40B4-BE49-F238E27FC236}">
                  <a16:creationId xmlns:a16="http://schemas.microsoft.com/office/drawing/2014/main" id="{60FAF54A-0AF1-13DB-2083-0215950F88CD}"/>
                </a:ext>
              </a:extLst>
            </p:cNvPr>
            <p:cNvSpPr/>
            <p:nvPr/>
          </p:nvSpPr>
          <p:spPr>
            <a:xfrm>
              <a:off x="-59400002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8" name="Google Shape;10121;p74">
              <a:extLst>
                <a:ext uri="{FF2B5EF4-FFF2-40B4-BE49-F238E27FC236}">
                  <a16:creationId xmlns:a16="http://schemas.microsoft.com/office/drawing/2014/main" id="{88BCCD3C-880C-9A54-5B8D-C1FB17D39F5E}"/>
                </a:ext>
              </a:extLst>
            </p:cNvPr>
            <p:cNvSpPr/>
            <p:nvPr/>
          </p:nvSpPr>
          <p:spPr>
            <a:xfrm>
              <a:off x="-59290502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9" name="Google Shape;10122;p74">
              <a:extLst>
                <a:ext uri="{FF2B5EF4-FFF2-40B4-BE49-F238E27FC236}">
                  <a16:creationId xmlns:a16="http://schemas.microsoft.com/office/drawing/2014/main" id="{7DA2C286-5564-3B80-9729-BA37E2EAF181}"/>
                </a:ext>
              </a:extLst>
            </p:cNvPr>
            <p:cNvSpPr/>
            <p:nvPr/>
          </p:nvSpPr>
          <p:spPr>
            <a:xfrm>
              <a:off x="-59290502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0" name="Google Shape;10123;p74">
              <a:extLst>
                <a:ext uri="{FF2B5EF4-FFF2-40B4-BE49-F238E27FC236}">
                  <a16:creationId xmlns:a16="http://schemas.microsoft.com/office/drawing/2014/main" id="{BA08CFA4-8EA6-48B6-A2DC-ECAD210DC377}"/>
                </a:ext>
              </a:extLst>
            </p:cNvPr>
            <p:cNvSpPr/>
            <p:nvPr/>
          </p:nvSpPr>
          <p:spPr>
            <a:xfrm>
              <a:off x="-59181026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1" name="Google Shape;10124;p74">
              <a:extLst>
                <a:ext uri="{FF2B5EF4-FFF2-40B4-BE49-F238E27FC236}">
                  <a16:creationId xmlns:a16="http://schemas.microsoft.com/office/drawing/2014/main" id="{AEA1401D-A0D6-123F-0572-36B752263FE8}"/>
                </a:ext>
              </a:extLst>
            </p:cNvPr>
            <p:cNvSpPr/>
            <p:nvPr/>
          </p:nvSpPr>
          <p:spPr>
            <a:xfrm>
              <a:off x="-59179451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52" name="Google Shape;10129;p74">
            <a:extLst>
              <a:ext uri="{FF2B5EF4-FFF2-40B4-BE49-F238E27FC236}">
                <a16:creationId xmlns:a16="http://schemas.microsoft.com/office/drawing/2014/main" id="{B8C0770D-36B1-24F6-9D6D-BA6FC2E57229}"/>
              </a:ext>
            </a:extLst>
          </p:cNvPr>
          <p:cNvGrpSpPr/>
          <p:nvPr/>
        </p:nvGrpSpPr>
        <p:grpSpPr>
          <a:xfrm>
            <a:off x="6055972" y="1878904"/>
            <a:ext cx="570257" cy="714064"/>
            <a:chOff x="-64022548" y="3727425"/>
            <a:chExt cx="270175" cy="317425"/>
          </a:xfrm>
          <a:solidFill>
            <a:srgbClr val="6972B5"/>
          </a:solidFill>
        </p:grpSpPr>
        <p:sp>
          <p:nvSpPr>
            <p:cNvPr id="253" name="Google Shape;10130;p74">
              <a:extLst>
                <a:ext uri="{FF2B5EF4-FFF2-40B4-BE49-F238E27FC236}">
                  <a16:creationId xmlns:a16="http://schemas.microsoft.com/office/drawing/2014/main" id="{674DA5AC-C5CD-983E-F831-5FA01D54D0AB}"/>
                </a:ext>
              </a:extLst>
            </p:cNvPr>
            <p:cNvSpPr/>
            <p:nvPr/>
          </p:nvSpPr>
          <p:spPr>
            <a:xfrm>
              <a:off x="-64022548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3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4" name="Google Shape;10131;p74">
              <a:extLst>
                <a:ext uri="{FF2B5EF4-FFF2-40B4-BE49-F238E27FC236}">
                  <a16:creationId xmlns:a16="http://schemas.microsoft.com/office/drawing/2014/main" id="{C41CD026-D013-B53A-87B2-507E95A10B2C}"/>
                </a:ext>
              </a:extLst>
            </p:cNvPr>
            <p:cNvSpPr/>
            <p:nvPr/>
          </p:nvSpPr>
          <p:spPr>
            <a:xfrm>
              <a:off x="-64000503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5" name="Google Shape;10132;p74">
              <a:extLst>
                <a:ext uri="{FF2B5EF4-FFF2-40B4-BE49-F238E27FC236}">
                  <a16:creationId xmlns:a16="http://schemas.microsoft.com/office/drawing/2014/main" id="{54460A1E-44FC-0588-04D3-B0404CF2C3BC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56" name="Google Shape;10154;p74">
            <a:extLst>
              <a:ext uri="{FF2B5EF4-FFF2-40B4-BE49-F238E27FC236}">
                <a16:creationId xmlns:a16="http://schemas.microsoft.com/office/drawing/2014/main" id="{BC12BC8A-957E-1203-059D-EBDC7BFB6B85}"/>
              </a:ext>
            </a:extLst>
          </p:cNvPr>
          <p:cNvGrpSpPr/>
          <p:nvPr/>
        </p:nvGrpSpPr>
        <p:grpSpPr>
          <a:xfrm>
            <a:off x="6158901" y="3905560"/>
            <a:ext cx="523675" cy="557947"/>
            <a:chOff x="-60255348" y="3733825"/>
            <a:chExt cx="316650" cy="316550"/>
          </a:xfrm>
          <a:solidFill>
            <a:srgbClr val="6972B5"/>
          </a:solidFill>
        </p:grpSpPr>
        <p:sp>
          <p:nvSpPr>
            <p:cNvPr id="257" name="Google Shape;10155;p74">
              <a:extLst>
                <a:ext uri="{FF2B5EF4-FFF2-40B4-BE49-F238E27FC236}">
                  <a16:creationId xmlns:a16="http://schemas.microsoft.com/office/drawing/2014/main" id="{144CFF95-2D5B-BBAC-0CA4-700ECB3B56D3}"/>
                </a:ext>
              </a:extLst>
            </p:cNvPr>
            <p:cNvSpPr/>
            <p:nvPr/>
          </p:nvSpPr>
          <p:spPr>
            <a:xfrm>
              <a:off x="-60218327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8" name="Google Shape;10156;p74">
              <a:extLst>
                <a:ext uri="{FF2B5EF4-FFF2-40B4-BE49-F238E27FC236}">
                  <a16:creationId xmlns:a16="http://schemas.microsoft.com/office/drawing/2014/main" id="{54F30406-38D5-F161-CB64-53CF5415EE7C}"/>
                </a:ext>
              </a:extLst>
            </p:cNvPr>
            <p:cNvSpPr/>
            <p:nvPr/>
          </p:nvSpPr>
          <p:spPr>
            <a:xfrm>
              <a:off x="-60255348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9" name="Google Shape;10157;p74">
              <a:extLst>
                <a:ext uri="{FF2B5EF4-FFF2-40B4-BE49-F238E27FC236}">
                  <a16:creationId xmlns:a16="http://schemas.microsoft.com/office/drawing/2014/main" id="{23BDE6FB-63F9-122A-0478-9C1F57A2F881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0" name="Google Shape;10158;p74">
              <a:extLst>
                <a:ext uri="{FF2B5EF4-FFF2-40B4-BE49-F238E27FC236}">
                  <a16:creationId xmlns:a16="http://schemas.microsoft.com/office/drawing/2014/main" id="{05E5A835-974F-A011-8C13-9ED90FD2308D}"/>
                </a:ext>
              </a:extLst>
            </p:cNvPr>
            <p:cNvSpPr/>
            <p:nvPr/>
          </p:nvSpPr>
          <p:spPr>
            <a:xfrm>
              <a:off x="-60212827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1" name="Google Shape;10159;p74">
              <a:extLst>
                <a:ext uri="{FF2B5EF4-FFF2-40B4-BE49-F238E27FC236}">
                  <a16:creationId xmlns:a16="http://schemas.microsoft.com/office/drawing/2014/main" id="{0D814FA0-C6D8-AD2A-1DDB-7C6F4E696418}"/>
                </a:ext>
              </a:extLst>
            </p:cNvPr>
            <p:cNvSpPr/>
            <p:nvPr/>
          </p:nvSpPr>
          <p:spPr>
            <a:xfrm>
              <a:off x="-60012752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2" name="Google Shape;10160;p74">
              <a:extLst>
                <a:ext uri="{FF2B5EF4-FFF2-40B4-BE49-F238E27FC236}">
                  <a16:creationId xmlns:a16="http://schemas.microsoft.com/office/drawing/2014/main" id="{7BF57E26-5AB3-66E7-62D7-53A29CF1637A}"/>
                </a:ext>
              </a:extLst>
            </p:cNvPr>
            <p:cNvSpPr/>
            <p:nvPr/>
          </p:nvSpPr>
          <p:spPr>
            <a:xfrm>
              <a:off x="-60012752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3" name="Google Shape;10161;p74">
              <a:extLst>
                <a:ext uri="{FF2B5EF4-FFF2-40B4-BE49-F238E27FC236}">
                  <a16:creationId xmlns:a16="http://schemas.microsoft.com/office/drawing/2014/main" id="{30098503-0A82-CC7A-66C9-DEF3B2D92907}"/>
                </a:ext>
              </a:extLst>
            </p:cNvPr>
            <p:cNvSpPr/>
            <p:nvPr/>
          </p:nvSpPr>
          <p:spPr>
            <a:xfrm>
              <a:off x="-60212827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64" name="Google Shape;10172;p74">
            <a:extLst>
              <a:ext uri="{FF2B5EF4-FFF2-40B4-BE49-F238E27FC236}">
                <a16:creationId xmlns:a16="http://schemas.microsoft.com/office/drawing/2014/main" id="{E0B10CAB-AD26-AB4A-0380-BEBD32589FFA}"/>
              </a:ext>
            </a:extLst>
          </p:cNvPr>
          <p:cNvGrpSpPr/>
          <p:nvPr/>
        </p:nvGrpSpPr>
        <p:grpSpPr>
          <a:xfrm>
            <a:off x="7659232" y="1896905"/>
            <a:ext cx="683991" cy="722277"/>
            <a:chOff x="-63679952" y="4093450"/>
            <a:chExt cx="320600" cy="317650"/>
          </a:xfrm>
          <a:solidFill>
            <a:srgbClr val="6972B5"/>
          </a:solidFill>
        </p:grpSpPr>
        <p:sp>
          <p:nvSpPr>
            <p:cNvPr id="265" name="Google Shape;10173;p74">
              <a:extLst>
                <a:ext uri="{FF2B5EF4-FFF2-40B4-BE49-F238E27FC236}">
                  <a16:creationId xmlns:a16="http://schemas.microsoft.com/office/drawing/2014/main" id="{137C19C2-269E-6937-069F-8D2C3E080484}"/>
                </a:ext>
              </a:extLst>
            </p:cNvPr>
            <p:cNvSpPr/>
            <p:nvPr/>
          </p:nvSpPr>
          <p:spPr>
            <a:xfrm>
              <a:off x="-63595653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6" name="Google Shape;10174;p74">
              <a:extLst>
                <a:ext uri="{FF2B5EF4-FFF2-40B4-BE49-F238E27FC236}">
                  <a16:creationId xmlns:a16="http://schemas.microsoft.com/office/drawing/2014/main" id="{B3518E7F-41B4-120B-1EFC-F0BA6CDE7872}"/>
                </a:ext>
              </a:extLst>
            </p:cNvPr>
            <p:cNvSpPr/>
            <p:nvPr/>
          </p:nvSpPr>
          <p:spPr>
            <a:xfrm>
              <a:off x="-63679952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7" name="Google Shape;10175;p74">
              <a:extLst>
                <a:ext uri="{FF2B5EF4-FFF2-40B4-BE49-F238E27FC236}">
                  <a16:creationId xmlns:a16="http://schemas.microsoft.com/office/drawing/2014/main" id="{EF815B04-C7D0-C85D-A939-FF5B12E11E86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68" name="Google Shape;10184;p74">
            <a:extLst>
              <a:ext uri="{FF2B5EF4-FFF2-40B4-BE49-F238E27FC236}">
                <a16:creationId xmlns:a16="http://schemas.microsoft.com/office/drawing/2014/main" id="{3FC00A8F-4DB9-7894-3095-43CDBD411717}"/>
              </a:ext>
            </a:extLst>
          </p:cNvPr>
          <p:cNvGrpSpPr/>
          <p:nvPr/>
        </p:nvGrpSpPr>
        <p:grpSpPr>
          <a:xfrm>
            <a:off x="2510105" y="3903855"/>
            <a:ext cx="523675" cy="559533"/>
            <a:chOff x="-61783348" y="3743950"/>
            <a:chExt cx="316650" cy="317450"/>
          </a:xfrm>
          <a:solidFill>
            <a:srgbClr val="6972B5"/>
          </a:solidFill>
        </p:grpSpPr>
        <p:sp>
          <p:nvSpPr>
            <p:cNvPr id="269" name="Google Shape;10185;p74">
              <a:extLst>
                <a:ext uri="{FF2B5EF4-FFF2-40B4-BE49-F238E27FC236}">
                  <a16:creationId xmlns:a16="http://schemas.microsoft.com/office/drawing/2014/main" id="{38991A0A-938F-66CE-7AF3-6CA684A91AEC}"/>
                </a:ext>
              </a:extLst>
            </p:cNvPr>
            <p:cNvSpPr/>
            <p:nvPr/>
          </p:nvSpPr>
          <p:spPr>
            <a:xfrm>
              <a:off x="-61783348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0" name="Google Shape;10186;p74">
              <a:extLst>
                <a:ext uri="{FF2B5EF4-FFF2-40B4-BE49-F238E27FC236}">
                  <a16:creationId xmlns:a16="http://schemas.microsoft.com/office/drawing/2014/main" id="{BBBF70C6-8566-8C7F-022E-84A0F0CABA1D}"/>
                </a:ext>
              </a:extLst>
            </p:cNvPr>
            <p:cNvSpPr/>
            <p:nvPr/>
          </p:nvSpPr>
          <p:spPr>
            <a:xfrm>
              <a:off x="-61739227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sp>
        <p:nvSpPr>
          <p:cNvPr id="271" name="Google Shape;10189;p74">
            <a:extLst>
              <a:ext uri="{FF2B5EF4-FFF2-40B4-BE49-F238E27FC236}">
                <a16:creationId xmlns:a16="http://schemas.microsoft.com/office/drawing/2014/main" id="{E4C492A5-E341-F537-A10B-4AB4DCC9B685}"/>
              </a:ext>
            </a:extLst>
          </p:cNvPr>
          <p:cNvSpPr/>
          <p:nvPr/>
        </p:nvSpPr>
        <p:spPr>
          <a:xfrm>
            <a:off x="6982213" y="3982720"/>
            <a:ext cx="526279" cy="437343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02060"/>
              </a:solidFill>
            </a:endParaRPr>
          </a:p>
        </p:txBody>
      </p:sp>
      <p:grpSp>
        <p:nvGrpSpPr>
          <p:cNvPr id="272" name="Google Shape;10190;p74">
            <a:extLst>
              <a:ext uri="{FF2B5EF4-FFF2-40B4-BE49-F238E27FC236}">
                <a16:creationId xmlns:a16="http://schemas.microsoft.com/office/drawing/2014/main" id="{77AFF7BD-7B4B-D83B-05A4-970A03A3AD85}"/>
              </a:ext>
            </a:extLst>
          </p:cNvPr>
          <p:cNvGrpSpPr/>
          <p:nvPr/>
        </p:nvGrpSpPr>
        <p:grpSpPr>
          <a:xfrm>
            <a:off x="8717135" y="3922091"/>
            <a:ext cx="479588" cy="504969"/>
            <a:chOff x="-59869425" y="4102225"/>
            <a:chExt cx="319025" cy="315175"/>
          </a:xfrm>
          <a:solidFill>
            <a:srgbClr val="6972B5"/>
          </a:solidFill>
        </p:grpSpPr>
        <p:sp>
          <p:nvSpPr>
            <p:cNvPr id="273" name="Google Shape;10191;p74">
              <a:extLst>
                <a:ext uri="{FF2B5EF4-FFF2-40B4-BE49-F238E27FC236}">
                  <a16:creationId xmlns:a16="http://schemas.microsoft.com/office/drawing/2014/main" id="{71626D16-90A6-12B9-1BBB-8732C95AB68E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4" name="Google Shape;10192;p74">
              <a:extLst>
                <a:ext uri="{FF2B5EF4-FFF2-40B4-BE49-F238E27FC236}">
                  <a16:creationId xmlns:a16="http://schemas.microsoft.com/office/drawing/2014/main" id="{AF658C56-340A-6478-7144-CDFEA9DCA330}"/>
                </a:ext>
              </a:extLst>
            </p:cNvPr>
            <p:cNvSpPr/>
            <p:nvPr/>
          </p:nvSpPr>
          <p:spPr>
            <a:xfrm>
              <a:off x="-59811127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2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5" name="Google Shape;10193;p74">
              <a:extLst>
                <a:ext uri="{FF2B5EF4-FFF2-40B4-BE49-F238E27FC236}">
                  <a16:creationId xmlns:a16="http://schemas.microsoft.com/office/drawing/2014/main" id="{9F8BA64E-6297-5D20-2814-F71836A2C8E4}"/>
                </a:ext>
              </a:extLst>
            </p:cNvPr>
            <p:cNvSpPr/>
            <p:nvPr/>
          </p:nvSpPr>
          <p:spPr>
            <a:xfrm>
              <a:off x="-59700077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6" name="Google Shape;10194;p74">
              <a:extLst>
                <a:ext uri="{FF2B5EF4-FFF2-40B4-BE49-F238E27FC236}">
                  <a16:creationId xmlns:a16="http://schemas.microsoft.com/office/drawing/2014/main" id="{04FAAC67-B249-69E4-7A4C-D933B2659FE3}"/>
                </a:ext>
              </a:extLst>
            </p:cNvPr>
            <p:cNvSpPr/>
            <p:nvPr/>
          </p:nvSpPr>
          <p:spPr>
            <a:xfrm>
              <a:off x="-59742598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77" name="Google Shape;10221;p74">
            <a:extLst>
              <a:ext uri="{FF2B5EF4-FFF2-40B4-BE49-F238E27FC236}">
                <a16:creationId xmlns:a16="http://schemas.microsoft.com/office/drawing/2014/main" id="{C9DBE6EA-FAC8-455B-1736-6AA06F5AE5E9}"/>
              </a:ext>
            </a:extLst>
          </p:cNvPr>
          <p:cNvGrpSpPr/>
          <p:nvPr/>
        </p:nvGrpSpPr>
        <p:grpSpPr>
          <a:xfrm>
            <a:off x="3348226" y="4887707"/>
            <a:ext cx="422624" cy="511209"/>
            <a:chOff x="2423775" y="3226875"/>
            <a:chExt cx="259925" cy="295000"/>
          </a:xfrm>
          <a:solidFill>
            <a:srgbClr val="6972B5"/>
          </a:solidFill>
        </p:grpSpPr>
        <p:sp>
          <p:nvSpPr>
            <p:cNvPr id="278" name="Google Shape;10222;p74">
              <a:extLst>
                <a:ext uri="{FF2B5EF4-FFF2-40B4-BE49-F238E27FC236}">
                  <a16:creationId xmlns:a16="http://schemas.microsoft.com/office/drawing/2014/main" id="{F3FBBBCA-1F69-ACFF-25C6-F0F4E965F935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9" name="Google Shape;10223;p74">
              <a:extLst>
                <a:ext uri="{FF2B5EF4-FFF2-40B4-BE49-F238E27FC236}">
                  <a16:creationId xmlns:a16="http://schemas.microsoft.com/office/drawing/2014/main" id="{3758E556-D043-70C9-6B12-00319B69C252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0" name="Google Shape;10224;p74">
              <a:extLst>
                <a:ext uri="{FF2B5EF4-FFF2-40B4-BE49-F238E27FC236}">
                  <a16:creationId xmlns:a16="http://schemas.microsoft.com/office/drawing/2014/main" id="{EE4BF532-FB39-5848-CD4E-DFC6583C3AB1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81" name="Google Shape;10240;p74">
            <a:extLst>
              <a:ext uri="{FF2B5EF4-FFF2-40B4-BE49-F238E27FC236}">
                <a16:creationId xmlns:a16="http://schemas.microsoft.com/office/drawing/2014/main" id="{483B1048-43DE-EDC9-2CB4-A5FE21B648D2}"/>
              </a:ext>
            </a:extLst>
          </p:cNvPr>
          <p:cNvGrpSpPr/>
          <p:nvPr/>
        </p:nvGrpSpPr>
        <p:grpSpPr>
          <a:xfrm>
            <a:off x="5199793" y="4892586"/>
            <a:ext cx="486688" cy="480493"/>
            <a:chOff x="4266025" y="3609275"/>
            <a:chExt cx="299325" cy="277275"/>
          </a:xfrm>
          <a:solidFill>
            <a:srgbClr val="6972B5"/>
          </a:solidFill>
        </p:grpSpPr>
        <p:sp>
          <p:nvSpPr>
            <p:cNvPr id="282" name="Google Shape;10241;p74">
              <a:extLst>
                <a:ext uri="{FF2B5EF4-FFF2-40B4-BE49-F238E27FC236}">
                  <a16:creationId xmlns:a16="http://schemas.microsoft.com/office/drawing/2014/main" id="{1778FAA9-A8BF-F8C2-3CD2-EA2DCD6DF8FA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3" name="Google Shape;10242;p74">
              <a:extLst>
                <a:ext uri="{FF2B5EF4-FFF2-40B4-BE49-F238E27FC236}">
                  <a16:creationId xmlns:a16="http://schemas.microsoft.com/office/drawing/2014/main" id="{EE414F17-5013-37D0-9EC8-B6703364DAC8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84" name="Google Shape;10303;p74">
            <a:extLst>
              <a:ext uri="{FF2B5EF4-FFF2-40B4-BE49-F238E27FC236}">
                <a16:creationId xmlns:a16="http://schemas.microsoft.com/office/drawing/2014/main" id="{CB30D015-5CDD-591B-6DCC-D57067D6E5A3}"/>
              </a:ext>
            </a:extLst>
          </p:cNvPr>
          <p:cNvGrpSpPr/>
          <p:nvPr/>
        </p:nvGrpSpPr>
        <p:grpSpPr>
          <a:xfrm>
            <a:off x="6133715" y="4850738"/>
            <a:ext cx="480307" cy="511859"/>
            <a:chOff x="4628325" y="3599825"/>
            <a:chExt cx="295400" cy="295375"/>
          </a:xfrm>
          <a:solidFill>
            <a:srgbClr val="6972B5"/>
          </a:solidFill>
        </p:grpSpPr>
        <p:sp>
          <p:nvSpPr>
            <p:cNvPr id="285" name="Google Shape;10304;p74">
              <a:extLst>
                <a:ext uri="{FF2B5EF4-FFF2-40B4-BE49-F238E27FC236}">
                  <a16:creationId xmlns:a16="http://schemas.microsoft.com/office/drawing/2014/main" id="{E0772A70-A5CB-FBEA-97DB-649B1EBDDE40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6" name="Google Shape;10305;p74">
              <a:extLst>
                <a:ext uri="{FF2B5EF4-FFF2-40B4-BE49-F238E27FC236}">
                  <a16:creationId xmlns:a16="http://schemas.microsoft.com/office/drawing/2014/main" id="{3BB7EFA2-E465-C739-6CCE-54B3B3BBCB9D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7" name="Google Shape;10306;p74">
              <a:extLst>
                <a:ext uri="{FF2B5EF4-FFF2-40B4-BE49-F238E27FC236}">
                  <a16:creationId xmlns:a16="http://schemas.microsoft.com/office/drawing/2014/main" id="{D2D1F23B-6DC1-1640-8897-EEFA9D8FE6ED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8" name="Google Shape;10307;p74">
              <a:extLst>
                <a:ext uri="{FF2B5EF4-FFF2-40B4-BE49-F238E27FC236}">
                  <a16:creationId xmlns:a16="http://schemas.microsoft.com/office/drawing/2014/main" id="{E98AA9DE-DA92-F175-07D8-7D0C9015451F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9" name="Google Shape;10308;p74">
              <a:extLst>
                <a:ext uri="{FF2B5EF4-FFF2-40B4-BE49-F238E27FC236}">
                  <a16:creationId xmlns:a16="http://schemas.microsoft.com/office/drawing/2014/main" id="{A2A171DB-C991-54B1-3665-C433D6FB9DC9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0" name="Google Shape;10309;p74">
              <a:extLst>
                <a:ext uri="{FF2B5EF4-FFF2-40B4-BE49-F238E27FC236}">
                  <a16:creationId xmlns:a16="http://schemas.microsoft.com/office/drawing/2014/main" id="{899A6EB1-CAA9-7B38-61C3-CBD8A0232369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1" name="Google Shape;10310;p74">
              <a:extLst>
                <a:ext uri="{FF2B5EF4-FFF2-40B4-BE49-F238E27FC236}">
                  <a16:creationId xmlns:a16="http://schemas.microsoft.com/office/drawing/2014/main" id="{D9D4A99C-41D6-5652-50EB-1A84B503FB02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2" name="Google Shape;10311;p74">
              <a:extLst>
                <a:ext uri="{FF2B5EF4-FFF2-40B4-BE49-F238E27FC236}">
                  <a16:creationId xmlns:a16="http://schemas.microsoft.com/office/drawing/2014/main" id="{4069BC0E-3AF0-B9D3-CBD4-A78254D94682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3" name="Google Shape;10312;p74">
              <a:extLst>
                <a:ext uri="{FF2B5EF4-FFF2-40B4-BE49-F238E27FC236}">
                  <a16:creationId xmlns:a16="http://schemas.microsoft.com/office/drawing/2014/main" id="{EED12DDD-0126-22E4-8666-34177640A113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4" name="Google Shape;10313;p74">
              <a:extLst>
                <a:ext uri="{FF2B5EF4-FFF2-40B4-BE49-F238E27FC236}">
                  <a16:creationId xmlns:a16="http://schemas.microsoft.com/office/drawing/2014/main" id="{8A133C65-1ACD-AE25-75AA-23C0ADF7EB1E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5" name="Google Shape;10314;p74">
              <a:extLst>
                <a:ext uri="{FF2B5EF4-FFF2-40B4-BE49-F238E27FC236}">
                  <a16:creationId xmlns:a16="http://schemas.microsoft.com/office/drawing/2014/main" id="{B67D2377-7530-411B-F943-BEBBCF720D97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6" name="Google Shape;10315;p74">
              <a:extLst>
                <a:ext uri="{FF2B5EF4-FFF2-40B4-BE49-F238E27FC236}">
                  <a16:creationId xmlns:a16="http://schemas.microsoft.com/office/drawing/2014/main" id="{CFF0C959-2E27-4968-9207-64B6CE750ACC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97" name="Google Shape;10341;p74">
            <a:extLst>
              <a:ext uri="{FF2B5EF4-FFF2-40B4-BE49-F238E27FC236}">
                <a16:creationId xmlns:a16="http://schemas.microsoft.com/office/drawing/2014/main" id="{A6E9E10A-723F-2CAD-C326-1455C668A2D3}"/>
              </a:ext>
            </a:extLst>
          </p:cNvPr>
          <p:cNvGrpSpPr/>
          <p:nvPr/>
        </p:nvGrpSpPr>
        <p:grpSpPr>
          <a:xfrm>
            <a:off x="9604528" y="3930466"/>
            <a:ext cx="346009" cy="483471"/>
            <a:chOff x="3167275" y="3227275"/>
            <a:chExt cx="225300" cy="295375"/>
          </a:xfrm>
          <a:solidFill>
            <a:srgbClr val="6972B5"/>
          </a:solidFill>
        </p:grpSpPr>
        <p:sp>
          <p:nvSpPr>
            <p:cNvPr id="298" name="Google Shape;10342;p74">
              <a:extLst>
                <a:ext uri="{FF2B5EF4-FFF2-40B4-BE49-F238E27FC236}">
                  <a16:creationId xmlns:a16="http://schemas.microsoft.com/office/drawing/2014/main" id="{432090AA-2CF0-C17E-8285-7C36ED494CF6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9" name="Google Shape;10343;p74">
              <a:extLst>
                <a:ext uri="{FF2B5EF4-FFF2-40B4-BE49-F238E27FC236}">
                  <a16:creationId xmlns:a16="http://schemas.microsoft.com/office/drawing/2014/main" id="{CC7B557E-BB85-05A5-9226-852720A484F6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0" name="Google Shape;10344;p74">
              <a:extLst>
                <a:ext uri="{FF2B5EF4-FFF2-40B4-BE49-F238E27FC236}">
                  <a16:creationId xmlns:a16="http://schemas.microsoft.com/office/drawing/2014/main" id="{0F9B89CE-F728-F227-1605-7B77503C0A79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1" name="Google Shape;10345;p74">
              <a:extLst>
                <a:ext uri="{FF2B5EF4-FFF2-40B4-BE49-F238E27FC236}">
                  <a16:creationId xmlns:a16="http://schemas.microsoft.com/office/drawing/2014/main" id="{DB88DECD-59FE-8FFC-6B04-F3EBE4ED1D43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2" name="Google Shape;10346;p74">
              <a:extLst>
                <a:ext uri="{FF2B5EF4-FFF2-40B4-BE49-F238E27FC236}">
                  <a16:creationId xmlns:a16="http://schemas.microsoft.com/office/drawing/2014/main" id="{D3681694-AEBB-8EDC-318E-98871D696AA4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03" name="Google Shape;10359;p74">
            <a:extLst>
              <a:ext uri="{FF2B5EF4-FFF2-40B4-BE49-F238E27FC236}">
                <a16:creationId xmlns:a16="http://schemas.microsoft.com/office/drawing/2014/main" id="{A28A6833-246A-A7B2-76E6-43090650CBE0}"/>
              </a:ext>
            </a:extLst>
          </p:cNvPr>
          <p:cNvGrpSpPr/>
          <p:nvPr/>
        </p:nvGrpSpPr>
        <p:grpSpPr>
          <a:xfrm>
            <a:off x="7013929" y="4906867"/>
            <a:ext cx="481567" cy="451813"/>
            <a:chOff x="4991425" y="3617150"/>
            <a:chExt cx="296175" cy="260725"/>
          </a:xfrm>
          <a:solidFill>
            <a:srgbClr val="6972B5"/>
          </a:solidFill>
        </p:grpSpPr>
        <p:sp>
          <p:nvSpPr>
            <p:cNvPr id="304" name="Google Shape;10360;p74">
              <a:extLst>
                <a:ext uri="{FF2B5EF4-FFF2-40B4-BE49-F238E27FC236}">
                  <a16:creationId xmlns:a16="http://schemas.microsoft.com/office/drawing/2014/main" id="{98B9B7E8-9EAE-C673-B943-E2B9719AEBC6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5" name="Google Shape;10361;p74">
              <a:extLst>
                <a:ext uri="{FF2B5EF4-FFF2-40B4-BE49-F238E27FC236}">
                  <a16:creationId xmlns:a16="http://schemas.microsoft.com/office/drawing/2014/main" id="{60EF17D2-109E-712F-E9AD-1D8620FB6262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6" name="Google Shape;10362;p74">
              <a:extLst>
                <a:ext uri="{FF2B5EF4-FFF2-40B4-BE49-F238E27FC236}">
                  <a16:creationId xmlns:a16="http://schemas.microsoft.com/office/drawing/2014/main" id="{B31F5541-54A1-088D-10D3-A871A0DCAAF0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7" name="Google Shape;10363;p74">
              <a:extLst>
                <a:ext uri="{FF2B5EF4-FFF2-40B4-BE49-F238E27FC236}">
                  <a16:creationId xmlns:a16="http://schemas.microsoft.com/office/drawing/2014/main" id="{5C435800-5A3B-E6EB-5C31-B6EC535D21D5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8" name="Google Shape;10364;p74">
              <a:extLst>
                <a:ext uri="{FF2B5EF4-FFF2-40B4-BE49-F238E27FC236}">
                  <a16:creationId xmlns:a16="http://schemas.microsoft.com/office/drawing/2014/main" id="{4ED17AA6-0ECE-56A2-B1AF-D7A459C45D07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9" name="Google Shape;10365;p74">
              <a:extLst>
                <a:ext uri="{FF2B5EF4-FFF2-40B4-BE49-F238E27FC236}">
                  <a16:creationId xmlns:a16="http://schemas.microsoft.com/office/drawing/2014/main" id="{F9F1E657-91A6-5F42-7002-464181343A95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0" name="Google Shape;10366;p74">
              <a:extLst>
                <a:ext uri="{FF2B5EF4-FFF2-40B4-BE49-F238E27FC236}">
                  <a16:creationId xmlns:a16="http://schemas.microsoft.com/office/drawing/2014/main" id="{05A1D3E7-6353-9C9D-EFEA-CA32566275DA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11" name="Google Shape;10399;p74">
            <a:extLst>
              <a:ext uri="{FF2B5EF4-FFF2-40B4-BE49-F238E27FC236}">
                <a16:creationId xmlns:a16="http://schemas.microsoft.com/office/drawing/2014/main" id="{CBBFB068-B403-877B-C9AD-0FD1913CE1B4}"/>
              </a:ext>
            </a:extLst>
          </p:cNvPr>
          <p:cNvGrpSpPr/>
          <p:nvPr/>
        </p:nvGrpSpPr>
        <p:grpSpPr>
          <a:xfrm>
            <a:off x="2410659" y="4812452"/>
            <a:ext cx="480265" cy="509131"/>
            <a:chOff x="3497300" y="3591950"/>
            <a:chExt cx="295375" cy="293800"/>
          </a:xfrm>
          <a:solidFill>
            <a:srgbClr val="6972B5"/>
          </a:solidFill>
        </p:grpSpPr>
        <p:sp>
          <p:nvSpPr>
            <p:cNvPr id="312" name="Google Shape;10400;p74">
              <a:extLst>
                <a:ext uri="{FF2B5EF4-FFF2-40B4-BE49-F238E27FC236}">
                  <a16:creationId xmlns:a16="http://schemas.microsoft.com/office/drawing/2014/main" id="{E0067A41-6EB0-6097-73BF-090AC9169D83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3" name="Google Shape;10401;p74">
              <a:extLst>
                <a:ext uri="{FF2B5EF4-FFF2-40B4-BE49-F238E27FC236}">
                  <a16:creationId xmlns:a16="http://schemas.microsoft.com/office/drawing/2014/main" id="{83AA778E-1E53-6D0B-4DB9-2D16CDB11349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4" name="Google Shape;10402;p74">
              <a:extLst>
                <a:ext uri="{FF2B5EF4-FFF2-40B4-BE49-F238E27FC236}">
                  <a16:creationId xmlns:a16="http://schemas.microsoft.com/office/drawing/2014/main" id="{24D38FCD-94E9-D662-5BEF-88B46764E862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5" name="Google Shape;10403;p74">
              <a:extLst>
                <a:ext uri="{FF2B5EF4-FFF2-40B4-BE49-F238E27FC236}">
                  <a16:creationId xmlns:a16="http://schemas.microsoft.com/office/drawing/2014/main" id="{425ACE00-CB4C-4360-9173-87871AA33211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6" name="Google Shape;10404;p74">
              <a:extLst>
                <a:ext uri="{FF2B5EF4-FFF2-40B4-BE49-F238E27FC236}">
                  <a16:creationId xmlns:a16="http://schemas.microsoft.com/office/drawing/2014/main" id="{BE7CE0A3-DCE0-1B21-3039-BA918627D013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7" name="Google Shape;10405;p74">
              <a:extLst>
                <a:ext uri="{FF2B5EF4-FFF2-40B4-BE49-F238E27FC236}">
                  <a16:creationId xmlns:a16="http://schemas.microsoft.com/office/drawing/2014/main" id="{08014ACB-FD62-A002-0622-AB114292BC1C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8" name="Google Shape;10406;p74">
              <a:extLst>
                <a:ext uri="{FF2B5EF4-FFF2-40B4-BE49-F238E27FC236}">
                  <a16:creationId xmlns:a16="http://schemas.microsoft.com/office/drawing/2014/main" id="{D6899B8E-E365-0465-8E4D-C93C8B9DC17C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9" name="Google Shape;10407;p74">
              <a:extLst>
                <a:ext uri="{FF2B5EF4-FFF2-40B4-BE49-F238E27FC236}">
                  <a16:creationId xmlns:a16="http://schemas.microsoft.com/office/drawing/2014/main" id="{7ACB3211-2DBF-6865-00E7-695978C8B3F2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20" name="Google Shape;10421;p74">
            <a:extLst>
              <a:ext uri="{FF2B5EF4-FFF2-40B4-BE49-F238E27FC236}">
                <a16:creationId xmlns:a16="http://schemas.microsoft.com/office/drawing/2014/main" id="{66B09679-AB95-B179-78AE-F7333AE4474E}"/>
              </a:ext>
            </a:extLst>
          </p:cNvPr>
          <p:cNvGrpSpPr/>
          <p:nvPr/>
        </p:nvGrpSpPr>
        <p:grpSpPr>
          <a:xfrm>
            <a:off x="7749622" y="4824165"/>
            <a:ext cx="482865" cy="515973"/>
            <a:chOff x="5355300" y="3598250"/>
            <a:chExt cx="296975" cy="297750"/>
          </a:xfrm>
          <a:solidFill>
            <a:srgbClr val="6972B5"/>
          </a:solidFill>
        </p:grpSpPr>
        <p:sp>
          <p:nvSpPr>
            <p:cNvPr id="321" name="Google Shape;10422;p74">
              <a:extLst>
                <a:ext uri="{FF2B5EF4-FFF2-40B4-BE49-F238E27FC236}">
                  <a16:creationId xmlns:a16="http://schemas.microsoft.com/office/drawing/2014/main" id="{849E551D-0C03-A853-8911-7F0E78D34A94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2" name="Google Shape;10423;p74">
              <a:extLst>
                <a:ext uri="{FF2B5EF4-FFF2-40B4-BE49-F238E27FC236}">
                  <a16:creationId xmlns:a16="http://schemas.microsoft.com/office/drawing/2014/main" id="{E19BF954-1550-D50E-29BD-214A01E3CA9A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3" name="Google Shape;10424;p74">
              <a:extLst>
                <a:ext uri="{FF2B5EF4-FFF2-40B4-BE49-F238E27FC236}">
                  <a16:creationId xmlns:a16="http://schemas.microsoft.com/office/drawing/2014/main" id="{60C308C4-054F-E71E-060B-2029CBB4A0F4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4" name="Google Shape;10425;p74">
              <a:extLst>
                <a:ext uri="{FF2B5EF4-FFF2-40B4-BE49-F238E27FC236}">
                  <a16:creationId xmlns:a16="http://schemas.microsoft.com/office/drawing/2014/main" id="{5652A4A2-655E-05F4-54A3-8F25FAD2C532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5" name="Google Shape;10426;p74">
              <a:extLst>
                <a:ext uri="{FF2B5EF4-FFF2-40B4-BE49-F238E27FC236}">
                  <a16:creationId xmlns:a16="http://schemas.microsoft.com/office/drawing/2014/main" id="{06D6699A-DEE6-585C-B0F9-0F0D9D73533F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6" name="Google Shape;10427;p74">
              <a:extLst>
                <a:ext uri="{FF2B5EF4-FFF2-40B4-BE49-F238E27FC236}">
                  <a16:creationId xmlns:a16="http://schemas.microsoft.com/office/drawing/2014/main" id="{E5D9F3CA-EE4B-87E0-F4BA-3365774CA3D5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7" name="Google Shape;10428;p74">
              <a:extLst>
                <a:ext uri="{FF2B5EF4-FFF2-40B4-BE49-F238E27FC236}">
                  <a16:creationId xmlns:a16="http://schemas.microsoft.com/office/drawing/2014/main" id="{FFC371C8-84A0-35C2-9E1E-9B1F4C960F77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8" name="Google Shape;10429;p74">
              <a:extLst>
                <a:ext uri="{FF2B5EF4-FFF2-40B4-BE49-F238E27FC236}">
                  <a16:creationId xmlns:a16="http://schemas.microsoft.com/office/drawing/2014/main" id="{6300CE97-BEC1-3A10-81AE-3752DF28F449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29" name="Google Shape;10435;p74">
            <a:extLst>
              <a:ext uri="{FF2B5EF4-FFF2-40B4-BE49-F238E27FC236}">
                <a16:creationId xmlns:a16="http://schemas.microsoft.com/office/drawing/2014/main" id="{12609281-7D09-C849-7C2F-5149B2666371}"/>
              </a:ext>
            </a:extLst>
          </p:cNvPr>
          <p:cNvGrpSpPr/>
          <p:nvPr/>
        </p:nvGrpSpPr>
        <p:grpSpPr>
          <a:xfrm>
            <a:off x="7721239" y="5551411"/>
            <a:ext cx="709641" cy="701253"/>
            <a:chOff x="6543825" y="3202075"/>
            <a:chExt cx="296975" cy="275350"/>
          </a:xfrm>
          <a:solidFill>
            <a:srgbClr val="6972B5"/>
          </a:solidFill>
        </p:grpSpPr>
        <p:sp>
          <p:nvSpPr>
            <p:cNvPr id="330" name="Google Shape;10436;p74">
              <a:extLst>
                <a:ext uri="{FF2B5EF4-FFF2-40B4-BE49-F238E27FC236}">
                  <a16:creationId xmlns:a16="http://schemas.microsoft.com/office/drawing/2014/main" id="{2BA241DD-8C94-0B58-0961-BB8900C3E649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1" name="Google Shape;10437;p74">
              <a:extLst>
                <a:ext uri="{FF2B5EF4-FFF2-40B4-BE49-F238E27FC236}">
                  <a16:creationId xmlns:a16="http://schemas.microsoft.com/office/drawing/2014/main" id="{CF9CAF46-45A8-917D-1D5D-221D08B669C3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2" name="Google Shape;10438;p74">
              <a:extLst>
                <a:ext uri="{FF2B5EF4-FFF2-40B4-BE49-F238E27FC236}">
                  <a16:creationId xmlns:a16="http://schemas.microsoft.com/office/drawing/2014/main" id="{1EA2A219-C6B6-6D62-DCBA-1B83A6AD3AB5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3" name="Google Shape;10439;p74">
              <a:extLst>
                <a:ext uri="{FF2B5EF4-FFF2-40B4-BE49-F238E27FC236}">
                  <a16:creationId xmlns:a16="http://schemas.microsoft.com/office/drawing/2014/main" id="{CA46503B-A2BA-25FC-C73A-AF8D6655A40D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4" name="Google Shape;10440;p74">
              <a:extLst>
                <a:ext uri="{FF2B5EF4-FFF2-40B4-BE49-F238E27FC236}">
                  <a16:creationId xmlns:a16="http://schemas.microsoft.com/office/drawing/2014/main" id="{701F295E-9410-7906-2BCA-006949AE5183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5" name="Google Shape;10441;p74">
              <a:extLst>
                <a:ext uri="{FF2B5EF4-FFF2-40B4-BE49-F238E27FC236}">
                  <a16:creationId xmlns:a16="http://schemas.microsoft.com/office/drawing/2014/main" id="{CD04BC69-7A45-C0EA-4C0E-81772DFE7359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6" name="Google Shape;10442;p74">
              <a:extLst>
                <a:ext uri="{FF2B5EF4-FFF2-40B4-BE49-F238E27FC236}">
                  <a16:creationId xmlns:a16="http://schemas.microsoft.com/office/drawing/2014/main" id="{8777CB9E-91C7-044C-AC8F-A9C059D3BE1C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37" name="Google Shape;10443;p74">
            <a:extLst>
              <a:ext uri="{FF2B5EF4-FFF2-40B4-BE49-F238E27FC236}">
                <a16:creationId xmlns:a16="http://schemas.microsoft.com/office/drawing/2014/main" id="{38C6CB24-2659-3D9F-3C95-E5B46BE21650}"/>
              </a:ext>
            </a:extLst>
          </p:cNvPr>
          <p:cNvGrpSpPr/>
          <p:nvPr/>
        </p:nvGrpSpPr>
        <p:grpSpPr>
          <a:xfrm>
            <a:off x="9548654" y="4714676"/>
            <a:ext cx="551137" cy="587393"/>
            <a:chOff x="2037825" y="3254050"/>
            <a:chExt cx="296175" cy="296175"/>
          </a:xfrm>
          <a:solidFill>
            <a:srgbClr val="6972B5"/>
          </a:solidFill>
        </p:grpSpPr>
        <p:sp>
          <p:nvSpPr>
            <p:cNvPr id="338" name="Google Shape;10444;p74">
              <a:extLst>
                <a:ext uri="{FF2B5EF4-FFF2-40B4-BE49-F238E27FC236}">
                  <a16:creationId xmlns:a16="http://schemas.microsoft.com/office/drawing/2014/main" id="{E030343C-72D5-6EA9-EB33-FB2B4E652332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39" name="Google Shape;10445;p74">
              <a:extLst>
                <a:ext uri="{FF2B5EF4-FFF2-40B4-BE49-F238E27FC236}">
                  <a16:creationId xmlns:a16="http://schemas.microsoft.com/office/drawing/2014/main" id="{99337BA9-4278-DA5A-336C-24D8CB7FF165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0" name="Google Shape;10446;p74">
              <a:extLst>
                <a:ext uri="{FF2B5EF4-FFF2-40B4-BE49-F238E27FC236}">
                  <a16:creationId xmlns:a16="http://schemas.microsoft.com/office/drawing/2014/main" id="{5901A2A1-A8B8-BE9A-9DF0-510756B8503C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1" name="Google Shape;10447;p74">
              <a:extLst>
                <a:ext uri="{FF2B5EF4-FFF2-40B4-BE49-F238E27FC236}">
                  <a16:creationId xmlns:a16="http://schemas.microsoft.com/office/drawing/2014/main" id="{D0FD903D-796B-2675-A02F-20BA53669993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2" name="Google Shape;10448;p74">
              <a:extLst>
                <a:ext uri="{FF2B5EF4-FFF2-40B4-BE49-F238E27FC236}">
                  <a16:creationId xmlns:a16="http://schemas.microsoft.com/office/drawing/2014/main" id="{36E5813F-38CF-03BB-B1F2-0611C93D2DF8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3" name="Google Shape;10449;p74">
              <a:extLst>
                <a:ext uri="{FF2B5EF4-FFF2-40B4-BE49-F238E27FC236}">
                  <a16:creationId xmlns:a16="http://schemas.microsoft.com/office/drawing/2014/main" id="{C7E7E2AD-3891-BF5B-91EA-F7FE7700B83D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44" name="Google Shape;10468;p74">
            <a:extLst>
              <a:ext uri="{FF2B5EF4-FFF2-40B4-BE49-F238E27FC236}">
                <a16:creationId xmlns:a16="http://schemas.microsoft.com/office/drawing/2014/main" id="{3BE95CD8-AEA1-5033-26E6-68364FF7AC33}"/>
              </a:ext>
            </a:extLst>
          </p:cNvPr>
          <p:cNvGrpSpPr/>
          <p:nvPr/>
        </p:nvGrpSpPr>
        <p:grpSpPr>
          <a:xfrm>
            <a:off x="4258953" y="4938935"/>
            <a:ext cx="482867" cy="513245"/>
            <a:chOff x="3859600" y="3591950"/>
            <a:chExt cx="296975" cy="296175"/>
          </a:xfrm>
          <a:solidFill>
            <a:srgbClr val="6972B5"/>
          </a:solidFill>
        </p:grpSpPr>
        <p:sp>
          <p:nvSpPr>
            <p:cNvPr id="345" name="Google Shape;10469;p74">
              <a:extLst>
                <a:ext uri="{FF2B5EF4-FFF2-40B4-BE49-F238E27FC236}">
                  <a16:creationId xmlns:a16="http://schemas.microsoft.com/office/drawing/2014/main" id="{50E4380E-7329-29C7-DF07-1116807BFAF6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6" name="Google Shape;10470;p74">
              <a:extLst>
                <a:ext uri="{FF2B5EF4-FFF2-40B4-BE49-F238E27FC236}">
                  <a16:creationId xmlns:a16="http://schemas.microsoft.com/office/drawing/2014/main" id="{A6427C21-D747-4D42-B29D-50BCEFA1E44D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47" name="Google Shape;10471;p74">
              <a:extLst>
                <a:ext uri="{FF2B5EF4-FFF2-40B4-BE49-F238E27FC236}">
                  <a16:creationId xmlns:a16="http://schemas.microsoft.com/office/drawing/2014/main" id="{226409A1-B67F-07AE-2F21-9D724E066E50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48" name="Google Shape;10483;p74">
            <a:extLst>
              <a:ext uri="{FF2B5EF4-FFF2-40B4-BE49-F238E27FC236}">
                <a16:creationId xmlns:a16="http://schemas.microsoft.com/office/drawing/2014/main" id="{F10C272F-A981-01D2-1894-5AC05F9A9214}"/>
              </a:ext>
            </a:extLst>
          </p:cNvPr>
          <p:cNvGrpSpPr/>
          <p:nvPr/>
        </p:nvGrpSpPr>
        <p:grpSpPr>
          <a:xfrm>
            <a:off x="8716272" y="4805479"/>
            <a:ext cx="453397" cy="480493"/>
            <a:chOff x="5727850" y="3609275"/>
            <a:chExt cx="278850" cy="277275"/>
          </a:xfrm>
          <a:solidFill>
            <a:srgbClr val="6972B5"/>
          </a:solidFill>
        </p:grpSpPr>
        <p:sp>
          <p:nvSpPr>
            <p:cNvPr id="349" name="Google Shape;10484;p74">
              <a:extLst>
                <a:ext uri="{FF2B5EF4-FFF2-40B4-BE49-F238E27FC236}">
                  <a16:creationId xmlns:a16="http://schemas.microsoft.com/office/drawing/2014/main" id="{DDAE2DA5-8458-61C8-B623-1F7391CE1FC8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0" name="Google Shape;10485;p74">
              <a:extLst>
                <a:ext uri="{FF2B5EF4-FFF2-40B4-BE49-F238E27FC236}">
                  <a16:creationId xmlns:a16="http://schemas.microsoft.com/office/drawing/2014/main" id="{806F370A-BDA7-5573-F99E-F299EAF7B61E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1" name="Google Shape;10486;p74">
              <a:extLst>
                <a:ext uri="{FF2B5EF4-FFF2-40B4-BE49-F238E27FC236}">
                  <a16:creationId xmlns:a16="http://schemas.microsoft.com/office/drawing/2014/main" id="{2826C63B-4432-52C6-BB2C-C130BDE8E65E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2" name="Google Shape;10487;p74">
              <a:extLst>
                <a:ext uri="{FF2B5EF4-FFF2-40B4-BE49-F238E27FC236}">
                  <a16:creationId xmlns:a16="http://schemas.microsoft.com/office/drawing/2014/main" id="{787BBE8E-B9CF-1036-BA0B-2E68FB1C85FA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3" name="Google Shape;10488;p74">
              <a:extLst>
                <a:ext uri="{FF2B5EF4-FFF2-40B4-BE49-F238E27FC236}">
                  <a16:creationId xmlns:a16="http://schemas.microsoft.com/office/drawing/2014/main" id="{ED8A4AC3-C152-574D-80E8-5CE72E45D90A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54" name="Google Shape;10497;p74">
            <a:extLst>
              <a:ext uri="{FF2B5EF4-FFF2-40B4-BE49-F238E27FC236}">
                <a16:creationId xmlns:a16="http://schemas.microsoft.com/office/drawing/2014/main" id="{F828CE6E-E3B7-5B01-6E0F-E4C88E3A3502}"/>
              </a:ext>
            </a:extLst>
          </p:cNvPr>
          <p:cNvGrpSpPr/>
          <p:nvPr/>
        </p:nvGrpSpPr>
        <p:grpSpPr>
          <a:xfrm>
            <a:off x="8608381" y="2871214"/>
            <a:ext cx="630403" cy="670064"/>
            <a:chOff x="6553275" y="3604550"/>
            <a:chExt cx="296975" cy="296175"/>
          </a:xfrm>
          <a:solidFill>
            <a:srgbClr val="6972B5"/>
          </a:solidFill>
        </p:grpSpPr>
        <p:sp>
          <p:nvSpPr>
            <p:cNvPr id="355" name="Google Shape;10498;p74">
              <a:extLst>
                <a:ext uri="{FF2B5EF4-FFF2-40B4-BE49-F238E27FC236}">
                  <a16:creationId xmlns:a16="http://schemas.microsoft.com/office/drawing/2014/main" id="{4C8E0D01-5C8C-E154-6A2F-299A5C8B5F66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6" name="Google Shape;10499;p74">
              <a:extLst>
                <a:ext uri="{FF2B5EF4-FFF2-40B4-BE49-F238E27FC236}">
                  <a16:creationId xmlns:a16="http://schemas.microsoft.com/office/drawing/2014/main" id="{F98E329E-1AB0-9C95-0BBA-7608E4C0F227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7" name="Google Shape;10500;p74">
              <a:extLst>
                <a:ext uri="{FF2B5EF4-FFF2-40B4-BE49-F238E27FC236}">
                  <a16:creationId xmlns:a16="http://schemas.microsoft.com/office/drawing/2014/main" id="{1BE5C3D7-8F0A-C8A0-265D-34F09F48C946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8" name="Google Shape;10501;p74">
              <a:extLst>
                <a:ext uri="{FF2B5EF4-FFF2-40B4-BE49-F238E27FC236}">
                  <a16:creationId xmlns:a16="http://schemas.microsoft.com/office/drawing/2014/main" id="{88D31CE3-A6C6-FA1A-FE5F-2C79D43A725D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59" name="Google Shape;10502;p74">
              <a:extLst>
                <a:ext uri="{FF2B5EF4-FFF2-40B4-BE49-F238E27FC236}">
                  <a16:creationId xmlns:a16="http://schemas.microsoft.com/office/drawing/2014/main" id="{76EC0E85-C4F8-F9A7-8DB4-AE60F88DA96F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0" name="Google Shape;10503;p74">
              <a:extLst>
                <a:ext uri="{FF2B5EF4-FFF2-40B4-BE49-F238E27FC236}">
                  <a16:creationId xmlns:a16="http://schemas.microsoft.com/office/drawing/2014/main" id="{BC2C5545-3138-F3DB-A4AB-46B4D9DA7DD2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61" name="Google Shape;10234;p74">
            <a:extLst>
              <a:ext uri="{FF2B5EF4-FFF2-40B4-BE49-F238E27FC236}">
                <a16:creationId xmlns:a16="http://schemas.microsoft.com/office/drawing/2014/main" id="{1209CA46-F76D-0D45-51D6-FBAE205AD057}"/>
              </a:ext>
            </a:extLst>
          </p:cNvPr>
          <p:cNvGrpSpPr/>
          <p:nvPr/>
        </p:nvGrpSpPr>
        <p:grpSpPr>
          <a:xfrm>
            <a:off x="3283523" y="2919430"/>
            <a:ext cx="627059" cy="670064"/>
            <a:chOff x="4263650" y="3235150"/>
            <a:chExt cx="295400" cy="296175"/>
          </a:xfrm>
          <a:solidFill>
            <a:srgbClr val="6972B5"/>
          </a:solidFill>
        </p:grpSpPr>
        <p:sp>
          <p:nvSpPr>
            <p:cNvPr id="362" name="Google Shape;10235;p74">
              <a:extLst>
                <a:ext uri="{FF2B5EF4-FFF2-40B4-BE49-F238E27FC236}">
                  <a16:creationId xmlns:a16="http://schemas.microsoft.com/office/drawing/2014/main" id="{303A9A92-864A-D728-DDC1-74EF20656C13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3" name="Google Shape;10236;p74">
              <a:extLst>
                <a:ext uri="{FF2B5EF4-FFF2-40B4-BE49-F238E27FC236}">
                  <a16:creationId xmlns:a16="http://schemas.microsoft.com/office/drawing/2014/main" id="{839ED1D1-B2F7-DF61-9EC1-A5133F09E5B6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4" name="Google Shape;10237;p74">
              <a:extLst>
                <a:ext uri="{FF2B5EF4-FFF2-40B4-BE49-F238E27FC236}">
                  <a16:creationId xmlns:a16="http://schemas.microsoft.com/office/drawing/2014/main" id="{817CBA75-8413-C8A5-3636-DE8617B88FCC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5" name="Google Shape;10238;p74">
              <a:extLst>
                <a:ext uri="{FF2B5EF4-FFF2-40B4-BE49-F238E27FC236}">
                  <a16:creationId xmlns:a16="http://schemas.microsoft.com/office/drawing/2014/main" id="{5D50B7E2-8D80-BB03-2B94-BCE38978B105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6" name="Google Shape;10239;p74">
              <a:extLst>
                <a:ext uri="{FF2B5EF4-FFF2-40B4-BE49-F238E27FC236}">
                  <a16:creationId xmlns:a16="http://schemas.microsoft.com/office/drawing/2014/main" id="{C07A1DD3-5C6B-0F8C-31EE-D48B4A6C6E44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67" name="Google Shape;10251;p74">
            <a:extLst>
              <a:ext uri="{FF2B5EF4-FFF2-40B4-BE49-F238E27FC236}">
                <a16:creationId xmlns:a16="http://schemas.microsoft.com/office/drawing/2014/main" id="{5014A220-29E3-387C-1BFE-88B64BF4D107}"/>
              </a:ext>
            </a:extLst>
          </p:cNvPr>
          <p:cNvGrpSpPr/>
          <p:nvPr/>
        </p:nvGrpSpPr>
        <p:grpSpPr>
          <a:xfrm>
            <a:off x="7734774" y="2924986"/>
            <a:ext cx="406347" cy="670064"/>
            <a:chOff x="6164975" y="3211525"/>
            <a:chExt cx="191425" cy="296175"/>
          </a:xfrm>
          <a:solidFill>
            <a:srgbClr val="6972B5"/>
          </a:solidFill>
        </p:grpSpPr>
        <p:sp>
          <p:nvSpPr>
            <p:cNvPr id="368" name="Google Shape;10252;p74">
              <a:extLst>
                <a:ext uri="{FF2B5EF4-FFF2-40B4-BE49-F238E27FC236}">
                  <a16:creationId xmlns:a16="http://schemas.microsoft.com/office/drawing/2014/main" id="{174F7801-A84B-676C-8668-A73744DA988B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69" name="Google Shape;10253;p74">
              <a:extLst>
                <a:ext uri="{FF2B5EF4-FFF2-40B4-BE49-F238E27FC236}">
                  <a16:creationId xmlns:a16="http://schemas.microsoft.com/office/drawing/2014/main" id="{B8585FB7-ADDD-45DD-2FFF-A18AB0FA3223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0" name="Google Shape;10254;p74">
              <a:extLst>
                <a:ext uri="{FF2B5EF4-FFF2-40B4-BE49-F238E27FC236}">
                  <a16:creationId xmlns:a16="http://schemas.microsoft.com/office/drawing/2014/main" id="{490D7E9E-C025-F57D-8B07-7D40BD2132B6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1" name="Google Shape;10255;p74">
              <a:extLst>
                <a:ext uri="{FF2B5EF4-FFF2-40B4-BE49-F238E27FC236}">
                  <a16:creationId xmlns:a16="http://schemas.microsoft.com/office/drawing/2014/main" id="{CDF97B0A-4C13-4F93-B003-E2751774CE8C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2" name="Google Shape;10256;p74">
              <a:extLst>
                <a:ext uri="{FF2B5EF4-FFF2-40B4-BE49-F238E27FC236}">
                  <a16:creationId xmlns:a16="http://schemas.microsoft.com/office/drawing/2014/main" id="{7D24FED0-57E5-F6FF-4275-DDA9BB82BA48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3" name="Google Shape;10257;p74">
              <a:extLst>
                <a:ext uri="{FF2B5EF4-FFF2-40B4-BE49-F238E27FC236}">
                  <a16:creationId xmlns:a16="http://schemas.microsoft.com/office/drawing/2014/main" id="{977DCF9B-13A1-AA45-AF52-E4DCA075F14D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4" name="Google Shape;10258;p74">
              <a:extLst>
                <a:ext uri="{FF2B5EF4-FFF2-40B4-BE49-F238E27FC236}">
                  <a16:creationId xmlns:a16="http://schemas.microsoft.com/office/drawing/2014/main" id="{BE6ADB4B-DD82-F655-F468-5FCDC0DDBBFC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75" name="Google Shape;10297;p74">
            <a:extLst>
              <a:ext uri="{FF2B5EF4-FFF2-40B4-BE49-F238E27FC236}">
                <a16:creationId xmlns:a16="http://schemas.microsoft.com/office/drawing/2014/main" id="{360D0355-98D1-083C-55F1-D12C0BF03BCD}"/>
              </a:ext>
            </a:extLst>
          </p:cNvPr>
          <p:cNvGrpSpPr/>
          <p:nvPr/>
        </p:nvGrpSpPr>
        <p:grpSpPr>
          <a:xfrm>
            <a:off x="4252461" y="2907198"/>
            <a:ext cx="627007" cy="666500"/>
            <a:chOff x="4629125" y="3235150"/>
            <a:chExt cx="295375" cy="294600"/>
          </a:xfrm>
          <a:solidFill>
            <a:srgbClr val="6972B5"/>
          </a:solidFill>
        </p:grpSpPr>
        <p:sp>
          <p:nvSpPr>
            <p:cNvPr id="376" name="Google Shape;10298;p74">
              <a:extLst>
                <a:ext uri="{FF2B5EF4-FFF2-40B4-BE49-F238E27FC236}">
                  <a16:creationId xmlns:a16="http://schemas.microsoft.com/office/drawing/2014/main" id="{8818DF6A-7361-FBE0-410A-02FEA51A313A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7" name="Google Shape;10299;p74">
              <a:extLst>
                <a:ext uri="{FF2B5EF4-FFF2-40B4-BE49-F238E27FC236}">
                  <a16:creationId xmlns:a16="http://schemas.microsoft.com/office/drawing/2014/main" id="{4C7A7085-92A1-9318-9B24-C04585C7FE3B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8" name="Google Shape;10300;p74">
              <a:extLst>
                <a:ext uri="{FF2B5EF4-FFF2-40B4-BE49-F238E27FC236}">
                  <a16:creationId xmlns:a16="http://schemas.microsoft.com/office/drawing/2014/main" id="{E7E8B882-FC8F-DF4D-5705-90E31F7DA51B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79" name="Google Shape;10301;p74">
              <a:extLst>
                <a:ext uri="{FF2B5EF4-FFF2-40B4-BE49-F238E27FC236}">
                  <a16:creationId xmlns:a16="http://schemas.microsoft.com/office/drawing/2014/main" id="{2A8CF7E1-06A4-72BF-6DBF-A4EC81E710BC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0" name="Google Shape;10302;p74">
              <a:extLst>
                <a:ext uri="{FF2B5EF4-FFF2-40B4-BE49-F238E27FC236}">
                  <a16:creationId xmlns:a16="http://schemas.microsoft.com/office/drawing/2014/main" id="{4F8725CB-691C-783E-E2AF-A68B73C575CB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81" name="Google Shape;10352;p74">
            <a:extLst>
              <a:ext uri="{FF2B5EF4-FFF2-40B4-BE49-F238E27FC236}">
                <a16:creationId xmlns:a16="http://schemas.microsoft.com/office/drawing/2014/main" id="{61856497-9903-E525-3594-FABF0DB25DF5}"/>
              </a:ext>
            </a:extLst>
          </p:cNvPr>
          <p:cNvGrpSpPr/>
          <p:nvPr/>
        </p:nvGrpSpPr>
        <p:grpSpPr>
          <a:xfrm>
            <a:off x="5145316" y="2918504"/>
            <a:ext cx="628705" cy="672439"/>
            <a:chOff x="4991425" y="3234750"/>
            <a:chExt cx="296175" cy="297225"/>
          </a:xfrm>
          <a:solidFill>
            <a:srgbClr val="6972B5"/>
          </a:solidFill>
        </p:grpSpPr>
        <p:sp>
          <p:nvSpPr>
            <p:cNvPr id="382" name="Google Shape;10353;p74">
              <a:extLst>
                <a:ext uri="{FF2B5EF4-FFF2-40B4-BE49-F238E27FC236}">
                  <a16:creationId xmlns:a16="http://schemas.microsoft.com/office/drawing/2014/main" id="{4F53D960-9204-9C35-89AF-CDFAEE015876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3" name="Google Shape;10354;p74">
              <a:extLst>
                <a:ext uri="{FF2B5EF4-FFF2-40B4-BE49-F238E27FC236}">
                  <a16:creationId xmlns:a16="http://schemas.microsoft.com/office/drawing/2014/main" id="{92EE1203-53E8-F1A7-4E95-D27DF2CC0A42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4" name="Google Shape;10355;p74">
              <a:extLst>
                <a:ext uri="{FF2B5EF4-FFF2-40B4-BE49-F238E27FC236}">
                  <a16:creationId xmlns:a16="http://schemas.microsoft.com/office/drawing/2014/main" id="{2E399212-5950-9BFA-006C-499633E00EA4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5" name="Google Shape;10356;p74">
              <a:extLst>
                <a:ext uri="{FF2B5EF4-FFF2-40B4-BE49-F238E27FC236}">
                  <a16:creationId xmlns:a16="http://schemas.microsoft.com/office/drawing/2014/main" id="{6FD69CE7-3460-39B5-0F54-18A3C216DAF4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6" name="Google Shape;10357;p74">
              <a:extLst>
                <a:ext uri="{FF2B5EF4-FFF2-40B4-BE49-F238E27FC236}">
                  <a16:creationId xmlns:a16="http://schemas.microsoft.com/office/drawing/2014/main" id="{07898A58-1902-B1DC-177F-D2A23FEF58D8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2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87" name="Google Shape;10358;p74">
              <a:extLst>
                <a:ext uri="{FF2B5EF4-FFF2-40B4-BE49-F238E27FC236}">
                  <a16:creationId xmlns:a16="http://schemas.microsoft.com/office/drawing/2014/main" id="{751777DF-46A5-CAAF-EB6A-B4EB18D2EE8E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2" h="3492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88" name="Google Shape;10390;p74">
            <a:extLst>
              <a:ext uri="{FF2B5EF4-FFF2-40B4-BE49-F238E27FC236}">
                <a16:creationId xmlns:a16="http://schemas.microsoft.com/office/drawing/2014/main" id="{EF3D1DBA-8EC3-4CFF-DB80-C556D30EA0CB}"/>
              </a:ext>
            </a:extLst>
          </p:cNvPr>
          <p:cNvGrpSpPr/>
          <p:nvPr/>
        </p:nvGrpSpPr>
        <p:grpSpPr>
          <a:xfrm>
            <a:off x="2406092" y="2934038"/>
            <a:ext cx="628705" cy="670064"/>
            <a:chOff x="3497300" y="3227275"/>
            <a:chExt cx="296175" cy="296175"/>
          </a:xfrm>
          <a:solidFill>
            <a:srgbClr val="6972B5"/>
          </a:solidFill>
        </p:grpSpPr>
        <p:sp>
          <p:nvSpPr>
            <p:cNvPr id="389" name="Google Shape;10391;p74">
              <a:extLst>
                <a:ext uri="{FF2B5EF4-FFF2-40B4-BE49-F238E27FC236}">
                  <a16:creationId xmlns:a16="http://schemas.microsoft.com/office/drawing/2014/main" id="{3B269189-122C-955C-998B-6EA2D5431458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0" name="Google Shape;10392;p74">
              <a:extLst>
                <a:ext uri="{FF2B5EF4-FFF2-40B4-BE49-F238E27FC236}">
                  <a16:creationId xmlns:a16="http://schemas.microsoft.com/office/drawing/2014/main" id="{03F57E77-B504-E30B-5A86-42836379136D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1" name="Google Shape;10393;p74">
              <a:extLst>
                <a:ext uri="{FF2B5EF4-FFF2-40B4-BE49-F238E27FC236}">
                  <a16:creationId xmlns:a16="http://schemas.microsoft.com/office/drawing/2014/main" id="{070CEE6D-8F6F-DB88-FDA8-166330744895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2" name="Google Shape;10394;p74">
              <a:extLst>
                <a:ext uri="{FF2B5EF4-FFF2-40B4-BE49-F238E27FC236}">
                  <a16:creationId xmlns:a16="http://schemas.microsoft.com/office/drawing/2014/main" id="{3A2B15CF-66A4-D34E-C9E3-F1E392CAEB75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0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3" name="Google Shape;10395;p74">
              <a:extLst>
                <a:ext uri="{FF2B5EF4-FFF2-40B4-BE49-F238E27FC236}">
                  <a16:creationId xmlns:a16="http://schemas.microsoft.com/office/drawing/2014/main" id="{E46275CC-C4CB-FA91-C4C2-8ED14B4F1C99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4" name="Google Shape;10396;p74">
              <a:extLst>
                <a:ext uri="{FF2B5EF4-FFF2-40B4-BE49-F238E27FC236}">
                  <a16:creationId xmlns:a16="http://schemas.microsoft.com/office/drawing/2014/main" id="{F87F5E62-72D8-28DF-4BF3-896D7AD902F2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5" name="Google Shape;10397;p74">
              <a:extLst>
                <a:ext uri="{FF2B5EF4-FFF2-40B4-BE49-F238E27FC236}">
                  <a16:creationId xmlns:a16="http://schemas.microsoft.com/office/drawing/2014/main" id="{36546CF7-6CE2-0921-3CEC-7B54A1B1589D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6" name="Google Shape;10398;p74">
              <a:extLst>
                <a:ext uri="{FF2B5EF4-FFF2-40B4-BE49-F238E27FC236}">
                  <a16:creationId xmlns:a16="http://schemas.microsoft.com/office/drawing/2014/main" id="{C5086798-0D27-1BCF-F80F-3D719114C5B5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97" name="Google Shape;10412;p74">
            <a:extLst>
              <a:ext uri="{FF2B5EF4-FFF2-40B4-BE49-F238E27FC236}">
                <a16:creationId xmlns:a16="http://schemas.microsoft.com/office/drawing/2014/main" id="{256B88D6-ACCF-42DD-039E-BDC300F27A43}"/>
              </a:ext>
            </a:extLst>
          </p:cNvPr>
          <p:cNvGrpSpPr/>
          <p:nvPr/>
        </p:nvGrpSpPr>
        <p:grpSpPr>
          <a:xfrm>
            <a:off x="6093991" y="2918983"/>
            <a:ext cx="588585" cy="667293"/>
            <a:chOff x="5364750" y="3235150"/>
            <a:chExt cx="277275" cy="294950"/>
          </a:xfrm>
          <a:solidFill>
            <a:srgbClr val="6972B5"/>
          </a:solidFill>
        </p:grpSpPr>
        <p:sp>
          <p:nvSpPr>
            <p:cNvPr id="398" name="Google Shape;10413;p74">
              <a:extLst>
                <a:ext uri="{FF2B5EF4-FFF2-40B4-BE49-F238E27FC236}">
                  <a16:creationId xmlns:a16="http://schemas.microsoft.com/office/drawing/2014/main" id="{3C12763D-D457-98A6-AAC8-DEB50F9B6CBB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99" name="Google Shape;10414;p74">
              <a:extLst>
                <a:ext uri="{FF2B5EF4-FFF2-40B4-BE49-F238E27FC236}">
                  <a16:creationId xmlns:a16="http://schemas.microsoft.com/office/drawing/2014/main" id="{C9668BBA-8B17-F742-127B-BA10F042A2E4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0" name="Google Shape;10415;p74">
              <a:extLst>
                <a:ext uri="{FF2B5EF4-FFF2-40B4-BE49-F238E27FC236}">
                  <a16:creationId xmlns:a16="http://schemas.microsoft.com/office/drawing/2014/main" id="{E24DD603-332C-B264-E245-AF5D0C0AC9AE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1" name="Google Shape;10416;p74">
              <a:extLst>
                <a:ext uri="{FF2B5EF4-FFF2-40B4-BE49-F238E27FC236}">
                  <a16:creationId xmlns:a16="http://schemas.microsoft.com/office/drawing/2014/main" id="{F7764B76-BC9F-2567-58C3-13F7E0312350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2" name="Google Shape;10417;p74">
              <a:extLst>
                <a:ext uri="{FF2B5EF4-FFF2-40B4-BE49-F238E27FC236}">
                  <a16:creationId xmlns:a16="http://schemas.microsoft.com/office/drawing/2014/main" id="{00E322B8-725D-BE3A-C27E-8B5CC969BA17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3" name="Google Shape;10418;p74">
              <a:extLst>
                <a:ext uri="{FF2B5EF4-FFF2-40B4-BE49-F238E27FC236}">
                  <a16:creationId xmlns:a16="http://schemas.microsoft.com/office/drawing/2014/main" id="{E0CFB575-0367-1E64-F0DD-F92B42B9D3F1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4" name="Google Shape;10419;p74">
              <a:extLst>
                <a:ext uri="{FF2B5EF4-FFF2-40B4-BE49-F238E27FC236}">
                  <a16:creationId xmlns:a16="http://schemas.microsoft.com/office/drawing/2014/main" id="{00C506C6-1817-674E-3855-02D9C4257EA1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5" name="Google Shape;10420;p74">
              <a:extLst>
                <a:ext uri="{FF2B5EF4-FFF2-40B4-BE49-F238E27FC236}">
                  <a16:creationId xmlns:a16="http://schemas.microsoft.com/office/drawing/2014/main" id="{34105D89-301C-E977-B348-461929C8850F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406" name="Google Shape;10478;p74">
            <a:extLst>
              <a:ext uri="{FF2B5EF4-FFF2-40B4-BE49-F238E27FC236}">
                <a16:creationId xmlns:a16="http://schemas.microsoft.com/office/drawing/2014/main" id="{01B44BD8-E803-87C5-6EE1-F24F57DDFFE0}"/>
              </a:ext>
            </a:extLst>
          </p:cNvPr>
          <p:cNvGrpSpPr/>
          <p:nvPr/>
        </p:nvGrpSpPr>
        <p:grpSpPr>
          <a:xfrm>
            <a:off x="6836727" y="2918765"/>
            <a:ext cx="638735" cy="668253"/>
            <a:chOff x="5716825" y="3235950"/>
            <a:chExt cx="300900" cy="295375"/>
          </a:xfrm>
          <a:solidFill>
            <a:srgbClr val="6972B5"/>
          </a:solidFill>
        </p:grpSpPr>
        <p:sp>
          <p:nvSpPr>
            <p:cNvPr id="407" name="Google Shape;10479;p74">
              <a:extLst>
                <a:ext uri="{FF2B5EF4-FFF2-40B4-BE49-F238E27FC236}">
                  <a16:creationId xmlns:a16="http://schemas.microsoft.com/office/drawing/2014/main" id="{97B17750-3EFA-7F65-B4D4-FB31709A8869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8" name="Google Shape;10480;p74">
              <a:extLst>
                <a:ext uri="{FF2B5EF4-FFF2-40B4-BE49-F238E27FC236}">
                  <a16:creationId xmlns:a16="http://schemas.microsoft.com/office/drawing/2014/main" id="{6781D798-D29A-9103-782B-0A217119A24F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09" name="Google Shape;10481;p74">
              <a:extLst>
                <a:ext uri="{FF2B5EF4-FFF2-40B4-BE49-F238E27FC236}">
                  <a16:creationId xmlns:a16="http://schemas.microsoft.com/office/drawing/2014/main" id="{84EB6B9D-1525-8C2F-7993-1E51DC05E282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0" name="Google Shape;10482;p74">
              <a:extLst>
                <a:ext uri="{FF2B5EF4-FFF2-40B4-BE49-F238E27FC236}">
                  <a16:creationId xmlns:a16="http://schemas.microsoft.com/office/drawing/2014/main" id="{D232A018-48A9-4CB2-E18A-03C79DAA2AA8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411" name="Google Shape;10101;p74">
            <a:extLst>
              <a:ext uri="{FF2B5EF4-FFF2-40B4-BE49-F238E27FC236}">
                <a16:creationId xmlns:a16="http://schemas.microsoft.com/office/drawing/2014/main" id="{A6E77C58-4813-A76B-D3CD-14F4055BA45E}"/>
              </a:ext>
            </a:extLst>
          </p:cNvPr>
          <p:cNvGrpSpPr/>
          <p:nvPr/>
        </p:nvGrpSpPr>
        <p:grpSpPr>
          <a:xfrm>
            <a:off x="9618857" y="5820456"/>
            <a:ext cx="437240" cy="432208"/>
            <a:chOff x="-62511899" y="4129100"/>
            <a:chExt cx="304050" cy="282000"/>
          </a:xfrm>
          <a:solidFill>
            <a:srgbClr val="6972B5"/>
          </a:solidFill>
        </p:grpSpPr>
        <p:sp>
          <p:nvSpPr>
            <p:cNvPr id="412" name="Google Shape;10102;p74">
              <a:extLst>
                <a:ext uri="{FF2B5EF4-FFF2-40B4-BE49-F238E27FC236}">
                  <a16:creationId xmlns:a16="http://schemas.microsoft.com/office/drawing/2014/main" id="{CCC496CD-B96E-852C-3693-BF2C18A59CBF}"/>
                </a:ext>
              </a:extLst>
            </p:cNvPr>
            <p:cNvSpPr/>
            <p:nvPr/>
          </p:nvSpPr>
          <p:spPr>
            <a:xfrm>
              <a:off x="-62414224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3" name="Google Shape;10103;p74">
              <a:extLst>
                <a:ext uri="{FF2B5EF4-FFF2-40B4-BE49-F238E27FC236}">
                  <a16:creationId xmlns:a16="http://schemas.microsoft.com/office/drawing/2014/main" id="{9C97A522-ACA1-A2A5-FDAA-3473D5188BAC}"/>
                </a:ext>
              </a:extLst>
            </p:cNvPr>
            <p:cNvSpPr/>
            <p:nvPr/>
          </p:nvSpPr>
          <p:spPr>
            <a:xfrm>
              <a:off x="-62511099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4" name="Google Shape;10104;p74">
              <a:extLst>
                <a:ext uri="{FF2B5EF4-FFF2-40B4-BE49-F238E27FC236}">
                  <a16:creationId xmlns:a16="http://schemas.microsoft.com/office/drawing/2014/main" id="{3268983C-024D-39E7-E06D-E188D751D310}"/>
                </a:ext>
              </a:extLst>
            </p:cNvPr>
            <p:cNvSpPr/>
            <p:nvPr/>
          </p:nvSpPr>
          <p:spPr>
            <a:xfrm>
              <a:off x="-62511099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5" name="Google Shape;10105;p74">
              <a:extLst>
                <a:ext uri="{FF2B5EF4-FFF2-40B4-BE49-F238E27FC236}">
                  <a16:creationId xmlns:a16="http://schemas.microsoft.com/office/drawing/2014/main" id="{17ED4D46-6DFA-C415-9314-E0B40CC23511}"/>
                </a:ext>
              </a:extLst>
            </p:cNvPr>
            <p:cNvSpPr/>
            <p:nvPr/>
          </p:nvSpPr>
          <p:spPr>
            <a:xfrm>
              <a:off x="-62511099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6" name="Google Shape;10106;p74">
              <a:extLst>
                <a:ext uri="{FF2B5EF4-FFF2-40B4-BE49-F238E27FC236}">
                  <a16:creationId xmlns:a16="http://schemas.microsoft.com/office/drawing/2014/main" id="{E2D90548-5E64-96B7-3520-51BC4EA30F9F}"/>
                </a:ext>
              </a:extLst>
            </p:cNvPr>
            <p:cNvSpPr/>
            <p:nvPr/>
          </p:nvSpPr>
          <p:spPr>
            <a:xfrm>
              <a:off x="-62511899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417" name="Google Shape;10125;p74">
            <a:extLst>
              <a:ext uri="{FF2B5EF4-FFF2-40B4-BE49-F238E27FC236}">
                <a16:creationId xmlns:a16="http://schemas.microsoft.com/office/drawing/2014/main" id="{4EB99C49-D44F-8029-1D62-4EA057040E3F}"/>
              </a:ext>
            </a:extLst>
          </p:cNvPr>
          <p:cNvGrpSpPr/>
          <p:nvPr/>
        </p:nvGrpSpPr>
        <p:grpSpPr>
          <a:xfrm>
            <a:off x="8647648" y="2017290"/>
            <a:ext cx="594012" cy="634693"/>
            <a:chOff x="-64044599" y="3360375"/>
            <a:chExt cx="315850" cy="316650"/>
          </a:xfrm>
          <a:solidFill>
            <a:srgbClr val="6972B5"/>
          </a:solidFill>
        </p:grpSpPr>
        <p:sp>
          <p:nvSpPr>
            <p:cNvPr id="418" name="Google Shape;10126;p74">
              <a:extLst>
                <a:ext uri="{FF2B5EF4-FFF2-40B4-BE49-F238E27FC236}">
                  <a16:creationId xmlns:a16="http://schemas.microsoft.com/office/drawing/2014/main" id="{E5FF7EDB-DCEA-70A1-B2EA-F7CA5152A697}"/>
                </a:ext>
              </a:extLst>
            </p:cNvPr>
            <p:cNvSpPr/>
            <p:nvPr/>
          </p:nvSpPr>
          <p:spPr>
            <a:xfrm>
              <a:off x="-63980027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19" name="Google Shape;10127;p74">
              <a:extLst>
                <a:ext uri="{FF2B5EF4-FFF2-40B4-BE49-F238E27FC236}">
                  <a16:creationId xmlns:a16="http://schemas.microsoft.com/office/drawing/2014/main" id="{29066886-AE03-A7F3-158F-C0DA631EAD08}"/>
                </a:ext>
              </a:extLst>
            </p:cNvPr>
            <p:cNvSpPr/>
            <p:nvPr/>
          </p:nvSpPr>
          <p:spPr>
            <a:xfrm>
              <a:off x="-64044599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420" name="Google Shape;10128;p74">
              <a:extLst>
                <a:ext uri="{FF2B5EF4-FFF2-40B4-BE49-F238E27FC236}">
                  <a16:creationId xmlns:a16="http://schemas.microsoft.com/office/drawing/2014/main" id="{27ECA269-6601-3674-817C-75B8F2CB49A5}"/>
                </a:ext>
              </a:extLst>
            </p:cNvPr>
            <p:cNvSpPr/>
            <p:nvPr/>
          </p:nvSpPr>
          <p:spPr>
            <a:xfrm>
              <a:off x="-63945374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560961" y="152468"/>
            <a:ext cx="11572875" cy="723900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dirty="0">
                <a:solidFill>
                  <a:srgbClr val="6972B5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D87019-1A98-4E8D-858E-BFCEA300ADF1}"/>
              </a:ext>
            </a:extLst>
          </p:cNvPr>
          <p:cNvGrpSpPr/>
          <p:nvPr/>
        </p:nvGrpSpPr>
        <p:grpSpPr>
          <a:xfrm>
            <a:off x="0" y="2793680"/>
            <a:ext cx="10789306" cy="1016320"/>
            <a:chOff x="-3475307" y="2023474"/>
            <a:chExt cx="14906937" cy="1405526"/>
          </a:xfrm>
          <a:solidFill>
            <a:srgbClr val="6972B5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A868DC2-3C61-4296-84C5-E1EEEC083381}"/>
                </a:ext>
              </a:extLst>
            </p:cNvPr>
            <p:cNvSpPr/>
            <p:nvPr userDrawn="1"/>
          </p:nvSpPr>
          <p:spPr>
            <a:xfrm rot="10800000">
              <a:off x="-3475307" y="3200400"/>
              <a:ext cx="961078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80F221-2756-4AEA-B955-74670D04A29D}"/>
                </a:ext>
              </a:extLst>
            </p:cNvPr>
            <p:cNvSpPr/>
            <p:nvPr userDrawn="1"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5F10A73-BFCD-4E10-AE6E-A46735790A0D}"/>
                </a:ext>
              </a:extLst>
            </p:cNvPr>
            <p:cNvSpPr/>
            <p:nvPr userDrawn="1"/>
          </p:nvSpPr>
          <p:spPr>
            <a:xfrm rot="18872364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B90D471-9856-4C88-84A2-7E7649E078EB}"/>
              </a:ext>
            </a:extLst>
          </p:cNvPr>
          <p:cNvGrpSpPr/>
          <p:nvPr/>
        </p:nvGrpSpPr>
        <p:grpSpPr>
          <a:xfrm rot="10800000">
            <a:off x="6442850" y="3936901"/>
            <a:ext cx="5857180" cy="1019976"/>
            <a:chOff x="3467638" y="2023474"/>
            <a:chExt cx="7963992" cy="1410582"/>
          </a:xfrm>
          <a:solidFill>
            <a:srgbClr val="6972B5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2931B-146C-4835-B927-DF9ACB64F3A0}"/>
                </a:ext>
              </a:extLst>
            </p:cNvPr>
            <p:cNvSpPr/>
            <p:nvPr userDrawn="1"/>
          </p:nvSpPr>
          <p:spPr>
            <a:xfrm rot="10800000">
              <a:off x="3467638" y="3205456"/>
              <a:ext cx="2655608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E1722C-9043-4695-999F-A2801608018C}"/>
                </a:ext>
              </a:extLst>
            </p:cNvPr>
            <p:cNvSpPr/>
            <p:nvPr userDrawn="1"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7426AA-813C-42F4-A6DB-460238295886}"/>
                </a:ext>
              </a:extLst>
            </p:cNvPr>
            <p:cNvSpPr/>
            <p:nvPr userDrawn="1"/>
          </p:nvSpPr>
          <p:spPr>
            <a:xfrm rot="18872364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40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D792AE-96E3-4240-8907-928C42F50E04}"/>
              </a:ext>
            </a:extLst>
          </p:cNvPr>
          <p:cNvGrpSpPr/>
          <p:nvPr/>
        </p:nvGrpSpPr>
        <p:grpSpPr>
          <a:xfrm>
            <a:off x="668193" y="4889041"/>
            <a:ext cx="1873519" cy="1454244"/>
            <a:chOff x="668191" y="4889034"/>
            <a:chExt cx="1873519" cy="145424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D65CC05-3ECC-46BB-BC91-79F1E0E37A21}"/>
                </a:ext>
              </a:extLst>
            </p:cNvPr>
            <p:cNvSpPr txBox="1"/>
            <p:nvPr userDrawn="1"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A1E5E6A-4EDA-431B-895F-EF42A535B480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1177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6265C7-3977-4092-890D-EF8F1B19E55A}"/>
              </a:ext>
            </a:extLst>
          </p:cNvPr>
          <p:cNvGrpSpPr/>
          <p:nvPr/>
        </p:nvGrpSpPr>
        <p:grpSpPr>
          <a:xfrm>
            <a:off x="2860415" y="4889041"/>
            <a:ext cx="1873519" cy="1454244"/>
            <a:chOff x="2860414" y="4889034"/>
            <a:chExt cx="1873519" cy="145424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11CB30A-2947-4106-BCAD-9BBD4464D749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180D335-90A7-4EC7-B492-2A6A23BD4C89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1177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31B70CA-E45D-4289-AB17-0ED1A3C0E8E0}"/>
              </a:ext>
            </a:extLst>
          </p:cNvPr>
          <p:cNvGrpSpPr/>
          <p:nvPr/>
        </p:nvGrpSpPr>
        <p:grpSpPr>
          <a:xfrm>
            <a:off x="5052638" y="4889041"/>
            <a:ext cx="1873519" cy="1454244"/>
            <a:chOff x="5052637" y="4889034"/>
            <a:chExt cx="1873519" cy="145424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FFA2E17-E227-456F-85EF-6AE2065345F2}"/>
                </a:ext>
              </a:extLst>
            </p:cNvPr>
            <p:cNvSpPr txBox="1"/>
            <p:nvPr/>
          </p:nvSpPr>
          <p:spPr>
            <a:xfrm>
              <a:off x="5052637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7A7602-9B48-4F93-8D70-0655C621CF57}"/>
                </a:ext>
              </a:extLst>
            </p:cNvPr>
            <p:cNvSpPr txBox="1"/>
            <p:nvPr/>
          </p:nvSpPr>
          <p:spPr>
            <a:xfrm>
              <a:off x="5052637" y="5166033"/>
              <a:ext cx="1873519" cy="1177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AAF289B-D0BF-42DD-A332-968F2DB5BF13}"/>
              </a:ext>
            </a:extLst>
          </p:cNvPr>
          <p:cNvSpPr txBox="1"/>
          <p:nvPr/>
        </p:nvSpPr>
        <p:spPr>
          <a:xfrm>
            <a:off x="464949" y="2608758"/>
            <a:ext cx="6094930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B6B7F81-0720-447D-99A7-3BE22DF0429E}"/>
              </a:ext>
            </a:extLst>
          </p:cNvPr>
          <p:cNvSpPr txBox="1"/>
          <p:nvPr/>
        </p:nvSpPr>
        <p:spPr>
          <a:xfrm>
            <a:off x="668193" y="1675850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5BE8BDDE-7561-4DCA-8395-D5E57DF4501A}"/>
              </a:ext>
            </a:extLst>
          </p:cNvPr>
          <p:cNvGrpSpPr/>
          <p:nvPr/>
        </p:nvGrpSpPr>
        <p:grpSpPr>
          <a:xfrm>
            <a:off x="7612063" y="2878138"/>
            <a:ext cx="1900237" cy="1941513"/>
            <a:chOff x="7612063" y="2878138"/>
            <a:chExt cx="1900237" cy="1941513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2F4D59E-A572-42A5-92B6-4DE4F3300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2063" y="2878138"/>
              <a:ext cx="1900237" cy="1941513"/>
            </a:xfrm>
            <a:custGeom>
              <a:avLst/>
              <a:gdLst>
                <a:gd name="T0" fmla="*/ 769 w 786"/>
                <a:gd name="T1" fmla="*/ 538 h 803"/>
                <a:gd name="T2" fmla="*/ 785 w 786"/>
                <a:gd name="T3" fmla="*/ 561 h 803"/>
                <a:gd name="T4" fmla="*/ 697 w 786"/>
                <a:gd name="T5" fmla="*/ 696 h 803"/>
                <a:gd name="T6" fmla="*/ 717 w 786"/>
                <a:gd name="T7" fmla="*/ 736 h 803"/>
                <a:gd name="T8" fmla="*/ 677 w 786"/>
                <a:gd name="T9" fmla="*/ 718 h 803"/>
                <a:gd name="T10" fmla="*/ 538 w 786"/>
                <a:gd name="T11" fmla="*/ 772 h 803"/>
                <a:gd name="T12" fmla="*/ 514 w 786"/>
                <a:gd name="T13" fmla="*/ 789 h 803"/>
                <a:gd name="T14" fmla="*/ 490 w 786"/>
                <a:gd name="T15" fmla="*/ 772 h 803"/>
                <a:gd name="T16" fmla="*/ 391 w 786"/>
                <a:gd name="T17" fmla="*/ 749 h 803"/>
                <a:gd name="T18" fmla="*/ 256 w 786"/>
                <a:gd name="T19" fmla="*/ 571 h 803"/>
                <a:gd name="T20" fmla="*/ 231 w 786"/>
                <a:gd name="T21" fmla="*/ 564 h 803"/>
                <a:gd name="T22" fmla="*/ 222 w 786"/>
                <a:gd name="T23" fmla="*/ 533 h 803"/>
                <a:gd name="T24" fmla="*/ 258 w 786"/>
                <a:gd name="T25" fmla="*/ 503 h 803"/>
                <a:gd name="T26" fmla="*/ 116 w 786"/>
                <a:gd name="T27" fmla="*/ 68 h 803"/>
                <a:gd name="T28" fmla="*/ 465 w 786"/>
                <a:gd name="T29" fmla="*/ 23 h 803"/>
                <a:gd name="T30" fmla="*/ 577 w 786"/>
                <a:gd name="T31" fmla="*/ 132 h 803"/>
                <a:gd name="T32" fmla="*/ 498 w 786"/>
                <a:gd name="T33" fmla="*/ 260 h 803"/>
                <a:gd name="T34" fmla="*/ 578 w 786"/>
                <a:gd name="T35" fmla="*/ 256 h 803"/>
                <a:gd name="T36" fmla="*/ 609 w 786"/>
                <a:gd name="T37" fmla="*/ 266 h 803"/>
                <a:gd name="T38" fmla="*/ 695 w 786"/>
                <a:gd name="T39" fmla="*/ 337 h 803"/>
                <a:gd name="T40" fmla="*/ 730 w 786"/>
                <a:gd name="T41" fmla="*/ 327 h 803"/>
                <a:gd name="T42" fmla="*/ 744 w 786"/>
                <a:gd name="T43" fmla="*/ 356 h 803"/>
                <a:gd name="T44" fmla="*/ 721 w 786"/>
                <a:gd name="T45" fmla="*/ 368 h 803"/>
                <a:gd name="T46" fmla="*/ 500 w 786"/>
                <a:gd name="T47" fmla="*/ 295 h 803"/>
                <a:gd name="T48" fmla="*/ 440 w 786"/>
                <a:gd name="T49" fmla="*/ 363 h 803"/>
                <a:gd name="T50" fmla="*/ 413 w 786"/>
                <a:gd name="T51" fmla="*/ 347 h 803"/>
                <a:gd name="T52" fmla="*/ 462 w 786"/>
                <a:gd name="T53" fmla="*/ 276 h 803"/>
                <a:gd name="T54" fmla="*/ 461 w 786"/>
                <a:gd name="T55" fmla="*/ 219 h 803"/>
                <a:gd name="T56" fmla="*/ 387 w 786"/>
                <a:gd name="T57" fmla="*/ 106 h 803"/>
                <a:gd name="T58" fmla="*/ 223 w 786"/>
                <a:gd name="T59" fmla="*/ 56 h 803"/>
                <a:gd name="T60" fmla="*/ 268 w 786"/>
                <a:gd name="T61" fmla="*/ 469 h 803"/>
                <a:gd name="T62" fmla="*/ 302 w 786"/>
                <a:gd name="T63" fmla="*/ 438 h 803"/>
                <a:gd name="T64" fmla="*/ 292 w 786"/>
                <a:gd name="T65" fmla="*/ 413 h 803"/>
                <a:gd name="T66" fmla="*/ 364 w 786"/>
                <a:gd name="T67" fmla="*/ 441 h 803"/>
                <a:gd name="T68" fmla="*/ 347 w 786"/>
                <a:gd name="T69" fmla="*/ 467 h 803"/>
                <a:gd name="T70" fmla="*/ 328 w 786"/>
                <a:gd name="T71" fmla="*/ 462 h 803"/>
                <a:gd name="T72" fmla="*/ 290 w 786"/>
                <a:gd name="T73" fmla="*/ 510 h 803"/>
                <a:gd name="T74" fmla="*/ 305 w 786"/>
                <a:gd name="T75" fmla="*/ 532 h 803"/>
                <a:gd name="T76" fmla="*/ 292 w 786"/>
                <a:gd name="T77" fmla="*/ 550 h 803"/>
                <a:gd name="T78" fmla="*/ 357 w 786"/>
                <a:gd name="T79" fmla="*/ 635 h 803"/>
                <a:gd name="T80" fmla="*/ 379 w 786"/>
                <a:gd name="T81" fmla="*/ 658 h 803"/>
                <a:gd name="T82" fmla="*/ 498 w 786"/>
                <a:gd name="T83" fmla="*/ 740 h 803"/>
                <a:gd name="T84" fmla="*/ 514 w 786"/>
                <a:gd name="T85" fmla="*/ 709 h 803"/>
                <a:gd name="T86" fmla="*/ 530 w 786"/>
                <a:gd name="T87" fmla="*/ 740 h 803"/>
                <a:gd name="T88" fmla="*/ 646 w 786"/>
                <a:gd name="T89" fmla="*/ 667 h 803"/>
                <a:gd name="T90" fmla="*/ 731 w 786"/>
                <a:gd name="T91" fmla="*/ 569 h 803"/>
                <a:gd name="T92" fmla="*/ 707 w 786"/>
                <a:gd name="T93" fmla="*/ 566 h 803"/>
                <a:gd name="T94" fmla="*/ 711 w 786"/>
                <a:gd name="T95" fmla="*/ 534 h 803"/>
                <a:gd name="T96" fmla="*/ 692 w 786"/>
                <a:gd name="T97" fmla="*/ 383 h 803"/>
                <a:gd name="T98" fmla="*/ 668 w 786"/>
                <a:gd name="T99" fmla="*/ 357 h 803"/>
                <a:gd name="T100" fmla="*/ 572 w 786"/>
                <a:gd name="T101" fmla="*/ 324 h 803"/>
                <a:gd name="T102" fmla="*/ 418 w 786"/>
                <a:gd name="T103" fmla="*/ 117 h 803"/>
                <a:gd name="T104" fmla="*/ 546 w 786"/>
                <a:gd name="T105" fmla="*/ 118 h 803"/>
                <a:gd name="T106" fmla="*/ 418 w 786"/>
                <a:gd name="T107" fmla="*/ 117 h 803"/>
                <a:gd name="T108" fmla="*/ 289 w 786"/>
                <a:gd name="T109" fmla="*/ 640 h 803"/>
                <a:gd name="T110" fmla="*/ 257 w 786"/>
                <a:gd name="T111" fmla="*/ 708 h 803"/>
                <a:gd name="T112" fmla="*/ 336 w 786"/>
                <a:gd name="T113" fmla="*/ 702 h 803"/>
                <a:gd name="T114" fmla="*/ 313 w 786"/>
                <a:gd name="T115" fmla="*/ 67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6" h="803">
                  <a:moveTo>
                    <a:pt x="721" y="368"/>
                  </a:moveTo>
                  <a:cubicBezTo>
                    <a:pt x="758" y="420"/>
                    <a:pt x="774" y="477"/>
                    <a:pt x="769" y="538"/>
                  </a:cubicBezTo>
                  <a:cubicBezTo>
                    <a:pt x="775" y="543"/>
                    <a:pt x="780" y="546"/>
                    <a:pt x="784" y="551"/>
                  </a:cubicBezTo>
                  <a:cubicBezTo>
                    <a:pt x="786" y="553"/>
                    <a:pt x="786" y="558"/>
                    <a:pt x="785" y="561"/>
                  </a:cubicBezTo>
                  <a:cubicBezTo>
                    <a:pt x="783" y="570"/>
                    <a:pt x="776" y="574"/>
                    <a:pt x="764" y="573"/>
                  </a:cubicBezTo>
                  <a:cubicBezTo>
                    <a:pt x="753" y="619"/>
                    <a:pt x="731" y="660"/>
                    <a:pt x="697" y="696"/>
                  </a:cubicBezTo>
                  <a:cubicBezTo>
                    <a:pt x="703" y="701"/>
                    <a:pt x="709" y="706"/>
                    <a:pt x="715" y="712"/>
                  </a:cubicBezTo>
                  <a:cubicBezTo>
                    <a:pt x="723" y="720"/>
                    <a:pt x="724" y="729"/>
                    <a:pt x="717" y="736"/>
                  </a:cubicBezTo>
                  <a:cubicBezTo>
                    <a:pt x="710" y="743"/>
                    <a:pt x="700" y="743"/>
                    <a:pt x="692" y="734"/>
                  </a:cubicBezTo>
                  <a:cubicBezTo>
                    <a:pt x="686" y="728"/>
                    <a:pt x="681" y="722"/>
                    <a:pt x="677" y="718"/>
                  </a:cubicBezTo>
                  <a:cubicBezTo>
                    <a:pt x="656" y="729"/>
                    <a:pt x="637" y="741"/>
                    <a:pt x="617" y="751"/>
                  </a:cubicBezTo>
                  <a:cubicBezTo>
                    <a:pt x="592" y="763"/>
                    <a:pt x="565" y="770"/>
                    <a:pt x="538" y="772"/>
                  </a:cubicBezTo>
                  <a:cubicBezTo>
                    <a:pt x="533" y="772"/>
                    <a:pt x="530" y="773"/>
                    <a:pt x="528" y="779"/>
                  </a:cubicBezTo>
                  <a:cubicBezTo>
                    <a:pt x="527" y="786"/>
                    <a:pt x="521" y="789"/>
                    <a:pt x="514" y="789"/>
                  </a:cubicBezTo>
                  <a:cubicBezTo>
                    <a:pt x="507" y="789"/>
                    <a:pt x="501" y="786"/>
                    <a:pt x="499" y="779"/>
                  </a:cubicBezTo>
                  <a:cubicBezTo>
                    <a:pt x="497" y="774"/>
                    <a:pt x="495" y="772"/>
                    <a:pt x="490" y="772"/>
                  </a:cubicBezTo>
                  <a:cubicBezTo>
                    <a:pt x="459" y="770"/>
                    <a:pt x="430" y="761"/>
                    <a:pt x="402" y="747"/>
                  </a:cubicBezTo>
                  <a:cubicBezTo>
                    <a:pt x="398" y="745"/>
                    <a:pt x="395" y="746"/>
                    <a:pt x="391" y="749"/>
                  </a:cubicBezTo>
                  <a:cubicBezTo>
                    <a:pt x="323" y="803"/>
                    <a:pt x="222" y="763"/>
                    <a:pt x="211" y="676"/>
                  </a:cubicBezTo>
                  <a:cubicBezTo>
                    <a:pt x="205" y="633"/>
                    <a:pt x="221" y="597"/>
                    <a:pt x="256" y="571"/>
                  </a:cubicBezTo>
                  <a:cubicBezTo>
                    <a:pt x="261" y="567"/>
                    <a:pt x="264" y="564"/>
                    <a:pt x="260" y="557"/>
                  </a:cubicBezTo>
                  <a:cubicBezTo>
                    <a:pt x="250" y="560"/>
                    <a:pt x="240" y="562"/>
                    <a:pt x="231" y="564"/>
                  </a:cubicBezTo>
                  <a:cubicBezTo>
                    <a:pt x="221" y="567"/>
                    <a:pt x="213" y="562"/>
                    <a:pt x="210" y="554"/>
                  </a:cubicBezTo>
                  <a:cubicBezTo>
                    <a:pt x="208" y="545"/>
                    <a:pt x="212" y="536"/>
                    <a:pt x="222" y="533"/>
                  </a:cubicBezTo>
                  <a:cubicBezTo>
                    <a:pt x="234" y="530"/>
                    <a:pt x="246" y="528"/>
                    <a:pt x="257" y="525"/>
                  </a:cubicBezTo>
                  <a:cubicBezTo>
                    <a:pt x="258" y="517"/>
                    <a:pt x="258" y="510"/>
                    <a:pt x="258" y="503"/>
                  </a:cubicBezTo>
                  <a:cubicBezTo>
                    <a:pt x="138" y="493"/>
                    <a:pt x="54" y="435"/>
                    <a:pt x="25" y="316"/>
                  </a:cubicBezTo>
                  <a:cubicBezTo>
                    <a:pt x="0" y="216"/>
                    <a:pt x="34" y="131"/>
                    <a:pt x="116" y="68"/>
                  </a:cubicBezTo>
                  <a:cubicBezTo>
                    <a:pt x="190" y="11"/>
                    <a:pt x="305" y="0"/>
                    <a:pt x="399" y="67"/>
                  </a:cubicBezTo>
                  <a:cubicBezTo>
                    <a:pt x="415" y="43"/>
                    <a:pt x="437" y="28"/>
                    <a:pt x="465" y="23"/>
                  </a:cubicBezTo>
                  <a:cubicBezTo>
                    <a:pt x="485" y="19"/>
                    <a:pt x="505" y="22"/>
                    <a:pt x="524" y="31"/>
                  </a:cubicBezTo>
                  <a:cubicBezTo>
                    <a:pt x="561" y="49"/>
                    <a:pt x="582" y="88"/>
                    <a:pt x="577" y="132"/>
                  </a:cubicBezTo>
                  <a:cubicBezTo>
                    <a:pt x="572" y="172"/>
                    <a:pt x="540" y="203"/>
                    <a:pt x="494" y="213"/>
                  </a:cubicBezTo>
                  <a:cubicBezTo>
                    <a:pt x="495" y="229"/>
                    <a:pt x="497" y="245"/>
                    <a:pt x="498" y="260"/>
                  </a:cubicBezTo>
                  <a:cubicBezTo>
                    <a:pt x="524" y="262"/>
                    <a:pt x="549" y="264"/>
                    <a:pt x="575" y="267"/>
                  </a:cubicBezTo>
                  <a:cubicBezTo>
                    <a:pt x="576" y="264"/>
                    <a:pt x="577" y="260"/>
                    <a:pt x="578" y="256"/>
                  </a:cubicBezTo>
                  <a:cubicBezTo>
                    <a:pt x="582" y="247"/>
                    <a:pt x="590" y="243"/>
                    <a:pt x="598" y="246"/>
                  </a:cubicBezTo>
                  <a:cubicBezTo>
                    <a:pt x="607" y="249"/>
                    <a:pt x="611" y="257"/>
                    <a:pt x="609" y="266"/>
                  </a:cubicBezTo>
                  <a:cubicBezTo>
                    <a:pt x="606" y="278"/>
                    <a:pt x="606" y="278"/>
                    <a:pt x="618" y="284"/>
                  </a:cubicBezTo>
                  <a:cubicBezTo>
                    <a:pt x="647" y="297"/>
                    <a:pt x="673" y="314"/>
                    <a:pt x="695" y="337"/>
                  </a:cubicBezTo>
                  <a:cubicBezTo>
                    <a:pt x="699" y="341"/>
                    <a:pt x="702" y="342"/>
                    <a:pt x="707" y="339"/>
                  </a:cubicBezTo>
                  <a:cubicBezTo>
                    <a:pt x="714" y="334"/>
                    <a:pt x="722" y="331"/>
                    <a:pt x="730" y="327"/>
                  </a:cubicBezTo>
                  <a:cubicBezTo>
                    <a:pt x="739" y="323"/>
                    <a:pt x="748" y="326"/>
                    <a:pt x="752" y="334"/>
                  </a:cubicBezTo>
                  <a:cubicBezTo>
                    <a:pt x="756" y="342"/>
                    <a:pt x="753" y="351"/>
                    <a:pt x="744" y="356"/>
                  </a:cubicBezTo>
                  <a:cubicBezTo>
                    <a:pt x="741" y="358"/>
                    <a:pt x="737" y="359"/>
                    <a:pt x="733" y="361"/>
                  </a:cubicBezTo>
                  <a:cubicBezTo>
                    <a:pt x="730" y="363"/>
                    <a:pt x="726" y="365"/>
                    <a:pt x="721" y="368"/>
                  </a:cubicBezTo>
                  <a:close/>
                  <a:moveTo>
                    <a:pt x="564" y="299"/>
                  </a:moveTo>
                  <a:cubicBezTo>
                    <a:pt x="542" y="294"/>
                    <a:pt x="521" y="292"/>
                    <a:pt x="500" y="295"/>
                  </a:cubicBezTo>
                  <a:cubicBezTo>
                    <a:pt x="483" y="297"/>
                    <a:pt x="472" y="308"/>
                    <a:pt x="464" y="321"/>
                  </a:cubicBezTo>
                  <a:cubicBezTo>
                    <a:pt x="456" y="335"/>
                    <a:pt x="448" y="349"/>
                    <a:pt x="440" y="363"/>
                  </a:cubicBezTo>
                  <a:cubicBezTo>
                    <a:pt x="435" y="371"/>
                    <a:pt x="426" y="374"/>
                    <a:pt x="418" y="369"/>
                  </a:cubicBezTo>
                  <a:cubicBezTo>
                    <a:pt x="410" y="365"/>
                    <a:pt x="408" y="356"/>
                    <a:pt x="413" y="347"/>
                  </a:cubicBezTo>
                  <a:cubicBezTo>
                    <a:pt x="417" y="338"/>
                    <a:pt x="422" y="330"/>
                    <a:pt x="426" y="322"/>
                  </a:cubicBezTo>
                  <a:cubicBezTo>
                    <a:pt x="436" y="304"/>
                    <a:pt x="446" y="288"/>
                    <a:pt x="462" y="276"/>
                  </a:cubicBezTo>
                  <a:cubicBezTo>
                    <a:pt x="464" y="275"/>
                    <a:pt x="465" y="271"/>
                    <a:pt x="465" y="269"/>
                  </a:cubicBezTo>
                  <a:cubicBezTo>
                    <a:pt x="464" y="252"/>
                    <a:pt x="462" y="235"/>
                    <a:pt x="461" y="219"/>
                  </a:cubicBezTo>
                  <a:cubicBezTo>
                    <a:pt x="461" y="212"/>
                    <a:pt x="458" y="210"/>
                    <a:pt x="452" y="208"/>
                  </a:cubicBezTo>
                  <a:cubicBezTo>
                    <a:pt x="408" y="194"/>
                    <a:pt x="380" y="150"/>
                    <a:pt x="387" y="106"/>
                  </a:cubicBezTo>
                  <a:cubicBezTo>
                    <a:pt x="387" y="100"/>
                    <a:pt x="386" y="98"/>
                    <a:pt x="382" y="95"/>
                  </a:cubicBezTo>
                  <a:cubicBezTo>
                    <a:pt x="334" y="60"/>
                    <a:pt x="281" y="47"/>
                    <a:pt x="223" y="56"/>
                  </a:cubicBezTo>
                  <a:cubicBezTo>
                    <a:pt x="112" y="75"/>
                    <a:pt x="35" y="180"/>
                    <a:pt x="52" y="291"/>
                  </a:cubicBezTo>
                  <a:cubicBezTo>
                    <a:pt x="67" y="397"/>
                    <a:pt x="161" y="474"/>
                    <a:pt x="268" y="469"/>
                  </a:cubicBezTo>
                  <a:cubicBezTo>
                    <a:pt x="270" y="469"/>
                    <a:pt x="273" y="469"/>
                    <a:pt x="274" y="468"/>
                  </a:cubicBezTo>
                  <a:cubicBezTo>
                    <a:pt x="283" y="458"/>
                    <a:pt x="293" y="448"/>
                    <a:pt x="302" y="438"/>
                  </a:cubicBezTo>
                  <a:cubicBezTo>
                    <a:pt x="300" y="437"/>
                    <a:pt x="298" y="436"/>
                    <a:pt x="296" y="434"/>
                  </a:cubicBezTo>
                  <a:cubicBezTo>
                    <a:pt x="289" y="429"/>
                    <a:pt x="288" y="419"/>
                    <a:pt x="292" y="413"/>
                  </a:cubicBezTo>
                  <a:cubicBezTo>
                    <a:pt x="297" y="406"/>
                    <a:pt x="306" y="403"/>
                    <a:pt x="313" y="407"/>
                  </a:cubicBezTo>
                  <a:cubicBezTo>
                    <a:pt x="330" y="418"/>
                    <a:pt x="347" y="429"/>
                    <a:pt x="364" y="441"/>
                  </a:cubicBezTo>
                  <a:cubicBezTo>
                    <a:pt x="370" y="446"/>
                    <a:pt x="371" y="455"/>
                    <a:pt x="367" y="462"/>
                  </a:cubicBezTo>
                  <a:cubicBezTo>
                    <a:pt x="363" y="469"/>
                    <a:pt x="354" y="471"/>
                    <a:pt x="347" y="467"/>
                  </a:cubicBezTo>
                  <a:cubicBezTo>
                    <a:pt x="343" y="466"/>
                    <a:pt x="340" y="463"/>
                    <a:pt x="337" y="462"/>
                  </a:cubicBezTo>
                  <a:cubicBezTo>
                    <a:pt x="334" y="461"/>
                    <a:pt x="330" y="460"/>
                    <a:pt x="328" y="462"/>
                  </a:cubicBezTo>
                  <a:cubicBezTo>
                    <a:pt x="319" y="469"/>
                    <a:pt x="310" y="475"/>
                    <a:pt x="304" y="484"/>
                  </a:cubicBezTo>
                  <a:cubicBezTo>
                    <a:pt x="298" y="491"/>
                    <a:pt x="294" y="501"/>
                    <a:pt x="290" y="510"/>
                  </a:cubicBezTo>
                  <a:cubicBezTo>
                    <a:pt x="289" y="514"/>
                    <a:pt x="290" y="517"/>
                    <a:pt x="295" y="518"/>
                  </a:cubicBezTo>
                  <a:cubicBezTo>
                    <a:pt x="301" y="520"/>
                    <a:pt x="305" y="525"/>
                    <a:pt x="305" y="532"/>
                  </a:cubicBezTo>
                  <a:cubicBezTo>
                    <a:pt x="306" y="539"/>
                    <a:pt x="303" y="544"/>
                    <a:pt x="297" y="547"/>
                  </a:cubicBezTo>
                  <a:cubicBezTo>
                    <a:pt x="296" y="548"/>
                    <a:pt x="294" y="549"/>
                    <a:pt x="292" y="550"/>
                  </a:cubicBezTo>
                  <a:cubicBezTo>
                    <a:pt x="298" y="589"/>
                    <a:pt x="313" y="623"/>
                    <a:pt x="338" y="656"/>
                  </a:cubicBezTo>
                  <a:cubicBezTo>
                    <a:pt x="345" y="648"/>
                    <a:pt x="351" y="642"/>
                    <a:pt x="357" y="635"/>
                  </a:cubicBezTo>
                  <a:cubicBezTo>
                    <a:pt x="364" y="628"/>
                    <a:pt x="374" y="627"/>
                    <a:pt x="381" y="634"/>
                  </a:cubicBezTo>
                  <a:cubicBezTo>
                    <a:pt x="388" y="640"/>
                    <a:pt x="387" y="650"/>
                    <a:pt x="379" y="658"/>
                  </a:cubicBezTo>
                  <a:cubicBezTo>
                    <a:pt x="373" y="665"/>
                    <a:pt x="365" y="671"/>
                    <a:pt x="358" y="678"/>
                  </a:cubicBezTo>
                  <a:cubicBezTo>
                    <a:pt x="398" y="715"/>
                    <a:pt x="444" y="736"/>
                    <a:pt x="498" y="740"/>
                  </a:cubicBezTo>
                  <a:cubicBezTo>
                    <a:pt x="498" y="735"/>
                    <a:pt x="498" y="730"/>
                    <a:pt x="498" y="726"/>
                  </a:cubicBezTo>
                  <a:cubicBezTo>
                    <a:pt x="498" y="715"/>
                    <a:pt x="505" y="709"/>
                    <a:pt x="514" y="709"/>
                  </a:cubicBezTo>
                  <a:cubicBezTo>
                    <a:pt x="523" y="710"/>
                    <a:pt x="529" y="716"/>
                    <a:pt x="530" y="726"/>
                  </a:cubicBezTo>
                  <a:cubicBezTo>
                    <a:pt x="530" y="731"/>
                    <a:pt x="530" y="735"/>
                    <a:pt x="530" y="740"/>
                  </a:cubicBezTo>
                  <a:cubicBezTo>
                    <a:pt x="575" y="737"/>
                    <a:pt x="615" y="721"/>
                    <a:pt x="651" y="694"/>
                  </a:cubicBezTo>
                  <a:cubicBezTo>
                    <a:pt x="641" y="681"/>
                    <a:pt x="639" y="674"/>
                    <a:pt x="646" y="667"/>
                  </a:cubicBezTo>
                  <a:cubicBezTo>
                    <a:pt x="652" y="659"/>
                    <a:pt x="659" y="660"/>
                    <a:pt x="676" y="671"/>
                  </a:cubicBezTo>
                  <a:cubicBezTo>
                    <a:pt x="703" y="642"/>
                    <a:pt x="722" y="608"/>
                    <a:pt x="731" y="569"/>
                  </a:cubicBezTo>
                  <a:cubicBezTo>
                    <a:pt x="729" y="569"/>
                    <a:pt x="727" y="568"/>
                    <a:pt x="726" y="568"/>
                  </a:cubicBezTo>
                  <a:cubicBezTo>
                    <a:pt x="720" y="567"/>
                    <a:pt x="713" y="566"/>
                    <a:pt x="707" y="566"/>
                  </a:cubicBezTo>
                  <a:cubicBezTo>
                    <a:pt x="695" y="564"/>
                    <a:pt x="688" y="557"/>
                    <a:pt x="690" y="547"/>
                  </a:cubicBezTo>
                  <a:cubicBezTo>
                    <a:pt x="691" y="537"/>
                    <a:pt x="700" y="532"/>
                    <a:pt x="711" y="534"/>
                  </a:cubicBezTo>
                  <a:cubicBezTo>
                    <a:pt x="719" y="535"/>
                    <a:pt x="728" y="536"/>
                    <a:pt x="737" y="537"/>
                  </a:cubicBezTo>
                  <a:cubicBezTo>
                    <a:pt x="741" y="479"/>
                    <a:pt x="726" y="428"/>
                    <a:pt x="692" y="383"/>
                  </a:cubicBezTo>
                  <a:cubicBezTo>
                    <a:pt x="671" y="391"/>
                    <a:pt x="665" y="390"/>
                    <a:pt x="660" y="381"/>
                  </a:cubicBezTo>
                  <a:cubicBezTo>
                    <a:pt x="655" y="373"/>
                    <a:pt x="657" y="366"/>
                    <a:pt x="668" y="357"/>
                  </a:cubicBezTo>
                  <a:cubicBezTo>
                    <a:pt x="655" y="340"/>
                    <a:pt x="617" y="316"/>
                    <a:pt x="595" y="310"/>
                  </a:cubicBezTo>
                  <a:cubicBezTo>
                    <a:pt x="588" y="324"/>
                    <a:pt x="582" y="328"/>
                    <a:pt x="572" y="324"/>
                  </a:cubicBezTo>
                  <a:cubicBezTo>
                    <a:pt x="563" y="321"/>
                    <a:pt x="560" y="313"/>
                    <a:pt x="564" y="299"/>
                  </a:cubicBezTo>
                  <a:close/>
                  <a:moveTo>
                    <a:pt x="418" y="117"/>
                  </a:moveTo>
                  <a:cubicBezTo>
                    <a:pt x="418" y="152"/>
                    <a:pt x="446" y="181"/>
                    <a:pt x="481" y="181"/>
                  </a:cubicBezTo>
                  <a:cubicBezTo>
                    <a:pt x="517" y="181"/>
                    <a:pt x="545" y="153"/>
                    <a:pt x="546" y="118"/>
                  </a:cubicBezTo>
                  <a:cubicBezTo>
                    <a:pt x="546" y="82"/>
                    <a:pt x="517" y="53"/>
                    <a:pt x="482" y="53"/>
                  </a:cubicBezTo>
                  <a:cubicBezTo>
                    <a:pt x="446" y="53"/>
                    <a:pt x="418" y="82"/>
                    <a:pt x="418" y="117"/>
                  </a:cubicBezTo>
                  <a:close/>
                  <a:moveTo>
                    <a:pt x="313" y="678"/>
                  </a:moveTo>
                  <a:cubicBezTo>
                    <a:pt x="305" y="665"/>
                    <a:pt x="296" y="653"/>
                    <a:pt x="289" y="640"/>
                  </a:cubicBezTo>
                  <a:cubicBezTo>
                    <a:pt x="282" y="628"/>
                    <a:pt x="277" y="614"/>
                    <a:pt x="271" y="601"/>
                  </a:cubicBezTo>
                  <a:cubicBezTo>
                    <a:pt x="239" y="622"/>
                    <a:pt x="232" y="674"/>
                    <a:pt x="257" y="708"/>
                  </a:cubicBezTo>
                  <a:cubicBezTo>
                    <a:pt x="283" y="743"/>
                    <a:pt x="335" y="752"/>
                    <a:pt x="366" y="727"/>
                  </a:cubicBezTo>
                  <a:cubicBezTo>
                    <a:pt x="356" y="718"/>
                    <a:pt x="346" y="710"/>
                    <a:pt x="336" y="702"/>
                  </a:cubicBezTo>
                  <a:cubicBezTo>
                    <a:pt x="325" y="711"/>
                    <a:pt x="317" y="712"/>
                    <a:pt x="310" y="704"/>
                  </a:cubicBezTo>
                  <a:cubicBezTo>
                    <a:pt x="303" y="697"/>
                    <a:pt x="304" y="690"/>
                    <a:pt x="313" y="67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F0F6AA10-AFA7-40A5-9CC4-B31B349E4E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3338" y="4167188"/>
              <a:ext cx="273050" cy="273050"/>
            </a:xfrm>
            <a:custGeom>
              <a:avLst/>
              <a:gdLst>
                <a:gd name="T0" fmla="*/ 57 w 113"/>
                <a:gd name="T1" fmla="*/ 0 h 113"/>
                <a:gd name="T2" fmla="*/ 113 w 113"/>
                <a:gd name="T3" fmla="*/ 56 h 113"/>
                <a:gd name="T4" fmla="*/ 57 w 113"/>
                <a:gd name="T5" fmla="*/ 112 h 113"/>
                <a:gd name="T6" fmla="*/ 0 w 113"/>
                <a:gd name="T7" fmla="*/ 56 h 113"/>
                <a:gd name="T8" fmla="*/ 57 w 113"/>
                <a:gd name="T9" fmla="*/ 0 h 113"/>
                <a:gd name="T10" fmla="*/ 80 w 113"/>
                <a:gd name="T11" fmla="*/ 56 h 113"/>
                <a:gd name="T12" fmla="*/ 56 w 113"/>
                <a:gd name="T13" fmla="*/ 32 h 113"/>
                <a:gd name="T14" fmla="*/ 33 w 113"/>
                <a:gd name="T15" fmla="*/ 57 h 113"/>
                <a:gd name="T16" fmla="*/ 57 w 113"/>
                <a:gd name="T17" fmla="*/ 80 h 113"/>
                <a:gd name="T18" fmla="*/ 80 w 113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7" y="0"/>
                  </a:moveTo>
                  <a:cubicBezTo>
                    <a:pt x="87" y="0"/>
                    <a:pt x="113" y="26"/>
                    <a:pt x="113" y="56"/>
                  </a:cubicBezTo>
                  <a:cubicBezTo>
                    <a:pt x="113" y="87"/>
                    <a:pt x="87" y="112"/>
                    <a:pt x="57" y="112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6"/>
                    <a:pt x="26" y="0"/>
                    <a:pt x="57" y="0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6" y="32"/>
                  </a:cubicBezTo>
                  <a:cubicBezTo>
                    <a:pt x="43" y="33"/>
                    <a:pt x="33" y="43"/>
                    <a:pt x="33" y="57"/>
                  </a:cubicBezTo>
                  <a:cubicBezTo>
                    <a:pt x="33" y="70"/>
                    <a:pt x="44" y="80"/>
                    <a:pt x="57" y="80"/>
                  </a:cubicBezTo>
                  <a:cubicBezTo>
                    <a:pt x="70" y="80"/>
                    <a:pt x="81" y="69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E0AB730C-9741-46E2-A506-0C662E589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9563" y="3238501"/>
              <a:ext cx="273050" cy="269875"/>
            </a:xfrm>
            <a:custGeom>
              <a:avLst/>
              <a:gdLst>
                <a:gd name="T0" fmla="*/ 56 w 113"/>
                <a:gd name="T1" fmla="*/ 112 h 112"/>
                <a:gd name="T2" fmla="*/ 0 w 113"/>
                <a:gd name="T3" fmla="*/ 56 h 112"/>
                <a:gd name="T4" fmla="*/ 57 w 113"/>
                <a:gd name="T5" fmla="*/ 0 h 112"/>
                <a:gd name="T6" fmla="*/ 113 w 113"/>
                <a:gd name="T7" fmla="*/ 57 h 112"/>
                <a:gd name="T8" fmla="*/ 56 w 113"/>
                <a:gd name="T9" fmla="*/ 112 h 112"/>
                <a:gd name="T10" fmla="*/ 80 w 113"/>
                <a:gd name="T11" fmla="*/ 56 h 112"/>
                <a:gd name="T12" fmla="*/ 57 w 113"/>
                <a:gd name="T13" fmla="*/ 32 h 112"/>
                <a:gd name="T14" fmla="*/ 33 w 113"/>
                <a:gd name="T15" fmla="*/ 56 h 112"/>
                <a:gd name="T16" fmla="*/ 57 w 113"/>
                <a:gd name="T17" fmla="*/ 80 h 112"/>
                <a:gd name="T18" fmla="*/ 80 w 113"/>
                <a:gd name="T1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1" y="25"/>
                    <a:pt x="26" y="0"/>
                    <a:pt x="57" y="0"/>
                  </a:cubicBezTo>
                  <a:cubicBezTo>
                    <a:pt x="88" y="1"/>
                    <a:pt x="113" y="26"/>
                    <a:pt x="113" y="57"/>
                  </a:cubicBezTo>
                  <a:cubicBezTo>
                    <a:pt x="113" y="88"/>
                    <a:pt x="87" y="112"/>
                    <a:pt x="56" y="112"/>
                  </a:cubicBezTo>
                  <a:close/>
                  <a:moveTo>
                    <a:pt x="80" y="56"/>
                  </a:moveTo>
                  <a:cubicBezTo>
                    <a:pt x="80" y="43"/>
                    <a:pt x="70" y="32"/>
                    <a:pt x="57" y="32"/>
                  </a:cubicBezTo>
                  <a:cubicBezTo>
                    <a:pt x="44" y="32"/>
                    <a:pt x="33" y="43"/>
                    <a:pt x="33" y="56"/>
                  </a:cubicBezTo>
                  <a:cubicBezTo>
                    <a:pt x="33" y="69"/>
                    <a:pt x="43" y="80"/>
                    <a:pt x="57" y="80"/>
                  </a:cubicBezTo>
                  <a:cubicBezTo>
                    <a:pt x="70" y="80"/>
                    <a:pt x="80" y="70"/>
                    <a:pt x="80" y="5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52D07417-6E58-42A2-BF2A-92713E6C2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6388" y="3198813"/>
              <a:ext cx="619125" cy="619125"/>
            </a:xfrm>
            <a:custGeom>
              <a:avLst/>
              <a:gdLst>
                <a:gd name="T0" fmla="*/ 127 w 256"/>
                <a:gd name="T1" fmla="*/ 256 h 256"/>
                <a:gd name="T2" fmla="*/ 0 w 256"/>
                <a:gd name="T3" fmla="*/ 127 h 256"/>
                <a:gd name="T4" fmla="*/ 128 w 256"/>
                <a:gd name="T5" fmla="*/ 0 h 256"/>
                <a:gd name="T6" fmla="*/ 256 w 256"/>
                <a:gd name="T7" fmla="*/ 129 h 256"/>
                <a:gd name="T8" fmla="*/ 127 w 256"/>
                <a:gd name="T9" fmla="*/ 256 h 256"/>
                <a:gd name="T10" fmla="*/ 224 w 256"/>
                <a:gd name="T11" fmla="*/ 128 h 256"/>
                <a:gd name="T12" fmla="*/ 128 w 256"/>
                <a:gd name="T13" fmla="*/ 32 h 256"/>
                <a:gd name="T14" fmla="*/ 32 w 256"/>
                <a:gd name="T15" fmla="*/ 128 h 256"/>
                <a:gd name="T16" fmla="*/ 127 w 256"/>
                <a:gd name="T17" fmla="*/ 224 h 256"/>
                <a:gd name="T18" fmla="*/ 224 w 256"/>
                <a:gd name="T1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6">
                  <a:moveTo>
                    <a:pt x="127" y="256"/>
                  </a:moveTo>
                  <a:cubicBezTo>
                    <a:pt x="56" y="256"/>
                    <a:pt x="0" y="199"/>
                    <a:pt x="0" y="127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1"/>
                    <a:pt x="256" y="58"/>
                    <a:pt x="256" y="129"/>
                  </a:cubicBezTo>
                  <a:cubicBezTo>
                    <a:pt x="255" y="200"/>
                    <a:pt x="198" y="256"/>
                    <a:pt x="127" y="256"/>
                  </a:cubicBezTo>
                  <a:close/>
                  <a:moveTo>
                    <a:pt x="224" y="128"/>
                  </a:moveTo>
                  <a:cubicBezTo>
                    <a:pt x="224" y="76"/>
                    <a:pt x="181" y="33"/>
                    <a:pt x="128" y="32"/>
                  </a:cubicBezTo>
                  <a:cubicBezTo>
                    <a:pt x="76" y="32"/>
                    <a:pt x="32" y="75"/>
                    <a:pt x="32" y="128"/>
                  </a:cubicBezTo>
                  <a:cubicBezTo>
                    <a:pt x="31" y="180"/>
                    <a:pt x="75" y="224"/>
                    <a:pt x="127" y="224"/>
                  </a:cubicBezTo>
                  <a:cubicBezTo>
                    <a:pt x="180" y="225"/>
                    <a:pt x="224" y="181"/>
                    <a:pt x="224" y="1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6B5B398-83D4-4E61-8D2B-6FD85A1E3E6E}"/>
                </a:ext>
              </a:extLst>
            </p:cNvPr>
            <p:cNvSpPr/>
            <p:nvPr/>
          </p:nvSpPr>
          <p:spPr bwMode="auto">
            <a:xfrm>
              <a:off x="8540750" y="3789363"/>
              <a:ext cx="673100" cy="725488"/>
            </a:xfrm>
            <a:custGeom>
              <a:avLst/>
              <a:gdLst>
                <a:gd name="T0" fmla="*/ 159 w 279"/>
                <a:gd name="T1" fmla="*/ 300 h 300"/>
                <a:gd name="T2" fmla="*/ 1 w 279"/>
                <a:gd name="T3" fmla="*/ 154 h 300"/>
                <a:gd name="T4" fmla="*/ 103 w 279"/>
                <a:gd name="T5" fmla="*/ 18 h 300"/>
                <a:gd name="T6" fmla="*/ 264 w 279"/>
                <a:gd name="T7" fmla="*/ 74 h 300"/>
                <a:gd name="T8" fmla="*/ 265 w 279"/>
                <a:gd name="T9" fmla="*/ 95 h 300"/>
                <a:gd name="T10" fmla="*/ 248 w 279"/>
                <a:gd name="T11" fmla="*/ 100 h 300"/>
                <a:gd name="T12" fmla="*/ 237 w 279"/>
                <a:gd name="T13" fmla="*/ 92 h 300"/>
                <a:gd name="T14" fmla="*/ 70 w 279"/>
                <a:gd name="T15" fmla="*/ 74 h 300"/>
                <a:gd name="T16" fmla="*/ 40 w 279"/>
                <a:gd name="T17" fmla="*/ 192 h 300"/>
                <a:gd name="T18" fmla="*/ 135 w 279"/>
                <a:gd name="T19" fmla="*/ 267 h 300"/>
                <a:gd name="T20" fmla="*/ 247 w 279"/>
                <a:gd name="T21" fmla="*/ 203 h 300"/>
                <a:gd name="T22" fmla="*/ 265 w 279"/>
                <a:gd name="T23" fmla="*/ 192 h 300"/>
                <a:gd name="T24" fmla="*/ 278 w 279"/>
                <a:gd name="T25" fmla="*/ 204 h 300"/>
                <a:gd name="T26" fmla="*/ 276 w 279"/>
                <a:gd name="T27" fmla="*/ 217 h 300"/>
                <a:gd name="T28" fmla="*/ 159 w 279"/>
                <a:gd name="T2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300">
                  <a:moveTo>
                    <a:pt x="159" y="300"/>
                  </a:moveTo>
                  <a:cubicBezTo>
                    <a:pt x="65" y="300"/>
                    <a:pt x="0" y="234"/>
                    <a:pt x="1" y="154"/>
                  </a:cubicBezTo>
                  <a:cubicBezTo>
                    <a:pt x="2" y="92"/>
                    <a:pt x="44" y="36"/>
                    <a:pt x="103" y="18"/>
                  </a:cubicBezTo>
                  <a:cubicBezTo>
                    <a:pt x="163" y="0"/>
                    <a:pt x="229" y="23"/>
                    <a:pt x="264" y="74"/>
                  </a:cubicBezTo>
                  <a:cubicBezTo>
                    <a:pt x="269" y="82"/>
                    <a:pt x="270" y="88"/>
                    <a:pt x="265" y="95"/>
                  </a:cubicBezTo>
                  <a:cubicBezTo>
                    <a:pt x="260" y="101"/>
                    <a:pt x="254" y="102"/>
                    <a:pt x="248" y="100"/>
                  </a:cubicBezTo>
                  <a:cubicBezTo>
                    <a:pt x="244" y="98"/>
                    <a:pt x="240" y="95"/>
                    <a:pt x="237" y="92"/>
                  </a:cubicBezTo>
                  <a:cubicBezTo>
                    <a:pt x="196" y="36"/>
                    <a:pt x="120" y="28"/>
                    <a:pt x="70" y="74"/>
                  </a:cubicBezTo>
                  <a:cubicBezTo>
                    <a:pt x="36" y="107"/>
                    <a:pt x="25" y="147"/>
                    <a:pt x="40" y="192"/>
                  </a:cubicBezTo>
                  <a:cubicBezTo>
                    <a:pt x="55" y="236"/>
                    <a:pt x="88" y="262"/>
                    <a:pt x="135" y="267"/>
                  </a:cubicBezTo>
                  <a:cubicBezTo>
                    <a:pt x="184" y="272"/>
                    <a:pt x="225" y="248"/>
                    <a:pt x="247" y="203"/>
                  </a:cubicBezTo>
                  <a:cubicBezTo>
                    <a:pt x="251" y="195"/>
                    <a:pt x="256" y="191"/>
                    <a:pt x="265" y="192"/>
                  </a:cubicBezTo>
                  <a:cubicBezTo>
                    <a:pt x="273" y="192"/>
                    <a:pt x="277" y="197"/>
                    <a:pt x="278" y="204"/>
                  </a:cubicBezTo>
                  <a:cubicBezTo>
                    <a:pt x="279" y="208"/>
                    <a:pt x="278" y="213"/>
                    <a:pt x="276" y="217"/>
                  </a:cubicBezTo>
                  <a:cubicBezTo>
                    <a:pt x="249" y="271"/>
                    <a:pt x="205" y="298"/>
                    <a:pt x="159" y="30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ACF520CC-31A5-4EAD-88ED-A3DEBCD4B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1725" y="3994151"/>
              <a:ext cx="342900" cy="346075"/>
            </a:xfrm>
            <a:custGeom>
              <a:avLst/>
              <a:gdLst>
                <a:gd name="T0" fmla="*/ 71 w 142"/>
                <a:gd name="T1" fmla="*/ 0 h 143"/>
                <a:gd name="T2" fmla="*/ 142 w 142"/>
                <a:gd name="T3" fmla="*/ 71 h 143"/>
                <a:gd name="T4" fmla="*/ 70 w 142"/>
                <a:gd name="T5" fmla="*/ 142 h 143"/>
                <a:gd name="T6" fmla="*/ 0 w 142"/>
                <a:gd name="T7" fmla="*/ 70 h 143"/>
                <a:gd name="T8" fmla="*/ 71 w 142"/>
                <a:gd name="T9" fmla="*/ 0 h 143"/>
                <a:gd name="T10" fmla="*/ 32 w 142"/>
                <a:gd name="T11" fmla="*/ 71 h 143"/>
                <a:gd name="T12" fmla="*/ 71 w 142"/>
                <a:gd name="T13" fmla="*/ 110 h 143"/>
                <a:gd name="T14" fmla="*/ 109 w 142"/>
                <a:gd name="T15" fmla="*/ 71 h 143"/>
                <a:gd name="T16" fmla="*/ 71 w 142"/>
                <a:gd name="T17" fmla="*/ 33 h 143"/>
                <a:gd name="T18" fmla="*/ 32 w 142"/>
                <a:gd name="T1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3">
                  <a:moveTo>
                    <a:pt x="71" y="0"/>
                  </a:moveTo>
                  <a:cubicBezTo>
                    <a:pt x="110" y="1"/>
                    <a:pt x="142" y="32"/>
                    <a:pt x="142" y="71"/>
                  </a:cubicBezTo>
                  <a:cubicBezTo>
                    <a:pt x="141" y="111"/>
                    <a:pt x="109" y="143"/>
                    <a:pt x="70" y="142"/>
                  </a:cubicBezTo>
                  <a:cubicBezTo>
                    <a:pt x="30" y="142"/>
                    <a:pt x="0" y="110"/>
                    <a:pt x="0" y="70"/>
                  </a:cubicBezTo>
                  <a:cubicBezTo>
                    <a:pt x="0" y="31"/>
                    <a:pt x="32" y="0"/>
                    <a:pt x="71" y="0"/>
                  </a:cubicBezTo>
                  <a:close/>
                  <a:moveTo>
                    <a:pt x="32" y="71"/>
                  </a:moveTo>
                  <a:cubicBezTo>
                    <a:pt x="32" y="93"/>
                    <a:pt x="50" y="110"/>
                    <a:pt x="71" y="110"/>
                  </a:cubicBezTo>
                  <a:cubicBezTo>
                    <a:pt x="92" y="110"/>
                    <a:pt x="109" y="92"/>
                    <a:pt x="109" y="71"/>
                  </a:cubicBezTo>
                  <a:cubicBezTo>
                    <a:pt x="109" y="50"/>
                    <a:pt x="92" y="33"/>
                    <a:pt x="71" y="33"/>
                  </a:cubicBezTo>
                  <a:cubicBezTo>
                    <a:pt x="49" y="32"/>
                    <a:pt x="32" y="49"/>
                    <a:pt x="32" y="7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22F5374C-35EC-452C-97B5-1D9BB01CF19F}"/>
                </a:ext>
              </a:extLst>
            </p:cNvPr>
            <p:cNvSpPr/>
            <p:nvPr/>
          </p:nvSpPr>
          <p:spPr bwMode="auto">
            <a:xfrm>
              <a:off x="9161463" y="4100513"/>
              <a:ext cx="77787" cy="77788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6 h 32"/>
                <a:gd name="T4" fmla="*/ 16 w 32"/>
                <a:gd name="T5" fmla="*/ 32 h 32"/>
                <a:gd name="T6" fmla="*/ 0 w 32"/>
                <a:gd name="T7" fmla="*/ 16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Oval 12">
              <a:extLst>
                <a:ext uri="{FF2B5EF4-FFF2-40B4-BE49-F238E27FC236}">
                  <a16:creationId xmlns:a16="http://schemas.microsoft.com/office/drawing/2014/main" id="{00F081EA-C972-439F-8638-8E7D7AED6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238" y="3816351"/>
              <a:ext cx="76200" cy="76200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4CA46884-2D08-4C82-82E9-2EA24F9737B7}"/>
                </a:ext>
              </a:extLst>
            </p:cNvPr>
            <p:cNvSpPr/>
            <p:nvPr/>
          </p:nvSpPr>
          <p:spPr bwMode="auto">
            <a:xfrm>
              <a:off x="8194675" y="3586163"/>
              <a:ext cx="79375" cy="77788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7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6"/>
                    <a:pt x="26" y="32"/>
                    <a:pt x="17" y="32"/>
                  </a:cubicBezTo>
                  <a:cubicBezTo>
                    <a:pt x="8" y="32"/>
                    <a:pt x="1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Oval 14">
              <a:extLst>
                <a:ext uri="{FF2B5EF4-FFF2-40B4-BE49-F238E27FC236}">
                  <a16:creationId xmlns:a16="http://schemas.microsoft.com/office/drawing/2014/main" id="{859B2AA8-E5E0-4D42-911E-3F47E7DF3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0" y="3506788"/>
              <a:ext cx="79375" cy="76200"/>
            </a:xfrm>
            <a:prstGeom prst="ellipse">
              <a:avLst/>
            </a:pr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97F32D8A-D756-4CD0-8F99-ED43C2893ACB}"/>
                </a:ext>
              </a:extLst>
            </p:cNvPr>
            <p:cNvSpPr/>
            <p:nvPr/>
          </p:nvSpPr>
          <p:spPr bwMode="auto">
            <a:xfrm>
              <a:off x="8262938" y="3375026"/>
              <a:ext cx="79375" cy="77788"/>
            </a:xfrm>
            <a:custGeom>
              <a:avLst/>
              <a:gdLst>
                <a:gd name="T0" fmla="*/ 33 w 33"/>
                <a:gd name="T1" fmla="*/ 16 h 32"/>
                <a:gd name="T2" fmla="*/ 17 w 33"/>
                <a:gd name="T3" fmla="*/ 32 h 32"/>
                <a:gd name="T4" fmla="*/ 0 w 33"/>
                <a:gd name="T5" fmla="*/ 16 h 32"/>
                <a:gd name="T6" fmla="*/ 16 w 33"/>
                <a:gd name="T7" fmla="*/ 0 h 32"/>
                <a:gd name="T8" fmla="*/ 33 w 3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3" y="16"/>
                  </a:moveTo>
                  <a:cubicBezTo>
                    <a:pt x="33" y="25"/>
                    <a:pt x="26" y="32"/>
                    <a:pt x="17" y="32"/>
                  </a:cubicBez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3" y="7"/>
                    <a:pt x="33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E85CFCCA-BB6B-4711-A425-C1E96F00FE91}"/>
                </a:ext>
              </a:extLst>
            </p:cNvPr>
            <p:cNvSpPr/>
            <p:nvPr/>
          </p:nvSpPr>
          <p:spPr bwMode="auto">
            <a:xfrm>
              <a:off x="8085138" y="3506788"/>
              <a:ext cx="77787" cy="76200"/>
            </a:xfrm>
            <a:custGeom>
              <a:avLst/>
              <a:gdLst>
                <a:gd name="T0" fmla="*/ 32 w 32"/>
                <a:gd name="T1" fmla="*/ 16 h 32"/>
                <a:gd name="T2" fmla="*/ 16 w 32"/>
                <a:gd name="T3" fmla="*/ 32 h 32"/>
                <a:gd name="T4" fmla="*/ 0 w 32"/>
                <a:gd name="T5" fmla="*/ 16 h 32"/>
                <a:gd name="T6" fmla="*/ 16 w 32"/>
                <a:gd name="T7" fmla="*/ 0 h 32"/>
                <a:gd name="T8" fmla="*/ 32 w 32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FEDFC4CE-D06B-46A4-A0BD-366CCEF237C3}"/>
                </a:ext>
              </a:extLst>
            </p:cNvPr>
            <p:cNvSpPr/>
            <p:nvPr/>
          </p:nvSpPr>
          <p:spPr bwMode="auto">
            <a:xfrm>
              <a:off x="8126413" y="3378201"/>
              <a:ext cx="77787" cy="74613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6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6"/>
                    <a:pt x="32" y="15"/>
                  </a:cubicBezTo>
                  <a:cubicBezTo>
                    <a:pt x="32" y="25"/>
                    <a:pt x="25" y="31"/>
                    <a:pt x="16" y="3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73" name="Grupo 172">
            <a:extLst>
              <a:ext uri="{FF2B5EF4-FFF2-40B4-BE49-F238E27FC236}">
                <a16:creationId xmlns:a16="http://schemas.microsoft.com/office/drawing/2014/main" id="{B981AD12-7ABE-DCEA-9704-C966FE270565}"/>
              </a:ext>
            </a:extLst>
          </p:cNvPr>
          <p:cNvGrpSpPr/>
          <p:nvPr/>
        </p:nvGrpSpPr>
        <p:grpSpPr>
          <a:xfrm>
            <a:off x="1217613" y="4005263"/>
            <a:ext cx="785813" cy="804863"/>
            <a:chOff x="1217613" y="4005263"/>
            <a:chExt cx="785813" cy="804863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746AC93B-3BC1-F08D-3C79-E7B4778E2A8E}"/>
                </a:ext>
              </a:extLst>
            </p:cNvPr>
            <p:cNvSpPr/>
            <p:nvPr/>
          </p:nvSpPr>
          <p:spPr bwMode="auto">
            <a:xfrm>
              <a:off x="1217613" y="4005263"/>
              <a:ext cx="785813" cy="804863"/>
            </a:xfrm>
            <a:custGeom>
              <a:avLst/>
              <a:gdLst>
                <a:gd name="T0" fmla="*/ 232 w 268"/>
                <a:gd name="T1" fmla="*/ 217 h 274"/>
                <a:gd name="T2" fmla="*/ 101 w 268"/>
                <a:gd name="T3" fmla="*/ 262 h 274"/>
                <a:gd name="T4" fmla="*/ 5 w 268"/>
                <a:gd name="T5" fmla="*/ 150 h 274"/>
                <a:gd name="T6" fmla="*/ 77 w 268"/>
                <a:gd name="T7" fmla="*/ 23 h 274"/>
                <a:gd name="T8" fmla="*/ 78 w 268"/>
                <a:gd name="T9" fmla="*/ 25 h 274"/>
                <a:gd name="T10" fmla="*/ 83 w 268"/>
                <a:gd name="T11" fmla="*/ 32 h 274"/>
                <a:gd name="T12" fmla="*/ 86 w 268"/>
                <a:gd name="T13" fmla="*/ 32 h 274"/>
                <a:gd name="T14" fmla="*/ 86 w 268"/>
                <a:gd name="T15" fmla="*/ 36 h 274"/>
                <a:gd name="T16" fmla="*/ 82 w 268"/>
                <a:gd name="T17" fmla="*/ 37 h 274"/>
                <a:gd name="T18" fmla="*/ 79 w 268"/>
                <a:gd name="T19" fmla="*/ 40 h 274"/>
                <a:gd name="T20" fmla="*/ 80 w 268"/>
                <a:gd name="T21" fmla="*/ 43 h 274"/>
                <a:gd name="T22" fmla="*/ 84 w 268"/>
                <a:gd name="T23" fmla="*/ 43 h 274"/>
                <a:gd name="T24" fmla="*/ 87 w 268"/>
                <a:gd name="T25" fmla="*/ 40 h 274"/>
                <a:gd name="T26" fmla="*/ 92 w 268"/>
                <a:gd name="T27" fmla="*/ 31 h 274"/>
                <a:gd name="T28" fmla="*/ 91 w 268"/>
                <a:gd name="T29" fmla="*/ 17 h 274"/>
                <a:gd name="T30" fmla="*/ 234 w 268"/>
                <a:gd name="T31" fmla="*/ 62 h 274"/>
                <a:gd name="T32" fmla="*/ 237 w 268"/>
                <a:gd name="T33" fmla="*/ 210 h 274"/>
                <a:gd name="T34" fmla="*/ 233 w 268"/>
                <a:gd name="T35" fmla="*/ 207 h 274"/>
                <a:gd name="T36" fmla="*/ 227 w 268"/>
                <a:gd name="T37" fmla="*/ 208 h 274"/>
                <a:gd name="T38" fmla="*/ 228 w 268"/>
                <a:gd name="T39" fmla="*/ 213 h 274"/>
                <a:gd name="T40" fmla="*/ 232 w 268"/>
                <a:gd name="T41" fmla="*/ 21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274">
                  <a:moveTo>
                    <a:pt x="232" y="217"/>
                  </a:moveTo>
                  <a:cubicBezTo>
                    <a:pt x="200" y="259"/>
                    <a:pt x="147" y="274"/>
                    <a:pt x="101" y="262"/>
                  </a:cubicBezTo>
                  <a:cubicBezTo>
                    <a:pt x="45" y="247"/>
                    <a:pt x="9" y="201"/>
                    <a:pt x="5" y="150"/>
                  </a:cubicBezTo>
                  <a:cubicBezTo>
                    <a:pt x="0" y="95"/>
                    <a:pt x="28" y="47"/>
                    <a:pt x="77" y="23"/>
                  </a:cubicBezTo>
                  <a:cubicBezTo>
                    <a:pt x="78" y="24"/>
                    <a:pt x="78" y="25"/>
                    <a:pt x="78" y="25"/>
                  </a:cubicBezTo>
                  <a:cubicBezTo>
                    <a:pt x="76" y="31"/>
                    <a:pt x="78" y="33"/>
                    <a:pt x="83" y="32"/>
                  </a:cubicBezTo>
                  <a:cubicBezTo>
                    <a:pt x="84" y="32"/>
                    <a:pt x="85" y="32"/>
                    <a:pt x="86" y="32"/>
                  </a:cubicBezTo>
                  <a:cubicBezTo>
                    <a:pt x="87" y="33"/>
                    <a:pt x="87" y="35"/>
                    <a:pt x="86" y="36"/>
                  </a:cubicBezTo>
                  <a:cubicBezTo>
                    <a:pt x="85" y="38"/>
                    <a:pt x="84" y="37"/>
                    <a:pt x="82" y="37"/>
                  </a:cubicBezTo>
                  <a:cubicBezTo>
                    <a:pt x="80" y="38"/>
                    <a:pt x="79" y="38"/>
                    <a:pt x="79" y="40"/>
                  </a:cubicBezTo>
                  <a:cubicBezTo>
                    <a:pt x="79" y="41"/>
                    <a:pt x="79" y="42"/>
                    <a:pt x="80" y="43"/>
                  </a:cubicBezTo>
                  <a:cubicBezTo>
                    <a:pt x="82" y="44"/>
                    <a:pt x="83" y="44"/>
                    <a:pt x="84" y="43"/>
                  </a:cubicBezTo>
                  <a:cubicBezTo>
                    <a:pt x="85" y="42"/>
                    <a:pt x="86" y="41"/>
                    <a:pt x="87" y="40"/>
                  </a:cubicBezTo>
                  <a:cubicBezTo>
                    <a:pt x="95" y="39"/>
                    <a:pt x="96" y="38"/>
                    <a:pt x="92" y="31"/>
                  </a:cubicBezTo>
                  <a:cubicBezTo>
                    <a:pt x="96" y="26"/>
                    <a:pt x="93" y="22"/>
                    <a:pt x="91" y="17"/>
                  </a:cubicBezTo>
                  <a:cubicBezTo>
                    <a:pt x="143" y="0"/>
                    <a:pt x="200" y="17"/>
                    <a:pt x="234" y="62"/>
                  </a:cubicBezTo>
                  <a:cubicBezTo>
                    <a:pt x="267" y="105"/>
                    <a:pt x="268" y="165"/>
                    <a:pt x="237" y="210"/>
                  </a:cubicBezTo>
                  <a:cubicBezTo>
                    <a:pt x="235" y="211"/>
                    <a:pt x="234" y="208"/>
                    <a:pt x="233" y="207"/>
                  </a:cubicBezTo>
                  <a:cubicBezTo>
                    <a:pt x="230" y="206"/>
                    <a:pt x="229" y="206"/>
                    <a:pt x="227" y="208"/>
                  </a:cubicBezTo>
                  <a:cubicBezTo>
                    <a:pt x="226" y="210"/>
                    <a:pt x="227" y="211"/>
                    <a:pt x="228" y="213"/>
                  </a:cubicBezTo>
                  <a:cubicBezTo>
                    <a:pt x="230" y="214"/>
                    <a:pt x="232" y="214"/>
                    <a:pt x="232" y="217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D86D5DC5-7D34-9384-2627-7B2707B00E05}"/>
                </a:ext>
              </a:extLst>
            </p:cNvPr>
            <p:cNvSpPr/>
            <p:nvPr/>
          </p:nvSpPr>
          <p:spPr bwMode="auto">
            <a:xfrm>
              <a:off x="1458913" y="4054476"/>
              <a:ext cx="46038" cy="47625"/>
            </a:xfrm>
            <a:custGeom>
              <a:avLst/>
              <a:gdLst>
                <a:gd name="T0" fmla="*/ 9 w 16"/>
                <a:gd name="T1" fmla="*/ 0 h 16"/>
                <a:gd name="T2" fmla="*/ 11 w 16"/>
                <a:gd name="T3" fmla="*/ 13 h 16"/>
                <a:gd name="T4" fmla="*/ 5 w 16"/>
                <a:gd name="T5" fmla="*/ 14 h 16"/>
                <a:gd name="T6" fmla="*/ 0 w 16"/>
                <a:gd name="T7" fmla="*/ 4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6" y="6"/>
                    <a:pt x="16" y="9"/>
                    <a:pt x="11" y="13"/>
                  </a:cubicBezTo>
                  <a:cubicBezTo>
                    <a:pt x="9" y="16"/>
                    <a:pt x="7" y="15"/>
                    <a:pt x="5" y="14"/>
                  </a:cubicBezTo>
                  <a:cubicBezTo>
                    <a:pt x="2" y="11"/>
                    <a:pt x="1" y="8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E6B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BA5A0F53-DA81-3EED-9C0F-78600AFF424D}"/>
                </a:ext>
              </a:extLst>
            </p:cNvPr>
            <p:cNvSpPr/>
            <p:nvPr/>
          </p:nvSpPr>
          <p:spPr bwMode="auto">
            <a:xfrm>
              <a:off x="1431925" y="4065588"/>
              <a:ext cx="44450" cy="44450"/>
            </a:xfrm>
            <a:custGeom>
              <a:avLst/>
              <a:gdLst>
                <a:gd name="T0" fmla="*/ 9 w 15"/>
                <a:gd name="T1" fmla="*/ 0 h 15"/>
                <a:gd name="T2" fmla="*/ 14 w 15"/>
                <a:gd name="T3" fmla="*/ 8 h 15"/>
                <a:gd name="T4" fmla="*/ 13 w 15"/>
                <a:gd name="T5" fmla="*/ 11 h 15"/>
                <a:gd name="T6" fmla="*/ 3 w 15"/>
                <a:gd name="T7" fmla="*/ 12 h 15"/>
                <a:gd name="T8" fmla="*/ 4 w 15"/>
                <a:gd name="T9" fmla="*/ 2 h 15"/>
                <a:gd name="T10" fmla="*/ 9 w 15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9" y="0"/>
                  </a:moveTo>
                  <a:cubicBezTo>
                    <a:pt x="13" y="1"/>
                    <a:pt x="12" y="6"/>
                    <a:pt x="14" y="8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9" y="13"/>
                    <a:pt x="5" y="15"/>
                    <a:pt x="3" y="12"/>
                  </a:cubicBezTo>
                  <a:cubicBezTo>
                    <a:pt x="0" y="9"/>
                    <a:pt x="3" y="5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72C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8D60B4FF-94D2-5BD4-7EAD-7B93C1BE9F70}"/>
                </a:ext>
              </a:extLst>
            </p:cNvPr>
            <p:cNvSpPr/>
            <p:nvPr/>
          </p:nvSpPr>
          <p:spPr bwMode="auto">
            <a:xfrm>
              <a:off x="1874838" y="4603751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2 h 13"/>
                <a:gd name="T4" fmla="*/ 0 w 13"/>
                <a:gd name="T5" fmla="*/ 6 h 13"/>
                <a:gd name="T6" fmla="*/ 5 w 13"/>
                <a:gd name="T7" fmla="*/ 0 h 13"/>
                <a:gd name="T8" fmla="*/ 12 w 13"/>
                <a:gd name="T9" fmla="*/ 5 h 13"/>
                <a:gd name="T10" fmla="*/ 13 w 13"/>
                <a:gd name="T11" fmla="*/ 6 h 13"/>
                <a:gd name="T12" fmla="*/ 8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7" y="13"/>
                    <a:pt x="7" y="12"/>
                    <a:pt x="6" y="12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8" y="0"/>
                    <a:pt x="11" y="1"/>
                    <a:pt x="12" y="5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2" y="8"/>
                    <a:pt x="10" y="11"/>
                    <a:pt x="8" y="13"/>
                  </a:cubicBezTo>
                  <a:close/>
                </a:path>
              </a:pathLst>
            </a:custGeom>
            <a:solidFill>
              <a:srgbClr val="EBB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2C553D90-5751-CC4C-84AE-4FAB7075051F}"/>
                </a:ext>
              </a:extLst>
            </p:cNvPr>
            <p:cNvSpPr/>
            <p:nvPr/>
          </p:nvSpPr>
          <p:spPr bwMode="auto">
            <a:xfrm>
              <a:off x="1666875" y="4262438"/>
              <a:ext cx="196850" cy="361950"/>
            </a:xfrm>
            <a:custGeom>
              <a:avLst/>
              <a:gdLst>
                <a:gd name="T0" fmla="*/ 59 w 67"/>
                <a:gd name="T1" fmla="*/ 85 h 123"/>
                <a:gd name="T2" fmla="*/ 56 w 67"/>
                <a:gd name="T3" fmla="*/ 85 h 123"/>
                <a:gd name="T4" fmla="*/ 35 w 67"/>
                <a:gd name="T5" fmla="*/ 113 h 123"/>
                <a:gd name="T6" fmla="*/ 11 w 67"/>
                <a:gd name="T7" fmla="*/ 116 h 123"/>
                <a:gd name="T8" fmla="*/ 7 w 67"/>
                <a:gd name="T9" fmla="*/ 92 h 123"/>
                <a:gd name="T10" fmla="*/ 33 w 67"/>
                <a:gd name="T11" fmla="*/ 58 h 123"/>
                <a:gd name="T12" fmla="*/ 51 w 67"/>
                <a:gd name="T13" fmla="*/ 50 h 123"/>
                <a:gd name="T14" fmla="*/ 55 w 67"/>
                <a:gd name="T15" fmla="*/ 47 h 123"/>
                <a:gd name="T16" fmla="*/ 45 w 67"/>
                <a:gd name="T17" fmla="*/ 6 h 123"/>
                <a:gd name="T18" fmla="*/ 49 w 67"/>
                <a:gd name="T19" fmla="*/ 0 h 123"/>
                <a:gd name="T20" fmla="*/ 62 w 67"/>
                <a:gd name="T21" fmla="*/ 51 h 123"/>
                <a:gd name="T22" fmla="*/ 64 w 67"/>
                <a:gd name="T23" fmla="*/ 60 h 123"/>
                <a:gd name="T24" fmla="*/ 64 w 67"/>
                <a:gd name="T25" fmla="*/ 74 h 123"/>
                <a:gd name="T26" fmla="*/ 62 w 67"/>
                <a:gd name="T27" fmla="*/ 79 h 123"/>
                <a:gd name="T28" fmla="*/ 59 w 67"/>
                <a:gd name="T29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23">
                  <a:moveTo>
                    <a:pt x="59" y="85"/>
                  </a:moveTo>
                  <a:cubicBezTo>
                    <a:pt x="58" y="82"/>
                    <a:pt x="57" y="84"/>
                    <a:pt x="56" y="85"/>
                  </a:cubicBezTo>
                  <a:cubicBezTo>
                    <a:pt x="49" y="94"/>
                    <a:pt x="42" y="103"/>
                    <a:pt x="35" y="113"/>
                  </a:cubicBezTo>
                  <a:cubicBezTo>
                    <a:pt x="28" y="122"/>
                    <a:pt x="21" y="123"/>
                    <a:pt x="11" y="116"/>
                  </a:cubicBezTo>
                  <a:cubicBezTo>
                    <a:pt x="2" y="109"/>
                    <a:pt x="0" y="101"/>
                    <a:pt x="7" y="92"/>
                  </a:cubicBezTo>
                  <a:cubicBezTo>
                    <a:pt x="16" y="81"/>
                    <a:pt x="25" y="69"/>
                    <a:pt x="33" y="58"/>
                  </a:cubicBezTo>
                  <a:cubicBezTo>
                    <a:pt x="38" y="52"/>
                    <a:pt x="43" y="48"/>
                    <a:pt x="51" y="50"/>
                  </a:cubicBezTo>
                  <a:cubicBezTo>
                    <a:pt x="54" y="51"/>
                    <a:pt x="55" y="49"/>
                    <a:pt x="55" y="47"/>
                  </a:cubicBezTo>
                  <a:cubicBezTo>
                    <a:pt x="57" y="32"/>
                    <a:pt x="54" y="18"/>
                    <a:pt x="45" y="6"/>
                  </a:cubicBezTo>
                  <a:cubicBezTo>
                    <a:pt x="45" y="3"/>
                    <a:pt x="46" y="0"/>
                    <a:pt x="49" y="0"/>
                  </a:cubicBezTo>
                  <a:cubicBezTo>
                    <a:pt x="61" y="15"/>
                    <a:pt x="64" y="32"/>
                    <a:pt x="62" y="51"/>
                  </a:cubicBezTo>
                  <a:cubicBezTo>
                    <a:pt x="62" y="54"/>
                    <a:pt x="62" y="57"/>
                    <a:pt x="64" y="60"/>
                  </a:cubicBezTo>
                  <a:cubicBezTo>
                    <a:pt x="67" y="64"/>
                    <a:pt x="66" y="69"/>
                    <a:pt x="64" y="74"/>
                  </a:cubicBezTo>
                  <a:cubicBezTo>
                    <a:pt x="63" y="76"/>
                    <a:pt x="61" y="76"/>
                    <a:pt x="62" y="79"/>
                  </a:cubicBezTo>
                  <a:cubicBezTo>
                    <a:pt x="63" y="81"/>
                    <a:pt x="62" y="84"/>
                    <a:pt x="59" y="85"/>
                  </a:cubicBezTo>
                  <a:close/>
                </a:path>
              </a:pathLst>
            </a:custGeom>
            <a:solidFill>
              <a:srgbClr val="E61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B7BA1891-3A78-7965-C686-FEC838507FE0}"/>
                </a:ext>
              </a:extLst>
            </p:cNvPr>
            <p:cNvSpPr/>
            <p:nvPr/>
          </p:nvSpPr>
          <p:spPr bwMode="auto">
            <a:xfrm>
              <a:off x="1370013" y="4224338"/>
              <a:ext cx="158750" cy="234950"/>
            </a:xfrm>
            <a:custGeom>
              <a:avLst/>
              <a:gdLst>
                <a:gd name="T0" fmla="*/ 48 w 54"/>
                <a:gd name="T1" fmla="*/ 6 h 80"/>
                <a:gd name="T2" fmla="*/ 50 w 54"/>
                <a:gd name="T3" fmla="*/ 28 h 80"/>
                <a:gd name="T4" fmla="*/ 36 w 54"/>
                <a:gd name="T5" fmla="*/ 68 h 80"/>
                <a:gd name="T6" fmla="*/ 17 w 54"/>
                <a:gd name="T7" fmla="*/ 77 h 80"/>
                <a:gd name="T8" fmla="*/ 3 w 54"/>
                <a:gd name="T9" fmla="*/ 58 h 80"/>
                <a:gd name="T10" fmla="*/ 20 w 54"/>
                <a:gd name="T11" fmla="*/ 9 h 80"/>
                <a:gd name="T12" fmla="*/ 35 w 54"/>
                <a:gd name="T13" fmla="*/ 1 h 80"/>
                <a:gd name="T14" fmla="*/ 43 w 54"/>
                <a:gd name="T15" fmla="*/ 2 h 80"/>
                <a:gd name="T16" fmla="*/ 48 w 54"/>
                <a:gd name="T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80">
                  <a:moveTo>
                    <a:pt x="48" y="6"/>
                  </a:moveTo>
                  <a:cubicBezTo>
                    <a:pt x="54" y="12"/>
                    <a:pt x="53" y="19"/>
                    <a:pt x="50" y="28"/>
                  </a:cubicBezTo>
                  <a:cubicBezTo>
                    <a:pt x="45" y="41"/>
                    <a:pt x="41" y="55"/>
                    <a:pt x="36" y="68"/>
                  </a:cubicBezTo>
                  <a:cubicBezTo>
                    <a:pt x="34" y="76"/>
                    <a:pt x="26" y="80"/>
                    <a:pt x="17" y="77"/>
                  </a:cubicBezTo>
                  <a:cubicBezTo>
                    <a:pt x="6" y="74"/>
                    <a:pt x="0" y="67"/>
                    <a:pt x="3" y="58"/>
                  </a:cubicBezTo>
                  <a:cubicBezTo>
                    <a:pt x="8" y="42"/>
                    <a:pt x="14" y="26"/>
                    <a:pt x="20" y="9"/>
                  </a:cubicBezTo>
                  <a:cubicBezTo>
                    <a:pt x="22" y="4"/>
                    <a:pt x="30" y="0"/>
                    <a:pt x="35" y="1"/>
                  </a:cubicBezTo>
                  <a:cubicBezTo>
                    <a:pt x="38" y="2"/>
                    <a:pt x="40" y="3"/>
                    <a:pt x="43" y="2"/>
                  </a:cubicBezTo>
                  <a:cubicBezTo>
                    <a:pt x="45" y="3"/>
                    <a:pt x="47" y="3"/>
                    <a:pt x="48" y="6"/>
                  </a:cubicBezTo>
                  <a:close/>
                </a:path>
              </a:pathLst>
            </a:custGeom>
            <a:solidFill>
              <a:srgbClr val="16B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4F772628-899D-A5FE-CC22-1F32CFEDACA1}"/>
                </a:ext>
              </a:extLst>
            </p:cNvPr>
            <p:cNvSpPr/>
            <p:nvPr/>
          </p:nvSpPr>
          <p:spPr bwMode="auto">
            <a:xfrm>
              <a:off x="1595438" y="4119563"/>
              <a:ext cx="227013" cy="173038"/>
            </a:xfrm>
            <a:custGeom>
              <a:avLst/>
              <a:gdLst>
                <a:gd name="T0" fmla="*/ 73 w 77"/>
                <a:gd name="T1" fmla="*/ 49 h 59"/>
                <a:gd name="T2" fmla="*/ 69 w 77"/>
                <a:gd name="T3" fmla="*/ 55 h 59"/>
                <a:gd name="T4" fmla="*/ 50 w 77"/>
                <a:gd name="T5" fmla="*/ 55 h 59"/>
                <a:gd name="T6" fmla="*/ 10 w 77"/>
                <a:gd name="T7" fmla="*/ 34 h 59"/>
                <a:gd name="T8" fmla="*/ 3 w 77"/>
                <a:gd name="T9" fmla="*/ 27 h 59"/>
                <a:gd name="T10" fmla="*/ 1 w 77"/>
                <a:gd name="T11" fmla="*/ 20 h 59"/>
                <a:gd name="T12" fmla="*/ 6 w 77"/>
                <a:gd name="T13" fmla="*/ 8 h 59"/>
                <a:gd name="T14" fmla="*/ 23 w 77"/>
                <a:gd name="T15" fmla="*/ 3 h 59"/>
                <a:gd name="T16" fmla="*/ 69 w 77"/>
                <a:gd name="T17" fmla="*/ 27 h 59"/>
                <a:gd name="T18" fmla="*/ 73 w 77"/>
                <a:gd name="T1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9">
                  <a:moveTo>
                    <a:pt x="73" y="49"/>
                  </a:moveTo>
                  <a:cubicBezTo>
                    <a:pt x="72" y="51"/>
                    <a:pt x="70" y="53"/>
                    <a:pt x="69" y="55"/>
                  </a:cubicBezTo>
                  <a:cubicBezTo>
                    <a:pt x="63" y="59"/>
                    <a:pt x="56" y="59"/>
                    <a:pt x="50" y="55"/>
                  </a:cubicBezTo>
                  <a:cubicBezTo>
                    <a:pt x="36" y="48"/>
                    <a:pt x="23" y="41"/>
                    <a:pt x="10" y="34"/>
                  </a:cubicBezTo>
                  <a:cubicBezTo>
                    <a:pt x="7" y="32"/>
                    <a:pt x="4" y="30"/>
                    <a:pt x="3" y="27"/>
                  </a:cubicBezTo>
                  <a:cubicBezTo>
                    <a:pt x="1" y="25"/>
                    <a:pt x="0" y="22"/>
                    <a:pt x="1" y="20"/>
                  </a:cubicBezTo>
                  <a:cubicBezTo>
                    <a:pt x="2" y="15"/>
                    <a:pt x="4" y="11"/>
                    <a:pt x="6" y="8"/>
                  </a:cubicBezTo>
                  <a:cubicBezTo>
                    <a:pt x="10" y="3"/>
                    <a:pt x="17" y="0"/>
                    <a:pt x="23" y="3"/>
                  </a:cubicBezTo>
                  <a:cubicBezTo>
                    <a:pt x="39" y="11"/>
                    <a:pt x="54" y="19"/>
                    <a:pt x="69" y="27"/>
                  </a:cubicBezTo>
                  <a:cubicBezTo>
                    <a:pt x="77" y="31"/>
                    <a:pt x="77" y="37"/>
                    <a:pt x="73" y="49"/>
                  </a:cubicBezTo>
                  <a:close/>
                </a:path>
              </a:pathLst>
            </a:custGeom>
            <a:solidFill>
              <a:srgbClr val="421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518F2C62-8841-6D06-BC63-EAE25E3E1819}"/>
                </a:ext>
              </a:extLst>
            </p:cNvPr>
            <p:cNvSpPr/>
            <p:nvPr/>
          </p:nvSpPr>
          <p:spPr bwMode="auto">
            <a:xfrm>
              <a:off x="1279525" y="4321176"/>
              <a:ext cx="76200" cy="103188"/>
            </a:xfrm>
            <a:custGeom>
              <a:avLst/>
              <a:gdLst>
                <a:gd name="T0" fmla="*/ 7 w 26"/>
                <a:gd name="T1" fmla="*/ 34 h 35"/>
                <a:gd name="T2" fmla="*/ 6 w 26"/>
                <a:gd name="T3" fmla="*/ 22 h 35"/>
                <a:gd name="T4" fmla="*/ 10 w 26"/>
                <a:gd name="T5" fmla="*/ 13 h 35"/>
                <a:gd name="T6" fmla="*/ 9 w 26"/>
                <a:gd name="T7" fmla="*/ 6 h 35"/>
                <a:gd name="T8" fmla="*/ 11 w 26"/>
                <a:gd name="T9" fmla="*/ 2 h 35"/>
                <a:gd name="T10" fmla="*/ 20 w 26"/>
                <a:gd name="T11" fmla="*/ 8 h 35"/>
                <a:gd name="T12" fmla="*/ 21 w 26"/>
                <a:gd name="T13" fmla="*/ 11 h 35"/>
                <a:gd name="T14" fmla="*/ 17 w 26"/>
                <a:gd name="T15" fmla="*/ 25 h 35"/>
                <a:gd name="T16" fmla="*/ 11 w 26"/>
                <a:gd name="T17" fmla="*/ 34 h 35"/>
                <a:gd name="T18" fmla="*/ 7 w 26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5">
                  <a:moveTo>
                    <a:pt x="7" y="34"/>
                  </a:moveTo>
                  <a:cubicBezTo>
                    <a:pt x="0" y="30"/>
                    <a:pt x="0" y="27"/>
                    <a:pt x="6" y="22"/>
                  </a:cubicBezTo>
                  <a:cubicBezTo>
                    <a:pt x="6" y="18"/>
                    <a:pt x="10" y="17"/>
                    <a:pt x="10" y="13"/>
                  </a:cubicBezTo>
                  <a:cubicBezTo>
                    <a:pt x="13" y="10"/>
                    <a:pt x="9" y="9"/>
                    <a:pt x="9" y="6"/>
                  </a:cubicBezTo>
                  <a:cubicBezTo>
                    <a:pt x="9" y="5"/>
                    <a:pt x="10" y="3"/>
                    <a:pt x="11" y="2"/>
                  </a:cubicBezTo>
                  <a:cubicBezTo>
                    <a:pt x="18" y="0"/>
                    <a:pt x="20" y="1"/>
                    <a:pt x="20" y="8"/>
                  </a:cubicBezTo>
                  <a:cubicBezTo>
                    <a:pt x="20" y="9"/>
                    <a:pt x="20" y="10"/>
                    <a:pt x="21" y="11"/>
                  </a:cubicBezTo>
                  <a:cubicBezTo>
                    <a:pt x="26" y="20"/>
                    <a:pt x="25" y="20"/>
                    <a:pt x="17" y="25"/>
                  </a:cubicBezTo>
                  <a:cubicBezTo>
                    <a:pt x="14" y="27"/>
                    <a:pt x="15" y="32"/>
                    <a:pt x="11" y="34"/>
                  </a:cubicBezTo>
                  <a:cubicBezTo>
                    <a:pt x="10" y="35"/>
                    <a:pt x="8" y="35"/>
                    <a:pt x="7" y="34"/>
                  </a:cubicBezTo>
                  <a:close/>
                </a:path>
              </a:pathLst>
            </a:custGeom>
            <a:solidFill>
              <a:srgbClr val="EFB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5B169CF2-AF02-6361-5354-E28ABE6651BA}"/>
                </a:ext>
              </a:extLst>
            </p:cNvPr>
            <p:cNvSpPr/>
            <p:nvPr/>
          </p:nvSpPr>
          <p:spPr bwMode="auto">
            <a:xfrm>
              <a:off x="1525588" y="4316413"/>
              <a:ext cx="65088" cy="61913"/>
            </a:xfrm>
            <a:custGeom>
              <a:avLst/>
              <a:gdLst>
                <a:gd name="T0" fmla="*/ 22 w 22"/>
                <a:gd name="T1" fmla="*/ 13 h 21"/>
                <a:gd name="T2" fmla="*/ 17 w 22"/>
                <a:gd name="T3" fmla="*/ 20 h 21"/>
                <a:gd name="T4" fmla="*/ 11 w 22"/>
                <a:gd name="T5" fmla="*/ 16 h 21"/>
                <a:gd name="T6" fmla="*/ 7 w 22"/>
                <a:gd name="T7" fmla="*/ 14 h 21"/>
                <a:gd name="T8" fmla="*/ 0 w 22"/>
                <a:gd name="T9" fmla="*/ 7 h 21"/>
                <a:gd name="T10" fmla="*/ 6 w 22"/>
                <a:gd name="T11" fmla="*/ 0 h 21"/>
                <a:gd name="T12" fmla="*/ 13 w 22"/>
                <a:gd name="T13" fmla="*/ 6 h 21"/>
                <a:gd name="T14" fmla="*/ 19 w 22"/>
                <a:gd name="T15" fmla="*/ 10 h 21"/>
                <a:gd name="T16" fmla="*/ 22 w 22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2" y="13"/>
                  </a:moveTo>
                  <a:cubicBezTo>
                    <a:pt x="22" y="16"/>
                    <a:pt x="22" y="20"/>
                    <a:pt x="17" y="20"/>
                  </a:cubicBezTo>
                  <a:cubicBezTo>
                    <a:pt x="14" y="21"/>
                    <a:pt x="11" y="19"/>
                    <a:pt x="11" y="16"/>
                  </a:cubicBezTo>
                  <a:cubicBezTo>
                    <a:pt x="10" y="13"/>
                    <a:pt x="8" y="14"/>
                    <a:pt x="7" y="14"/>
                  </a:cubicBezTo>
                  <a:cubicBezTo>
                    <a:pt x="3" y="14"/>
                    <a:pt x="0" y="12"/>
                    <a:pt x="0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13" y="11"/>
                    <a:pt x="16" y="10"/>
                    <a:pt x="19" y="10"/>
                  </a:cubicBezTo>
                  <a:cubicBezTo>
                    <a:pt x="21" y="10"/>
                    <a:pt x="22" y="11"/>
                    <a:pt x="22" y="13"/>
                  </a:cubicBezTo>
                  <a:close/>
                </a:path>
              </a:pathLst>
            </a:custGeom>
            <a:solidFill>
              <a:srgbClr val="43B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81C104CD-FBCB-15F9-40C5-23C16AE23BAA}"/>
                </a:ext>
              </a:extLst>
            </p:cNvPr>
            <p:cNvSpPr/>
            <p:nvPr/>
          </p:nvSpPr>
          <p:spPr bwMode="auto">
            <a:xfrm>
              <a:off x="1804988" y="4137026"/>
              <a:ext cx="69850" cy="58738"/>
            </a:xfrm>
            <a:custGeom>
              <a:avLst/>
              <a:gdLst>
                <a:gd name="T0" fmla="*/ 15 w 24"/>
                <a:gd name="T1" fmla="*/ 19 h 20"/>
                <a:gd name="T2" fmla="*/ 8 w 24"/>
                <a:gd name="T3" fmla="*/ 16 h 20"/>
                <a:gd name="T4" fmla="*/ 1 w 24"/>
                <a:gd name="T5" fmla="*/ 9 h 20"/>
                <a:gd name="T6" fmla="*/ 6 w 24"/>
                <a:gd name="T7" fmla="*/ 1 h 20"/>
                <a:gd name="T8" fmla="*/ 14 w 24"/>
                <a:gd name="T9" fmla="*/ 6 h 20"/>
                <a:gd name="T10" fmla="*/ 18 w 24"/>
                <a:gd name="T11" fmla="*/ 9 h 20"/>
                <a:gd name="T12" fmla="*/ 23 w 24"/>
                <a:gd name="T13" fmla="*/ 14 h 20"/>
                <a:gd name="T14" fmla="*/ 19 w 24"/>
                <a:gd name="T15" fmla="*/ 19 h 20"/>
                <a:gd name="T16" fmla="*/ 15 w 2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0">
                  <a:moveTo>
                    <a:pt x="15" y="19"/>
                  </a:moveTo>
                  <a:cubicBezTo>
                    <a:pt x="13" y="17"/>
                    <a:pt x="12" y="15"/>
                    <a:pt x="8" y="16"/>
                  </a:cubicBezTo>
                  <a:cubicBezTo>
                    <a:pt x="4" y="16"/>
                    <a:pt x="1" y="13"/>
                    <a:pt x="1" y="9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4" y="6"/>
                  </a:cubicBezTo>
                  <a:cubicBezTo>
                    <a:pt x="15" y="8"/>
                    <a:pt x="15" y="9"/>
                    <a:pt x="18" y="9"/>
                  </a:cubicBezTo>
                  <a:cubicBezTo>
                    <a:pt x="21" y="9"/>
                    <a:pt x="23" y="11"/>
                    <a:pt x="23" y="14"/>
                  </a:cubicBezTo>
                  <a:cubicBezTo>
                    <a:pt x="24" y="17"/>
                    <a:pt x="21" y="19"/>
                    <a:pt x="19" y="19"/>
                  </a:cubicBezTo>
                  <a:cubicBezTo>
                    <a:pt x="17" y="20"/>
                    <a:pt x="16" y="20"/>
                    <a:pt x="15" y="19"/>
                  </a:cubicBezTo>
                  <a:close/>
                </a:path>
              </a:pathLst>
            </a:custGeom>
            <a:solidFill>
              <a:srgbClr val="38B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BF464242-2684-C4AC-DCD3-B10EA769B070}"/>
                </a:ext>
              </a:extLst>
            </p:cNvPr>
            <p:cNvSpPr/>
            <p:nvPr/>
          </p:nvSpPr>
          <p:spPr bwMode="auto">
            <a:xfrm>
              <a:off x="1497013" y="4178301"/>
              <a:ext cx="107950" cy="65088"/>
            </a:xfrm>
            <a:custGeom>
              <a:avLst/>
              <a:gdLst>
                <a:gd name="T0" fmla="*/ 35 w 37"/>
                <a:gd name="T1" fmla="*/ 0 h 22"/>
                <a:gd name="T2" fmla="*/ 37 w 37"/>
                <a:gd name="T3" fmla="*/ 7 h 22"/>
                <a:gd name="T4" fmla="*/ 12 w 37"/>
                <a:gd name="T5" fmla="*/ 16 h 22"/>
                <a:gd name="T6" fmla="*/ 5 w 37"/>
                <a:gd name="T7" fmla="*/ 22 h 22"/>
                <a:gd name="T8" fmla="*/ 0 w 37"/>
                <a:gd name="T9" fmla="*/ 18 h 22"/>
                <a:gd name="T10" fmla="*/ 35 w 3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5" y="0"/>
                  </a:moveTo>
                  <a:cubicBezTo>
                    <a:pt x="36" y="2"/>
                    <a:pt x="36" y="4"/>
                    <a:pt x="37" y="7"/>
                  </a:cubicBezTo>
                  <a:cubicBezTo>
                    <a:pt x="27" y="7"/>
                    <a:pt x="19" y="11"/>
                    <a:pt x="12" y="16"/>
                  </a:cubicBezTo>
                  <a:cubicBezTo>
                    <a:pt x="9" y="18"/>
                    <a:pt x="7" y="20"/>
                    <a:pt x="5" y="22"/>
                  </a:cubicBezTo>
                  <a:cubicBezTo>
                    <a:pt x="2" y="22"/>
                    <a:pt x="1" y="20"/>
                    <a:pt x="0" y="18"/>
                  </a:cubicBezTo>
                  <a:cubicBezTo>
                    <a:pt x="10" y="8"/>
                    <a:pt x="22" y="3"/>
                    <a:pt x="35" y="0"/>
                  </a:cubicBezTo>
                  <a:close/>
                </a:path>
              </a:pathLst>
            </a:custGeom>
            <a:solidFill>
              <a:srgbClr val="D52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5F52F0E-BCA0-4D13-8D2D-FF81972F68CC}"/>
                </a:ext>
              </a:extLst>
            </p:cNvPr>
            <p:cNvSpPr/>
            <p:nvPr/>
          </p:nvSpPr>
          <p:spPr bwMode="auto">
            <a:xfrm>
              <a:off x="1363663" y="4171951"/>
              <a:ext cx="74613" cy="50800"/>
            </a:xfrm>
            <a:custGeom>
              <a:avLst/>
              <a:gdLst>
                <a:gd name="T0" fmla="*/ 6 w 25"/>
                <a:gd name="T1" fmla="*/ 0 h 17"/>
                <a:gd name="T2" fmla="*/ 20 w 25"/>
                <a:gd name="T3" fmla="*/ 4 h 17"/>
                <a:gd name="T4" fmla="*/ 25 w 25"/>
                <a:gd name="T5" fmla="*/ 10 h 17"/>
                <a:gd name="T6" fmla="*/ 21 w 25"/>
                <a:gd name="T7" fmla="*/ 16 h 17"/>
                <a:gd name="T8" fmla="*/ 13 w 25"/>
                <a:gd name="T9" fmla="*/ 14 h 17"/>
                <a:gd name="T10" fmla="*/ 10 w 25"/>
                <a:gd name="T11" fmla="*/ 11 h 17"/>
                <a:gd name="T12" fmla="*/ 2 w 25"/>
                <a:gd name="T13" fmla="*/ 8 h 17"/>
                <a:gd name="T14" fmla="*/ 6 w 25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6" y="0"/>
                  </a:moveTo>
                  <a:cubicBezTo>
                    <a:pt x="11" y="2"/>
                    <a:pt x="14" y="6"/>
                    <a:pt x="20" y="4"/>
                  </a:cubicBezTo>
                  <a:cubicBezTo>
                    <a:pt x="22" y="4"/>
                    <a:pt x="25" y="6"/>
                    <a:pt x="25" y="10"/>
                  </a:cubicBezTo>
                  <a:cubicBezTo>
                    <a:pt x="25" y="13"/>
                    <a:pt x="24" y="14"/>
                    <a:pt x="21" y="16"/>
                  </a:cubicBezTo>
                  <a:cubicBezTo>
                    <a:pt x="18" y="17"/>
                    <a:pt x="16" y="16"/>
                    <a:pt x="13" y="14"/>
                  </a:cubicBezTo>
                  <a:cubicBezTo>
                    <a:pt x="12" y="13"/>
                    <a:pt x="13" y="10"/>
                    <a:pt x="10" y="11"/>
                  </a:cubicBezTo>
                  <a:cubicBezTo>
                    <a:pt x="6" y="13"/>
                    <a:pt x="4" y="12"/>
                    <a:pt x="2" y="8"/>
                  </a:cubicBezTo>
                  <a:cubicBezTo>
                    <a:pt x="0" y="4"/>
                    <a:pt x="3" y="2"/>
                    <a:pt x="6" y="0"/>
                  </a:cubicBezTo>
                  <a:close/>
                </a:path>
              </a:pathLst>
            </a:custGeom>
            <a:solidFill>
              <a:srgbClr val="D92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B09131B0-E680-28AE-4F23-B690CC1CE1FA}"/>
                </a:ext>
              </a:extLst>
            </p:cNvPr>
            <p:cNvSpPr/>
            <p:nvPr/>
          </p:nvSpPr>
          <p:spPr bwMode="auto">
            <a:xfrm>
              <a:off x="1293813" y="4545013"/>
              <a:ext cx="55563" cy="71438"/>
            </a:xfrm>
            <a:custGeom>
              <a:avLst/>
              <a:gdLst>
                <a:gd name="T0" fmla="*/ 11 w 19"/>
                <a:gd name="T1" fmla="*/ 6 h 24"/>
                <a:gd name="T2" fmla="*/ 14 w 19"/>
                <a:gd name="T3" fmla="*/ 11 h 24"/>
                <a:gd name="T4" fmla="*/ 17 w 19"/>
                <a:gd name="T5" fmla="*/ 20 h 24"/>
                <a:gd name="T6" fmla="*/ 10 w 19"/>
                <a:gd name="T7" fmla="*/ 23 h 24"/>
                <a:gd name="T8" fmla="*/ 5 w 19"/>
                <a:gd name="T9" fmla="*/ 16 h 24"/>
                <a:gd name="T10" fmla="*/ 4 w 19"/>
                <a:gd name="T11" fmla="*/ 11 h 24"/>
                <a:gd name="T12" fmla="*/ 1 w 19"/>
                <a:gd name="T13" fmla="*/ 4 h 24"/>
                <a:gd name="T14" fmla="*/ 9 w 19"/>
                <a:gd name="T15" fmla="*/ 3 h 24"/>
                <a:gd name="T16" fmla="*/ 11 w 19"/>
                <a:gd name="T1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">
                  <a:moveTo>
                    <a:pt x="11" y="6"/>
                  </a:moveTo>
                  <a:cubicBezTo>
                    <a:pt x="10" y="8"/>
                    <a:pt x="11" y="10"/>
                    <a:pt x="14" y="11"/>
                  </a:cubicBezTo>
                  <a:cubicBezTo>
                    <a:pt x="18" y="13"/>
                    <a:pt x="19" y="16"/>
                    <a:pt x="17" y="20"/>
                  </a:cubicBezTo>
                  <a:cubicBezTo>
                    <a:pt x="16" y="23"/>
                    <a:pt x="13" y="24"/>
                    <a:pt x="10" y="23"/>
                  </a:cubicBezTo>
                  <a:cubicBezTo>
                    <a:pt x="6" y="22"/>
                    <a:pt x="4" y="19"/>
                    <a:pt x="5" y="16"/>
                  </a:cubicBezTo>
                  <a:cubicBezTo>
                    <a:pt x="5" y="14"/>
                    <a:pt x="7" y="12"/>
                    <a:pt x="4" y="11"/>
                  </a:cubicBezTo>
                  <a:cubicBezTo>
                    <a:pt x="0" y="10"/>
                    <a:pt x="0" y="7"/>
                    <a:pt x="1" y="4"/>
                  </a:cubicBezTo>
                  <a:cubicBezTo>
                    <a:pt x="3" y="0"/>
                    <a:pt x="6" y="1"/>
                    <a:pt x="9" y="3"/>
                  </a:cubicBezTo>
                  <a:cubicBezTo>
                    <a:pt x="10" y="3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DF5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91267983-F83B-276E-0424-4059BC176843}"/>
                </a:ext>
              </a:extLst>
            </p:cNvPr>
            <p:cNvSpPr/>
            <p:nvPr/>
          </p:nvSpPr>
          <p:spPr bwMode="auto">
            <a:xfrm>
              <a:off x="1909763" y="4354513"/>
              <a:ext cx="61913" cy="61913"/>
            </a:xfrm>
            <a:custGeom>
              <a:avLst/>
              <a:gdLst>
                <a:gd name="T0" fmla="*/ 3 w 21"/>
                <a:gd name="T1" fmla="*/ 2 h 21"/>
                <a:gd name="T2" fmla="*/ 10 w 21"/>
                <a:gd name="T3" fmla="*/ 0 h 21"/>
                <a:gd name="T4" fmla="*/ 10 w 21"/>
                <a:gd name="T5" fmla="*/ 0 h 21"/>
                <a:gd name="T6" fmla="*/ 18 w 21"/>
                <a:gd name="T7" fmla="*/ 9 h 21"/>
                <a:gd name="T8" fmla="*/ 20 w 21"/>
                <a:gd name="T9" fmla="*/ 16 h 21"/>
                <a:gd name="T10" fmla="*/ 15 w 21"/>
                <a:gd name="T11" fmla="*/ 20 h 21"/>
                <a:gd name="T12" fmla="*/ 9 w 21"/>
                <a:gd name="T13" fmla="*/ 17 h 21"/>
                <a:gd name="T14" fmla="*/ 7 w 21"/>
                <a:gd name="T15" fmla="*/ 13 h 21"/>
                <a:gd name="T16" fmla="*/ 2 w 21"/>
                <a:gd name="T17" fmla="*/ 9 h 21"/>
                <a:gd name="T18" fmla="*/ 1 w 21"/>
                <a:gd name="T19" fmla="*/ 7 h 21"/>
                <a:gd name="T20" fmla="*/ 3 w 21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3" y="2"/>
                  </a:moveTo>
                  <a:cubicBezTo>
                    <a:pt x="5" y="2"/>
                    <a:pt x="8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4"/>
                    <a:pt x="13" y="8"/>
                    <a:pt x="18" y="9"/>
                  </a:cubicBezTo>
                  <a:cubicBezTo>
                    <a:pt x="20" y="10"/>
                    <a:pt x="21" y="13"/>
                    <a:pt x="20" y="16"/>
                  </a:cubicBezTo>
                  <a:cubicBezTo>
                    <a:pt x="20" y="18"/>
                    <a:pt x="18" y="20"/>
                    <a:pt x="15" y="20"/>
                  </a:cubicBezTo>
                  <a:cubicBezTo>
                    <a:pt x="12" y="21"/>
                    <a:pt x="11" y="19"/>
                    <a:pt x="9" y="17"/>
                  </a:cubicBezTo>
                  <a:cubicBezTo>
                    <a:pt x="8" y="15"/>
                    <a:pt x="9" y="13"/>
                    <a:pt x="7" y="13"/>
                  </a:cubicBezTo>
                  <a:cubicBezTo>
                    <a:pt x="4" y="13"/>
                    <a:pt x="3" y="11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3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3893C7D1-DAB9-8E4D-4166-A5C298899946}"/>
                </a:ext>
              </a:extLst>
            </p:cNvPr>
            <p:cNvSpPr/>
            <p:nvPr/>
          </p:nvSpPr>
          <p:spPr bwMode="auto">
            <a:xfrm>
              <a:off x="1425575" y="4583113"/>
              <a:ext cx="73025" cy="41275"/>
            </a:xfrm>
            <a:custGeom>
              <a:avLst/>
              <a:gdLst>
                <a:gd name="T0" fmla="*/ 24 w 25"/>
                <a:gd name="T1" fmla="*/ 7 h 14"/>
                <a:gd name="T2" fmla="*/ 15 w 25"/>
                <a:gd name="T3" fmla="*/ 10 h 14"/>
                <a:gd name="T4" fmla="*/ 11 w 25"/>
                <a:gd name="T5" fmla="*/ 12 h 14"/>
                <a:gd name="T6" fmla="*/ 2 w 25"/>
                <a:gd name="T7" fmla="*/ 11 h 14"/>
                <a:gd name="T8" fmla="*/ 2 w 25"/>
                <a:gd name="T9" fmla="*/ 3 h 14"/>
                <a:gd name="T10" fmla="*/ 11 w 25"/>
                <a:gd name="T11" fmla="*/ 3 h 14"/>
                <a:gd name="T12" fmla="*/ 14 w 25"/>
                <a:gd name="T13" fmla="*/ 4 h 14"/>
                <a:gd name="T14" fmla="*/ 24 w 25"/>
                <a:gd name="T15" fmla="*/ 3 h 14"/>
                <a:gd name="T16" fmla="*/ 24 w 25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7"/>
                  </a:moveTo>
                  <a:cubicBezTo>
                    <a:pt x="22" y="11"/>
                    <a:pt x="19" y="14"/>
                    <a:pt x="15" y="10"/>
                  </a:cubicBezTo>
                  <a:cubicBezTo>
                    <a:pt x="13" y="8"/>
                    <a:pt x="12" y="11"/>
                    <a:pt x="11" y="12"/>
                  </a:cubicBezTo>
                  <a:cubicBezTo>
                    <a:pt x="8" y="14"/>
                    <a:pt x="5" y="14"/>
                    <a:pt x="2" y="11"/>
                  </a:cubicBezTo>
                  <a:cubicBezTo>
                    <a:pt x="0" y="9"/>
                    <a:pt x="0" y="6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2" y="4"/>
                    <a:pt x="12" y="7"/>
                    <a:pt x="14" y="4"/>
                  </a:cubicBezTo>
                  <a:cubicBezTo>
                    <a:pt x="17" y="0"/>
                    <a:pt x="20" y="2"/>
                    <a:pt x="24" y="3"/>
                  </a:cubicBezTo>
                  <a:cubicBezTo>
                    <a:pt x="25" y="4"/>
                    <a:pt x="25" y="6"/>
                    <a:pt x="24" y="7"/>
                  </a:cubicBezTo>
                  <a:close/>
                </a:path>
              </a:pathLst>
            </a:custGeom>
            <a:solidFill>
              <a:srgbClr val="DA6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BBDC35CA-7A7E-BE3A-1B2E-DC79C6D0B6F6}"/>
                </a:ext>
              </a:extLst>
            </p:cNvPr>
            <p:cNvSpPr/>
            <p:nvPr/>
          </p:nvSpPr>
          <p:spPr bwMode="auto">
            <a:xfrm>
              <a:off x="1573213" y="4510088"/>
              <a:ext cx="63500" cy="44450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12 h 15"/>
                <a:gd name="T4" fmla="*/ 7 w 22"/>
                <a:gd name="T5" fmla="*/ 12 h 15"/>
                <a:gd name="T6" fmla="*/ 1 w 22"/>
                <a:gd name="T7" fmla="*/ 10 h 15"/>
                <a:gd name="T8" fmla="*/ 1 w 22"/>
                <a:gd name="T9" fmla="*/ 4 h 15"/>
                <a:gd name="T10" fmla="*/ 7 w 22"/>
                <a:gd name="T11" fmla="*/ 2 h 15"/>
                <a:gd name="T12" fmla="*/ 15 w 22"/>
                <a:gd name="T13" fmla="*/ 2 h 15"/>
                <a:gd name="T14" fmla="*/ 22 w 22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22" y="12"/>
                    <a:pt x="18" y="15"/>
                    <a:pt x="14" y="12"/>
                  </a:cubicBezTo>
                  <a:cubicBezTo>
                    <a:pt x="11" y="11"/>
                    <a:pt x="10" y="9"/>
                    <a:pt x="7" y="12"/>
                  </a:cubicBezTo>
                  <a:cubicBezTo>
                    <a:pt x="5" y="13"/>
                    <a:pt x="3" y="12"/>
                    <a:pt x="1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5" y="1"/>
                    <a:pt x="7" y="2"/>
                  </a:cubicBezTo>
                  <a:cubicBezTo>
                    <a:pt x="10" y="3"/>
                    <a:pt x="12" y="3"/>
                    <a:pt x="15" y="2"/>
                  </a:cubicBezTo>
                  <a:cubicBezTo>
                    <a:pt x="18" y="0"/>
                    <a:pt x="22" y="3"/>
                    <a:pt x="22" y="8"/>
                  </a:cubicBezTo>
                  <a:close/>
                </a:path>
              </a:pathLst>
            </a:custGeom>
            <a:solidFill>
              <a:srgbClr val="DA4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21">
              <a:extLst>
                <a:ext uri="{FF2B5EF4-FFF2-40B4-BE49-F238E27FC236}">
                  <a16:creationId xmlns:a16="http://schemas.microsoft.com/office/drawing/2014/main" id="{6D0290B5-AAAF-1C8A-F626-41228F8DC753}"/>
                </a:ext>
              </a:extLst>
            </p:cNvPr>
            <p:cNvSpPr/>
            <p:nvPr/>
          </p:nvSpPr>
          <p:spPr bwMode="auto">
            <a:xfrm>
              <a:off x="1343025" y="4479926"/>
              <a:ext cx="50800" cy="65088"/>
            </a:xfrm>
            <a:custGeom>
              <a:avLst/>
              <a:gdLst>
                <a:gd name="T0" fmla="*/ 0 w 17"/>
                <a:gd name="T1" fmla="*/ 18 h 22"/>
                <a:gd name="T2" fmla="*/ 6 w 17"/>
                <a:gd name="T3" fmla="*/ 3 h 22"/>
                <a:gd name="T4" fmla="*/ 11 w 17"/>
                <a:gd name="T5" fmla="*/ 0 h 22"/>
                <a:gd name="T6" fmla="*/ 16 w 17"/>
                <a:gd name="T7" fmla="*/ 3 h 22"/>
                <a:gd name="T8" fmla="*/ 15 w 17"/>
                <a:gd name="T9" fmla="*/ 10 h 22"/>
                <a:gd name="T10" fmla="*/ 10 w 17"/>
                <a:gd name="T11" fmla="*/ 17 h 22"/>
                <a:gd name="T12" fmla="*/ 4 w 17"/>
                <a:gd name="T13" fmla="*/ 21 h 22"/>
                <a:gd name="T14" fmla="*/ 0 w 17"/>
                <a:gd name="T1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0" y="18"/>
                  </a:moveTo>
                  <a:cubicBezTo>
                    <a:pt x="1" y="13"/>
                    <a:pt x="6" y="9"/>
                    <a:pt x="6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6"/>
                    <a:pt x="17" y="9"/>
                    <a:pt x="15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10" y="20"/>
                    <a:pt x="7" y="21"/>
                    <a:pt x="4" y="21"/>
                  </a:cubicBezTo>
                  <a:cubicBezTo>
                    <a:pt x="1" y="22"/>
                    <a:pt x="0" y="21"/>
                    <a:pt x="0" y="18"/>
                  </a:cubicBezTo>
                  <a:close/>
                </a:path>
              </a:pathLst>
            </a:custGeom>
            <a:solidFill>
              <a:srgbClr val="E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22">
              <a:extLst>
                <a:ext uri="{FF2B5EF4-FFF2-40B4-BE49-F238E27FC236}">
                  <a16:creationId xmlns:a16="http://schemas.microsoft.com/office/drawing/2014/main" id="{4F0309F4-68FD-735C-ECB0-AE9794CDDEAE}"/>
                </a:ext>
              </a:extLst>
            </p:cNvPr>
            <p:cNvSpPr/>
            <p:nvPr/>
          </p:nvSpPr>
          <p:spPr bwMode="auto">
            <a:xfrm>
              <a:off x="1455738" y="4503738"/>
              <a:ext cx="58738" cy="53975"/>
            </a:xfrm>
            <a:custGeom>
              <a:avLst/>
              <a:gdLst>
                <a:gd name="T0" fmla="*/ 10 w 20"/>
                <a:gd name="T1" fmla="*/ 15 h 18"/>
                <a:gd name="T2" fmla="*/ 5 w 20"/>
                <a:gd name="T3" fmla="*/ 11 h 18"/>
                <a:gd name="T4" fmla="*/ 0 w 20"/>
                <a:gd name="T5" fmla="*/ 6 h 18"/>
                <a:gd name="T6" fmla="*/ 4 w 20"/>
                <a:gd name="T7" fmla="*/ 1 h 18"/>
                <a:gd name="T8" fmla="*/ 10 w 20"/>
                <a:gd name="T9" fmla="*/ 3 h 18"/>
                <a:gd name="T10" fmla="*/ 13 w 20"/>
                <a:gd name="T11" fmla="*/ 6 h 18"/>
                <a:gd name="T12" fmla="*/ 20 w 20"/>
                <a:gd name="T13" fmla="*/ 11 h 18"/>
                <a:gd name="T14" fmla="*/ 12 w 20"/>
                <a:gd name="T15" fmla="*/ 17 h 18"/>
                <a:gd name="T16" fmla="*/ 10 w 20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10" y="15"/>
                  </a:moveTo>
                  <a:cubicBezTo>
                    <a:pt x="10" y="13"/>
                    <a:pt x="10" y="10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2"/>
                    <a:pt x="4" y="1"/>
                  </a:cubicBezTo>
                  <a:cubicBezTo>
                    <a:pt x="6" y="0"/>
                    <a:pt x="8" y="0"/>
                    <a:pt x="10" y="3"/>
                  </a:cubicBezTo>
                  <a:cubicBezTo>
                    <a:pt x="11" y="4"/>
                    <a:pt x="11" y="6"/>
                    <a:pt x="13" y="6"/>
                  </a:cubicBezTo>
                  <a:cubicBezTo>
                    <a:pt x="17" y="6"/>
                    <a:pt x="20" y="7"/>
                    <a:pt x="20" y="11"/>
                  </a:cubicBezTo>
                  <a:cubicBezTo>
                    <a:pt x="20" y="16"/>
                    <a:pt x="16" y="17"/>
                    <a:pt x="12" y="17"/>
                  </a:cubicBezTo>
                  <a:cubicBezTo>
                    <a:pt x="11" y="18"/>
                    <a:pt x="10" y="18"/>
                    <a:pt x="10" y="15"/>
                  </a:cubicBezTo>
                  <a:close/>
                </a:path>
              </a:pathLst>
            </a:custGeom>
            <a:solidFill>
              <a:srgbClr val="D94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C0F40C12-0E36-02C8-69F8-2CBB8AB7DC3A}"/>
                </a:ext>
              </a:extLst>
            </p:cNvPr>
            <p:cNvSpPr/>
            <p:nvPr/>
          </p:nvSpPr>
          <p:spPr bwMode="auto">
            <a:xfrm>
              <a:off x="1358900" y="4122738"/>
              <a:ext cx="55563" cy="49213"/>
            </a:xfrm>
            <a:custGeom>
              <a:avLst/>
              <a:gdLst>
                <a:gd name="T0" fmla="*/ 8 w 19"/>
                <a:gd name="T1" fmla="*/ 17 h 17"/>
                <a:gd name="T2" fmla="*/ 8 w 19"/>
                <a:gd name="T3" fmla="*/ 17 h 17"/>
                <a:gd name="T4" fmla="*/ 1 w 19"/>
                <a:gd name="T5" fmla="*/ 14 h 17"/>
                <a:gd name="T6" fmla="*/ 5 w 19"/>
                <a:gd name="T7" fmla="*/ 6 h 17"/>
                <a:gd name="T8" fmla="*/ 9 w 19"/>
                <a:gd name="T9" fmla="*/ 3 h 17"/>
                <a:gd name="T10" fmla="*/ 15 w 19"/>
                <a:gd name="T11" fmla="*/ 1 h 17"/>
                <a:gd name="T12" fmla="*/ 19 w 19"/>
                <a:gd name="T13" fmla="*/ 5 h 17"/>
                <a:gd name="T14" fmla="*/ 15 w 19"/>
                <a:gd name="T15" fmla="*/ 10 h 17"/>
                <a:gd name="T16" fmla="*/ 8 w 19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5" y="17"/>
                    <a:pt x="2" y="17"/>
                    <a:pt x="1" y="14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7" y="1"/>
                    <a:pt x="19" y="3"/>
                    <a:pt x="19" y="5"/>
                  </a:cubicBezTo>
                  <a:cubicBezTo>
                    <a:pt x="19" y="8"/>
                    <a:pt x="18" y="10"/>
                    <a:pt x="15" y="10"/>
                  </a:cubicBezTo>
                  <a:cubicBezTo>
                    <a:pt x="11" y="11"/>
                    <a:pt x="10" y="15"/>
                    <a:pt x="8" y="17"/>
                  </a:cubicBezTo>
                  <a:close/>
                </a:path>
              </a:pathLst>
            </a:custGeom>
            <a:solidFill>
              <a:srgbClr val="3D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24">
              <a:extLst>
                <a:ext uri="{FF2B5EF4-FFF2-40B4-BE49-F238E27FC236}">
                  <a16:creationId xmlns:a16="http://schemas.microsoft.com/office/drawing/2014/main" id="{44A9BEE9-953A-4A7D-B3A4-EE4105263441}"/>
                </a:ext>
              </a:extLst>
            </p:cNvPr>
            <p:cNvSpPr/>
            <p:nvPr/>
          </p:nvSpPr>
          <p:spPr bwMode="auto">
            <a:xfrm>
              <a:off x="1570038" y="4630738"/>
              <a:ext cx="49213" cy="46038"/>
            </a:xfrm>
            <a:custGeom>
              <a:avLst/>
              <a:gdLst>
                <a:gd name="T0" fmla="*/ 6 w 17"/>
                <a:gd name="T1" fmla="*/ 0 h 16"/>
                <a:gd name="T2" fmla="*/ 16 w 17"/>
                <a:gd name="T3" fmla="*/ 9 h 16"/>
                <a:gd name="T4" fmla="*/ 7 w 17"/>
                <a:gd name="T5" fmla="*/ 15 h 16"/>
                <a:gd name="T6" fmla="*/ 2 w 17"/>
                <a:gd name="T7" fmla="*/ 3 h 16"/>
                <a:gd name="T8" fmla="*/ 6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6" y="0"/>
                  </a:moveTo>
                  <a:cubicBezTo>
                    <a:pt x="13" y="0"/>
                    <a:pt x="17" y="3"/>
                    <a:pt x="16" y="9"/>
                  </a:cubicBezTo>
                  <a:cubicBezTo>
                    <a:pt x="15" y="13"/>
                    <a:pt x="12" y="16"/>
                    <a:pt x="7" y="15"/>
                  </a:cubicBezTo>
                  <a:cubicBezTo>
                    <a:pt x="2" y="14"/>
                    <a:pt x="0" y="9"/>
                    <a:pt x="2" y="3"/>
                  </a:cubicBezTo>
                  <a:cubicBezTo>
                    <a:pt x="3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45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25">
              <a:extLst>
                <a:ext uri="{FF2B5EF4-FFF2-40B4-BE49-F238E27FC236}">
                  <a16:creationId xmlns:a16="http://schemas.microsoft.com/office/drawing/2014/main" id="{B29FAA23-9DE8-253B-518D-8D3FF3C6A9CC}"/>
                </a:ext>
              </a:extLst>
            </p:cNvPr>
            <p:cNvSpPr/>
            <p:nvPr/>
          </p:nvSpPr>
          <p:spPr bwMode="auto">
            <a:xfrm>
              <a:off x="1549400" y="4575176"/>
              <a:ext cx="41275" cy="63500"/>
            </a:xfrm>
            <a:custGeom>
              <a:avLst/>
              <a:gdLst>
                <a:gd name="T0" fmla="*/ 13 w 14"/>
                <a:gd name="T1" fmla="*/ 19 h 22"/>
                <a:gd name="T2" fmla="*/ 9 w 14"/>
                <a:gd name="T3" fmla="*/ 22 h 22"/>
                <a:gd name="T4" fmla="*/ 4 w 14"/>
                <a:gd name="T5" fmla="*/ 12 h 22"/>
                <a:gd name="T6" fmla="*/ 1 w 14"/>
                <a:gd name="T7" fmla="*/ 9 h 22"/>
                <a:gd name="T8" fmla="*/ 1 w 14"/>
                <a:gd name="T9" fmla="*/ 2 h 22"/>
                <a:gd name="T10" fmla="*/ 6 w 14"/>
                <a:gd name="T11" fmla="*/ 0 h 22"/>
                <a:gd name="T12" fmla="*/ 10 w 14"/>
                <a:gd name="T13" fmla="*/ 4 h 22"/>
                <a:gd name="T14" fmla="*/ 13 w 14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13" y="19"/>
                  </a:moveTo>
                  <a:cubicBezTo>
                    <a:pt x="12" y="20"/>
                    <a:pt x="10" y="21"/>
                    <a:pt x="9" y="22"/>
                  </a:cubicBezTo>
                  <a:cubicBezTo>
                    <a:pt x="4" y="21"/>
                    <a:pt x="0" y="19"/>
                    <a:pt x="4" y="12"/>
                  </a:cubicBezTo>
                  <a:cubicBezTo>
                    <a:pt x="5" y="10"/>
                    <a:pt x="2" y="10"/>
                    <a:pt x="1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11" y="2"/>
                    <a:pt x="10" y="4"/>
                  </a:cubicBezTo>
                  <a:cubicBezTo>
                    <a:pt x="8" y="10"/>
                    <a:pt x="14" y="14"/>
                    <a:pt x="13" y="19"/>
                  </a:cubicBezTo>
                  <a:close/>
                </a:path>
              </a:pathLst>
            </a:custGeom>
            <a:solidFill>
              <a:srgbClr val="D44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26">
              <a:extLst>
                <a:ext uri="{FF2B5EF4-FFF2-40B4-BE49-F238E27FC236}">
                  <a16:creationId xmlns:a16="http://schemas.microsoft.com/office/drawing/2014/main" id="{FAF6ADBE-1B61-F9CE-F586-3C50268AD5BE}"/>
                </a:ext>
              </a:extLst>
            </p:cNvPr>
            <p:cNvSpPr/>
            <p:nvPr/>
          </p:nvSpPr>
          <p:spPr bwMode="auto">
            <a:xfrm>
              <a:off x="1857375" y="4243388"/>
              <a:ext cx="41275" cy="63500"/>
            </a:xfrm>
            <a:custGeom>
              <a:avLst/>
              <a:gdLst>
                <a:gd name="T0" fmla="*/ 0 w 14"/>
                <a:gd name="T1" fmla="*/ 13 h 22"/>
                <a:gd name="T2" fmla="*/ 1 w 14"/>
                <a:gd name="T3" fmla="*/ 3 h 22"/>
                <a:gd name="T4" fmla="*/ 4 w 14"/>
                <a:gd name="T5" fmla="*/ 0 h 22"/>
                <a:gd name="T6" fmla="*/ 7 w 14"/>
                <a:gd name="T7" fmla="*/ 3 h 22"/>
                <a:gd name="T8" fmla="*/ 11 w 14"/>
                <a:gd name="T9" fmla="*/ 9 h 22"/>
                <a:gd name="T10" fmla="*/ 12 w 14"/>
                <a:gd name="T11" fmla="*/ 17 h 22"/>
                <a:gd name="T12" fmla="*/ 4 w 14"/>
                <a:gd name="T13" fmla="*/ 20 h 22"/>
                <a:gd name="T14" fmla="*/ 0 w 14"/>
                <a:gd name="T1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0" y="13"/>
                  </a:moveTo>
                  <a:cubicBezTo>
                    <a:pt x="1" y="11"/>
                    <a:pt x="2" y="7"/>
                    <a:pt x="1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6" y="6"/>
                    <a:pt x="8" y="7"/>
                    <a:pt x="11" y="9"/>
                  </a:cubicBezTo>
                  <a:cubicBezTo>
                    <a:pt x="13" y="11"/>
                    <a:pt x="14" y="14"/>
                    <a:pt x="12" y="17"/>
                  </a:cubicBezTo>
                  <a:cubicBezTo>
                    <a:pt x="10" y="20"/>
                    <a:pt x="8" y="22"/>
                    <a:pt x="4" y="20"/>
                  </a:cubicBezTo>
                  <a:cubicBezTo>
                    <a:pt x="1" y="20"/>
                    <a:pt x="0" y="18"/>
                    <a:pt x="0" y="13"/>
                  </a:cubicBezTo>
                  <a:close/>
                </a:path>
              </a:pathLst>
            </a:custGeom>
            <a:solidFill>
              <a:srgbClr val="44B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27">
              <a:extLst>
                <a:ext uri="{FF2B5EF4-FFF2-40B4-BE49-F238E27FC236}">
                  <a16:creationId xmlns:a16="http://schemas.microsoft.com/office/drawing/2014/main" id="{BBB2230C-AF86-5E72-C5B3-CDBFA8F09BAA}"/>
                </a:ext>
              </a:extLst>
            </p:cNvPr>
            <p:cNvSpPr/>
            <p:nvPr/>
          </p:nvSpPr>
          <p:spPr bwMode="auto">
            <a:xfrm>
              <a:off x="1643063" y="4679951"/>
              <a:ext cx="41275" cy="44450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8 h 15"/>
                <a:gd name="T4" fmla="*/ 7 w 14"/>
                <a:gd name="T5" fmla="*/ 1 h 15"/>
                <a:gd name="T6" fmla="*/ 14 w 14"/>
                <a:gd name="T7" fmla="*/ 7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5"/>
                    <a:pt x="0" y="13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2"/>
                    <a:pt x="12" y="15"/>
                    <a:pt x="7" y="15"/>
                  </a:cubicBezTo>
                  <a:close/>
                </a:path>
              </a:pathLst>
            </a:custGeom>
            <a:solidFill>
              <a:srgbClr val="3C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28">
              <a:extLst>
                <a:ext uri="{FF2B5EF4-FFF2-40B4-BE49-F238E27FC236}">
                  <a16:creationId xmlns:a16="http://schemas.microsoft.com/office/drawing/2014/main" id="{3AF60BFB-CCBB-1272-4236-A9566CCDBC66}"/>
                </a:ext>
              </a:extLst>
            </p:cNvPr>
            <p:cNvSpPr/>
            <p:nvPr/>
          </p:nvSpPr>
          <p:spPr bwMode="auto">
            <a:xfrm>
              <a:off x="1636713" y="4395788"/>
              <a:ext cx="44450" cy="42863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1 w 15"/>
                <a:gd name="T5" fmla="*/ 7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3" y="15"/>
                    <a:pt x="0" y="12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D92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29">
              <a:extLst>
                <a:ext uri="{FF2B5EF4-FFF2-40B4-BE49-F238E27FC236}">
                  <a16:creationId xmlns:a16="http://schemas.microsoft.com/office/drawing/2014/main" id="{45309442-2ECC-6A6E-668C-F978361E0506}"/>
                </a:ext>
              </a:extLst>
            </p:cNvPr>
            <p:cNvSpPr/>
            <p:nvPr/>
          </p:nvSpPr>
          <p:spPr bwMode="auto">
            <a:xfrm>
              <a:off x="1535113" y="4679951"/>
              <a:ext cx="38100" cy="44450"/>
            </a:xfrm>
            <a:custGeom>
              <a:avLst/>
              <a:gdLst>
                <a:gd name="T0" fmla="*/ 13 w 13"/>
                <a:gd name="T1" fmla="*/ 8 h 15"/>
                <a:gd name="T2" fmla="*/ 7 w 13"/>
                <a:gd name="T3" fmla="*/ 14 h 15"/>
                <a:gd name="T4" fmla="*/ 0 w 13"/>
                <a:gd name="T5" fmla="*/ 8 h 15"/>
                <a:gd name="T6" fmla="*/ 7 w 13"/>
                <a:gd name="T7" fmla="*/ 1 h 15"/>
                <a:gd name="T8" fmla="*/ 13 w 13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8"/>
                  </a:moveTo>
                  <a:cubicBezTo>
                    <a:pt x="13" y="12"/>
                    <a:pt x="11" y="15"/>
                    <a:pt x="7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3" y="3"/>
                    <a:pt x="13" y="8"/>
                  </a:cubicBezTo>
                  <a:close/>
                </a:path>
              </a:pathLst>
            </a:custGeom>
            <a:solidFill>
              <a:srgbClr val="F0B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30">
              <a:extLst>
                <a:ext uri="{FF2B5EF4-FFF2-40B4-BE49-F238E27FC236}">
                  <a16:creationId xmlns:a16="http://schemas.microsoft.com/office/drawing/2014/main" id="{4E1D9D5B-DAD4-FB6F-6209-67EB328B4701}"/>
                </a:ext>
              </a:extLst>
            </p:cNvPr>
            <p:cNvSpPr/>
            <p:nvPr/>
          </p:nvSpPr>
          <p:spPr bwMode="auto">
            <a:xfrm>
              <a:off x="1470025" y="4630738"/>
              <a:ext cx="38100" cy="41275"/>
            </a:xfrm>
            <a:custGeom>
              <a:avLst/>
              <a:gdLst>
                <a:gd name="T0" fmla="*/ 7 w 13"/>
                <a:gd name="T1" fmla="*/ 14 h 14"/>
                <a:gd name="T2" fmla="*/ 0 w 13"/>
                <a:gd name="T3" fmla="*/ 6 h 14"/>
                <a:gd name="T4" fmla="*/ 6 w 13"/>
                <a:gd name="T5" fmla="*/ 0 h 14"/>
                <a:gd name="T6" fmla="*/ 13 w 13"/>
                <a:gd name="T7" fmla="*/ 7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1" y="14"/>
                    <a:pt x="7" y="14"/>
                  </a:cubicBezTo>
                  <a:close/>
                </a:path>
              </a:pathLst>
            </a:custGeom>
            <a:solidFill>
              <a:srgbClr val="3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31">
              <a:extLst>
                <a:ext uri="{FF2B5EF4-FFF2-40B4-BE49-F238E27FC236}">
                  <a16:creationId xmlns:a16="http://schemas.microsoft.com/office/drawing/2014/main" id="{9F7ADA18-56D0-94CB-C86D-C29EFF0B34B7}"/>
                </a:ext>
              </a:extLst>
            </p:cNvPr>
            <p:cNvSpPr/>
            <p:nvPr/>
          </p:nvSpPr>
          <p:spPr bwMode="auto">
            <a:xfrm>
              <a:off x="1690688" y="4092576"/>
              <a:ext cx="39688" cy="38100"/>
            </a:xfrm>
            <a:custGeom>
              <a:avLst/>
              <a:gdLst>
                <a:gd name="T0" fmla="*/ 8 w 14"/>
                <a:gd name="T1" fmla="*/ 13 h 13"/>
                <a:gd name="T2" fmla="*/ 0 w 14"/>
                <a:gd name="T3" fmla="*/ 8 h 13"/>
                <a:gd name="T4" fmla="*/ 7 w 14"/>
                <a:gd name="T5" fmla="*/ 0 h 13"/>
                <a:gd name="T6" fmla="*/ 14 w 14"/>
                <a:gd name="T7" fmla="*/ 7 h 13"/>
                <a:gd name="T8" fmla="*/ 8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3" y="13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3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3DB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32">
              <a:extLst>
                <a:ext uri="{FF2B5EF4-FFF2-40B4-BE49-F238E27FC236}">
                  <a16:creationId xmlns:a16="http://schemas.microsoft.com/office/drawing/2014/main" id="{1D1E46C2-6E50-D24C-22C7-D2BEF395DC1B}"/>
                </a:ext>
              </a:extLst>
            </p:cNvPr>
            <p:cNvSpPr/>
            <p:nvPr/>
          </p:nvSpPr>
          <p:spPr bwMode="auto">
            <a:xfrm>
              <a:off x="1892300" y="4379913"/>
              <a:ext cx="38100" cy="44450"/>
            </a:xfrm>
            <a:custGeom>
              <a:avLst/>
              <a:gdLst>
                <a:gd name="T0" fmla="*/ 8 w 13"/>
                <a:gd name="T1" fmla="*/ 0 h 15"/>
                <a:gd name="T2" fmla="*/ 13 w 13"/>
                <a:gd name="T3" fmla="*/ 4 h 15"/>
                <a:gd name="T4" fmla="*/ 5 w 13"/>
                <a:gd name="T5" fmla="*/ 13 h 15"/>
                <a:gd name="T6" fmla="*/ 0 w 13"/>
                <a:gd name="T7" fmla="*/ 7 h 15"/>
                <a:gd name="T8" fmla="*/ 8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8" y="0"/>
                  </a:moveTo>
                  <a:cubicBezTo>
                    <a:pt x="10" y="1"/>
                    <a:pt x="11" y="3"/>
                    <a:pt x="13" y="4"/>
                  </a:cubicBezTo>
                  <a:cubicBezTo>
                    <a:pt x="13" y="11"/>
                    <a:pt x="10" y="15"/>
                    <a:pt x="5" y="13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33">
              <a:extLst>
                <a:ext uri="{FF2B5EF4-FFF2-40B4-BE49-F238E27FC236}">
                  <a16:creationId xmlns:a16="http://schemas.microsoft.com/office/drawing/2014/main" id="{281C9F83-8B34-BAC5-B5A5-E9850FCF57F5}"/>
                </a:ext>
              </a:extLst>
            </p:cNvPr>
            <p:cNvSpPr/>
            <p:nvPr/>
          </p:nvSpPr>
          <p:spPr bwMode="auto">
            <a:xfrm>
              <a:off x="1570038" y="4733926"/>
              <a:ext cx="38100" cy="39688"/>
            </a:xfrm>
            <a:custGeom>
              <a:avLst/>
              <a:gdLst>
                <a:gd name="T0" fmla="*/ 0 w 13"/>
                <a:gd name="T1" fmla="*/ 5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5"/>
                  </a:moveTo>
                  <a:cubicBezTo>
                    <a:pt x="1" y="3"/>
                    <a:pt x="3" y="0"/>
                    <a:pt x="7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0" y="13"/>
                    <a:pt x="7" y="14"/>
                  </a:cubicBezTo>
                  <a:cubicBezTo>
                    <a:pt x="3" y="14"/>
                    <a:pt x="0" y="11"/>
                    <a:pt x="0" y="5"/>
                  </a:cubicBezTo>
                  <a:close/>
                </a:path>
              </a:pathLst>
            </a:custGeom>
            <a:solidFill>
              <a:srgbClr val="3BB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34">
              <a:extLst>
                <a:ext uri="{FF2B5EF4-FFF2-40B4-BE49-F238E27FC236}">
                  <a16:creationId xmlns:a16="http://schemas.microsoft.com/office/drawing/2014/main" id="{E8690C4A-8E08-79CF-7C5F-F306BD157D74}"/>
                </a:ext>
              </a:extLst>
            </p:cNvPr>
            <p:cNvSpPr/>
            <p:nvPr/>
          </p:nvSpPr>
          <p:spPr bwMode="auto">
            <a:xfrm>
              <a:off x="1535113" y="4098926"/>
              <a:ext cx="38100" cy="38100"/>
            </a:xfrm>
            <a:custGeom>
              <a:avLst/>
              <a:gdLst>
                <a:gd name="T0" fmla="*/ 7 w 13"/>
                <a:gd name="T1" fmla="*/ 0 h 13"/>
                <a:gd name="T2" fmla="*/ 13 w 13"/>
                <a:gd name="T3" fmla="*/ 6 h 13"/>
                <a:gd name="T4" fmla="*/ 7 w 13"/>
                <a:gd name="T5" fmla="*/ 13 h 13"/>
                <a:gd name="T6" fmla="*/ 0 w 13"/>
                <a:gd name="T7" fmla="*/ 6 h 13"/>
                <a:gd name="T8" fmla="*/ 7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10" y="0"/>
                    <a:pt x="13" y="2"/>
                    <a:pt x="13" y="6"/>
                  </a:cubicBezTo>
                  <a:cubicBezTo>
                    <a:pt x="13" y="10"/>
                    <a:pt x="11" y="13"/>
                    <a:pt x="7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DE5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35">
              <a:extLst>
                <a:ext uri="{FF2B5EF4-FFF2-40B4-BE49-F238E27FC236}">
                  <a16:creationId xmlns:a16="http://schemas.microsoft.com/office/drawing/2014/main" id="{9BAD0560-2CC3-1B77-1FB4-E192DAADA976}"/>
                </a:ext>
              </a:extLst>
            </p:cNvPr>
            <p:cNvSpPr/>
            <p:nvPr/>
          </p:nvSpPr>
          <p:spPr bwMode="auto">
            <a:xfrm>
              <a:off x="1936750" y="4416426"/>
              <a:ext cx="38100" cy="41275"/>
            </a:xfrm>
            <a:custGeom>
              <a:avLst/>
              <a:gdLst>
                <a:gd name="T0" fmla="*/ 13 w 13"/>
                <a:gd name="T1" fmla="*/ 7 h 14"/>
                <a:gd name="T2" fmla="*/ 6 w 13"/>
                <a:gd name="T3" fmla="*/ 14 h 14"/>
                <a:gd name="T4" fmla="*/ 0 w 13"/>
                <a:gd name="T5" fmla="*/ 6 h 14"/>
                <a:gd name="T6" fmla="*/ 6 w 13"/>
                <a:gd name="T7" fmla="*/ 0 h 14"/>
                <a:gd name="T8" fmla="*/ 13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7"/>
                  </a:moveTo>
                  <a:cubicBezTo>
                    <a:pt x="13" y="11"/>
                    <a:pt x="10" y="14"/>
                    <a:pt x="6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34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36">
              <a:extLst>
                <a:ext uri="{FF2B5EF4-FFF2-40B4-BE49-F238E27FC236}">
                  <a16:creationId xmlns:a16="http://schemas.microsoft.com/office/drawing/2014/main" id="{E4609648-AF44-09B5-72E1-0F24177495C7}"/>
                </a:ext>
              </a:extLst>
            </p:cNvPr>
            <p:cNvSpPr/>
            <p:nvPr/>
          </p:nvSpPr>
          <p:spPr bwMode="auto">
            <a:xfrm>
              <a:off x="1487488" y="4468813"/>
              <a:ext cx="38100" cy="38100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42B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37">
              <a:extLst>
                <a:ext uri="{FF2B5EF4-FFF2-40B4-BE49-F238E27FC236}">
                  <a16:creationId xmlns:a16="http://schemas.microsoft.com/office/drawing/2014/main" id="{23EBD53D-51CD-BB59-7C29-9644973DDB6A}"/>
                </a:ext>
              </a:extLst>
            </p:cNvPr>
            <p:cNvSpPr/>
            <p:nvPr/>
          </p:nvSpPr>
          <p:spPr bwMode="auto">
            <a:xfrm>
              <a:off x="1446213" y="4700588"/>
              <a:ext cx="38100" cy="41275"/>
            </a:xfrm>
            <a:custGeom>
              <a:avLst/>
              <a:gdLst>
                <a:gd name="T0" fmla="*/ 0 w 13"/>
                <a:gd name="T1" fmla="*/ 7 h 14"/>
                <a:gd name="T2" fmla="*/ 6 w 13"/>
                <a:gd name="T3" fmla="*/ 1 h 14"/>
                <a:gd name="T4" fmla="*/ 13 w 13"/>
                <a:gd name="T5" fmla="*/ 8 h 14"/>
                <a:gd name="T6" fmla="*/ 6 w 13"/>
                <a:gd name="T7" fmla="*/ 14 h 14"/>
                <a:gd name="T8" fmla="*/ 0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3"/>
                    <a:pt x="2" y="0"/>
                    <a:pt x="6" y="1"/>
                  </a:cubicBezTo>
                  <a:cubicBezTo>
                    <a:pt x="10" y="1"/>
                    <a:pt x="13" y="3"/>
                    <a:pt x="13" y="8"/>
                  </a:cubicBezTo>
                  <a:cubicBezTo>
                    <a:pt x="13" y="12"/>
                    <a:pt x="10" y="13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48B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38">
              <a:extLst>
                <a:ext uri="{FF2B5EF4-FFF2-40B4-BE49-F238E27FC236}">
                  <a16:creationId xmlns:a16="http://schemas.microsoft.com/office/drawing/2014/main" id="{8E2C77A3-179A-7CA3-5164-5737B38E2DAD}"/>
                </a:ext>
              </a:extLst>
            </p:cNvPr>
            <p:cNvSpPr/>
            <p:nvPr/>
          </p:nvSpPr>
          <p:spPr bwMode="auto">
            <a:xfrm>
              <a:off x="1847850" y="4545013"/>
              <a:ext cx="44450" cy="44450"/>
            </a:xfrm>
            <a:custGeom>
              <a:avLst/>
              <a:gdLst>
                <a:gd name="T0" fmla="*/ 12 w 15"/>
                <a:gd name="T1" fmla="*/ 12 h 15"/>
                <a:gd name="T2" fmla="*/ 5 w 15"/>
                <a:gd name="T3" fmla="*/ 13 h 15"/>
                <a:gd name="T4" fmla="*/ 1 w 15"/>
                <a:gd name="T5" fmla="*/ 7 h 15"/>
                <a:gd name="T6" fmla="*/ 5 w 15"/>
                <a:gd name="T7" fmla="*/ 1 h 15"/>
                <a:gd name="T8" fmla="*/ 12 w 15"/>
                <a:gd name="T9" fmla="*/ 3 h 15"/>
                <a:gd name="T10" fmla="*/ 14 w 15"/>
                <a:gd name="T11" fmla="*/ 8 h 15"/>
                <a:gd name="T12" fmla="*/ 12 w 15"/>
                <a:gd name="T1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0" y="12"/>
                    <a:pt x="8" y="15"/>
                    <a:pt x="5" y="13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4"/>
                    <a:pt x="2" y="3"/>
                    <a:pt x="5" y="1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15" y="10"/>
                    <a:pt x="14" y="11"/>
                    <a:pt x="12" y="12"/>
                  </a:cubicBezTo>
                  <a:close/>
                </a:path>
              </a:pathLst>
            </a:custGeom>
            <a:solidFill>
              <a:srgbClr val="3F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39">
              <a:extLst>
                <a:ext uri="{FF2B5EF4-FFF2-40B4-BE49-F238E27FC236}">
                  <a16:creationId xmlns:a16="http://schemas.microsoft.com/office/drawing/2014/main" id="{74844D16-6BDE-B538-D4AC-FE38341F3EEA}"/>
                </a:ext>
              </a:extLst>
            </p:cNvPr>
            <p:cNvSpPr/>
            <p:nvPr/>
          </p:nvSpPr>
          <p:spPr bwMode="auto">
            <a:xfrm>
              <a:off x="1866900" y="4189413"/>
              <a:ext cx="42863" cy="44450"/>
            </a:xfrm>
            <a:custGeom>
              <a:avLst/>
              <a:gdLst>
                <a:gd name="T0" fmla="*/ 1 w 15"/>
                <a:gd name="T1" fmla="*/ 5 h 15"/>
                <a:gd name="T2" fmla="*/ 9 w 15"/>
                <a:gd name="T3" fmla="*/ 1 h 15"/>
                <a:gd name="T4" fmla="*/ 14 w 15"/>
                <a:gd name="T5" fmla="*/ 6 h 15"/>
                <a:gd name="T6" fmla="*/ 10 w 15"/>
                <a:gd name="T7" fmla="*/ 13 h 15"/>
                <a:gd name="T8" fmla="*/ 1 w 15"/>
                <a:gd name="T9" fmla="*/ 10 h 15"/>
                <a:gd name="T10" fmla="*/ 1 w 15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5"/>
                  </a:moveTo>
                  <a:cubicBezTo>
                    <a:pt x="3" y="1"/>
                    <a:pt x="6" y="0"/>
                    <a:pt x="9" y="1"/>
                  </a:cubicBezTo>
                  <a:cubicBezTo>
                    <a:pt x="12" y="1"/>
                    <a:pt x="14" y="3"/>
                    <a:pt x="14" y="6"/>
                  </a:cubicBezTo>
                  <a:cubicBezTo>
                    <a:pt x="15" y="9"/>
                    <a:pt x="13" y="11"/>
                    <a:pt x="10" y="13"/>
                  </a:cubicBezTo>
                  <a:cubicBezTo>
                    <a:pt x="6" y="15"/>
                    <a:pt x="4" y="12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3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40">
              <a:extLst>
                <a:ext uri="{FF2B5EF4-FFF2-40B4-BE49-F238E27FC236}">
                  <a16:creationId xmlns:a16="http://schemas.microsoft.com/office/drawing/2014/main" id="{7A199071-E0D7-5BA8-408A-26033D3E1948}"/>
                </a:ext>
              </a:extLst>
            </p:cNvPr>
            <p:cNvSpPr/>
            <p:nvPr/>
          </p:nvSpPr>
          <p:spPr bwMode="auto">
            <a:xfrm>
              <a:off x="1633538" y="4554538"/>
              <a:ext cx="36513" cy="34925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3" y="12"/>
                    <a:pt x="0" y="11"/>
                    <a:pt x="0" y="6"/>
                  </a:cubicBezTo>
                  <a:cubicBezTo>
                    <a:pt x="0" y="2"/>
                    <a:pt x="1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40B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41">
              <a:extLst>
                <a:ext uri="{FF2B5EF4-FFF2-40B4-BE49-F238E27FC236}">
                  <a16:creationId xmlns:a16="http://schemas.microsoft.com/office/drawing/2014/main" id="{0D7D9F32-538E-ECF1-E1F2-F61A2C4B8EBB}"/>
                </a:ext>
              </a:extLst>
            </p:cNvPr>
            <p:cNvSpPr/>
            <p:nvPr/>
          </p:nvSpPr>
          <p:spPr bwMode="auto">
            <a:xfrm>
              <a:off x="1343025" y="4281488"/>
              <a:ext cx="38100" cy="34925"/>
            </a:xfrm>
            <a:custGeom>
              <a:avLst/>
              <a:gdLst>
                <a:gd name="T0" fmla="*/ 13 w 13"/>
                <a:gd name="T1" fmla="*/ 6 h 12"/>
                <a:gd name="T2" fmla="*/ 7 w 13"/>
                <a:gd name="T3" fmla="*/ 12 h 12"/>
                <a:gd name="T4" fmla="*/ 0 w 13"/>
                <a:gd name="T5" fmla="*/ 6 h 12"/>
                <a:gd name="T6" fmla="*/ 7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3" y="10"/>
                    <a:pt x="11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1" y="0"/>
                    <a:pt x="12" y="2"/>
                    <a:pt x="13" y="6"/>
                  </a:cubicBezTo>
                  <a:close/>
                </a:path>
              </a:pathLst>
            </a:custGeom>
            <a:solidFill>
              <a:srgbClr val="3DB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42">
              <a:extLst>
                <a:ext uri="{FF2B5EF4-FFF2-40B4-BE49-F238E27FC236}">
                  <a16:creationId xmlns:a16="http://schemas.microsoft.com/office/drawing/2014/main" id="{3D903436-8D22-D2C3-C43A-051B778E0663}"/>
                </a:ext>
              </a:extLst>
            </p:cNvPr>
            <p:cNvSpPr/>
            <p:nvPr/>
          </p:nvSpPr>
          <p:spPr bwMode="auto">
            <a:xfrm>
              <a:off x="1531938" y="4144963"/>
              <a:ext cx="38100" cy="36513"/>
            </a:xfrm>
            <a:custGeom>
              <a:avLst/>
              <a:gdLst>
                <a:gd name="T0" fmla="*/ 13 w 13"/>
                <a:gd name="T1" fmla="*/ 6 h 12"/>
                <a:gd name="T2" fmla="*/ 6 w 13"/>
                <a:gd name="T3" fmla="*/ 12 h 12"/>
                <a:gd name="T4" fmla="*/ 0 w 13"/>
                <a:gd name="T5" fmla="*/ 6 h 12"/>
                <a:gd name="T6" fmla="*/ 6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3"/>
                    <a:pt x="13" y="6"/>
                  </a:cubicBezTo>
                  <a:close/>
                </a:path>
              </a:pathLst>
            </a:custGeom>
            <a:solidFill>
              <a:srgbClr val="441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43">
              <a:extLst>
                <a:ext uri="{FF2B5EF4-FFF2-40B4-BE49-F238E27FC236}">
                  <a16:creationId xmlns:a16="http://schemas.microsoft.com/office/drawing/2014/main" id="{A4C20E5D-6829-21BC-98CF-E39B40A8FE09}"/>
                </a:ext>
              </a:extLst>
            </p:cNvPr>
            <p:cNvSpPr/>
            <p:nvPr/>
          </p:nvSpPr>
          <p:spPr bwMode="auto">
            <a:xfrm>
              <a:off x="1598613" y="4237038"/>
              <a:ext cx="34925" cy="38100"/>
            </a:xfrm>
            <a:custGeom>
              <a:avLst/>
              <a:gdLst>
                <a:gd name="T0" fmla="*/ 6 w 12"/>
                <a:gd name="T1" fmla="*/ 12 h 13"/>
                <a:gd name="T2" fmla="*/ 0 w 12"/>
                <a:gd name="T3" fmla="*/ 7 h 13"/>
                <a:gd name="T4" fmla="*/ 7 w 12"/>
                <a:gd name="T5" fmla="*/ 0 h 13"/>
                <a:gd name="T6" fmla="*/ 12 w 12"/>
                <a:gd name="T7" fmla="*/ 7 h 13"/>
                <a:gd name="T8" fmla="*/ 6 w 12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12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0"/>
                    <a:pt x="10" y="13"/>
                    <a:pt x="6" y="12"/>
                  </a:cubicBezTo>
                  <a:close/>
                </a:path>
              </a:pathLst>
            </a:custGeom>
            <a:solidFill>
              <a:srgbClr val="451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44">
              <a:extLst>
                <a:ext uri="{FF2B5EF4-FFF2-40B4-BE49-F238E27FC236}">
                  <a16:creationId xmlns:a16="http://schemas.microsoft.com/office/drawing/2014/main" id="{890F0FF6-BF90-C529-D2B0-D3C3D7591F87}"/>
                </a:ext>
              </a:extLst>
            </p:cNvPr>
            <p:cNvSpPr/>
            <p:nvPr/>
          </p:nvSpPr>
          <p:spPr bwMode="auto">
            <a:xfrm>
              <a:off x="1317625" y="4430713"/>
              <a:ext cx="38100" cy="41275"/>
            </a:xfrm>
            <a:custGeom>
              <a:avLst/>
              <a:gdLst>
                <a:gd name="T0" fmla="*/ 2 w 13"/>
                <a:gd name="T1" fmla="*/ 2 h 14"/>
                <a:gd name="T2" fmla="*/ 11 w 13"/>
                <a:gd name="T3" fmla="*/ 3 h 14"/>
                <a:gd name="T4" fmla="*/ 12 w 13"/>
                <a:gd name="T5" fmla="*/ 10 h 14"/>
                <a:gd name="T6" fmla="*/ 4 w 13"/>
                <a:gd name="T7" fmla="*/ 13 h 14"/>
                <a:gd name="T8" fmla="*/ 1 w 13"/>
                <a:gd name="T9" fmla="*/ 9 h 14"/>
                <a:gd name="T10" fmla="*/ 1 w 13"/>
                <a:gd name="T11" fmla="*/ 7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6" y="1"/>
                    <a:pt x="9" y="0"/>
                    <a:pt x="11" y="3"/>
                  </a:cubicBezTo>
                  <a:cubicBezTo>
                    <a:pt x="13" y="5"/>
                    <a:pt x="13" y="8"/>
                    <a:pt x="12" y="10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2" y="12"/>
                    <a:pt x="0" y="11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5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CE3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45">
              <a:extLst>
                <a:ext uri="{FF2B5EF4-FFF2-40B4-BE49-F238E27FC236}">
                  <a16:creationId xmlns:a16="http://schemas.microsoft.com/office/drawing/2014/main" id="{0EACFEE1-0409-4204-83C9-E5B27F306784}"/>
                </a:ext>
              </a:extLst>
            </p:cNvPr>
            <p:cNvSpPr/>
            <p:nvPr/>
          </p:nvSpPr>
          <p:spPr bwMode="auto">
            <a:xfrm>
              <a:off x="1273175" y="4344988"/>
              <a:ext cx="41275" cy="41275"/>
            </a:xfrm>
            <a:custGeom>
              <a:avLst/>
              <a:gdLst>
                <a:gd name="T0" fmla="*/ 13 w 14"/>
                <a:gd name="T1" fmla="*/ 6 h 14"/>
                <a:gd name="T2" fmla="*/ 8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8 w 14"/>
                <a:gd name="T9" fmla="*/ 0 h 14"/>
                <a:gd name="T10" fmla="*/ 13 w 14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4" y="10"/>
                    <a:pt x="10" y="12"/>
                    <a:pt x="8" y="14"/>
                  </a:cubicBezTo>
                  <a:cubicBezTo>
                    <a:pt x="4" y="13"/>
                    <a:pt x="1" y="12"/>
                    <a:pt x="1" y="8"/>
                  </a:cubicBezTo>
                  <a:cubicBezTo>
                    <a:pt x="0" y="4"/>
                    <a:pt x="3" y="2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11" y="1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D13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46">
              <a:extLst>
                <a:ext uri="{FF2B5EF4-FFF2-40B4-BE49-F238E27FC236}">
                  <a16:creationId xmlns:a16="http://schemas.microsoft.com/office/drawing/2014/main" id="{F8F88D5F-7451-3F1C-71F5-B665305F1639}"/>
                </a:ext>
              </a:extLst>
            </p:cNvPr>
            <p:cNvSpPr/>
            <p:nvPr/>
          </p:nvSpPr>
          <p:spPr bwMode="auto">
            <a:xfrm>
              <a:off x="1241425" y="4468813"/>
              <a:ext cx="38100" cy="38100"/>
            </a:xfrm>
            <a:custGeom>
              <a:avLst/>
              <a:gdLst>
                <a:gd name="T0" fmla="*/ 10 w 13"/>
                <a:gd name="T1" fmla="*/ 11 h 13"/>
                <a:gd name="T2" fmla="*/ 1 w 13"/>
                <a:gd name="T3" fmla="*/ 7 h 13"/>
                <a:gd name="T4" fmla="*/ 6 w 13"/>
                <a:gd name="T5" fmla="*/ 0 h 13"/>
                <a:gd name="T6" fmla="*/ 13 w 13"/>
                <a:gd name="T7" fmla="*/ 7 h 13"/>
                <a:gd name="T8" fmla="*/ 10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11"/>
                  </a:moveTo>
                  <a:cubicBezTo>
                    <a:pt x="6" y="12"/>
                    <a:pt x="2" y="13"/>
                    <a:pt x="1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11" y="0"/>
                    <a:pt x="12" y="3"/>
                    <a:pt x="13" y="7"/>
                  </a:cubicBezTo>
                  <a:cubicBezTo>
                    <a:pt x="13" y="9"/>
                    <a:pt x="13" y="11"/>
                    <a:pt x="10" y="11"/>
                  </a:cubicBezTo>
                  <a:close/>
                </a:path>
              </a:pathLst>
            </a:custGeom>
            <a:solidFill>
              <a:srgbClr val="D42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47">
              <a:extLst>
                <a:ext uri="{FF2B5EF4-FFF2-40B4-BE49-F238E27FC236}">
                  <a16:creationId xmlns:a16="http://schemas.microsoft.com/office/drawing/2014/main" id="{96FA6CC3-6A2D-3DCD-5BB7-4CC6A0A712E3}"/>
                </a:ext>
              </a:extLst>
            </p:cNvPr>
            <p:cNvSpPr/>
            <p:nvPr/>
          </p:nvSpPr>
          <p:spPr bwMode="auto">
            <a:xfrm>
              <a:off x="1871663" y="4510088"/>
              <a:ext cx="38100" cy="38100"/>
            </a:xfrm>
            <a:custGeom>
              <a:avLst/>
              <a:gdLst>
                <a:gd name="T0" fmla="*/ 7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9 h 13"/>
                <a:gd name="T8" fmla="*/ 3 w 13"/>
                <a:gd name="T9" fmla="*/ 2 h 13"/>
                <a:gd name="T10" fmla="*/ 7 w 13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7" y="1"/>
                  </a:moveTo>
                  <a:cubicBezTo>
                    <a:pt x="11" y="2"/>
                    <a:pt x="13" y="4"/>
                    <a:pt x="12" y="8"/>
                  </a:cubicBezTo>
                  <a:cubicBezTo>
                    <a:pt x="11" y="12"/>
                    <a:pt x="8" y="13"/>
                    <a:pt x="5" y="12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D5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48">
              <a:extLst>
                <a:ext uri="{FF2B5EF4-FFF2-40B4-BE49-F238E27FC236}">
                  <a16:creationId xmlns:a16="http://schemas.microsoft.com/office/drawing/2014/main" id="{0FB6DA82-2CC2-1F16-1469-6976876D5B8A}"/>
                </a:ext>
              </a:extLst>
            </p:cNvPr>
            <p:cNvSpPr/>
            <p:nvPr/>
          </p:nvSpPr>
          <p:spPr bwMode="auto">
            <a:xfrm>
              <a:off x="1331913" y="4621213"/>
              <a:ext cx="38100" cy="33338"/>
            </a:xfrm>
            <a:custGeom>
              <a:avLst/>
              <a:gdLst>
                <a:gd name="T0" fmla="*/ 13 w 13"/>
                <a:gd name="T1" fmla="*/ 5 h 11"/>
                <a:gd name="T2" fmla="*/ 7 w 13"/>
                <a:gd name="T3" fmla="*/ 11 h 11"/>
                <a:gd name="T4" fmla="*/ 0 w 13"/>
                <a:gd name="T5" fmla="*/ 6 h 11"/>
                <a:gd name="T6" fmla="*/ 6 w 13"/>
                <a:gd name="T7" fmla="*/ 0 h 11"/>
                <a:gd name="T8" fmla="*/ 13 w 13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cubicBezTo>
                    <a:pt x="12" y="9"/>
                    <a:pt x="10" y="11"/>
                    <a:pt x="7" y="11"/>
                  </a:cubicBezTo>
                  <a:cubicBezTo>
                    <a:pt x="3" y="11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2"/>
                    <a:pt x="13" y="5"/>
                  </a:cubicBezTo>
                  <a:close/>
                </a:path>
              </a:pathLst>
            </a:custGeom>
            <a:solidFill>
              <a:srgbClr val="3D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49">
              <a:extLst>
                <a:ext uri="{FF2B5EF4-FFF2-40B4-BE49-F238E27FC236}">
                  <a16:creationId xmlns:a16="http://schemas.microsoft.com/office/drawing/2014/main" id="{6565520D-9B35-610F-8B8D-F4B13184C6DD}"/>
                </a:ext>
              </a:extLst>
            </p:cNvPr>
            <p:cNvSpPr/>
            <p:nvPr/>
          </p:nvSpPr>
          <p:spPr bwMode="auto">
            <a:xfrm>
              <a:off x="1484313" y="4424363"/>
              <a:ext cx="34925" cy="34925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6 h 12"/>
                <a:gd name="T4" fmla="*/ 6 w 12"/>
                <a:gd name="T5" fmla="*/ 12 h 12"/>
                <a:gd name="T6" fmla="*/ 0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10" y="1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D03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50">
              <a:extLst>
                <a:ext uri="{FF2B5EF4-FFF2-40B4-BE49-F238E27FC236}">
                  <a16:creationId xmlns:a16="http://schemas.microsoft.com/office/drawing/2014/main" id="{B1C62C07-22A5-AA53-1D9B-56C752E3306B}"/>
                </a:ext>
              </a:extLst>
            </p:cNvPr>
            <p:cNvSpPr/>
            <p:nvPr/>
          </p:nvSpPr>
          <p:spPr bwMode="auto">
            <a:xfrm>
              <a:off x="1757363" y="4303713"/>
              <a:ext cx="34925" cy="36513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9"/>
                    <a:pt x="10" y="12"/>
                    <a:pt x="6" y="12"/>
                  </a:cubicBezTo>
                  <a:cubicBezTo>
                    <a:pt x="3" y="12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482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51">
              <a:extLst>
                <a:ext uri="{FF2B5EF4-FFF2-40B4-BE49-F238E27FC236}">
                  <a16:creationId xmlns:a16="http://schemas.microsoft.com/office/drawing/2014/main" id="{F29CEF24-8E53-E117-6A7B-D2C8F303C34C}"/>
                </a:ext>
              </a:extLst>
            </p:cNvPr>
            <p:cNvSpPr/>
            <p:nvPr/>
          </p:nvSpPr>
          <p:spPr bwMode="auto">
            <a:xfrm>
              <a:off x="1463675" y="4089401"/>
              <a:ext cx="41275" cy="41275"/>
            </a:xfrm>
            <a:custGeom>
              <a:avLst/>
              <a:gdLst>
                <a:gd name="T0" fmla="*/ 2 w 14"/>
                <a:gd name="T1" fmla="*/ 3 h 14"/>
                <a:gd name="T2" fmla="*/ 3 w 14"/>
                <a:gd name="T3" fmla="*/ 0 h 14"/>
                <a:gd name="T4" fmla="*/ 9 w 14"/>
                <a:gd name="T5" fmla="*/ 1 h 14"/>
                <a:gd name="T6" fmla="*/ 12 w 14"/>
                <a:gd name="T7" fmla="*/ 10 h 14"/>
                <a:gd name="T8" fmla="*/ 3 w 14"/>
                <a:gd name="T9" fmla="*/ 12 h 14"/>
                <a:gd name="T10" fmla="*/ 1 w 14"/>
                <a:gd name="T11" fmla="*/ 7 h 14"/>
                <a:gd name="T12" fmla="*/ 2 w 14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5" y="2"/>
                    <a:pt x="7" y="2"/>
                    <a:pt x="9" y="1"/>
                  </a:cubicBezTo>
                  <a:cubicBezTo>
                    <a:pt x="13" y="3"/>
                    <a:pt x="14" y="6"/>
                    <a:pt x="12" y="10"/>
                  </a:cubicBezTo>
                  <a:cubicBezTo>
                    <a:pt x="10" y="14"/>
                    <a:pt x="6" y="13"/>
                    <a:pt x="3" y="12"/>
                  </a:cubicBezTo>
                  <a:cubicBezTo>
                    <a:pt x="1" y="11"/>
                    <a:pt x="0" y="10"/>
                    <a:pt x="1" y="7"/>
                  </a:cubicBezTo>
                  <a:cubicBezTo>
                    <a:pt x="1" y="6"/>
                    <a:pt x="1" y="5"/>
                    <a:pt x="2" y="3"/>
                  </a:cubicBezTo>
                  <a:close/>
                </a:path>
              </a:pathLst>
            </a:custGeom>
            <a:solidFill>
              <a:srgbClr val="4CB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52">
              <a:extLst>
                <a:ext uri="{FF2B5EF4-FFF2-40B4-BE49-F238E27FC236}">
                  <a16:creationId xmlns:a16="http://schemas.microsoft.com/office/drawing/2014/main" id="{0004740A-B762-D122-ED89-E305769877FB}"/>
                </a:ext>
              </a:extLst>
            </p:cNvPr>
            <p:cNvSpPr/>
            <p:nvPr/>
          </p:nvSpPr>
          <p:spPr bwMode="auto">
            <a:xfrm>
              <a:off x="1898650" y="4224338"/>
              <a:ext cx="31750" cy="33338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EBB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53">
              <a:extLst>
                <a:ext uri="{FF2B5EF4-FFF2-40B4-BE49-F238E27FC236}">
                  <a16:creationId xmlns:a16="http://schemas.microsoft.com/office/drawing/2014/main" id="{F187296A-04F3-B488-DD69-0158CE9D8217}"/>
                </a:ext>
              </a:extLst>
            </p:cNvPr>
            <p:cNvSpPr/>
            <p:nvPr/>
          </p:nvSpPr>
          <p:spPr bwMode="auto">
            <a:xfrm>
              <a:off x="1320800" y="4530726"/>
              <a:ext cx="34925" cy="41275"/>
            </a:xfrm>
            <a:custGeom>
              <a:avLst/>
              <a:gdLst>
                <a:gd name="T0" fmla="*/ 8 w 12"/>
                <a:gd name="T1" fmla="*/ 1 h 14"/>
                <a:gd name="T2" fmla="*/ 12 w 12"/>
                <a:gd name="T3" fmla="*/ 4 h 14"/>
                <a:gd name="T4" fmla="*/ 2 w 12"/>
                <a:gd name="T5" fmla="*/ 11 h 14"/>
                <a:gd name="T6" fmla="*/ 0 w 12"/>
                <a:gd name="T7" fmla="*/ 8 h 14"/>
                <a:gd name="T8" fmla="*/ 8 w 1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1"/>
                  </a:moveTo>
                  <a:cubicBezTo>
                    <a:pt x="9" y="3"/>
                    <a:pt x="10" y="4"/>
                    <a:pt x="12" y="4"/>
                  </a:cubicBezTo>
                  <a:cubicBezTo>
                    <a:pt x="12" y="12"/>
                    <a:pt x="10" y="14"/>
                    <a:pt x="2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4"/>
                    <a:pt x="3" y="0"/>
                    <a:pt x="8" y="1"/>
                  </a:cubicBezTo>
                  <a:close/>
                </a:path>
              </a:pathLst>
            </a:custGeom>
            <a:solidFill>
              <a:srgbClr val="D7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54">
              <a:extLst>
                <a:ext uri="{FF2B5EF4-FFF2-40B4-BE49-F238E27FC236}">
                  <a16:creationId xmlns:a16="http://schemas.microsoft.com/office/drawing/2014/main" id="{E7A06726-38DE-42FC-A111-EE20599D5691}"/>
                </a:ext>
              </a:extLst>
            </p:cNvPr>
            <p:cNvSpPr/>
            <p:nvPr/>
          </p:nvSpPr>
          <p:spPr bwMode="auto">
            <a:xfrm>
              <a:off x="1543050" y="4054476"/>
              <a:ext cx="34925" cy="31750"/>
            </a:xfrm>
            <a:custGeom>
              <a:avLst/>
              <a:gdLst>
                <a:gd name="T0" fmla="*/ 7 w 12"/>
                <a:gd name="T1" fmla="*/ 0 h 11"/>
                <a:gd name="T2" fmla="*/ 12 w 12"/>
                <a:gd name="T3" fmla="*/ 6 h 11"/>
                <a:gd name="T4" fmla="*/ 6 w 12"/>
                <a:gd name="T5" fmla="*/ 11 h 11"/>
                <a:gd name="T6" fmla="*/ 0 w 12"/>
                <a:gd name="T7" fmla="*/ 5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0"/>
                    <a:pt x="12" y="2"/>
                    <a:pt x="12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1" y="1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5B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55">
              <a:extLst>
                <a:ext uri="{FF2B5EF4-FFF2-40B4-BE49-F238E27FC236}">
                  <a16:creationId xmlns:a16="http://schemas.microsoft.com/office/drawing/2014/main" id="{20C022C7-7D68-4812-3C7E-A415A9681DEF}"/>
                </a:ext>
              </a:extLst>
            </p:cNvPr>
            <p:cNvSpPr/>
            <p:nvPr/>
          </p:nvSpPr>
          <p:spPr bwMode="auto">
            <a:xfrm>
              <a:off x="1519238" y="4524376"/>
              <a:ext cx="41275" cy="41275"/>
            </a:xfrm>
            <a:custGeom>
              <a:avLst/>
              <a:gdLst>
                <a:gd name="T0" fmla="*/ 7 w 14"/>
                <a:gd name="T1" fmla="*/ 1 h 14"/>
                <a:gd name="T2" fmla="*/ 12 w 14"/>
                <a:gd name="T3" fmla="*/ 10 h 14"/>
                <a:gd name="T4" fmla="*/ 6 w 14"/>
                <a:gd name="T5" fmla="*/ 12 h 14"/>
                <a:gd name="T6" fmla="*/ 3 w 14"/>
                <a:gd name="T7" fmla="*/ 2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12" y="2"/>
                    <a:pt x="14" y="6"/>
                    <a:pt x="12" y="10"/>
                  </a:cubicBezTo>
                  <a:cubicBezTo>
                    <a:pt x="11" y="13"/>
                    <a:pt x="8" y="14"/>
                    <a:pt x="6" y="12"/>
                  </a:cubicBezTo>
                  <a:cubicBezTo>
                    <a:pt x="0" y="10"/>
                    <a:pt x="1" y="6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4FB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56">
              <a:extLst>
                <a:ext uri="{FF2B5EF4-FFF2-40B4-BE49-F238E27FC236}">
                  <a16:creationId xmlns:a16="http://schemas.microsoft.com/office/drawing/2014/main" id="{476C3B9B-0720-B3CD-85D9-9A8C24CCBE53}"/>
                </a:ext>
              </a:extLst>
            </p:cNvPr>
            <p:cNvSpPr/>
            <p:nvPr/>
          </p:nvSpPr>
          <p:spPr bwMode="auto">
            <a:xfrm>
              <a:off x="1611313" y="4368801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451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57">
              <a:extLst>
                <a:ext uri="{FF2B5EF4-FFF2-40B4-BE49-F238E27FC236}">
                  <a16:creationId xmlns:a16="http://schemas.microsoft.com/office/drawing/2014/main" id="{4E44A8D1-9FCD-D72B-F772-0B0422EADF7A}"/>
                </a:ext>
              </a:extLst>
            </p:cNvPr>
            <p:cNvSpPr/>
            <p:nvPr/>
          </p:nvSpPr>
          <p:spPr bwMode="auto">
            <a:xfrm>
              <a:off x="1543050" y="4392613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0 w 11"/>
                <a:gd name="T3" fmla="*/ 6 h 11"/>
                <a:gd name="T4" fmla="*/ 5 w 11"/>
                <a:gd name="T5" fmla="*/ 0 h 11"/>
                <a:gd name="T6" fmla="*/ 11 w 11"/>
                <a:gd name="T7" fmla="*/ 5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DB6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58">
              <a:extLst>
                <a:ext uri="{FF2B5EF4-FFF2-40B4-BE49-F238E27FC236}">
                  <a16:creationId xmlns:a16="http://schemas.microsoft.com/office/drawing/2014/main" id="{6E870BCA-07C9-E711-2ABE-58747E803A4A}"/>
                </a:ext>
              </a:extLst>
            </p:cNvPr>
            <p:cNvSpPr/>
            <p:nvPr/>
          </p:nvSpPr>
          <p:spPr bwMode="auto">
            <a:xfrm>
              <a:off x="1830388" y="4192588"/>
              <a:ext cx="38100" cy="38100"/>
            </a:xfrm>
            <a:custGeom>
              <a:avLst/>
              <a:gdLst>
                <a:gd name="T0" fmla="*/ 13 w 13"/>
                <a:gd name="T1" fmla="*/ 4 h 13"/>
                <a:gd name="T2" fmla="*/ 13 w 13"/>
                <a:gd name="T3" fmla="*/ 9 h 13"/>
                <a:gd name="T4" fmla="*/ 3 w 13"/>
                <a:gd name="T5" fmla="*/ 10 h 13"/>
                <a:gd name="T6" fmla="*/ 6 w 13"/>
                <a:gd name="T7" fmla="*/ 0 h 13"/>
                <a:gd name="T8" fmla="*/ 10 w 13"/>
                <a:gd name="T9" fmla="*/ 0 h 13"/>
                <a:gd name="T10" fmla="*/ 13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cubicBezTo>
                    <a:pt x="13" y="5"/>
                    <a:pt x="13" y="7"/>
                    <a:pt x="13" y="9"/>
                  </a:cubicBezTo>
                  <a:cubicBezTo>
                    <a:pt x="10" y="12"/>
                    <a:pt x="7" y="13"/>
                    <a:pt x="3" y="10"/>
                  </a:cubicBezTo>
                  <a:cubicBezTo>
                    <a:pt x="0" y="6"/>
                    <a:pt x="3" y="3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lose/>
                </a:path>
              </a:pathLst>
            </a:custGeom>
            <a:solidFill>
              <a:srgbClr val="DC5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59">
              <a:extLst>
                <a:ext uri="{FF2B5EF4-FFF2-40B4-BE49-F238E27FC236}">
                  <a16:creationId xmlns:a16="http://schemas.microsoft.com/office/drawing/2014/main" id="{FD718EF5-38C2-BAB0-4D30-229E8DAC1DE8}"/>
                </a:ext>
              </a:extLst>
            </p:cNvPr>
            <p:cNvSpPr/>
            <p:nvPr/>
          </p:nvSpPr>
          <p:spPr bwMode="auto">
            <a:xfrm>
              <a:off x="1636713" y="4592638"/>
              <a:ext cx="36513" cy="34925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1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1" y="10"/>
                    <a:pt x="9" y="12"/>
                    <a:pt x="6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1"/>
                    <a:pt x="6" y="1"/>
                  </a:cubicBezTo>
                  <a:cubicBezTo>
                    <a:pt x="10" y="0"/>
                    <a:pt x="11" y="3"/>
                    <a:pt x="12" y="5"/>
                  </a:cubicBezTo>
                  <a:close/>
                </a:path>
              </a:pathLst>
            </a:custGeom>
            <a:solidFill>
              <a:srgbClr val="43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60">
              <a:extLst>
                <a:ext uri="{FF2B5EF4-FFF2-40B4-BE49-F238E27FC236}">
                  <a16:creationId xmlns:a16="http://schemas.microsoft.com/office/drawing/2014/main" id="{CA1BD0AC-400C-4EB7-6068-9E6444B5E70A}"/>
                </a:ext>
              </a:extLst>
            </p:cNvPr>
            <p:cNvSpPr/>
            <p:nvPr/>
          </p:nvSpPr>
          <p:spPr bwMode="auto">
            <a:xfrm>
              <a:off x="1770063" y="4595813"/>
              <a:ext cx="31750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52B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61">
              <a:extLst>
                <a:ext uri="{FF2B5EF4-FFF2-40B4-BE49-F238E27FC236}">
                  <a16:creationId xmlns:a16="http://schemas.microsoft.com/office/drawing/2014/main" id="{EDAFFF6A-B5B5-1CE1-9A5C-1C2BC55C79D5}"/>
                </a:ext>
              </a:extLst>
            </p:cNvPr>
            <p:cNvSpPr/>
            <p:nvPr/>
          </p:nvSpPr>
          <p:spPr bwMode="auto">
            <a:xfrm>
              <a:off x="1884363" y="4341813"/>
              <a:ext cx="34925" cy="36513"/>
            </a:xfrm>
            <a:custGeom>
              <a:avLst/>
              <a:gdLst>
                <a:gd name="T0" fmla="*/ 12 w 12"/>
                <a:gd name="T1" fmla="*/ 6 h 12"/>
                <a:gd name="T2" fmla="*/ 10 w 12"/>
                <a:gd name="T3" fmla="*/ 11 h 12"/>
                <a:gd name="T4" fmla="*/ 4 w 12"/>
                <a:gd name="T5" fmla="*/ 12 h 12"/>
                <a:gd name="T6" fmla="*/ 1 w 12"/>
                <a:gd name="T7" fmla="*/ 5 h 12"/>
                <a:gd name="T8" fmla="*/ 5 w 12"/>
                <a:gd name="T9" fmla="*/ 1 h 12"/>
                <a:gd name="T10" fmla="*/ 12 w 12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1" y="8"/>
                    <a:pt x="11" y="9"/>
                    <a:pt x="10" y="11"/>
                  </a:cubicBezTo>
                  <a:cubicBezTo>
                    <a:pt x="8" y="12"/>
                    <a:pt x="6" y="12"/>
                    <a:pt x="4" y="12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3"/>
                    <a:pt x="2" y="1"/>
                    <a:pt x="5" y="1"/>
                  </a:cubicBezTo>
                  <a:cubicBezTo>
                    <a:pt x="9" y="0"/>
                    <a:pt x="11" y="2"/>
                    <a:pt x="12" y="6"/>
                  </a:cubicBezTo>
                  <a:close/>
                </a:path>
              </a:pathLst>
            </a:custGeom>
            <a:solidFill>
              <a:srgbClr val="EEB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62">
              <a:extLst>
                <a:ext uri="{FF2B5EF4-FFF2-40B4-BE49-F238E27FC236}">
                  <a16:creationId xmlns:a16="http://schemas.microsoft.com/office/drawing/2014/main" id="{9DFBFCCD-7CEA-6154-085A-F130479AD7CE}"/>
                </a:ext>
              </a:extLst>
            </p:cNvPr>
            <p:cNvSpPr/>
            <p:nvPr/>
          </p:nvSpPr>
          <p:spPr bwMode="auto">
            <a:xfrm>
              <a:off x="1241425" y="4333876"/>
              <a:ext cx="31750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6 h 11"/>
                <a:gd name="T4" fmla="*/ 5 w 11"/>
                <a:gd name="T5" fmla="*/ 11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43B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63">
              <a:extLst>
                <a:ext uri="{FF2B5EF4-FFF2-40B4-BE49-F238E27FC236}">
                  <a16:creationId xmlns:a16="http://schemas.microsoft.com/office/drawing/2014/main" id="{D589C6F5-05A2-AA1A-C295-E0692A571AD0}"/>
                </a:ext>
              </a:extLst>
            </p:cNvPr>
            <p:cNvSpPr/>
            <p:nvPr/>
          </p:nvSpPr>
          <p:spPr bwMode="auto">
            <a:xfrm>
              <a:off x="1895475" y="4438651"/>
              <a:ext cx="38100" cy="39688"/>
            </a:xfrm>
            <a:custGeom>
              <a:avLst/>
              <a:gdLst>
                <a:gd name="T0" fmla="*/ 5 w 13"/>
                <a:gd name="T1" fmla="*/ 12 h 13"/>
                <a:gd name="T2" fmla="*/ 1 w 13"/>
                <a:gd name="T3" fmla="*/ 4 h 13"/>
                <a:gd name="T4" fmla="*/ 7 w 13"/>
                <a:gd name="T5" fmla="*/ 1 h 13"/>
                <a:gd name="T6" fmla="*/ 12 w 13"/>
                <a:gd name="T7" fmla="*/ 4 h 13"/>
                <a:gd name="T8" fmla="*/ 9 w 13"/>
                <a:gd name="T9" fmla="*/ 11 h 13"/>
                <a:gd name="T10" fmla="*/ 5 w 13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5" y="12"/>
                  </a:moveTo>
                  <a:cubicBezTo>
                    <a:pt x="2" y="10"/>
                    <a:pt x="0" y="8"/>
                    <a:pt x="1" y="4"/>
                  </a:cubicBezTo>
                  <a:cubicBezTo>
                    <a:pt x="2" y="2"/>
                    <a:pt x="4" y="1"/>
                    <a:pt x="7" y="1"/>
                  </a:cubicBezTo>
                  <a:cubicBezTo>
                    <a:pt x="9" y="0"/>
                    <a:pt x="10" y="2"/>
                    <a:pt x="12" y="4"/>
                  </a:cubicBezTo>
                  <a:cubicBezTo>
                    <a:pt x="13" y="7"/>
                    <a:pt x="12" y="9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lose/>
                </a:path>
              </a:pathLst>
            </a:custGeom>
            <a:solidFill>
              <a:srgbClr val="45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64">
              <a:extLst>
                <a:ext uri="{FF2B5EF4-FFF2-40B4-BE49-F238E27FC236}">
                  <a16:creationId xmlns:a16="http://schemas.microsoft.com/office/drawing/2014/main" id="{4B2453A4-D8D5-9316-36E9-22201119581B}"/>
                </a:ext>
              </a:extLst>
            </p:cNvPr>
            <p:cNvSpPr/>
            <p:nvPr/>
          </p:nvSpPr>
          <p:spPr bwMode="auto">
            <a:xfrm>
              <a:off x="1270000" y="4486276"/>
              <a:ext cx="34925" cy="34925"/>
            </a:xfrm>
            <a:custGeom>
              <a:avLst/>
              <a:gdLst>
                <a:gd name="T0" fmla="*/ 0 w 12"/>
                <a:gd name="T1" fmla="*/ 5 h 12"/>
                <a:gd name="T2" fmla="*/ 3 w 12"/>
                <a:gd name="T3" fmla="*/ 1 h 12"/>
                <a:gd name="T4" fmla="*/ 10 w 12"/>
                <a:gd name="T5" fmla="*/ 0 h 12"/>
                <a:gd name="T6" fmla="*/ 10 w 12"/>
                <a:gd name="T7" fmla="*/ 0 h 12"/>
                <a:gd name="T8" fmla="*/ 10 w 12"/>
                <a:gd name="T9" fmla="*/ 1 h 12"/>
                <a:gd name="T10" fmla="*/ 8 w 12"/>
                <a:gd name="T11" fmla="*/ 10 h 12"/>
                <a:gd name="T12" fmla="*/ 0 w 12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4"/>
                    <a:pt x="2" y="2"/>
                    <a:pt x="3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2" y="5"/>
                    <a:pt x="12" y="9"/>
                    <a:pt x="8" y="10"/>
                  </a:cubicBezTo>
                  <a:cubicBezTo>
                    <a:pt x="4" y="12"/>
                    <a:pt x="2" y="9"/>
                    <a:pt x="0" y="5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65">
              <a:extLst>
                <a:ext uri="{FF2B5EF4-FFF2-40B4-BE49-F238E27FC236}">
                  <a16:creationId xmlns:a16="http://schemas.microsoft.com/office/drawing/2014/main" id="{015320DC-1FA9-5E64-8344-9D5120D01420}"/>
                </a:ext>
              </a:extLst>
            </p:cNvPr>
            <p:cNvSpPr/>
            <p:nvPr/>
          </p:nvSpPr>
          <p:spPr bwMode="auto">
            <a:xfrm>
              <a:off x="1595438" y="4686301"/>
              <a:ext cx="33338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solidFill>
              <a:srgbClr val="4AB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Oval 66">
              <a:extLst>
                <a:ext uri="{FF2B5EF4-FFF2-40B4-BE49-F238E27FC236}">
                  <a16:creationId xmlns:a16="http://schemas.microsoft.com/office/drawing/2014/main" id="{939B7063-7578-2AD5-4602-21ED14D43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3550" y="4084638"/>
              <a:ext cx="33338" cy="31750"/>
            </a:xfrm>
            <a:prstGeom prst="ellipse">
              <a:avLst/>
            </a:prstGeom>
            <a:solidFill>
              <a:srgbClr val="3A1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67">
              <a:extLst>
                <a:ext uri="{FF2B5EF4-FFF2-40B4-BE49-F238E27FC236}">
                  <a16:creationId xmlns:a16="http://schemas.microsoft.com/office/drawing/2014/main" id="{27484F76-B4FA-E4F1-2C28-A0C25113D1A0}"/>
                </a:ext>
              </a:extLst>
            </p:cNvPr>
            <p:cNvSpPr/>
            <p:nvPr/>
          </p:nvSpPr>
          <p:spPr bwMode="auto">
            <a:xfrm>
              <a:off x="1922463" y="4486276"/>
              <a:ext cx="41275" cy="38100"/>
            </a:xfrm>
            <a:custGeom>
              <a:avLst/>
              <a:gdLst>
                <a:gd name="T0" fmla="*/ 3 w 14"/>
                <a:gd name="T1" fmla="*/ 2 h 13"/>
                <a:gd name="T2" fmla="*/ 12 w 14"/>
                <a:gd name="T3" fmla="*/ 5 h 13"/>
                <a:gd name="T4" fmla="*/ 9 w 14"/>
                <a:gd name="T5" fmla="*/ 12 h 13"/>
                <a:gd name="T6" fmla="*/ 1 w 14"/>
                <a:gd name="T7" fmla="*/ 6 h 13"/>
                <a:gd name="T8" fmla="*/ 3 w 1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3" y="2"/>
                  </a:moveTo>
                  <a:cubicBezTo>
                    <a:pt x="7" y="0"/>
                    <a:pt x="10" y="1"/>
                    <a:pt x="12" y="5"/>
                  </a:cubicBezTo>
                  <a:cubicBezTo>
                    <a:pt x="14" y="8"/>
                    <a:pt x="12" y="11"/>
                    <a:pt x="9" y="12"/>
                  </a:cubicBezTo>
                  <a:cubicBezTo>
                    <a:pt x="5" y="13"/>
                    <a:pt x="2" y="11"/>
                    <a:pt x="1" y="6"/>
                  </a:cubicBezTo>
                  <a:cubicBezTo>
                    <a:pt x="0" y="4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51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68">
              <a:extLst>
                <a:ext uri="{FF2B5EF4-FFF2-40B4-BE49-F238E27FC236}">
                  <a16:creationId xmlns:a16="http://schemas.microsoft.com/office/drawing/2014/main" id="{DB077405-4F73-5370-88CD-4D1D2A756646}"/>
                </a:ext>
              </a:extLst>
            </p:cNvPr>
            <p:cNvSpPr/>
            <p:nvPr/>
          </p:nvSpPr>
          <p:spPr bwMode="auto">
            <a:xfrm>
              <a:off x="1525588" y="4635501"/>
              <a:ext cx="30163" cy="36513"/>
            </a:xfrm>
            <a:custGeom>
              <a:avLst/>
              <a:gdLst>
                <a:gd name="T0" fmla="*/ 5 w 10"/>
                <a:gd name="T1" fmla="*/ 12 h 12"/>
                <a:gd name="T2" fmla="*/ 0 w 10"/>
                <a:gd name="T3" fmla="*/ 5 h 12"/>
                <a:gd name="T4" fmla="*/ 5 w 10"/>
                <a:gd name="T5" fmla="*/ 1 h 12"/>
                <a:gd name="T6" fmla="*/ 10 w 10"/>
                <a:gd name="T7" fmla="*/ 6 h 12"/>
                <a:gd name="T8" fmla="*/ 5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" y="11"/>
                    <a:pt x="0" y="9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8" y="1"/>
                    <a:pt x="10" y="3"/>
                    <a:pt x="10" y="6"/>
                  </a:cubicBezTo>
                  <a:cubicBezTo>
                    <a:pt x="10" y="10"/>
                    <a:pt x="7" y="10"/>
                    <a:pt x="5" y="12"/>
                  </a:cubicBezTo>
                  <a:close/>
                </a:path>
              </a:pathLst>
            </a:custGeom>
            <a:solidFill>
              <a:srgbClr val="4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69">
              <a:extLst>
                <a:ext uri="{FF2B5EF4-FFF2-40B4-BE49-F238E27FC236}">
                  <a16:creationId xmlns:a16="http://schemas.microsoft.com/office/drawing/2014/main" id="{775F7F37-C955-FBCF-E63F-10C51243F10F}"/>
                </a:ext>
              </a:extLst>
            </p:cNvPr>
            <p:cNvSpPr/>
            <p:nvPr/>
          </p:nvSpPr>
          <p:spPr bwMode="auto">
            <a:xfrm>
              <a:off x="1784350" y="4672013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1 w 11"/>
                <a:gd name="T3" fmla="*/ 5 h 11"/>
                <a:gd name="T4" fmla="*/ 5 w 11"/>
                <a:gd name="T5" fmla="*/ 0 h 11"/>
                <a:gd name="T6" fmla="*/ 11 w 11"/>
                <a:gd name="T7" fmla="*/ 6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1" y="5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40B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70">
              <a:extLst>
                <a:ext uri="{FF2B5EF4-FFF2-40B4-BE49-F238E27FC236}">
                  <a16:creationId xmlns:a16="http://schemas.microsoft.com/office/drawing/2014/main" id="{537B44DC-5B83-A780-20C3-471CA823D245}"/>
                </a:ext>
              </a:extLst>
            </p:cNvPr>
            <p:cNvSpPr/>
            <p:nvPr/>
          </p:nvSpPr>
          <p:spPr bwMode="auto">
            <a:xfrm>
              <a:off x="1646238" y="4298951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7B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71">
              <a:extLst>
                <a:ext uri="{FF2B5EF4-FFF2-40B4-BE49-F238E27FC236}">
                  <a16:creationId xmlns:a16="http://schemas.microsoft.com/office/drawing/2014/main" id="{9A3658CE-7A45-77FA-25F2-E74B27DB8070}"/>
                </a:ext>
              </a:extLst>
            </p:cNvPr>
            <p:cNvSpPr/>
            <p:nvPr/>
          </p:nvSpPr>
          <p:spPr bwMode="auto">
            <a:xfrm>
              <a:off x="1863725" y="4475163"/>
              <a:ext cx="34925" cy="41275"/>
            </a:xfrm>
            <a:custGeom>
              <a:avLst/>
              <a:gdLst>
                <a:gd name="T0" fmla="*/ 10 w 12"/>
                <a:gd name="T1" fmla="*/ 13 h 14"/>
                <a:gd name="T2" fmla="*/ 6 w 12"/>
                <a:gd name="T3" fmla="*/ 14 h 14"/>
                <a:gd name="T4" fmla="*/ 2 w 12"/>
                <a:gd name="T5" fmla="*/ 12 h 14"/>
                <a:gd name="T6" fmla="*/ 1 w 12"/>
                <a:gd name="T7" fmla="*/ 8 h 14"/>
                <a:gd name="T8" fmla="*/ 12 w 12"/>
                <a:gd name="T9" fmla="*/ 6 h 14"/>
                <a:gd name="T10" fmla="*/ 12 w 12"/>
                <a:gd name="T11" fmla="*/ 6 h 14"/>
                <a:gd name="T12" fmla="*/ 10 w 1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10" y="13"/>
                  </a:moveTo>
                  <a:cubicBezTo>
                    <a:pt x="9" y="13"/>
                    <a:pt x="8" y="13"/>
                    <a:pt x="6" y="14"/>
                  </a:cubicBezTo>
                  <a:cubicBezTo>
                    <a:pt x="5" y="13"/>
                    <a:pt x="4" y="13"/>
                    <a:pt x="2" y="12"/>
                  </a:cubicBezTo>
                  <a:cubicBezTo>
                    <a:pt x="1" y="11"/>
                    <a:pt x="0" y="10"/>
                    <a:pt x="1" y="8"/>
                  </a:cubicBezTo>
                  <a:cubicBezTo>
                    <a:pt x="4" y="2"/>
                    <a:pt x="7" y="0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1" y="11"/>
                    <a:pt x="10" y="13"/>
                  </a:cubicBezTo>
                  <a:close/>
                </a:path>
              </a:pathLst>
            </a:custGeom>
            <a:solidFill>
              <a:srgbClr val="46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72">
              <a:extLst>
                <a:ext uri="{FF2B5EF4-FFF2-40B4-BE49-F238E27FC236}">
                  <a16:creationId xmlns:a16="http://schemas.microsoft.com/office/drawing/2014/main" id="{EBC5AF29-3760-18AF-0C00-4E6C782CC4C9}"/>
                </a:ext>
              </a:extLst>
            </p:cNvPr>
            <p:cNvSpPr/>
            <p:nvPr/>
          </p:nvSpPr>
          <p:spPr bwMode="auto">
            <a:xfrm>
              <a:off x="1287463" y="4421188"/>
              <a:ext cx="34925" cy="36513"/>
            </a:xfrm>
            <a:custGeom>
              <a:avLst/>
              <a:gdLst>
                <a:gd name="T0" fmla="*/ 12 w 12"/>
                <a:gd name="T1" fmla="*/ 5 h 12"/>
                <a:gd name="T2" fmla="*/ 11 w 12"/>
                <a:gd name="T3" fmla="*/ 10 h 12"/>
                <a:gd name="T4" fmla="*/ 2 w 12"/>
                <a:gd name="T5" fmla="*/ 9 h 12"/>
                <a:gd name="T6" fmla="*/ 4 w 12"/>
                <a:gd name="T7" fmla="*/ 0 h 12"/>
                <a:gd name="T8" fmla="*/ 8 w 12"/>
                <a:gd name="T9" fmla="*/ 0 h 12"/>
                <a:gd name="T10" fmla="*/ 12 w 12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7"/>
                    <a:pt x="11" y="8"/>
                    <a:pt x="11" y="10"/>
                  </a:cubicBezTo>
                  <a:cubicBezTo>
                    <a:pt x="8" y="11"/>
                    <a:pt x="5" y="12"/>
                    <a:pt x="2" y="9"/>
                  </a:cubicBezTo>
                  <a:cubicBezTo>
                    <a:pt x="0" y="5"/>
                    <a:pt x="2" y="3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2"/>
                    <a:pt x="11" y="4"/>
                    <a:pt x="12" y="5"/>
                  </a:cubicBezTo>
                  <a:close/>
                </a:path>
              </a:pathLst>
            </a:custGeom>
            <a:solidFill>
              <a:srgbClr val="46B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841F8C57-D850-6500-D64C-F6FB2BEB9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3825" y="4462463"/>
              <a:ext cx="28575" cy="30163"/>
            </a:xfrm>
            <a:prstGeom prst="ellipse">
              <a:avLst/>
            </a:prstGeom>
            <a:solidFill>
              <a:srgbClr val="D63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D447339C-9A38-2311-BDB5-1B817E2AD925}"/>
                </a:ext>
              </a:extLst>
            </p:cNvPr>
            <p:cNvSpPr/>
            <p:nvPr/>
          </p:nvSpPr>
          <p:spPr bwMode="auto">
            <a:xfrm>
              <a:off x="1581150" y="4324351"/>
              <a:ext cx="33338" cy="33338"/>
            </a:xfrm>
            <a:custGeom>
              <a:avLst/>
              <a:gdLst>
                <a:gd name="T0" fmla="*/ 3 w 11"/>
                <a:gd name="T1" fmla="*/ 10 h 11"/>
                <a:gd name="T2" fmla="*/ 0 w 11"/>
                <a:gd name="T3" fmla="*/ 7 h 11"/>
                <a:gd name="T4" fmla="*/ 6 w 11"/>
                <a:gd name="T5" fmla="*/ 0 h 11"/>
                <a:gd name="T6" fmla="*/ 11 w 11"/>
                <a:gd name="T7" fmla="*/ 6 h 11"/>
                <a:gd name="T8" fmla="*/ 3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10"/>
                  </a:moveTo>
                  <a:cubicBezTo>
                    <a:pt x="2" y="9"/>
                    <a:pt x="1" y="8"/>
                    <a:pt x="0" y="7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3"/>
                    <a:pt x="11" y="6"/>
                  </a:cubicBezTo>
                  <a:cubicBezTo>
                    <a:pt x="10" y="10"/>
                    <a:pt x="7" y="11"/>
                    <a:pt x="3" y="10"/>
                  </a:cubicBezTo>
                  <a:close/>
                </a:path>
              </a:pathLst>
            </a:custGeom>
            <a:solidFill>
              <a:srgbClr val="D56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87AC404B-1A8C-40F2-F527-397695F5FBCF}"/>
                </a:ext>
              </a:extLst>
            </p:cNvPr>
            <p:cNvSpPr/>
            <p:nvPr/>
          </p:nvSpPr>
          <p:spPr bwMode="auto">
            <a:xfrm>
              <a:off x="1652588" y="4081463"/>
              <a:ext cx="34925" cy="34925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3 w 12"/>
                <a:gd name="T5" fmla="*/ 10 h 12"/>
                <a:gd name="T6" fmla="*/ 1 w 12"/>
                <a:gd name="T7" fmla="*/ 4 h 12"/>
                <a:gd name="T8" fmla="*/ 8 w 12"/>
                <a:gd name="T9" fmla="*/ 1 h 12"/>
                <a:gd name="T10" fmla="*/ 11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8"/>
                    <a:pt x="9" y="10"/>
                  </a:cubicBezTo>
                  <a:cubicBezTo>
                    <a:pt x="7" y="12"/>
                    <a:pt x="5" y="12"/>
                    <a:pt x="3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10" y="1"/>
                    <a:pt x="11" y="1"/>
                    <a:pt x="11" y="3"/>
                  </a:cubicBezTo>
                  <a:close/>
                </a:path>
              </a:pathLst>
            </a:custGeom>
            <a:solidFill>
              <a:srgbClr val="CE2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6FDB6A86-E78A-10BB-A905-ED6B114FB729}"/>
                </a:ext>
              </a:extLst>
            </p:cNvPr>
            <p:cNvSpPr/>
            <p:nvPr/>
          </p:nvSpPr>
          <p:spPr bwMode="auto">
            <a:xfrm>
              <a:off x="1349375" y="4327526"/>
              <a:ext cx="30163" cy="33338"/>
            </a:xfrm>
            <a:custGeom>
              <a:avLst/>
              <a:gdLst>
                <a:gd name="T0" fmla="*/ 4 w 10"/>
                <a:gd name="T1" fmla="*/ 0 h 11"/>
                <a:gd name="T2" fmla="*/ 10 w 10"/>
                <a:gd name="T3" fmla="*/ 6 h 11"/>
                <a:gd name="T4" fmla="*/ 4 w 10"/>
                <a:gd name="T5" fmla="*/ 11 h 11"/>
                <a:gd name="T6" fmla="*/ 0 w 10"/>
                <a:gd name="T7" fmla="*/ 6 h 11"/>
                <a:gd name="T8" fmla="*/ 4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8" y="0"/>
                    <a:pt x="10" y="3"/>
                    <a:pt x="10" y="6"/>
                  </a:cubicBezTo>
                  <a:cubicBezTo>
                    <a:pt x="10" y="9"/>
                    <a:pt x="8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CC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77">
              <a:extLst>
                <a:ext uri="{FF2B5EF4-FFF2-40B4-BE49-F238E27FC236}">
                  <a16:creationId xmlns:a16="http://schemas.microsoft.com/office/drawing/2014/main" id="{2B5BAB08-CB02-18AC-9E76-53F88B603542}"/>
                </a:ext>
              </a:extLst>
            </p:cNvPr>
            <p:cNvSpPr/>
            <p:nvPr/>
          </p:nvSpPr>
          <p:spPr bwMode="auto">
            <a:xfrm>
              <a:off x="1673225" y="4054476"/>
              <a:ext cx="31750" cy="34925"/>
            </a:xfrm>
            <a:custGeom>
              <a:avLst/>
              <a:gdLst>
                <a:gd name="T0" fmla="*/ 4 w 11"/>
                <a:gd name="T1" fmla="*/ 12 h 12"/>
                <a:gd name="T2" fmla="*/ 1 w 11"/>
                <a:gd name="T3" fmla="*/ 10 h 12"/>
                <a:gd name="T4" fmla="*/ 1 w 11"/>
                <a:gd name="T5" fmla="*/ 3 h 12"/>
                <a:gd name="T6" fmla="*/ 5 w 11"/>
                <a:gd name="T7" fmla="*/ 0 h 12"/>
                <a:gd name="T8" fmla="*/ 10 w 11"/>
                <a:gd name="T9" fmla="*/ 3 h 12"/>
                <a:gd name="T10" fmla="*/ 9 w 11"/>
                <a:gd name="T11" fmla="*/ 9 h 12"/>
                <a:gd name="T12" fmla="*/ 4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cubicBezTo>
                    <a:pt x="3" y="11"/>
                    <a:pt x="2" y="11"/>
                    <a:pt x="1" y="10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1"/>
                    <a:pt x="10" y="3"/>
                  </a:cubicBezTo>
                  <a:cubicBezTo>
                    <a:pt x="11" y="5"/>
                    <a:pt x="11" y="7"/>
                    <a:pt x="9" y="9"/>
                  </a:cubicBezTo>
                  <a:cubicBezTo>
                    <a:pt x="8" y="10"/>
                    <a:pt x="6" y="11"/>
                    <a:pt x="4" y="12"/>
                  </a:cubicBezTo>
                  <a:close/>
                </a:path>
              </a:pathLst>
            </a:custGeom>
            <a:solidFill>
              <a:srgbClr val="43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78">
              <a:extLst>
                <a:ext uri="{FF2B5EF4-FFF2-40B4-BE49-F238E27FC236}">
                  <a16:creationId xmlns:a16="http://schemas.microsoft.com/office/drawing/2014/main" id="{A4D57C64-D529-01E9-EB42-F5C12074F5FC}"/>
                </a:ext>
              </a:extLst>
            </p:cNvPr>
            <p:cNvSpPr/>
            <p:nvPr/>
          </p:nvSpPr>
          <p:spPr bwMode="auto">
            <a:xfrm>
              <a:off x="1812925" y="4533901"/>
              <a:ext cx="33338" cy="28575"/>
            </a:xfrm>
            <a:custGeom>
              <a:avLst/>
              <a:gdLst>
                <a:gd name="T0" fmla="*/ 11 w 11"/>
                <a:gd name="T1" fmla="*/ 5 h 10"/>
                <a:gd name="T2" fmla="*/ 6 w 11"/>
                <a:gd name="T3" fmla="*/ 10 h 10"/>
                <a:gd name="T4" fmla="*/ 1 w 11"/>
                <a:gd name="T5" fmla="*/ 4 h 10"/>
                <a:gd name="T6" fmla="*/ 6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9"/>
                    <a:pt x="9" y="10"/>
                    <a:pt x="6" y="10"/>
                  </a:cubicBezTo>
                  <a:cubicBezTo>
                    <a:pt x="2" y="10"/>
                    <a:pt x="0" y="8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44B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79">
              <a:extLst>
                <a:ext uri="{FF2B5EF4-FFF2-40B4-BE49-F238E27FC236}">
                  <a16:creationId xmlns:a16="http://schemas.microsoft.com/office/drawing/2014/main" id="{AB8DD454-843B-0ADD-E92C-79703E400084}"/>
                </a:ext>
              </a:extLst>
            </p:cNvPr>
            <p:cNvSpPr/>
            <p:nvPr/>
          </p:nvSpPr>
          <p:spPr bwMode="auto">
            <a:xfrm>
              <a:off x="1670050" y="4724401"/>
              <a:ext cx="31750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5 h 11"/>
                <a:gd name="T4" fmla="*/ 6 w 11"/>
                <a:gd name="T5" fmla="*/ 10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1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1"/>
                    <a:pt x="1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C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80">
              <a:extLst>
                <a:ext uri="{FF2B5EF4-FFF2-40B4-BE49-F238E27FC236}">
                  <a16:creationId xmlns:a16="http://schemas.microsoft.com/office/drawing/2014/main" id="{24B21563-8929-19DC-B66F-635837B71899}"/>
                </a:ext>
              </a:extLst>
            </p:cNvPr>
            <p:cNvSpPr/>
            <p:nvPr/>
          </p:nvSpPr>
          <p:spPr bwMode="auto">
            <a:xfrm>
              <a:off x="1370013" y="4565651"/>
              <a:ext cx="31750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8"/>
                    <a:pt x="9" y="10"/>
                    <a:pt x="5" y="11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0" y="1"/>
                    <a:pt x="11" y="5"/>
                  </a:cubicBezTo>
                  <a:close/>
                </a:path>
              </a:pathLst>
            </a:custGeom>
            <a:solidFill>
              <a:srgbClr val="EBB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81">
              <a:extLst>
                <a:ext uri="{FF2B5EF4-FFF2-40B4-BE49-F238E27FC236}">
                  <a16:creationId xmlns:a16="http://schemas.microsoft.com/office/drawing/2014/main" id="{A6BC880B-49D7-5244-6B62-E5704963D42D}"/>
                </a:ext>
              </a:extLst>
            </p:cNvPr>
            <p:cNvSpPr/>
            <p:nvPr/>
          </p:nvSpPr>
          <p:spPr bwMode="auto">
            <a:xfrm>
              <a:off x="1293813" y="4457701"/>
              <a:ext cx="34925" cy="31750"/>
            </a:xfrm>
            <a:custGeom>
              <a:avLst/>
              <a:gdLst>
                <a:gd name="T0" fmla="*/ 9 w 12"/>
                <a:gd name="T1" fmla="*/ 0 h 11"/>
                <a:gd name="T2" fmla="*/ 12 w 12"/>
                <a:gd name="T3" fmla="*/ 4 h 11"/>
                <a:gd name="T4" fmla="*/ 2 w 12"/>
                <a:gd name="T5" fmla="*/ 10 h 11"/>
                <a:gd name="T6" fmla="*/ 2 w 12"/>
                <a:gd name="T7" fmla="*/ 10 h 11"/>
                <a:gd name="T8" fmla="*/ 9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10" y="1"/>
                    <a:pt x="11" y="3"/>
                    <a:pt x="12" y="4"/>
                  </a:cubicBezTo>
                  <a:cubicBezTo>
                    <a:pt x="11" y="11"/>
                    <a:pt x="7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"/>
                    <a:pt x="1" y="1"/>
                    <a:pt x="9" y="0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82">
              <a:extLst>
                <a:ext uri="{FF2B5EF4-FFF2-40B4-BE49-F238E27FC236}">
                  <a16:creationId xmlns:a16="http://schemas.microsoft.com/office/drawing/2014/main" id="{200551B8-5793-70B6-05A3-F0F89EF8CD26}"/>
                </a:ext>
              </a:extLst>
            </p:cNvPr>
            <p:cNvSpPr/>
            <p:nvPr/>
          </p:nvSpPr>
          <p:spPr bwMode="auto">
            <a:xfrm>
              <a:off x="1898650" y="4471988"/>
              <a:ext cx="31750" cy="34925"/>
            </a:xfrm>
            <a:custGeom>
              <a:avLst/>
              <a:gdLst>
                <a:gd name="T0" fmla="*/ 0 w 11"/>
                <a:gd name="T1" fmla="*/ 7 h 12"/>
                <a:gd name="T2" fmla="*/ 0 w 11"/>
                <a:gd name="T3" fmla="*/ 7 h 12"/>
                <a:gd name="T4" fmla="*/ 4 w 11"/>
                <a:gd name="T5" fmla="*/ 1 h 12"/>
                <a:gd name="T6" fmla="*/ 8 w 11"/>
                <a:gd name="T7" fmla="*/ 0 h 12"/>
                <a:gd name="T8" fmla="*/ 11 w 11"/>
                <a:gd name="T9" fmla="*/ 7 h 12"/>
                <a:gd name="T10" fmla="*/ 9 w 11"/>
                <a:gd name="T11" fmla="*/ 11 h 12"/>
                <a:gd name="T12" fmla="*/ 0 w 11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0" y="8"/>
                    <a:pt x="10" y="10"/>
                    <a:pt x="9" y="11"/>
                  </a:cubicBezTo>
                  <a:cubicBezTo>
                    <a:pt x="6" y="12"/>
                    <a:pt x="2" y="11"/>
                    <a:pt x="0" y="7"/>
                  </a:cubicBezTo>
                  <a:close/>
                </a:path>
              </a:pathLst>
            </a:custGeom>
            <a:solidFill>
              <a:srgbClr val="CF3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83">
              <a:extLst>
                <a:ext uri="{FF2B5EF4-FFF2-40B4-BE49-F238E27FC236}">
                  <a16:creationId xmlns:a16="http://schemas.microsoft.com/office/drawing/2014/main" id="{6DAEAE9A-FF49-11E6-E82D-29B899E2D529}"/>
                </a:ext>
              </a:extLst>
            </p:cNvPr>
            <p:cNvSpPr/>
            <p:nvPr/>
          </p:nvSpPr>
          <p:spPr bwMode="auto">
            <a:xfrm>
              <a:off x="1439863" y="4105276"/>
              <a:ext cx="33338" cy="38100"/>
            </a:xfrm>
            <a:custGeom>
              <a:avLst/>
              <a:gdLst>
                <a:gd name="T0" fmla="*/ 9 w 11"/>
                <a:gd name="T1" fmla="*/ 2 h 13"/>
                <a:gd name="T2" fmla="*/ 11 w 11"/>
                <a:gd name="T3" fmla="*/ 7 h 13"/>
                <a:gd name="T4" fmla="*/ 4 w 11"/>
                <a:gd name="T5" fmla="*/ 11 h 13"/>
                <a:gd name="T6" fmla="*/ 1 w 11"/>
                <a:gd name="T7" fmla="*/ 5 h 13"/>
                <a:gd name="T8" fmla="*/ 9 w 11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9" y="2"/>
                  </a:moveTo>
                  <a:cubicBezTo>
                    <a:pt x="10" y="4"/>
                    <a:pt x="10" y="5"/>
                    <a:pt x="11" y="7"/>
                  </a:cubicBezTo>
                  <a:cubicBezTo>
                    <a:pt x="10" y="11"/>
                    <a:pt x="8" y="13"/>
                    <a:pt x="4" y="11"/>
                  </a:cubicBezTo>
                  <a:cubicBezTo>
                    <a:pt x="1" y="10"/>
                    <a:pt x="0" y="8"/>
                    <a:pt x="1" y="5"/>
                  </a:cubicBezTo>
                  <a:cubicBezTo>
                    <a:pt x="2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24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84">
              <a:extLst>
                <a:ext uri="{FF2B5EF4-FFF2-40B4-BE49-F238E27FC236}">
                  <a16:creationId xmlns:a16="http://schemas.microsoft.com/office/drawing/2014/main" id="{0E8A2000-2B18-F165-6B6A-DBE60161AB96}"/>
                </a:ext>
              </a:extLst>
            </p:cNvPr>
            <p:cNvSpPr/>
            <p:nvPr/>
          </p:nvSpPr>
          <p:spPr bwMode="auto">
            <a:xfrm>
              <a:off x="1314450" y="4183063"/>
              <a:ext cx="28575" cy="33338"/>
            </a:xfrm>
            <a:custGeom>
              <a:avLst/>
              <a:gdLst>
                <a:gd name="T0" fmla="*/ 6 w 10"/>
                <a:gd name="T1" fmla="*/ 0 h 11"/>
                <a:gd name="T2" fmla="*/ 10 w 10"/>
                <a:gd name="T3" fmla="*/ 5 h 11"/>
                <a:gd name="T4" fmla="*/ 6 w 10"/>
                <a:gd name="T5" fmla="*/ 11 h 11"/>
                <a:gd name="T6" fmla="*/ 0 w 10"/>
                <a:gd name="T7" fmla="*/ 5 h 11"/>
                <a:gd name="T8" fmla="*/ 6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9" y="0"/>
                    <a:pt x="10" y="2"/>
                    <a:pt x="10" y="5"/>
                  </a:cubicBez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1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B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85">
              <a:extLst>
                <a:ext uri="{FF2B5EF4-FFF2-40B4-BE49-F238E27FC236}">
                  <a16:creationId xmlns:a16="http://schemas.microsoft.com/office/drawing/2014/main" id="{03AE6094-5057-C4C9-F3D1-4354C1F8E500}"/>
                </a:ext>
              </a:extLst>
            </p:cNvPr>
            <p:cNvSpPr/>
            <p:nvPr/>
          </p:nvSpPr>
          <p:spPr bwMode="auto">
            <a:xfrm>
              <a:off x="1400175" y="4497388"/>
              <a:ext cx="31750" cy="33338"/>
            </a:xfrm>
            <a:custGeom>
              <a:avLst/>
              <a:gdLst>
                <a:gd name="T0" fmla="*/ 5 w 11"/>
                <a:gd name="T1" fmla="*/ 11 h 11"/>
                <a:gd name="T2" fmla="*/ 1 w 11"/>
                <a:gd name="T3" fmla="*/ 5 h 11"/>
                <a:gd name="T4" fmla="*/ 6 w 11"/>
                <a:gd name="T5" fmla="*/ 0 h 11"/>
                <a:gd name="T6" fmla="*/ 11 w 11"/>
                <a:gd name="T7" fmla="*/ 6 h 11"/>
                <a:gd name="T8" fmla="*/ 5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lose/>
                </a:path>
              </a:pathLst>
            </a:custGeom>
            <a:solidFill>
              <a:srgbClr val="DA6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86">
              <a:extLst>
                <a:ext uri="{FF2B5EF4-FFF2-40B4-BE49-F238E27FC236}">
                  <a16:creationId xmlns:a16="http://schemas.microsoft.com/office/drawing/2014/main" id="{D37B468A-2CB4-28DD-47BA-B621E8A32CBD}"/>
                </a:ext>
              </a:extLst>
            </p:cNvPr>
            <p:cNvSpPr/>
            <p:nvPr/>
          </p:nvSpPr>
          <p:spPr bwMode="auto">
            <a:xfrm>
              <a:off x="1692275" y="4665663"/>
              <a:ext cx="33338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3" y="10"/>
                    <a:pt x="0" y="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2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87">
              <a:extLst>
                <a:ext uri="{FF2B5EF4-FFF2-40B4-BE49-F238E27FC236}">
                  <a16:creationId xmlns:a16="http://schemas.microsoft.com/office/drawing/2014/main" id="{405B865C-A688-8989-CA88-597D638457F5}"/>
                </a:ext>
              </a:extLst>
            </p:cNvPr>
            <p:cNvSpPr/>
            <p:nvPr/>
          </p:nvSpPr>
          <p:spPr bwMode="auto">
            <a:xfrm>
              <a:off x="1684338" y="4621213"/>
              <a:ext cx="28575" cy="33338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6 w 10"/>
                <a:gd name="T5" fmla="*/ 0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1"/>
                    <a:pt x="10" y="3"/>
                    <a:pt x="10" y="6"/>
                  </a:cubicBezTo>
                  <a:cubicBezTo>
                    <a:pt x="10" y="9"/>
                    <a:pt x="8" y="11"/>
                    <a:pt x="5" y="11"/>
                  </a:cubicBezTo>
                  <a:close/>
                </a:path>
              </a:pathLst>
            </a:custGeom>
            <a:solidFill>
              <a:srgbClr val="451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88">
              <a:extLst>
                <a:ext uri="{FF2B5EF4-FFF2-40B4-BE49-F238E27FC236}">
                  <a16:creationId xmlns:a16="http://schemas.microsoft.com/office/drawing/2014/main" id="{F4BBBEE7-3CCA-27F5-C3C1-C384AD0F608D}"/>
                </a:ext>
              </a:extLst>
            </p:cNvPr>
            <p:cNvSpPr/>
            <p:nvPr/>
          </p:nvSpPr>
          <p:spPr bwMode="auto">
            <a:xfrm>
              <a:off x="1604963" y="4283076"/>
              <a:ext cx="28575" cy="33338"/>
            </a:xfrm>
            <a:custGeom>
              <a:avLst/>
              <a:gdLst>
                <a:gd name="T0" fmla="*/ 10 w 10"/>
                <a:gd name="T1" fmla="*/ 5 h 11"/>
                <a:gd name="T2" fmla="*/ 5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D7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89">
              <a:extLst>
                <a:ext uri="{FF2B5EF4-FFF2-40B4-BE49-F238E27FC236}">
                  <a16:creationId xmlns:a16="http://schemas.microsoft.com/office/drawing/2014/main" id="{F698A933-B57E-736A-0D72-EA3F29B2D782}"/>
                </a:ext>
              </a:extLst>
            </p:cNvPr>
            <p:cNvSpPr/>
            <p:nvPr/>
          </p:nvSpPr>
          <p:spPr bwMode="auto">
            <a:xfrm>
              <a:off x="1736725" y="4379913"/>
              <a:ext cx="33338" cy="30163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6 w 11"/>
                <a:gd name="T5" fmla="*/ 10 h 10"/>
                <a:gd name="T6" fmla="*/ 0 w 11"/>
                <a:gd name="T7" fmla="*/ 5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0"/>
                    <a:pt x="1" y="8"/>
                    <a:pt x="0" y="5"/>
                  </a:cubicBezTo>
                  <a:cubicBezTo>
                    <a:pt x="0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5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90">
              <a:extLst>
                <a:ext uri="{FF2B5EF4-FFF2-40B4-BE49-F238E27FC236}">
                  <a16:creationId xmlns:a16="http://schemas.microsoft.com/office/drawing/2014/main" id="{46864936-86B7-B860-BD69-91C9665029BB}"/>
                </a:ext>
              </a:extLst>
            </p:cNvPr>
            <p:cNvSpPr/>
            <p:nvPr/>
          </p:nvSpPr>
          <p:spPr bwMode="auto">
            <a:xfrm>
              <a:off x="1497013" y="4733926"/>
              <a:ext cx="28575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7" y="9"/>
                    <a:pt x="4" y="10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4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91">
              <a:extLst>
                <a:ext uri="{FF2B5EF4-FFF2-40B4-BE49-F238E27FC236}">
                  <a16:creationId xmlns:a16="http://schemas.microsoft.com/office/drawing/2014/main" id="{AC179B4F-5901-FF2B-5807-540B096291F5}"/>
                </a:ext>
              </a:extLst>
            </p:cNvPr>
            <p:cNvSpPr/>
            <p:nvPr/>
          </p:nvSpPr>
          <p:spPr bwMode="auto">
            <a:xfrm>
              <a:off x="1373188" y="4665663"/>
              <a:ext cx="28575" cy="28575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2"/>
                    <a:pt x="10" y="5"/>
                  </a:cubicBezTo>
                  <a:close/>
                </a:path>
              </a:pathLst>
            </a:custGeom>
            <a:solidFill>
              <a:srgbClr val="E5B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92">
              <a:extLst>
                <a:ext uri="{FF2B5EF4-FFF2-40B4-BE49-F238E27FC236}">
                  <a16:creationId xmlns:a16="http://schemas.microsoft.com/office/drawing/2014/main" id="{A09E2943-1394-F46C-0E2D-EB4E12236DFE}"/>
                </a:ext>
              </a:extLst>
            </p:cNvPr>
            <p:cNvSpPr/>
            <p:nvPr/>
          </p:nvSpPr>
          <p:spPr bwMode="auto">
            <a:xfrm>
              <a:off x="1273175" y="4310063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3 h 13"/>
                <a:gd name="T4" fmla="*/ 4 w 13"/>
                <a:gd name="T5" fmla="*/ 4 h 13"/>
                <a:gd name="T6" fmla="*/ 13 w 13"/>
                <a:gd name="T7" fmla="*/ 6 h 13"/>
                <a:gd name="T8" fmla="*/ 12 w 13"/>
                <a:gd name="T9" fmla="*/ 11 h 13"/>
                <a:gd name="T10" fmla="*/ 8 w 1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8" y="13"/>
                    <a:pt x="7" y="13"/>
                    <a:pt x="6" y="13"/>
                  </a:cubicBezTo>
                  <a:cubicBezTo>
                    <a:pt x="3" y="10"/>
                    <a:pt x="0" y="8"/>
                    <a:pt x="4" y="4"/>
                  </a:cubicBezTo>
                  <a:cubicBezTo>
                    <a:pt x="8" y="0"/>
                    <a:pt x="11" y="3"/>
                    <a:pt x="13" y="6"/>
                  </a:cubicBezTo>
                  <a:cubicBezTo>
                    <a:pt x="13" y="8"/>
                    <a:pt x="12" y="9"/>
                    <a:pt x="12" y="11"/>
                  </a:cubicBezTo>
                  <a:cubicBezTo>
                    <a:pt x="11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40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93">
              <a:extLst>
                <a:ext uri="{FF2B5EF4-FFF2-40B4-BE49-F238E27FC236}">
                  <a16:creationId xmlns:a16="http://schemas.microsoft.com/office/drawing/2014/main" id="{38064F05-712D-4064-1FC2-04D6F2518247}"/>
                </a:ext>
              </a:extLst>
            </p:cNvPr>
            <p:cNvSpPr/>
            <p:nvPr/>
          </p:nvSpPr>
          <p:spPr bwMode="auto">
            <a:xfrm>
              <a:off x="1611313" y="4048126"/>
              <a:ext cx="28575" cy="30163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4D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94">
              <a:extLst>
                <a:ext uri="{FF2B5EF4-FFF2-40B4-BE49-F238E27FC236}">
                  <a16:creationId xmlns:a16="http://schemas.microsoft.com/office/drawing/2014/main" id="{F5A80C5F-F13E-B0A8-1B64-22537B78A67E}"/>
                </a:ext>
              </a:extLst>
            </p:cNvPr>
            <p:cNvSpPr/>
            <p:nvPr/>
          </p:nvSpPr>
          <p:spPr bwMode="auto">
            <a:xfrm>
              <a:off x="1857375" y="4410076"/>
              <a:ext cx="28575" cy="31750"/>
            </a:xfrm>
            <a:custGeom>
              <a:avLst/>
              <a:gdLst>
                <a:gd name="T0" fmla="*/ 10 w 10"/>
                <a:gd name="T1" fmla="*/ 4 h 11"/>
                <a:gd name="T2" fmla="*/ 6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1"/>
                    <a:pt x="10" y="4"/>
                  </a:cubicBezTo>
                  <a:close/>
                </a:path>
              </a:pathLst>
            </a:custGeom>
            <a:solidFill>
              <a:srgbClr val="ECB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95">
              <a:extLst>
                <a:ext uri="{FF2B5EF4-FFF2-40B4-BE49-F238E27FC236}">
                  <a16:creationId xmlns:a16="http://schemas.microsoft.com/office/drawing/2014/main" id="{AC899CC5-BB4F-AC1D-A603-6E43024586B5}"/>
                </a:ext>
              </a:extLst>
            </p:cNvPr>
            <p:cNvSpPr/>
            <p:nvPr/>
          </p:nvSpPr>
          <p:spPr bwMode="auto">
            <a:xfrm>
              <a:off x="1770063" y="4116388"/>
              <a:ext cx="31750" cy="28575"/>
            </a:xfrm>
            <a:custGeom>
              <a:avLst/>
              <a:gdLst>
                <a:gd name="T0" fmla="*/ 11 w 11"/>
                <a:gd name="T1" fmla="*/ 5 h 10"/>
                <a:gd name="T2" fmla="*/ 5 w 11"/>
                <a:gd name="T3" fmla="*/ 10 h 10"/>
                <a:gd name="T4" fmla="*/ 0 w 11"/>
                <a:gd name="T5" fmla="*/ 4 h 10"/>
                <a:gd name="T6" fmla="*/ 5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9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E9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96">
              <a:extLst>
                <a:ext uri="{FF2B5EF4-FFF2-40B4-BE49-F238E27FC236}">
                  <a16:creationId xmlns:a16="http://schemas.microsoft.com/office/drawing/2014/main" id="{E6EBA5FE-925D-43A3-180D-F573EAE9F3E3}"/>
                </a:ext>
              </a:extLst>
            </p:cNvPr>
            <p:cNvSpPr/>
            <p:nvPr/>
          </p:nvSpPr>
          <p:spPr bwMode="auto">
            <a:xfrm>
              <a:off x="1514475" y="4497388"/>
              <a:ext cx="38100" cy="33338"/>
            </a:xfrm>
            <a:custGeom>
              <a:avLst/>
              <a:gdLst>
                <a:gd name="T0" fmla="*/ 9 w 13"/>
                <a:gd name="T1" fmla="*/ 10 h 11"/>
                <a:gd name="T2" fmla="*/ 5 w 13"/>
                <a:gd name="T3" fmla="*/ 11 h 11"/>
                <a:gd name="T4" fmla="*/ 2 w 13"/>
                <a:gd name="T5" fmla="*/ 5 h 11"/>
                <a:gd name="T6" fmla="*/ 8 w 13"/>
                <a:gd name="T7" fmla="*/ 2 h 11"/>
                <a:gd name="T8" fmla="*/ 9 w 1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9" y="10"/>
                  </a:moveTo>
                  <a:cubicBezTo>
                    <a:pt x="8" y="11"/>
                    <a:pt x="7" y="11"/>
                    <a:pt x="5" y="11"/>
                  </a:cubicBezTo>
                  <a:cubicBezTo>
                    <a:pt x="1" y="11"/>
                    <a:pt x="0" y="9"/>
                    <a:pt x="2" y="5"/>
                  </a:cubicBezTo>
                  <a:cubicBezTo>
                    <a:pt x="3" y="2"/>
                    <a:pt x="5" y="0"/>
                    <a:pt x="8" y="2"/>
                  </a:cubicBezTo>
                  <a:cubicBezTo>
                    <a:pt x="13" y="4"/>
                    <a:pt x="11" y="7"/>
                    <a:pt x="9" y="10"/>
                  </a:cubicBezTo>
                  <a:close/>
                </a:path>
              </a:pathLst>
            </a:custGeom>
            <a:solidFill>
              <a:srgbClr val="E9B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97">
              <a:extLst>
                <a:ext uri="{FF2B5EF4-FFF2-40B4-BE49-F238E27FC236}">
                  <a16:creationId xmlns:a16="http://schemas.microsoft.com/office/drawing/2014/main" id="{F8CAE2E4-F3E5-5FCE-687D-78F572FB64D8}"/>
                </a:ext>
              </a:extLst>
            </p:cNvPr>
            <p:cNvSpPr/>
            <p:nvPr/>
          </p:nvSpPr>
          <p:spPr bwMode="auto">
            <a:xfrm>
              <a:off x="1460500" y="4548188"/>
              <a:ext cx="33338" cy="31750"/>
            </a:xfrm>
            <a:custGeom>
              <a:avLst/>
              <a:gdLst>
                <a:gd name="T0" fmla="*/ 8 w 11"/>
                <a:gd name="T1" fmla="*/ 0 h 11"/>
                <a:gd name="T2" fmla="*/ 10 w 11"/>
                <a:gd name="T3" fmla="*/ 2 h 11"/>
                <a:gd name="T4" fmla="*/ 11 w 11"/>
                <a:gd name="T5" fmla="*/ 6 h 11"/>
                <a:gd name="T6" fmla="*/ 6 w 11"/>
                <a:gd name="T7" fmla="*/ 11 h 11"/>
                <a:gd name="T8" fmla="*/ 1 w 11"/>
                <a:gd name="T9" fmla="*/ 7 h 11"/>
                <a:gd name="T10" fmla="*/ 4 w 11"/>
                <a:gd name="T11" fmla="*/ 1 h 11"/>
                <a:gd name="T12" fmla="*/ 8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1"/>
                    <a:pt x="10" y="2"/>
                    <a:pt x="10" y="2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2" y="10"/>
                    <a:pt x="1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3BB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98">
              <a:extLst>
                <a:ext uri="{FF2B5EF4-FFF2-40B4-BE49-F238E27FC236}">
                  <a16:creationId xmlns:a16="http://schemas.microsoft.com/office/drawing/2014/main" id="{502249A7-E97D-73A5-BFF4-80A35D2F7D1B}"/>
                </a:ext>
              </a:extLst>
            </p:cNvPr>
            <p:cNvSpPr/>
            <p:nvPr/>
          </p:nvSpPr>
          <p:spPr bwMode="auto">
            <a:xfrm>
              <a:off x="1490663" y="4683126"/>
              <a:ext cx="31750" cy="30163"/>
            </a:xfrm>
            <a:custGeom>
              <a:avLst/>
              <a:gdLst>
                <a:gd name="T0" fmla="*/ 10 w 11"/>
                <a:gd name="T1" fmla="*/ 4 h 10"/>
                <a:gd name="T2" fmla="*/ 6 w 11"/>
                <a:gd name="T3" fmla="*/ 10 h 10"/>
                <a:gd name="T4" fmla="*/ 0 w 11"/>
                <a:gd name="T5" fmla="*/ 5 h 10"/>
                <a:gd name="T6" fmla="*/ 5 w 11"/>
                <a:gd name="T7" fmla="*/ 0 h 10"/>
                <a:gd name="T8" fmla="*/ 10 w 11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8"/>
                    <a:pt x="9" y="10"/>
                    <a:pt x="6" y="10"/>
                  </a:cubicBezTo>
                  <a:cubicBezTo>
                    <a:pt x="3" y="10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E6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99">
              <a:extLst>
                <a:ext uri="{FF2B5EF4-FFF2-40B4-BE49-F238E27FC236}">
                  <a16:creationId xmlns:a16="http://schemas.microsoft.com/office/drawing/2014/main" id="{99889095-EA55-CDF8-ACAB-9C3115B89801}"/>
                </a:ext>
              </a:extLst>
            </p:cNvPr>
            <p:cNvSpPr/>
            <p:nvPr/>
          </p:nvSpPr>
          <p:spPr bwMode="auto">
            <a:xfrm>
              <a:off x="1311275" y="4233863"/>
              <a:ext cx="30163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6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1" y="8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47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00">
              <a:extLst>
                <a:ext uri="{FF2B5EF4-FFF2-40B4-BE49-F238E27FC236}">
                  <a16:creationId xmlns:a16="http://schemas.microsoft.com/office/drawing/2014/main" id="{377A3330-D45A-D1FB-FE5B-B851CEB7EF5D}"/>
                </a:ext>
              </a:extLst>
            </p:cNvPr>
            <p:cNvSpPr/>
            <p:nvPr/>
          </p:nvSpPr>
          <p:spPr bwMode="auto">
            <a:xfrm>
              <a:off x="1884363" y="4565651"/>
              <a:ext cx="31750" cy="31750"/>
            </a:xfrm>
            <a:custGeom>
              <a:avLst/>
              <a:gdLst>
                <a:gd name="T0" fmla="*/ 0 w 11"/>
                <a:gd name="T1" fmla="*/ 5 h 11"/>
                <a:gd name="T2" fmla="*/ 2 w 11"/>
                <a:gd name="T3" fmla="*/ 1 h 11"/>
                <a:gd name="T4" fmla="*/ 10 w 11"/>
                <a:gd name="T5" fmla="*/ 5 h 11"/>
                <a:gd name="T6" fmla="*/ 6 w 11"/>
                <a:gd name="T7" fmla="*/ 11 h 11"/>
                <a:gd name="T8" fmla="*/ 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1" y="4"/>
                    <a:pt x="2" y="2"/>
                    <a:pt x="2" y="1"/>
                  </a:cubicBezTo>
                  <a:cubicBezTo>
                    <a:pt x="6" y="0"/>
                    <a:pt x="9" y="0"/>
                    <a:pt x="10" y="5"/>
                  </a:cubicBezTo>
                  <a:cubicBezTo>
                    <a:pt x="11" y="8"/>
                    <a:pt x="9" y="10"/>
                    <a:pt x="6" y="11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D76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01">
              <a:extLst>
                <a:ext uri="{FF2B5EF4-FFF2-40B4-BE49-F238E27FC236}">
                  <a16:creationId xmlns:a16="http://schemas.microsoft.com/office/drawing/2014/main" id="{C93CDEAE-E4B9-DFAB-302E-4E9C92B048EA}"/>
                </a:ext>
              </a:extLst>
            </p:cNvPr>
            <p:cNvSpPr/>
            <p:nvPr/>
          </p:nvSpPr>
          <p:spPr bwMode="auto">
            <a:xfrm>
              <a:off x="1493838" y="4576763"/>
              <a:ext cx="34925" cy="36513"/>
            </a:xfrm>
            <a:custGeom>
              <a:avLst/>
              <a:gdLst>
                <a:gd name="T0" fmla="*/ 1 w 12"/>
                <a:gd name="T1" fmla="*/ 9 h 12"/>
                <a:gd name="T2" fmla="*/ 1 w 12"/>
                <a:gd name="T3" fmla="*/ 5 h 12"/>
                <a:gd name="T4" fmla="*/ 8 w 12"/>
                <a:gd name="T5" fmla="*/ 2 h 12"/>
                <a:gd name="T6" fmla="*/ 10 w 12"/>
                <a:gd name="T7" fmla="*/ 9 h 12"/>
                <a:gd name="T8" fmla="*/ 1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9"/>
                  </a:moveTo>
                  <a:cubicBezTo>
                    <a:pt x="0" y="8"/>
                    <a:pt x="0" y="6"/>
                    <a:pt x="1" y="5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7" y="12"/>
                    <a:pt x="4" y="12"/>
                    <a:pt x="1" y="9"/>
                  </a:cubicBezTo>
                  <a:close/>
                </a:path>
              </a:pathLst>
            </a:custGeom>
            <a:solidFill>
              <a:srgbClr val="471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02">
              <a:extLst>
                <a:ext uri="{FF2B5EF4-FFF2-40B4-BE49-F238E27FC236}">
                  <a16:creationId xmlns:a16="http://schemas.microsoft.com/office/drawing/2014/main" id="{E26CD2F4-3242-286E-CF2C-0B5EAB51B437}"/>
                </a:ext>
              </a:extLst>
            </p:cNvPr>
            <p:cNvSpPr/>
            <p:nvPr/>
          </p:nvSpPr>
          <p:spPr bwMode="auto">
            <a:xfrm>
              <a:off x="1438275" y="4648201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0"/>
                    <a:pt x="5" y="10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1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D33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03">
              <a:extLst>
                <a:ext uri="{FF2B5EF4-FFF2-40B4-BE49-F238E27FC236}">
                  <a16:creationId xmlns:a16="http://schemas.microsoft.com/office/drawing/2014/main" id="{FC6CD6E7-A783-2CF3-4E05-7AAE0A68D169}"/>
                </a:ext>
              </a:extLst>
            </p:cNvPr>
            <p:cNvSpPr/>
            <p:nvPr/>
          </p:nvSpPr>
          <p:spPr bwMode="auto">
            <a:xfrm>
              <a:off x="1716088" y="4413251"/>
              <a:ext cx="30163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6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9" y="0"/>
                    <a:pt x="10" y="3"/>
                    <a:pt x="10" y="6"/>
                  </a:cubicBezTo>
                  <a:cubicBezTo>
                    <a:pt x="10" y="9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7B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04">
              <a:extLst>
                <a:ext uri="{FF2B5EF4-FFF2-40B4-BE49-F238E27FC236}">
                  <a16:creationId xmlns:a16="http://schemas.microsoft.com/office/drawing/2014/main" id="{22672A99-D2CD-1D82-1D44-04FEA61A849C}"/>
                </a:ext>
              </a:extLst>
            </p:cNvPr>
            <p:cNvSpPr/>
            <p:nvPr/>
          </p:nvSpPr>
          <p:spPr bwMode="auto">
            <a:xfrm>
              <a:off x="1546225" y="4283076"/>
              <a:ext cx="28575" cy="30163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DE5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05">
              <a:extLst>
                <a:ext uri="{FF2B5EF4-FFF2-40B4-BE49-F238E27FC236}">
                  <a16:creationId xmlns:a16="http://schemas.microsoft.com/office/drawing/2014/main" id="{DA5AD046-562D-CFB1-08BB-558CF1ECC1B8}"/>
                </a:ext>
              </a:extLst>
            </p:cNvPr>
            <p:cNvSpPr/>
            <p:nvPr/>
          </p:nvSpPr>
          <p:spPr bwMode="auto">
            <a:xfrm>
              <a:off x="1584325" y="4471988"/>
              <a:ext cx="31750" cy="28575"/>
            </a:xfrm>
            <a:custGeom>
              <a:avLst/>
              <a:gdLst>
                <a:gd name="T0" fmla="*/ 5 w 11"/>
                <a:gd name="T1" fmla="*/ 0 h 10"/>
                <a:gd name="T2" fmla="*/ 10 w 11"/>
                <a:gd name="T3" fmla="*/ 5 h 10"/>
                <a:gd name="T4" fmla="*/ 5 w 11"/>
                <a:gd name="T5" fmla="*/ 10 h 10"/>
                <a:gd name="T6" fmla="*/ 0 w 11"/>
                <a:gd name="T7" fmla="*/ 4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8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42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06">
              <a:extLst>
                <a:ext uri="{FF2B5EF4-FFF2-40B4-BE49-F238E27FC236}">
                  <a16:creationId xmlns:a16="http://schemas.microsoft.com/office/drawing/2014/main" id="{9F97A7D5-C4CC-83FF-E2B1-8CD3C5CA4B0F}"/>
                </a:ext>
              </a:extLst>
            </p:cNvPr>
            <p:cNvSpPr/>
            <p:nvPr/>
          </p:nvSpPr>
          <p:spPr bwMode="auto">
            <a:xfrm>
              <a:off x="1839913" y="4492626"/>
              <a:ext cx="28575" cy="38100"/>
            </a:xfrm>
            <a:custGeom>
              <a:avLst/>
              <a:gdLst>
                <a:gd name="T0" fmla="*/ 9 w 10"/>
                <a:gd name="T1" fmla="*/ 2 h 13"/>
                <a:gd name="T2" fmla="*/ 10 w 10"/>
                <a:gd name="T3" fmla="*/ 6 h 13"/>
                <a:gd name="T4" fmla="*/ 0 w 10"/>
                <a:gd name="T5" fmla="*/ 7 h 13"/>
                <a:gd name="T6" fmla="*/ 3 w 10"/>
                <a:gd name="T7" fmla="*/ 1 h 13"/>
                <a:gd name="T8" fmla="*/ 9 w 10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9" y="2"/>
                  </a:moveTo>
                  <a:cubicBezTo>
                    <a:pt x="9" y="3"/>
                    <a:pt x="10" y="5"/>
                    <a:pt x="10" y="6"/>
                  </a:cubicBezTo>
                  <a:cubicBezTo>
                    <a:pt x="7" y="13"/>
                    <a:pt x="5" y="13"/>
                    <a:pt x="0" y="7"/>
                  </a:cubicBezTo>
                  <a:cubicBezTo>
                    <a:pt x="1" y="4"/>
                    <a:pt x="1" y="2"/>
                    <a:pt x="3" y="1"/>
                  </a:cubicBezTo>
                  <a:cubicBezTo>
                    <a:pt x="5" y="0"/>
                    <a:pt x="7" y="1"/>
                    <a:pt x="9" y="2"/>
                  </a:cubicBezTo>
                  <a:close/>
                </a:path>
              </a:pathLst>
            </a:custGeom>
            <a:solidFill>
              <a:srgbClr val="481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07">
              <a:extLst>
                <a:ext uri="{FF2B5EF4-FFF2-40B4-BE49-F238E27FC236}">
                  <a16:creationId xmlns:a16="http://schemas.microsoft.com/office/drawing/2014/main" id="{E1C3EB24-FCE9-FF03-DDB2-3E78258406BB}"/>
                </a:ext>
              </a:extLst>
            </p:cNvPr>
            <p:cNvSpPr/>
            <p:nvPr/>
          </p:nvSpPr>
          <p:spPr bwMode="auto">
            <a:xfrm>
              <a:off x="1590675" y="4572001"/>
              <a:ext cx="28575" cy="28575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9" y="2"/>
                    <a:pt x="10" y="4"/>
                  </a:cubicBezTo>
                  <a:close/>
                </a:path>
              </a:pathLst>
            </a:custGeom>
            <a:solidFill>
              <a:srgbClr val="D34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08">
              <a:extLst>
                <a:ext uri="{FF2B5EF4-FFF2-40B4-BE49-F238E27FC236}">
                  <a16:creationId xmlns:a16="http://schemas.microsoft.com/office/drawing/2014/main" id="{A07EC73C-77C1-497D-EF22-FE0ABFF935A1}"/>
                </a:ext>
              </a:extLst>
            </p:cNvPr>
            <p:cNvSpPr/>
            <p:nvPr/>
          </p:nvSpPr>
          <p:spPr bwMode="auto">
            <a:xfrm>
              <a:off x="1909763" y="4295776"/>
              <a:ext cx="30163" cy="28575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9" y="10"/>
                    <a:pt x="5" y="10"/>
                  </a:cubicBezTo>
                  <a:close/>
                </a:path>
              </a:pathLst>
            </a:custGeom>
            <a:solidFill>
              <a:srgbClr val="D85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09">
              <a:extLst>
                <a:ext uri="{FF2B5EF4-FFF2-40B4-BE49-F238E27FC236}">
                  <a16:creationId xmlns:a16="http://schemas.microsoft.com/office/drawing/2014/main" id="{E01E6C10-4CC9-1404-4BC3-5A088B4F416B}"/>
                </a:ext>
              </a:extLst>
            </p:cNvPr>
            <p:cNvSpPr/>
            <p:nvPr/>
          </p:nvSpPr>
          <p:spPr bwMode="auto">
            <a:xfrm>
              <a:off x="1711325" y="4360863"/>
              <a:ext cx="22225" cy="22225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D66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10">
              <a:extLst>
                <a:ext uri="{FF2B5EF4-FFF2-40B4-BE49-F238E27FC236}">
                  <a16:creationId xmlns:a16="http://schemas.microsoft.com/office/drawing/2014/main" id="{848AFE6A-FBBE-EC42-1917-2FDAF9D6A050}"/>
                </a:ext>
              </a:extLst>
            </p:cNvPr>
            <p:cNvSpPr/>
            <p:nvPr/>
          </p:nvSpPr>
          <p:spPr bwMode="auto">
            <a:xfrm>
              <a:off x="1692275" y="4321176"/>
              <a:ext cx="20638" cy="23813"/>
            </a:xfrm>
            <a:custGeom>
              <a:avLst/>
              <a:gdLst>
                <a:gd name="T0" fmla="*/ 7 w 7"/>
                <a:gd name="T1" fmla="*/ 5 h 8"/>
                <a:gd name="T2" fmla="*/ 4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</a:path>
              </a:pathLst>
            </a:custGeom>
            <a:solidFill>
              <a:srgbClr val="4B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11">
              <a:extLst>
                <a:ext uri="{FF2B5EF4-FFF2-40B4-BE49-F238E27FC236}">
                  <a16:creationId xmlns:a16="http://schemas.microsoft.com/office/drawing/2014/main" id="{33245095-95C6-8A49-EC82-3E72ECA2A3D7}"/>
                </a:ext>
              </a:extLst>
            </p:cNvPr>
            <p:cNvSpPr/>
            <p:nvPr/>
          </p:nvSpPr>
          <p:spPr bwMode="auto">
            <a:xfrm>
              <a:off x="1439863" y="4164013"/>
              <a:ext cx="20638" cy="19050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3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E4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12">
              <a:extLst>
                <a:ext uri="{FF2B5EF4-FFF2-40B4-BE49-F238E27FC236}">
                  <a16:creationId xmlns:a16="http://schemas.microsoft.com/office/drawing/2014/main" id="{169937A8-5798-5537-EFE1-8876FA35236D}"/>
                </a:ext>
              </a:extLst>
            </p:cNvPr>
            <p:cNvSpPr/>
            <p:nvPr/>
          </p:nvSpPr>
          <p:spPr bwMode="auto">
            <a:xfrm>
              <a:off x="1677988" y="4268788"/>
              <a:ext cx="17463" cy="17463"/>
            </a:xfrm>
            <a:custGeom>
              <a:avLst/>
              <a:gdLst>
                <a:gd name="T0" fmla="*/ 3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0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lose/>
                </a:path>
              </a:pathLst>
            </a:custGeom>
            <a:solidFill>
              <a:srgbClr val="E9C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13">
              <a:extLst>
                <a:ext uri="{FF2B5EF4-FFF2-40B4-BE49-F238E27FC236}">
                  <a16:creationId xmlns:a16="http://schemas.microsoft.com/office/drawing/2014/main" id="{416409EF-2C1E-FB07-AFC2-1FEBCEC07D28}"/>
                </a:ext>
              </a:extLst>
            </p:cNvPr>
            <p:cNvSpPr/>
            <p:nvPr/>
          </p:nvSpPr>
          <p:spPr bwMode="auto">
            <a:xfrm>
              <a:off x="1690688" y="4433888"/>
              <a:ext cx="22225" cy="20638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1 w 8"/>
                <a:gd name="T5" fmla="*/ 4 h 7"/>
                <a:gd name="T6" fmla="*/ 4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53B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14">
              <a:extLst>
                <a:ext uri="{FF2B5EF4-FFF2-40B4-BE49-F238E27FC236}">
                  <a16:creationId xmlns:a16="http://schemas.microsoft.com/office/drawing/2014/main" id="{1F813CD0-2C39-4698-F615-16017B798AF2}"/>
                </a:ext>
              </a:extLst>
            </p:cNvPr>
            <p:cNvSpPr/>
            <p:nvPr/>
          </p:nvSpPr>
          <p:spPr bwMode="auto">
            <a:xfrm>
              <a:off x="1743075" y="4692651"/>
              <a:ext cx="20638" cy="20638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0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E7C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15">
              <a:extLst>
                <a:ext uri="{FF2B5EF4-FFF2-40B4-BE49-F238E27FC236}">
                  <a16:creationId xmlns:a16="http://schemas.microsoft.com/office/drawing/2014/main" id="{A0654661-0BCF-381E-6320-5E2FF55F9C7D}"/>
                </a:ext>
              </a:extLst>
            </p:cNvPr>
            <p:cNvSpPr/>
            <p:nvPr/>
          </p:nvSpPr>
          <p:spPr bwMode="auto">
            <a:xfrm>
              <a:off x="1574800" y="4416426"/>
              <a:ext cx="20638" cy="20638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1 w 7"/>
                <a:gd name="T5" fmla="*/ 4 h 7"/>
                <a:gd name="T6" fmla="*/ 3 w 7"/>
                <a:gd name="T7" fmla="*/ 1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CB5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16">
              <a:extLst>
                <a:ext uri="{FF2B5EF4-FFF2-40B4-BE49-F238E27FC236}">
                  <a16:creationId xmlns:a16="http://schemas.microsoft.com/office/drawing/2014/main" id="{A7954D82-5F0F-C1E2-A8E3-4865EA36E7D2}"/>
                </a:ext>
              </a:extLst>
            </p:cNvPr>
            <p:cNvSpPr/>
            <p:nvPr/>
          </p:nvSpPr>
          <p:spPr bwMode="auto">
            <a:xfrm>
              <a:off x="1549400" y="4240213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1" y="2"/>
                    <a:pt x="1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CF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17">
              <a:extLst>
                <a:ext uri="{FF2B5EF4-FFF2-40B4-BE49-F238E27FC236}">
                  <a16:creationId xmlns:a16="http://schemas.microsoft.com/office/drawing/2014/main" id="{4B1C3BC9-9468-AA09-7DC3-9A67631F802E}"/>
                </a:ext>
              </a:extLst>
            </p:cNvPr>
            <p:cNvSpPr/>
            <p:nvPr/>
          </p:nvSpPr>
          <p:spPr bwMode="auto">
            <a:xfrm>
              <a:off x="1639888" y="4260851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1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5A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18">
              <a:extLst>
                <a:ext uri="{FF2B5EF4-FFF2-40B4-BE49-F238E27FC236}">
                  <a16:creationId xmlns:a16="http://schemas.microsoft.com/office/drawing/2014/main" id="{80FB2551-770B-A2D7-4243-45EC27083762}"/>
                </a:ext>
              </a:extLst>
            </p:cNvPr>
            <p:cNvSpPr/>
            <p:nvPr/>
          </p:nvSpPr>
          <p:spPr bwMode="auto">
            <a:xfrm>
              <a:off x="1712913" y="4295776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1"/>
                    <a:pt x="6" y="2"/>
                    <a:pt x="7" y="4"/>
                  </a:cubicBezTo>
                  <a:close/>
                </a:path>
              </a:pathLst>
            </a:custGeom>
            <a:solidFill>
              <a:srgbClr val="5B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19">
              <a:extLst>
                <a:ext uri="{FF2B5EF4-FFF2-40B4-BE49-F238E27FC236}">
                  <a16:creationId xmlns:a16="http://schemas.microsoft.com/office/drawing/2014/main" id="{6358271D-75FD-D6A0-F1DB-393069A817B1}"/>
                </a:ext>
              </a:extLst>
            </p:cNvPr>
            <p:cNvSpPr/>
            <p:nvPr/>
          </p:nvSpPr>
          <p:spPr bwMode="auto">
            <a:xfrm>
              <a:off x="1725613" y="4327526"/>
              <a:ext cx="17463" cy="20638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CD3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20">
              <a:extLst>
                <a:ext uri="{FF2B5EF4-FFF2-40B4-BE49-F238E27FC236}">
                  <a16:creationId xmlns:a16="http://schemas.microsoft.com/office/drawing/2014/main" id="{A9439931-6942-9964-4B59-ED21E1DEC776}"/>
                </a:ext>
              </a:extLst>
            </p:cNvPr>
            <p:cNvSpPr/>
            <p:nvPr/>
          </p:nvSpPr>
          <p:spPr bwMode="auto">
            <a:xfrm>
              <a:off x="1927225" y="4333876"/>
              <a:ext cx="23813" cy="20638"/>
            </a:xfrm>
            <a:custGeom>
              <a:avLst/>
              <a:gdLst>
                <a:gd name="T0" fmla="*/ 4 w 8"/>
                <a:gd name="T1" fmla="*/ 7 h 7"/>
                <a:gd name="T2" fmla="*/ 1 w 8"/>
                <a:gd name="T3" fmla="*/ 3 h 7"/>
                <a:gd name="T4" fmla="*/ 5 w 8"/>
                <a:gd name="T5" fmla="*/ 1 h 7"/>
                <a:gd name="T6" fmla="*/ 8 w 8"/>
                <a:gd name="T7" fmla="*/ 3 h 7"/>
                <a:gd name="T8" fmla="*/ 4 w 8"/>
                <a:gd name="T9" fmla="*/ 7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6"/>
                    <a:pt x="7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4F2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21">
              <a:extLst>
                <a:ext uri="{FF2B5EF4-FFF2-40B4-BE49-F238E27FC236}">
                  <a16:creationId xmlns:a16="http://schemas.microsoft.com/office/drawing/2014/main" id="{51181B18-6A65-C700-B7D2-692BDC866775}"/>
                </a:ext>
              </a:extLst>
            </p:cNvPr>
            <p:cNvSpPr/>
            <p:nvPr/>
          </p:nvSpPr>
          <p:spPr bwMode="auto">
            <a:xfrm>
              <a:off x="1692275" y="4465638"/>
              <a:ext cx="20638" cy="17463"/>
            </a:xfrm>
            <a:custGeom>
              <a:avLst/>
              <a:gdLst>
                <a:gd name="T0" fmla="*/ 7 w 7"/>
                <a:gd name="T1" fmla="*/ 3 h 6"/>
                <a:gd name="T2" fmla="*/ 3 w 7"/>
                <a:gd name="T3" fmla="*/ 6 h 6"/>
                <a:gd name="T4" fmla="*/ 0 w 7"/>
                <a:gd name="T5" fmla="*/ 3 h 6"/>
                <a:gd name="T6" fmla="*/ 4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6" y="6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5C3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22">
              <a:extLst>
                <a:ext uri="{FF2B5EF4-FFF2-40B4-BE49-F238E27FC236}">
                  <a16:creationId xmlns:a16="http://schemas.microsoft.com/office/drawing/2014/main" id="{C8E79233-478D-90DE-3AD1-3F1D7FB32EB8}"/>
                </a:ext>
              </a:extLst>
            </p:cNvPr>
            <p:cNvSpPr/>
            <p:nvPr/>
          </p:nvSpPr>
          <p:spPr bwMode="auto">
            <a:xfrm>
              <a:off x="1660525" y="4638676"/>
              <a:ext cx="20638" cy="2063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0 h 7"/>
                <a:gd name="T4" fmla="*/ 6 w 7"/>
                <a:gd name="T5" fmla="*/ 4 h 7"/>
                <a:gd name="T6" fmla="*/ 3 w 7"/>
                <a:gd name="T7" fmla="*/ 7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44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23">
              <a:extLst>
                <a:ext uri="{FF2B5EF4-FFF2-40B4-BE49-F238E27FC236}">
                  <a16:creationId xmlns:a16="http://schemas.microsoft.com/office/drawing/2014/main" id="{13D59ECB-DC9B-9863-811E-15F98781165B}"/>
                </a:ext>
              </a:extLst>
            </p:cNvPr>
            <p:cNvSpPr/>
            <p:nvPr/>
          </p:nvSpPr>
          <p:spPr bwMode="auto">
            <a:xfrm>
              <a:off x="1384300" y="4265613"/>
              <a:ext cx="17463" cy="20638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3 w 6"/>
                <a:gd name="T5" fmla="*/ 6 h 7"/>
                <a:gd name="T6" fmla="*/ 0 w 6"/>
                <a:gd name="T7" fmla="*/ 3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5" y="0"/>
                    <a:pt x="6" y="2"/>
                    <a:pt x="6" y="4"/>
                  </a:cubicBezTo>
                  <a:cubicBezTo>
                    <a:pt x="5" y="6"/>
                    <a:pt x="5" y="7"/>
                    <a:pt x="3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24">
              <a:extLst>
                <a:ext uri="{FF2B5EF4-FFF2-40B4-BE49-F238E27FC236}">
                  <a16:creationId xmlns:a16="http://schemas.microsoft.com/office/drawing/2014/main" id="{74FF6797-ACBE-C234-89A8-9E1892165A70}"/>
                </a:ext>
              </a:extLst>
            </p:cNvPr>
            <p:cNvSpPr/>
            <p:nvPr/>
          </p:nvSpPr>
          <p:spPr bwMode="auto">
            <a:xfrm>
              <a:off x="1425575" y="4548188"/>
              <a:ext cx="20638" cy="17463"/>
            </a:xfrm>
            <a:custGeom>
              <a:avLst/>
              <a:gdLst>
                <a:gd name="T0" fmla="*/ 4 w 7"/>
                <a:gd name="T1" fmla="*/ 0 h 6"/>
                <a:gd name="T2" fmla="*/ 7 w 7"/>
                <a:gd name="T3" fmla="*/ 3 h 6"/>
                <a:gd name="T4" fmla="*/ 4 w 7"/>
                <a:gd name="T5" fmla="*/ 6 h 6"/>
                <a:gd name="T6" fmla="*/ 0 w 7"/>
                <a:gd name="T7" fmla="*/ 3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6"/>
                    <a:pt x="4" y="6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E4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25">
              <a:extLst>
                <a:ext uri="{FF2B5EF4-FFF2-40B4-BE49-F238E27FC236}">
                  <a16:creationId xmlns:a16="http://schemas.microsoft.com/office/drawing/2014/main" id="{E47F9AC0-3836-AFED-DC04-E6A0A44CBB26}"/>
                </a:ext>
              </a:extLst>
            </p:cNvPr>
            <p:cNvSpPr/>
            <p:nvPr/>
          </p:nvSpPr>
          <p:spPr bwMode="auto">
            <a:xfrm>
              <a:off x="1349375" y="4224338"/>
              <a:ext cx="20638" cy="20638"/>
            </a:xfrm>
            <a:custGeom>
              <a:avLst/>
              <a:gdLst>
                <a:gd name="T0" fmla="*/ 3 w 7"/>
                <a:gd name="T1" fmla="*/ 0 h 7"/>
                <a:gd name="T2" fmla="*/ 7 w 7"/>
                <a:gd name="T3" fmla="*/ 3 h 7"/>
                <a:gd name="T4" fmla="*/ 4 w 7"/>
                <a:gd name="T5" fmla="*/ 7 h 7"/>
                <a:gd name="T6" fmla="*/ 1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CA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26">
              <a:extLst>
                <a:ext uri="{FF2B5EF4-FFF2-40B4-BE49-F238E27FC236}">
                  <a16:creationId xmlns:a16="http://schemas.microsoft.com/office/drawing/2014/main" id="{06B0FF8B-1A14-AD21-E0A8-B4FE070E6033}"/>
                </a:ext>
              </a:extLst>
            </p:cNvPr>
            <p:cNvSpPr/>
            <p:nvPr/>
          </p:nvSpPr>
          <p:spPr bwMode="auto">
            <a:xfrm>
              <a:off x="1387475" y="4537076"/>
              <a:ext cx="17463" cy="20638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4 h 7"/>
                <a:gd name="T4" fmla="*/ 3 w 6"/>
                <a:gd name="T5" fmla="*/ 7 h 7"/>
                <a:gd name="T6" fmla="*/ 0 w 6"/>
                <a:gd name="T7" fmla="*/ 4 h 7"/>
                <a:gd name="T8" fmla="*/ 2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5" y="0"/>
                    <a:pt x="6" y="1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3F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27">
              <a:extLst>
                <a:ext uri="{FF2B5EF4-FFF2-40B4-BE49-F238E27FC236}">
                  <a16:creationId xmlns:a16="http://schemas.microsoft.com/office/drawing/2014/main" id="{FB73138A-855D-F913-7C5A-BE450613BE62}"/>
                </a:ext>
              </a:extLst>
            </p:cNvPr>
            <p:cNvSpPr/>
            <p:nvPr/>
          </p:nvSpPr>
          <p:spPr bwMode="auto">
            <a:xfrm>
              <a:off x="1860550" y="4378326"/>
              <a:ext cx="17463" cy="17463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52B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28">
              <a:extLst>
                <a:ext uri="{FF2B5EF4-FFF2-40B4-BE49-F238E27FC236}">
                  <a16:creationId xmlns:a16="http://schemas.microsoft.com/office/drawing/2014/main" id="{D87F1C33-03FB-06D2-ACEA-89128A9FF433}"/>
                </a:ext>
              </a:extLst>
            </p:cNvPr>
            <p:cNvSpPr/>
            <p:nvPr/>
          </p:nvSpPr>
          <p:spPr bwMode="auto">
            <a:xfrm>
              <a:off x="1439863" y="4475163"/>
              <a:ext cx="19050" cy="17463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65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29">
              <a:extLst>
                <a:ext uri="{FF2B5EF4-FFF2-40B4-BE49-F238E27FC236}">
                  <a16:creationId xmlns:a16="http://schemas.microsoft.com/office/drawing/2014/main" id="{B36F05C7-DC7A-D021-4FA7-BD65D6C9C0D7}"/>
                </a:ext>
              </a:extLst>
            </p:cNvPr>
            <p:cNvSpPr/>
            <p:nvPr/>
          </p:nvSpPr>
          <p:spPr bwMode="auto">
            <a:xfrm>
              <a:off x="1874838" y="4313238"/>
              <a:ext cx="20638" cy="17463"/>
            </a:xfrm>
            <a:custGeom>
              <a:avLst/>
              <a:gdLst>
                <a:gd name="T0" fmla="*/ 7 w 7"/>
                <a:gd name="T1" fmla="*/ 2 h 6"/>
                <a:gd name="T2" fmla="*/ 4 w 7"/>
                <a:gd name="T3" fmla="*/ 6 h 6"/>
                <a:gd name="T4" fmla="*/ 1 w 7"/>
                <a:gd name="T5" fmla="*/ 3 h 6"/>
                <a:gd name="T6" fmla="*/ 4 w 7"/>
                <a:gd name="T7" fmla="*/ 0 h 6"/>
                <a:gd name="T8" fmla="*/ 7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7" y="4"/>
                    <a:pt x="6" y="6"/>
                    <a:pt x="4" y="6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D3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30">
              <a:extLst>
                <a:ext uri="{FF2B5EF4-FFF2-40B4-BE49-F238E27FC236}">
                  <a16:creationId xmlns:a16="http://schemas.microsoft.com/office/drawing/2014/main" id="{E9050206-8175-8ACB-7DEF-9E697785BAE2}"/>
                </a:ext>
              </a:extLst>
            </p:cNvPr>
            <p:cNvSpPr/>
            <p:nvPr/>
          </p:nvSpPr>
          <p:spPr bwMode="auto">
            <a:xfrm>
              <a:off x="1670050" y="4360863"/>
              <a:ext cx="20638" cy="19050"/>
            </a:xfrm>
            <a:custGeom>
              <a:avLst/>
              <a:gdLst>
                <a:gd name="T0" fmla="*/ 7 w 7"/>
                <a:gd name="T1" fmla="*/ 3 h 7"/>
                <a:gd name="T2" fmla="*/ 5 w 7"/>
                <a:gd name="T3" fmla="*/ 7 h 7"/>
                <a:gd name="T4" fmla="*/ 1 w 7"/>
                <a:gd name="T5" fmla="*/ 4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6"/>
                    <a:pt x="5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BB3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31">
              <a:extLst>
                <a:ext uri="{FF2B5EF4-FFF2-40B4-BE49-F238E27FC236}">
                  <a16:creationId xmlns:a16="http://schemas.microsoft.com/office/drawing/2014/main" id="{F3ECE7A5-27DE-99BD-98ED-85DBA0DC41D0}"/>
                </a:ext>
              </a:extLst>
            </p:cNvPr>
            <p:cNvSpPr/>
            <p:nvPr/>
          </p:nvSpPr>
          <p:spPr bwMode="auto">
            <a:xfrm>
              <a:off x="1692275" y="4400551"/>
              <a:ext cx="19050" cy="19050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6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6" y="1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32">
              <a:extLst>
                <a:ext uri="{FF2B5EF4-FFF2-40B4-BE49-F238E27FC236}">
                  <a16:creationId xmlns:a16="http://schemas.microsoft.com/office/drawing/2014/main" id="{397100B8-5E3F-8B86-BB99-7366A730AF9A}"/>
                </a:ext>
              </a:extLst>
            </p:cNvPr>
            <p:cNvSpPr/>
            <p:nvPr/>
          </p:nvSpPr>
          <p:spPr bwMode="auto">
            <a:xfrm>
              <a:off x="1722438" y="4627563"/>
              <a:ext cx="14288" cy="1428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5" y="5"/>
                    <a:pt x="3" y="5"/>
                  </a:cubicBezTo>
                  <a:close/>
                </a:path>
              </a:pathLst>
            </a:custGeom>
            <a:solidFill>
              <a:srgbClr val="4CB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33">
              <a:extLst>
                <a:ext uri="{FF2B5EF4-FFF2-40B4-BE49-F238E27FC236}">
                  <a16:creationId xmlns:a16="http://schemas.microsoft.com/office/drawing/2014/main" id="{5B2332AC-FF16-8EBB-A836-C99A614EC9B1}"/>
                </a:ext>
              </a:extLst>
            </p:cNvPr>
            <p:cNvSpPr/>
            <p:nvPr/>
          </p:nvSpPr>
          <p:spPr bwMode="auto">
            <a:xfrm>
              <a:off x="1749425" y="4348163"/>
              <a:ext cx="14288" cy="14288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B25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34">
              <a:extLst>
                <a:ext uri="{FF2B5EF4-FFF2-40B4-BE49-F238E27FC236}">
                  <a16:creationId xmlns:a16="http://schemas.microsoft.com/office/drawing/2014/main" id="{D21F62A1-EABB-BC8D-C4C2-3F35EF2B2003}"/>
                </a:ext>
              </a:extLst>
            </p:cNvPr>
            <p:cNvSpPr/>
            <p:nvPr/>
          </p:nvSpPr>
          <p:spPr bwMode="auto">
            <a:xfrm>
              <a:off x="1373188" y="4613276"/>
              <a:ext cx="17463" cy="17463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6 h 6"/>
                <a:gd name="T4" fmla="*/ 0 w 6"/>
                <a:gd name="T5" fmla="*/ 4 h 6"/>
                <a:gd name="T6" fmla="*/ 2 w 6"/>
                <a:gd name="T7" fmla="*/ 1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4A2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35">
              <a:extLst>
                <a:ext uri="{FF2B5EF4-FFF2-40B4-BE49-F238E27FC236}">
                  <a16:creationId xmlns:a16="http://schemas.microsoft.com/office/drawing/2014/main" id="{71C2629D-49DE-8AAC-BAFF-051F54378864}"/>
                </a:ext>
              </a:extLst>
            </p:cNvPr>
            <p:cNvSpPr/>
            <p:nvPr/>
          </p:nvSpPr>
          <p:spPr bwMode="auto">
            <a:xfrm>
              <a:off x="1508125" y="4160838"/>
              <a:ext cx="17463" cy="17463"/>
            </a:xfrm>
            <a:custGeom>
              <a:avLst/>
              <a:gdLst>
                <a:gd name="T0" fmla="*/ 3 w 6"/>
                <a:gd name="T1" fmla="*/ 6 h 6"/>
                <a:gd name="T2" fmla="*/ 1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5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5"/>
                    <a:pt x="3" y="6"/>
                  </a:cubicBezTo>
                  <a:close/>
                </a:path>
              </a:pathLst>
            </a:custGeom>
            <a:solidFill>
              <a:srgbClr val="42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36">
              <a:extLst>
                <a:ext uri="{FF2B5EF4-FFF2-40B4-BE49-F238E27FC236}">
                  <a16:creationId xmlns:a16="http://schemas.microsoft.com/office/drawing/2014/main" id="{5390377B-2B1A-C4F9-5C99-97F5F03422F8}"/>
                </a:ext>
              </a:extLst>
            </p:cNvPr>
            <p:cNvSpPr/>
            <p:nvPr/>
          </p:nvSpPr>
          <p:spPr bwMode="auto">
            <a:xfrm>
              <a:off x="1296988" y="4341813"/>
              <a:ext cx="28575" cy="20638"/>
            </a:xfrm>
            <a:custGeom>
              <a:avLst/>
              <a:gdLst>
                <a:gd name="T0" fmla="*/ 0 w 10"/>
                <a:gd name="T1" fmla="*/ 2 h 7"/>
                <a:gd name="T2" fmla="*/ 4 w 10"/>
                <a:gd name="T3" fmla="*/ 0 h 7"/>
                <a:gd name="T4" fmla="*/ 5 w 10"/>
                <a:gd name="T5" fmla="*/ 7 h 7"/>
                <a:gd name="T6" fmla="*/ 0 w 10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2"/>
                    <a:pt x="10" y="4"/>
                    <a:pt x="5" y="7"/>
                  </a:cubicBezTo>
                  <a:cubicBezTo>
                    <a:pt x="4" y="5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08" name="Grupo 307">
            <a:extLst>
              <a:ext uri="{FF2B5EF4-FFF2-40B4-BE49-F238E27FC236}">
                <a16:creationId xmlns:a16="http://schemas.microsoft.com/office/drawing/2014/main" id="{01851E22-4BCF-CB3F-EBFD-D4D46606BC6B}"/>
              </a:ext>
            </a:extLst>
          </p:cNvPr>
          <p:cNvGrpSpPr/>
          <p:nvPr/>
        </p:nvGrpSpPr>
        <p:grpSpPr>
          <a:xfrm>
            <a:off x="3294062" y="3990975"/>
            <a:ext cx="788988" cy="804863"/>
            <a:chOff x="3294062" y="3990975"/>
            <a:chExt cx="788988" cy="804863"/>
          </a:xfrm>
        </p:grpSpPr>
        <p:sp>
          <p:nvSpPr>
            <p:cNvPr id="176" name="Freeform 140">
              <a:extLst>
                <a:ext uri="{FF2B5EF4-FFF2-40B4-BE49-F238E27FC236}">
                  <a16:creationId xmlns:a16="http://schemas.microsoft.com/office/drawing/2014/main" id="{6A88BA08-D952-656B-C57A-464B67711650}"/>
                </a:ext>
              </a:extLst>
            </p:cNvPr>
            <p:cNvSpPr/>
            <p:nvPr/>
          </p:nvSpPr>
          <p:spPr bwMode="auto">
            <a:xfrm>
              <a:off x="3294062" y="3990975"/>
              <a:ext cx="788988" cy="804863"/>
            </a:xfrm>
            <a:custGeom>
              <a:avLst/>
              <a:gdLst>
                <a:gd name="T0" fmla="*/ 232 w 268"/>
                <a:gd name="T1" fmla="*/ 217 h 274"/>
                <a:gd name="T2" fmla="*/ 101 w 268"/>
                <a:gd name="T3" fmla="*/ 262 h 274"/>
                <a:gd name="T4" fmla="*/ 5 w 268"/>
                <a:gd name="T5" fmla="*/ 150 h 274"/>
                <a:gd name="T6" fmla="*/ 77 w 268"/>
                <a:gd name="T7" fmla="*/ 23 h 274"/>
                <a:gd name="T8" fmla="*/ 78 w 268"/>
                <a:gd name="T9" fmla="*/ 25 h 274"/>
                <a:gd name="T10" fmla="*/ 83 w 268"/>
                <a:gd name="T11" fmla="*/ 32 h 274"/>
                <a:gd name="T12" fmla="*/ 86 w 268"/>
                <a:gd name="T13" fmla="*/ 32 h 274"/>
                <a:gd name="T14" fmla="*/ 86 w 268"/>
                <a:gd name="T15" fmla="*/ 36 h 274"/>
                <a:gd name="T16" fmla="*/ 82 w 268"/>
                <a:gd name="T17" fmla="*/ 37 h 274"/>
                <a:gd name="T18" fmla="*/ 79 w 268"/>
                <a:gd name="T19" fmla="*/ 40 h 274"/>
                <a:gd name="T20" fmla="*/ 80 w 268"/>
                <a:gd name="T21" fmla="*/ 43 h 274"/>
                <a:gd name="T22" fmla="*/ 84 w 268"/>
                <a:gd name="T23" fmla="*/ 43 h 274"/>
                <a:gd name="T24" fmla="*/ 87 w 268"/>
                <a:gd name="T25" fmla="*/ 40 h 274"/>
                <a:gd name="T26" fmla="*/ 92 w 268"/>
                <a:gd name="T27" fmla="*/ 31 h 274"/>
                <a:gd name="T28" fmla="*/ 91 w 268"/>
                <a:gd name="T29" fmla="*/ 17 h 274"/>
                <a:gd name="T30" fmla="*/ 234 w 268"/>
                <a:gd name="T31" fmla="*/ 62 h 274"/>
                <a:gd name="T32" fmla="*/ 237 w 268"/>
                <a:gd name="T33" fmla="*/ 210 h 274"/>
                <a:gd name="T34" fmla="*/ 233 w 268"/>
                <a:gd name="T35" fmla="*/ 207 h 274"/>
                <a:gd name="T36" fmla="*/ 227 w 268"/>
                <a:gd name="T37" fmla="*/ 208 h 274"/>
                <a:gd name="T38" fmla="*/ 228 w 268"/>
                <a:gd name="T39" fmla="*/ 213 h 274"/>
                <a:gd name="T40" fmla="*/ 232 w 268"/>
                <a:gd name="T41" fmla="*/ 21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274">
                  <a:moveTo>
                    <a:pt x="232" y="217"/>
                  </a:moveTo>
                  <a:cubicBezTo>
                    <a:pt x="200" y="259"/>
                    <a:pt x="147" y="274"/>
                    <a:pt x="101" y="262"/>
                  </a:cubicBezTo>
                  <a:cubicBezTo>
                    <a:pt x="45" y="247"/>
                    <a:pt x="9" y="201"/>
                    <a:pt x="5" y="150"/>
                  </a:cubicBezTo>
                  <a:cubicBezTo>
                    <a:pt x="0" y="95"/>
                    <a:pt x="28" y="47"/>
                    <a:pt x="77" y="23"/>
                  </a:cubicBezTo>
                  <a:cubicBezTo>
                    <a:pt x="78" y="24"/>
                    <a:pt x="78" y="25"/>
                    <a:pt x="78" y="25"/>
                  </a:cubicBezTo>
                  <a:cubicBezTo>
                    <a:pt x="76" y="31"/>
                    <a:pt x="78" y="33"/>
                    <a:pt x="83" y="32"/>
                  </a:cubicBezTo>
                  <a:cubicBezTo>
                    <a:pt x="84" y="32"/>
                    <a:pt x="85" y="32"/>
                    <a:pt x="86" y="32"/>
                  </a:cubicBezTo>
                  <a:cubicBezTo>
                    <a:pt x="87" y="33"/>
                    <a:pt x="87" y="35"/>
                    <a:pt x="86" y="36"/>
                  </a:cubicBezTo>
                  <a:cubicBezTo>
                    <a:pt x="85" y="38"/>
                    <a:pt x="84" y="37"/>
                    <a:pt x="82" y="37"/>
                  </a:cubicBezTo>
                  <a:cubicBezTo>
                    <a:pt x="80" y="38"/>
                    <a:pt x="79" y="38"/>
                    <a:pt x="79" y="40"/>
                  </a:cubicBezTo>
                  <a:cubicBezTo>
                    <a:pt x="79" y="41"/>
                    <a:pt x="79" y="42"/>
                    <a:pt x="80" y="43"/>
                  </a:cubicBezTo>
                  <a:cubicBezTo>
                    <a:pt x="82" y="44"/>
                    <a:pt x="83" y="44"/>
                    <a:pt x="84" y="43"/>
                  </a:cubicBezTo>
                  <a:cubicBezTo>
                    <a:pt x="85" y="42"/>
                    <a:pt x="86" y="41"/>
                    <a:pt x="87" y="40"/>
                  </a:cubicBezTo>
                  <a:cubicBezTo>
                    <a:pt x="95" y="39"/>
                    <a:pt x="96" y="38"/>
                    <a:pt x="92" y="31"/>
                  </a:cubicBezTo>
                  <a:cubicBezTo>
                    <a:pt x="96" y="26"/>
                    <a:pt x="93" y="22"/>
                    <a:pt x="91" y="17"/>
                  </a:cubicBezTo>
                  <a:cubicBezTo>
                    <a:pt x="143" y="0"/>
                    <a:pt x="200" y="17"/>
                    <a:pt x="234" y="62"/>
                  </a:cubicBezTo>
                  <a:cubicBezTo>
                    <a:pt x="267" y="105"/>
                    <a:pt x="268" y="165"/>
                    <a:pt x="237" y="210"/>
                  </a:cubicBezTo>
                  <a:cubicBezTo>
                    <a:pt x="235" y="211"/>
                    <a:pt x="234" y="208"/>
                    <a:pt x="233" y="207"/>
                  </a:cubicBezTo>
                  <a:cubicBezTo>
                    <a:pt x="230" y="206"/>
                    <a:pt x="229" y="206"/>
                    <a:pt x="227" y="208"/>
                  </a:cubicBezTo>
                  <a:cubicBezTo>
                    <a:pt x="226" y="210"/>
                    <a:pt x="227" y="211"/>
                    <a:pt x="228" y="213"/>
                  </a:cubicBezTo>
                  <a:cubicBezTo>
                    <a:pt x="230" y="214"/>
                    <a:pt x="232" y="214"/>
                    <a:pt x="232" y="217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41">
              <a:extLst>
                <a:ext uri="{FF2B5EF4-FFF2-40B4-BE49-F238E27FC236}">
                  <a16:creationId xmlns:a16="http://schemas.microsoft.com/office/drawing/2014/main" id="{011673E0-364D-AFF5-2AD8-5767CC67D267}"/>
                </a:ext>
              </a:extLst>
            </p:cNvPr>
            <p:cNvSpPr/>
            <p:nvPr/>
          </p:nvSpPr>
          <p:spPr bwMode="auto">
            <a:xfrm>
              <a:off x="3535363" y="4040188"/>
              <a:ext cx="46038" cy="47625"/>
            </a:xfrm>
            <a:custGeom>
              <a:avLst/>
              <a:gdLst>
                <a:gd name="T0" fmla="*/ 9 w 16"/>
                <a:gd name="T1" fmla="*/ 0 h 16"/>
                <a:gd name="T2" fmla="*/ 11 w 16"/>
                <a:gd name="T3" fmla="*/ 13 h 16"/>
                <a:gd name="T4" fmla="*/ 5 w 16"/>
                <a:gd name="T5" fmla="*/ 14 h 16"/>
                <a:gd name="T6" fmla="*/ 0 w 16"/>
                <a:gd name="T7" fmla="*/ 4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6" y="6"/>
                    <a:pt x="16" y="9"/>
                    <a:pt x="11" y="13"/>
                  </a:cubicBezTo>
                  <a:cubicBezTo>
                    <a:pt x="9" y="16"/>
                    <a:pt x="7" y="15"/>
                    <a:pt x="5" y="14"/>
                  </a:cubicBezTo>
                  <a:cubicBezTo>
                    <a:pt x="2" y="11"/>
                    <a:pt x="1" y="8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E6B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42">
              <a:extLst>
                <a:ext uri="{FF2B5EF4-FFF2-40B4-BE49-F238E27FC236}">
                  <a16:creationId xmlns:a16="http://schemas.microsoft.com/office/drawing/2014/main" id="{D59F803D-6784-0071-0ADE-1C33D2CFED86}"/>
                </a:ext>
              </a:extLst>
            </p:cNvPr>
            <p:cNvSpPr/>
            <p:nvPr/>
          </p:nvSpPr>
          <p:spPr bwMode="auto">
            <a:xfrm>
              <a:off x="3508375" y="4051300"/>
              <a:ext cx="44450" cy="44450"/>
            </a:xfrm>
            <a:custGeom>
              <a:avLst/>
              <a:gdLst>
                <a:gd name="T0" fmla="*/ 9 w 15"/>
                <a:gd name="T1" fmla="*/ 0 h 15"/>
                <a:gd name="T2" fmla="*/ 14 w 15"/>
                <a:gd name="T3" fmla="*/ 8 h 15"/>
                <a:gd name="T4" fmla="*/ 13 w 15"/>
                <a:gd name="T5" fmla="*/ 11 h 15"/>
                <a:gd name="T6" fmla="*/ 3 w 15"/>
                <a:gd name="T7" fmla="*/ 12 h 15"/>
                <a:gd name="T8" fmla="*/ 4 w 15"/>
                <a:gd name="T9" fmla="*/ 2 h 15"/>
                <a:gd name="T10" fmla="*/ 9 w 15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9" y="0"/>
                  </a:moveTo>
                  <a:cubicBezTo>
                    <a:pt x="13" y="1"/>
                    <a:pt x="12" y="6"/>
                    <a:pt x="14" y="8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9" y="13"/>
                    <a:pt x="5" y="15"/>
                    <a:pt x="3" y="12"/>
                  </a:cubicBezTo>
                  <a:cubicBezTo>
                    <a:pt x="0" y="9"/>
                    <a:pt x="3" y="5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72C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43">
              <a:extLst>
                <a:ext uri="{FF2B5EF4-FFF2-40B4-BE49-F238E27FC236}">
                  <a16:creationId xmlns:a16="http://schemas.microsoft.com/office/drawing/2014/main" id="{D4E26E2A-1C53-582A-F373-AF3C9D0EC521}"/>
                </a:ext>
              </a:extLst>
            </p:cNvPr>
            <p:cNvSpPr/>
            <p:nvPr/>
          </p:nvSpPr>
          <p:spPr bwMode="auto">
            <a:xfrm>
              <a:off x="3952875" y="4589463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2 h 13"/>
                <a:gd name="T4" fmla="*/ 0 w 13"/>
                <a:gd name="T5" fmla="*/ 6 h 13"/>
                <a:gd name="T6" fmla="*/ 5 w 13"/>
                <a:gd name="T7" fmla="*/ 0 h 13"/>
                <a:gd name="T8" fmla="*/ 12 w 13"/>
                <a:gd name="T9" fmla="*/ 5 h 13"/>
                <a:gd name="T10" fmla="*/ 13 w 13"/>
                <a:gd name="T11" fmla="*/ 6 h 13"/>
                <a:gd name="T12" fmla="*/ 8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7" y="13"/>
                    <a:pt x="7" y="12"/>
                    <a:pt x="6" y="12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8" y="0"/>
                    <a:pt x="11" y="1"/>
                    <a:pt x="12" y="5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2" y="8"/>
                    <a:pt x="10" y="11"/>
                    <a:pt x="8" y="13"/>
                  </a:cubicBezTo>
                  <a:close/>
                </a:path>
              </a:pathLst>
            </a:custGeom>
            <a:solidFill>
              <a:srgbClr val="EBB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44">
              <a:extLst>
                <a:ext uri="{FF2B5EF4-FFF2-40B4-BE49-F238E27FC236}">
                  <a16:creationId xmlns:a16="http://schemas.microsoft.com/office/drawing/2014/main" id="{A8576D95-3B68-2041-940A-2FBC01D4EAF7}"/>
                </a:ext>
              </a:extLst>
            </p:cNvPr>
            <p:cNvSpPr/>
            <p:nvPr/>
          </p:nvSpPr>
          <p:spPr bwMode="auto">
            <a:xfrm>
              <a:off x="3743325" y="4248150"/>
              <a:ext cx="198438" cy="361950"/>
            </a:xfrm>
            <a:custGeom>
              <a:avLst/>
              <a:gdLst>
                <a:gd name="T0" fmla="*/ 59 w 67"/>
                <a:gd name="T1" fmla="*/ 85 h 123"/>
                <a:gd name="T2" fmla="*/ 56 w 67"/>
                <a:gd name="T3" fmla="*/ 85 h 123"/>
                <a:gd name="T4" fmla="*/ 35 w 67"/>
                <a:gd name="T5" fmla="*/ 113 h 123"/>
                <a:gd name="T6" fmla="*/ 11 w 67"/>
                <a:gd name="T7" fmla="*/ 116 h 123"/>
                <a:gd name="T8" fmla="*/ 7 w 67"/>
                <a:gd name="T9" fmla="*/ 92 h 123"/>
                <a:gd name="T10" fmla="*/ 33 w 67"/>
                <a:gd name="T11" fmla="*/ 58 h 123"/>
                <a:gd name="T12" fmla="*/ 51 w 67"/>
                <a:gd name="T13" fmla="*/ 50 h 123"/>
                <a:gd name="T14" fmla="*/ 55 w 67"/>
                <a:gd name="T15" fmla="*/ 47 h 123"/>
                <a:gd name="T16" fmla="*/ 45 w 67"/>
                <a:gd name="T17" fmla="*/ 6 h 123"/>
                <a:gd name="T18" fmla="*/ 49 w 67"/>
                <a:gd name="T19" fmla="*/ 0 h 123"/>
                <a:gd name="T20" fmla="*/ 62 w 67"/>
                <a:gd name="T21" fmla="*/ 51 h 123"/>
                <a:gd name="T22" fmla="*/ 64 w 67"/>
                <a:gd name="T23" fmla="*/ 60 h 123"/>
                <a:gd name="T24" fmla="*/ 64 w 67"/>
                <a:gd name="T25" fmla="*/ 74 h 123"/>
                <a:gd name="T26" fmla="*/ 62 w 67"/>
                <a:gd name="T27" fmla="*/ 79 h 123"/>
                <a:gd name="T28" fmla="*/ 59 w 67"/>
                <a:gd name="T29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23">
                  <a:moveTo>
                    <a:pt x="59" y="85"/>
                  </a:moveTo>
                  <a:cubicBezTo>
                    <a:pt x="58" y="82"/>
                    <a:pt x="57" y="84"/>
                    <a:pt x="56" y="85"/>
                  </a:cubicBezTo>
                  <a:cubicBezTo>
                    <a:pt x="49" y="94"/>
                    <a:pt x="42" y="103"/>
                    <a:pt x="35" y="113"/>
                  </a:cubicBezTo>
                  <a:cubicBezTo>
                    <a:pt x="28" y="122"/>
                    <a:pt x="21" y="123"/>
                    <a:pt x="11" y="116"/>
                  </a:cubicBezTo>
                  <a:cubicBezTo>
                    <a:pt x="2" y="109"/>
                    <a:pt x="0" y="101"/>
                    <a:pt x="7" y="92"/>
                  </a:cubicBezTo>
                  <a:cubicBezTo>
                    <a:pt x="16" y="81"/>
                    <a:pt x="25" y="69"/>
                    <a:pt x="33" y="58"/>
                  </a:cubicBezTo>
                  <a:cubicBezTo>
                    <a:pt x="38" y="52"/>
                    <a:pt x="43" y="48"/>
                    <a:pt x="51" y="50"/>
                  </a:cubicBezTo>
                  <a:cubicBezTo>
                    <a:pt x="54" y="51"/>
                    <a:pt x="55" y="49"/>
                    <a:pt x="55" y="47"/>
                  </a:cubicBezTo>
                  <a:cubicBezTo>
                    <a:pt x="57" y="32"/>
                    <a:pt x="54" y="18"/>
                    <a:pt x="45" y="6"/>
                  </a:cubicBezTo>
                  <a:cubicBezTo>
                    <a:pt x="45" y="3"/>
                    <a:pt x="46" y="0"/>
                    <a:pt x="49" y="0"/>
                  </a:cubicBezTo>
                  <a:cubicBezTo>
                    <a:pt x="61" y="15"/>
                    <a:pt x="64" y="32"/>
                    <a:pt x="62" y="51"/>
                  </a:cubicBezTo>
                  <a:cubicBezTo>
                    <a:pt x="62" y="54"/>
                    <a:pt x="62" y="57"/>
                    <a:pt x="64" y="60"/>
                  </a:cubicBezTo>
                  <a:cubicBezTo>
                    <a:pt x="67" y="64"/>
                    <a:pt x="66" y="69"/>
                    <a:pt x="64" y="74"/>
                  </a:cubicBezTo>
                  <a:cubicBezTo>
                    <a:pt x="63" y="76"/>
                    <a:pt x="61" y="76"/>
                    <a:pt x="62" y="79"/>
                  </a:cubicBezTo>
                  <a:cubicBezTo>
                    <a:pt x="63" y="81"/>
                    <a:pt x="62" y="84"/>
                    <a:pt x="59" y="85"/>
                  </a:cubicBezTo>
                  <a:close/>
                </a:path>
              </a:pathLst>
            </a:custGeom>
            <a:solidFill>
              <a:srgbClr val="E61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45">
              <a:extLst>
                <a:ext uri="{FF2B5EF4-FFF2-40B4-BE49-F238E27FC236}">
                  <a16:creationId xmlns:a16="http://schemas.microsoft.com/office/drawing/2014/main" id="{747E846F-ED01-FB67-06DA-72FCC586D08B}"/>
                </a:ext>
              </a:extLst>
            </p:cNvPr>
            <p:cNvSpPr/>
            <p:nvPr/>
          </p:nvSpPr>
          <p:spPr bwMode="auto">
            <a:xfrm>
              <a:off x="3446463" y="4210050"/>
              <a:ext cx="158750" cy="234950"/>
            </a:xfrm>
            <a:custGeom>
              <a:avLst/>
              <a:gdLst>
                <a:gd name="T0" fmla="*/ 48 w 54"/>
                <a:gd name="T1" fmla="*/ 6 h 80"/>
                <a:gd name="T2" fmla="*/ 50 w 54"/>
                <a:gd name="T3" fmla="*/ 28 h 80"/>
                <a:gd name="T4" fmla="*/ 36 w 54"/>
                <a:gd name="T5" fmla="*/ 68 h 80"/>
                <a:gd name="T6" fmla="*/ 17 w 54"/>
                <a:gd name="T7" fmla="*/ 77 h 80"/>
                <a:gd name="T8" fmla="*/ 3 w 54"/>
                <a:gd name="T9" fmla="*/ 58 h 80"/>
                <a:gd name="T10" fmla="*/ 20 w 54"/>
                <a:gd name="T11" fmla="*/ 9 h 80"/>
                <a:gd name="T12" fmla="*/ 35 w 54"/>
                <a:gd name="T13" fmla="*/ 1 h 80"/>
                <a:gd name="T14" fmla="*/ 43 w 54"/>
                <a:gd name="T15" fmla="*/ 2 h 80"/>
                <a:gd name="T16" fmla="*/ 48 w 54"/>
                <a:gd name="T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80">
                  <a:moveTo>
                    <a:pt x="48" y="6"/>
                  </a:moveTo>
                  <a:cubicBezTo>
                    <a:pt x="54" y="12"/>
                    <a:pt x="53" y="19"/>
                    <a:pt x="50" y="28"/>
                  </a:cubicBezTo>
                  <a:cubicBezTo>
                    <a:pt x="45" y="41"/>
                    <a:pt x="41" y="55"/>
                    <a:pt x="36" y="68"/>
                  </a:cubicBezTo>
                  <a:cubicBezTo>
                    <a:pt x="34" y="76"/>
                    <a:pt x="26" y="80"/>
                    <a:pt x="17" y="77"/>
                  </a:cubicBezTo>
                  <a:cubicBezTo>
                    <a:pt x="6" y="74"/>
                    <a:pt x="0" y="67"/>
                    <a:pt x="3" y="58"/>
                  </a:cubicBezTo>
                  <a:cubicBezTo>
                    <a:pt x="8" y="42"/>
                    <a:pt x="14" y="26"/>
                    <a:pt x="20" y="9"/>
                  </a:cubicBezTo>
                  <a:cubicBezTo>
                    <a:pt x="22" y="4"/>
                    <a:pt x="30" y="0"/>
                    <a:pt x="35" y="1"/>
                  </a:cubicBezTo>
                  <a:cubicBezTo>
                    <a:pt x="38" y="2"/>
                    <a:pt x="40" y="3"/>
                    <a:pt x="43" y="2"/>
                  </a:cubicBezTo>
                  <a:cubicBezTo>
                    <a:pt x="45" y="3"/>
                    <a:pt x="47" y="3"/>
                    <a:pt x="48" y="6"/>
                  </a:cubicBezTo>
                  <a:close/>
                </a:path>
              </a:pathLst>
            </a:custGeom>
            <a:solidFill>
              <a:srgbClr val="16B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46">
              <a:extLst>
                <a:ext uri="{FF2B5EF4-FFF2-40B4-BE49-F238E27FC236}">
                  <a16:creationId xmlns:a16="http://schemas.microsoft.com/office/drawing/2014/main" id="{B722B872-3AE8-26F9-AAA9-5C5776F54A73}"/>
                </a:ext>
              </a:extLst>
            </p:cNvPr>
            <p:cNvSpPr/>
            <p:nvPr/>
          </p:nvSpPr>
          <p:spPr bwMode="auto">
            <a:xfrm>
              <a:off x="3673475" y="4105275"/>
              <a:ext cx="227013" cy="173038"/>
            </a:xfrm>
            <a:custGeom>
              <a:avLst/>
              <a:gdLst>
                <a:gd name="T0" fmla="*/ 73 w 77"/>
                <a:gd name="T1" fmla="*/ 49 h 59"/>
                <a:gd name="T2" fmla="*/ 69 w 77"/>
                <a:gd name="T3" fmla="*/ 55 h 59"/>
                <a:gd name="T4" fmla="*/ 50 w 77"/>
                <a:gd name="T5" fmla="*/ 55 h 59"/>
                <a:gd name="T6" fmla="*/ 10 w 77"/>
                <a:gd name="T7" fmla="*/ 34 h 59"/>
                <a:gd name="T8" fmla="*/ 3 w 77"/>
                <a:gd name="T9" fmla="*/ 27 h 59"/>
                <a:gd name="T10" fmla="*/ 1 w 77"/>
                <a:gd name="T11" fmla="*/ 20 h 59"/>
                <a:gd name="T12" fmla="*/ 6 w 77"/>
                <a:gd name="T13" fmla="*/ 8 h 59"/>
                <a:gd name="T14" fmla="*/ 23 w 77"/>
                <a:gd name="T15" fmla="*/ 3 h 59"/>
                <a:gd name="T16" fmla="*/ 69 w 77"/>
                <a:gd name="T17" fmla="*/ 27 h 59"/>
                <a:gd name="T18" fmla="*/ 73 w 77"/>
                <a:gd name="T1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9">
                  <a:moveTo>
                    <a:pt x="73" y="49"/>
                  </a:moveTo>
                  <a:cubicBezTo>
                    <a:pt x="72" y="51"/>
                    <a:pt x="70" y="53"/>
                    <a:pt x="69" y="55"/>
                  </a:cubicBezTo>
                  <a:cubicBezTo>
                    <a:pt x="63" y="59"/>
                    <a:pt x="56" y="59"/>
                    <a:pt x="50" y="55"/>
                  </a:cubicBezTo>
                  <a:cubicBezTo>
                    <a:pt x="36" y="48"/>
                    <a:pt x="23" y="41"/>
                    <a:pt x="10" y="34"/>
                  </a:cubicBezTo>
                  <a:cubicBezTo>
                    <a:pt x="7" y="32"/>
                    <a:pt x="4" y="30"/>
                    <a:pt x="3" y="27"/>
                  </a:cubicBezTo>
                  <a:cubicBezTo>
                    <a:pt x="1" y="25"/>
                    <a:pt x="0" y="22"/>
                    <a:pt x="1" y="20"/>
                  </a:cubicBezTo>
                  <a:cubicBezTo>
                    <a:pt x="2" y="15"/>
                    <a:pt x="4" y="11"/>
                    <a:pt x="6" y="8"/>
                  </a:cubicBezTo>
                  <a:cubicBezTo>
                    <a:pt x="10" y="3"/>
                    <a:pt x="17" y="0"/>
                    <a:pt x="23" y="3"/>
                  </a:cubicBezTo>
                  <a:cubicBezTo>
                    <a:pt x="39" y="11"/>
                    <a:pt x="54" y="19"/>
                    <a:pt x="69" y="27"/>
                  </a:cubicBezTo>
                  <a:cubicBezTo>
                    <a:pt x="77" y="31"/>
                    <a:pt x="77" y="37"/>
                    <a:pt x="73" y="49"/>
                  </a:cubicBezTo>
                  <a:close/>
                </a:path>
              </a:pathLst>
            </a:custGeom>
            <a:solidFill>
              <a:srgbClr val="421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47">
              <a:extLst>
                <a:ext uri="{FF2B5EF4-FFF2-40B4-BE49-F238E27FC236}">
                  <a16:creationId xmlns:a16="http://schemas.microsoft.com/office/drawing/2014/main" id="{0B05B701-5DDF-3EB2-CE49-E57B9D519D25}"/>
                </a:ext>
              </a:extLst>
            </p:cNvPr>
            <p:cNvSpPr/>
            <p:nvPr/>
          </p:nvSpPr>
          <p:spPr bwMode="auto">
            <a:xfrm>
              <a:off x="3355975" y="4306888"/>
              <a:ext cx="76200" cy="103188"/>
            </a:xfrm>
            <a:custGeom>
              <a:avLst/>
              <a:gdLst>
                <a:gd name="T0" fmla="*/ 7 w 26"/>
                <a:gd name="T1" fmla="*/ 34 h 35"/>
                <a:gd name="T2" fmla="*/ 6 w 26"/>
                <a:gd name="T3" fmla="*/ 22 h 35"/>
                <a:gd name="T4" fmla="*/ 10 w 26"/>
                <a:gd name="T5" fmla="*/ 13 h 35"/>
                <a:gd name="T6" fmla="*/ 9 w 26"/>
                <a:gd name="T7" fmla="*/ 6 h 35"/>
                <a:gd name="T8" fmla="*/ 11 w 26"/>
                <a:gd name="T9" fmla="*/ 2 h 35"/>
                <a:gd name="T10" fmla="*/ 20 w 26"/>
                <a:gd name="T11" fmla="*/ 8 h 35"/>
                <a:gd name="T12" fmla="*/ 21 w 26"/>
                <a:gd name="T13" fmla="*/ 11 h 35"/>
                <a:gd name="T14" fmla="*/ 17 w 26"/>
                <a:gd name="T15" fmla="*/ 25 h 35"/>
                <a:gd name="T16" fmla="*/ 11 w 26"/>
                <a:gd name="T17" fmla="*/ 34 h 35"/>
                <a:gd name="T18" fmla="*/ 7 w 26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5">
                  <a:moveTo>
                    <a:pt x="7" y="34"/>
                  </a:moveTo>
                  <a:cubicBezTo>
                    <a:pt x="0" y="30"/>
                    <a:pt x="0" y="27"/>
                    <a:pt x="6" y="22"/>
                  </a:cubicBezTo>
                  <a:cubicBezTo>
                    <a:pt x="6" y="18"/>
                    <a:pt x="10" y="17"/>
                    <a:pt x="10" y="13"/>
                  </a:cubicBezTo>
                  <a:cubicBezTo>
                    <a:pt x="13" y="10"/>
                    <a:pt x="9" y="9"/>
                    <a:pt x="9" y="6"/>
                  </a:cubicBezTo>
                  <a:cubicBezTo>
                    <a:pt x="9" y="5"/>
                    <a:pt x="10" y="3"/>
                    <a:pt x="11" y="2"/>
                  </a:cubicBezTo>
                  <a:cubicBezTo>
                    <a:pt x="18" y="0"/>
                    <a:pt x="20" y="1"/>
                    <a:pt x="20" y="8"/>
                  </a:cubicBezTo>
                  <a:cubicBezTo>
                    <a:pt x="20" y="9"/>
                    <a:pt x="20" y="10"/>
                    <a:pt x="21" y="11"/>
                  </a:cubicBezTo>
                  <a:cubicBezTo>
                    <a:pt x="26" y="20"/>
                    <a:pt x="25" y="20"/>
                    <a:pt x="17" y="25"/>
                  </a:cubicBezTo>
                  <a:cubicBezTo>
                    <a:pt x="14" y="27"/>
                    <a:pt x="15" y="32"/>
                    <a:pt x="11" y="34"/>
                  </a:cubicBezTo>
                  <a:cubicBezTo>
                    <a:pt x="10" y="35"/>
                    <a:pt x="8" y="35"/>
                    <a:pt x="7" y="34"/>
                  </a:cubicBezTo>
                  <a:close/>
                </a:path>
              </a:pathLst>
            </a:custGeom>
            <a:solidFill>
              <a:srgbClr val="EFB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48">
              <a:extLst>
                <a:ext uri="{FF2B5EF4-FFF2-40B4-BE49-F238E27FC236}">
                  <a16:creationId xmlns:a16="http://schemas.microsoft.com/office/drawing/2014/main" id="{87098094-DEFE-1076-21C6-55EDF0493D0B}"/>
                </a:ext>
              </a:extLst>
            </p:cNvPr>
            <p:cNvSpPr/>
            <p:nvPr/>
          </p:nvSpPr>
          <p:spPr bwMode="auto">
            <a:xfrm>
              <a:off x="3602038" y="4302125"/>
              <a:ext cx="65088" cy="61913"/>
            </a:xfrm>
            <a:custGeom>
              <a:avLst/>
              <a:gdLst>
                <a:gd name="T0" fmla="*/ 22 w 22"/>
                <a:gd name="T1" fmla="*/ 13 h 21"/>
                <a:gd name="T2" fmla="*/ 17 w 22"/>
                <a:gd name="T3" fmla="*/ 20 h 21"/>
                <a:gd name="T4" fmla="*/ 11 w 22"/>
                <a:gd name="T5" fmla="*/ 16 h 21"/>
                <a:gd name="T6" fmla="*/ 7 w 22"/>
                <a:gd name="T7" fmla="*/ 14 h 21"/>
                <a:gd name="T8" fmla="*/ 0 w 22"/>
                <a:gd name="T9" fmla="*/ 7 h 21"/>
                <a:gd name="T10" fmla="*/ 6 w 22"/>
                <a:gd name="T11" fmla="*/ 0 h 21"/>
                <a:gd name="T12" fmla="*/ 13 w 22"/>
                <a:gd name="T13" fmla="*/ 6 h 21"/>
                <a:gd name="T14" fmla="*/ 19 w 22"/>
                <a:gd name="T15" fmla="*/ 10 h 21"/>
                <a:gd name="T16" fmla="*/ 22 w 22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2" y="13"/>
                  </a:moveTo>
                  <a:cubicBezTo>
                    <a:pt x="22" y="16"/>
                    <a:pt x="22" y="20"/>
                    <a:pt x="17" y="20"/>
                  </a:cubicBezTo>
                  <a:cubicBezTo>
                    <a:pt x="14" y="21"/>
                    <a:pt x="11" y="19"/>
                    <a:pt x="11" y="16"/>
                  </a:cubicBezTo>
                  <a:cubicBezTo>
                    <a:pt x="10" y="13"/>
                    <a:pt x="8" y="14"/>
                    <a:pt x="7" y="14"/>
                  </a:cubicBezTo>
                  <a:cubicBezTo>
                    <a:pt x="3" y="14"/>
                    <a:pt x="0" y="12"/>
                    <a:pt x="0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13" y="11"/>
                    <a:pt x="16" y="10"/>
                    <a:pt x="19" y="10"/>
                  </a:cubicBezTo>
                  <a:cubicBezTo>
                    <a:pt x="21" y="10"/>
                    <a:pt x="22" y="11"/>
                    <a:pt x="22" y="13"/>
                  </a:cubicBezTo>
                  <a:close/>
                </a:path>
              </a:pathLst>
            </a:custGeom>
            <a:solidFill>
              <a:srgbClr val="43B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49">
              <a:extLst>
                <a:ext uri="{FF2B5EF4-FFF2-40B4-BE49-F238E27FC236}">
                  <a16:creationId xmlns:a16="http://schemas.microsoft.com/office/drawing/2014/main" id="{2E320043-CBAF-FEC5-BF92-AE9A57B1316F}"/>
                </a:ext>
              </a:extLst>
            </p:cNvPr>
            <p:cNvSpPr/>
            <p:nvPr/>
          </p:nvSpPr>
          <p:spPr bwMode="auto">
            <a:xfrm>
              <a:off x="3881438" y="4122738"/>
              <a:ext cx="71438" cy="58738"/>
            </a:xfrm>
            <a:custGeom>
              <a:avLst/>
              <a:gdLst>
                <a:gd name="T0" fmla="*/ 15 w 24"/>
                <a:gd name="T1" fmla="*/ 19 h 20"/>
                <a:gd name="T2" fmla="*/ 8 w 24"/>
                <a:gd name="T3" fmla="*/ 16 h 20"/>
                <a:gd name="T4" fmla="*/ 1 w 24"/>
                <a:gd name="T5" fmla="*/ 9 h 20"/>
                <a:gd name="T6" fmla="*/ 6 w 24"/>
                <a:gd name="T7" fmla="*/ 1 h 20"/>
                <a:gd name="T8" fmla="*/ 14 w 24"/>
                <a:gd name="T9" fmla="*/ 6 h 20"/>
                <a:gd name="T10" fmla="*/ 18 w 24"/>
                <a:gd name="T11" fmla="*/ 9 h 20"/>
                <a:gd name="T12" fmla="*/ 23 w 24"/>
                <a:gd name="T13" fmla="*/ 14 h 20"/>
                <a:gd name="T14" fmla="*/ 19 w 24"/>
                <a:gd name="T15" fmla="*/ 19 h 20"/>
                <a:gd name="T16" fmla="*/ 15 w 2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0">
                  <a:moveTo>
                    <a:pt x="15" y="19"/>
                  </a:moveTo>
                  <a:cubicBezTo>
                    <a:pt x="13" y="17"/>
                    <a:pt x="12" y="15"/>
                    <a:pt x="8" y="16"/>
                  </a:cubicBezTo>
                  <a:cubicBezTo>
                    <a:pt x="4" y="16"/>
                    <a:pt x="1" y="13"/>
                    <a:pt x="1" y="9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4" y="6"/>
                  </a:cubicBezTo>
                  <a:cubicBezTo>
                    <a:pt x="15" y="8"/>
                    <a:pt x="15" y="9"/>
                    <a:pt x="18" y="9"/>
                  </a:cubicBezTo>
                  <a:cubicBezTo>
                    <a:pt x="21" y="9"/>
                    <a:pt x="23" y="11"/>
                    <a:pt x="23" y="14"/>
                  </a:cubicBezTo>
                  <a:cubicBezTo>
                    <a:pt x="24" y="17"/>
                    <a:pt x="21" y="19"/>
                    <a:pt x="19" y="19"/>
                  </a:cubicBezTo>
                  <a:cubicBezTo>
                    <a:pt x="17" y="20"/>
                    <a:pt x="16" y="20"/>
                    <a:pt x="15" y="19"/>
                  </a:cubicBezTo>
                  <a:close/>
                </a:path>
              </a:pathLst>
            </a:custGeom>
            <a:solidFill>
              <a:srgbClr val="38B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50">
              <a:extLst>
                <a:ext uri="{FF2B5EF4-FFF2-40B4-BE49-F238E27FC236}">
                  <a16:creationId xmlns:a16="http://schemas.microsoft.com/office/drawing/2014/main" id="{05CEC329-379C-1379-A7F0-1023AB9D019B}"/>
                </a:ext>
              </a:extLst>
            </p:cNvPr>
            <p:cNvSpPr/>
            <p:nvPr/>
          </p:nvSpPr>
          <p:spPr bwMode="auto">
            <a:xfrm>
              <a:off x="3573463" y="4164013"/>
              <a:ext cx="107950" cy="65088"/>
            </a:xfrm>
            <a:custGeom>
              <a:avLst/>
              <a:gdLst>
                <a:gd name="T0" fmla="*/ 35 w 37"/>
                <a:gd name="T1" fmla="*/ 0 h 22"/>
                <a:gd name="T2" fmla="*/ 37 w 37"/>
                <a:gd name="T3" fmla="*/ 7 h 22"/>
                <a:gd name="T4" fmla="*/ 12 w 37"/>
                <a:gd name="T5" fmla="*/ 16 h 22"/>
                <a:gd name="T6" fmla="*/ 5 w 37"/>
                <a:gd name="T7" fmla="*/ 22 h 22"/>
                <a:gd name="T8" fmla="*/ 0 w 37"/>
                <a:gd name="T9" fmla="*/ 18 h 22"/>
                <a:gd name="T10" fmla="*/ 35 w 3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5" y="0"/>
                  </a:moveTo>
                  <a:cubicBezTo>
                    <a:pt x="36" y="2"/>
                    <a:pt x="36" y="4"/>
                    <a:pt x="37" y="7"/>
                  </a:cubicBezTo>
                  <a:cubicBezTo>
                    <a:pt x="27" y="7"/>
                    <a:pt x="19" y="11"/>
                    <a:pt x="12" y="16"/>
                  </a:cubicBezTo>
                  <a:cubicBezTo>
                    <a:pt x="9" y="18"/>
                    <a:pt x="7" y="20"/>
                    <a:pt x="5" y="22"/>
                  </a:cubicBezTo>
                  <a:cubicBezTo>
                    <a:pt x="2" y="22"/>
                    <a:pt x="1" y="20"/>
                    <a:pt x="0" y="18"/>
                  </a:cubicBezTo>
                  <a:cubicBezTo>
                    <a:pt x="10" y="8"/>
                    <a:pt x="22" y="3"/>
                    <a:pt x="35" y="0"/>
                  </a:cubicBezTo>
                  <a:close/>
                </a:path>
              </a:pathLst>
            </a:custGeom>
            <a:solidFill>
              <a:srgbClr val="D52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51">
              <a:extLst>
                <a:ext uri="{FF2B5EF4-FFF2-40B4-BE49-F238E27FC236}">
                  <a16:creationId xmlns:a16="http://schemas.microsoft.com/office/drawing/2014/main" id="{7A826B2A-4119-4E03-30C0-5889FDEC0803}"/>
                </a:ext>
              </a:extLst>
            </p:cNvPr>
            <p:cNvSpPr/>
            <p:nvPr/>
          </p:nvSpPr>
          <p:spPr bwMode="auto">
            <a:xfrm>
              <a:off x="3441700" y="4157663"/>
              <a:ext cx="73025" cy="50800"/>
            </a:xfrm>
            <a:custGeom>
              <a:avLst/>
              <a:gdLst>
                <a:gd name="T0" fmla="*/ 6 w 25"/>
                <a:gd name="T1" fmla="*/ 0 h 17"/>
                <a:gd name="T2" fmla="*/ 20 w 25"/>
                <a:gd name="T3" fmla="*/ 4 h 17"/>
                <a:gd name="T4" fmla="*/ 25 w 25"/>
                <a:gd name="T5" fmla="*/ 10 h 17"/>
                <a:gd name="T6" fmla="*/ 21 w 25"/>
                <a:gd name="T7" fmla="*/ 16 h 17"/>
                <a:gd name="T8" fmla="*/ 13 w 25"/>
                <a:gd name="T9" fmla="*/ 14 h 17"/>
                <a:gd name="T10" fmla="*/ 10 w 25"/>
                <a:gd name="T11" fmla="*/ 11 h 17"/>
                <a:gd name="T12" fmla="*/ 2 w 25"/>
                <a:gd name="T13" fmla="*/ 8 h 17"/>
                <a:gd name="T14" fmla="*/ 6 w 25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6" y="0"/>
                  </a:moveTo>
                  <a:cubicBezTo>
                    <a:pt x="11" y="2"/>
                    <a:pt x="14" y="6"/>
                    <a:pt x="20" y="4"/>
                  </a:cubicBezTo>
                  <a:cubicBezTo>
                    <a:pt x="22" y="4"/>
                    <a:pt x="25" y="6"/>
                    <a:pt x="25" y="10"/>
                  </a:cubicBezTo>
                  <a:cubicBezTo>
                    <a:pt x="25" y="13"/>
                    <a:pt x="24" y="14"/>
                    <a:pt x="21" y="16"/>
                  </a:cubicBezTo>
                  <a:cubicBezTo>
                    <a:pt x="18" y="17"/>
                    <a:pt x="16" y="16"/>
                    <a:pt x="13" y="14"/>
                  </a:cubicBezTo>
                  <a:cubicBezTo>
                    <a:pt x="12" y="13"/>
                    <a:pt x="13" y="10"/>
                    <a:pt x="10" y="11"/>
                  </a:cubicBezTo>
                  <a:cubicBezTo>
                    <a:pt x="6" y="13"/>
                    <a:pt x="4" y="12"/>
                    <a:pt x="2" y="8"/>
                  </a:cubicBezTo>
                  <a:cubicBezTo>
                    <a:pt x="0" y="4"/>
                    <a:pt x="3" y="2"/>
                    <a:pt x="6" y="0"/>
                  </a:cubicBezTo>
                  <a:close/>
                </a:path>
              </a:pathLst>
            </a:custGeom>
            <a:solidFill>
              <a:srgbClr val="D92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52">
              <a:extLst>
                <a:ext uri="{FF2B5EF4-FFF2-40B4-BE49-F238E27FC236}">
                  <a16:creationId xmlns:a16="http://schemas.microsoft.com/office/drawing/2014/main" id="{2FE8F04A-CBD2-BD97-4FD0-59D3311B54BF}"/>
                </a:ext>
              </a:extLst>
            </p:cNvPr>
            <p:cNvSpPr/>
            <p:nvPr/>
          </p:nvSpPr>
          <p:spPr bwMode="auto">
            <a:xfrm>
              <a:off x="3370263" y="4530725"/>
              <a:ext cx="55563" cy="71438"/>
            </a:xfrm>
            <a:custGeom>
              <a:avLst/>
              <a:gdLst>
                <a:gd name="T0" fmla="*/ 11 w 19"/>
                <a:gd name="T1" fmla="*/ 6 h 24"/>
                <a:gd name="T2" fmla="*/ 14 w 19"/>
                <a:gd name="T3" fmla="*/ 11 h 24"/>
                <a:gd name="T4" fmla="*/ 17 w 19"/>
                <a:gd name="T5" fmla="*/ 20 h 24"/>
                <a:gd name="T6" fmla="*/ 10 w 19"/>
                <a:gd name="T7" fmla="*/ 23 h 24"/>
                <a:gd name="T8" fmla="*/ 5 w 19"/>
                <a:gd name="T9" fmla="*/ 16 h 24"/>
                <a:gd name="T10" fmla="*/ 4 w 19"/>
                <a:gd name="T11" fmla="*/ 11 h 24"/>
                <a:gd name="T12" fmla="*/ 1 w 19"/>
                <a:gd name="T13" fmla="*/ 4 h 24"/>
                <a:gd name="T14" fmla="*/ 9 w 19"/>
                <a:gd name="T15" fmla="*/ 3 h 24"/>
                <a:gd name="T16" fmla="*/ 11 w 19"/>
                <a:gd name="T1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">
                  <a:moveTo>
                    <a:pt x="11" y="6"/>
                  </a:moveTo>
                  <a:cubicBezTo>
                    <a:pt x="10" y="8"/>
                    <a:pt x="11" y="10"/>
                    <a:pt x="14" y="11"/>
                  </a:cubicBezTo>
                  <a:cubicBezTo>
                    <a:pt x="18" y="13"/>
                    <a:pt x="19" y="16"/>
                    <a:pt x="17" y="20"/>
                  </a:cubicBezTo>
                  <a:cubicBezTo>
                    <a:pt x="16" y="23"/>
                    <a:pt x="13" y="24"/>
                    <a:pt x="10" y="23"/>
                  </a:cubicBezTo>
                  <a:cubicBezTo>
                    <a:pt x="6" y="22"/>
                    <a:pt x="4" y="19"/>
                    <a:pt x="5" y="16"/>
                  </a:cubicBezTo>
                  <a:cubicBezTo>
                    <a:pt x="5" y="14"/>
                    <a:pt x="7" y="12"/>
                    <a:pt x="4" y="11"/>
                  </a:cubicBezTo>
                  <a:cubicBezTo>
                    <a:pt x="0" y="10"/>
                    <a:pt x="0" y="7"/>
                    <a:pt x="1" y="4"/>
                  </a:cubicBezTo>
                  <a:cubicBezTo>
                    <a:pt x="3" y="0"/>
                    <a:pt x="6" y="1"/>
                    <a:pt x="9" y="3"/>
                  </a:cubicBezTo>
                  <a:cubicBezTo>
                    <a:pt x="10" y="3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DF5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53">
              <a:extLst>
                <a:ext uri="{FF2B5EF4-FFF2-40B4-BE49-F238E27FC236}">
                  <a16:creationId xmlns:a16="http://schemas.microsoft.com/office/drawing/2014/main" id="{EFAC42CC-279E-9CBD-9DD6-2B466E92EE19}"/>
                </a:ext>
              </a:extLst>
            </p:cNvPr>
            <p:cNvSpPr/>
            <p:nvPr/>
          </p:nvSpPr>
          <p:spPr bwMode="auto">
            <a:xfrm>
              <a:off x="3987800" y="4340225"/>
              <a:ext cx="61913" cy="61913"/>
            </a:xfrm>
            <a:custGeom>
              <a:avLst/>
              <a:gdLst>
                <a:gd name="T0" fmla="*/ 3 w 21"/>
                <a:gd name="T1" fmla="*/ 2 h 21"/>
                <a:gd name="T2" fmla="*/ 10 w 21"/>
                <a:gd name="T3" fmla="*/ 0 h 21"/>
                <a:gd name="T4" fmla="*/ 10 w 21"/>
                <a:gd name="T5" fmla="*/ 0 h 21"/>
                <a:gd name="T6" fmla="*/ 18 w 21"/>
                <a:gd name="T7" fmla="*/ 9 h 21"/>
                <a:gd name="T8" fmla="*/ 20 w 21"/>
                <a:gd name="T9" fmla="*/ 16 h 21"/>
                <a:gd name="T10" fmla="*/ 15 w 21"/>
                <a:gd name="T11" fmla="*/ 20 h 21"/>
                <a:gd name="T12" fmla="*/ 9 w 21"/>
                <a:gd name="T13" fmla="*/ 17 h 21"/>
                <a:gd name="T14" fmla="*/ 7 w 21"/>
                <a:gd name="T15" fmla="*/ 13 h 21"/>
                <a:gd name="T16" fmla="*/ 2 w 21"/>
                <a:gd name="T17" fmla="*/ 9 h 21"/>
                <a:gd name="T18" fmla="*/ 1 w 21"/>
                <a:gd name="T19" fmla="*/ 7 h 21"/>
                <a:gd name="T20" fmla="*/ 3 w 21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3" y="2"/>
                  </a:moveTo>
                  <a:cubicBezTo>
                    <a:pt x="5" y="2"/>
                    <a:pt x="8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4"/>
                    <a:pt x="13" y="8"/>
                    <a:pt x="18" y="9"/>
                  </a:cubicBezTo>
                  <a:cubicBezTo>
                    <a:pt x="20" y="10"/>
                    <a:pt x="21" y="13"/>
                    <a:pt x="20" y="16"/>
                  </a:cubicBezTo>
                  <a:cubicBezTo>
                    <a:pt x="20" y="18"/>
                    <a:pt x="18" y="20"/>
                    <a:pt x="15" y="20"/>
                  </a:cubicBezTo>
                  <a:cubicBezTo>
                    <a:pt x="12" y="21"/>
                    <a:pt x="11" y="19"/>
                    <a:pt x="9" y="17"/>
                  </a:cubicBezTo>
                  <a:cubicBezTo>
                    <a:pt x="8" y="15"/>
                    <a:pt x="9" y="13"/>
                    <a:pt x="7" y="13"/>
                  </a:cubicBezTo>
                  <a:cubicBezTo>
                    <a:pt x="4" y="13"/>
                    <a:pt x="3" y="11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3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54">
              <a:extLst>
                <a:ext uri="{FF2B5EF4-FFF2-40B4-BE49-F238E27FC236}">
                  <a16:creationId xmlns:a16="http://schemas.microsoft.com/office/drawing/2014/main" id="{11B64F88-4EC5-FCE2-5C97-A256F37BEB69}"/>
                </a:ext>
              </a:extLst>
            </p:cNvPr>
            <p:cNvSpPr/>
            <p:nvPr/>
          </p:nvSpPr>
          <p:spPr bwMode="auto">
            <a:xfrm>
              <a:off x="3502025" y="4568825"/>
              <a:ext cx="74613" cy="41275"/>
            </a:xfrm>
            <a:custGeom>
              <a:avLst/>
              <a:gdLst>
                <a:gd name="T0" fmla="*/ 24 w 25"/>
                <a:gd name="T1" fmla="*/ 7 h 14"/>
                <a:gd name="T2" fmla="*/ 15 w 25"/>
                <a:gd name="T3" fmla="*/ 10 h 14"/>
                <a:gd name="T4" fmla="*/ 11 w 25"/>
                <a:gd name="T5" fmla="*/ 12 h 14"/>
                <a:gd name="T6" fmla="*/ 2 w 25"/>
                <a:gd name="T7" fmla="*/ 11 h 14"/>
                <a:gd name="T8" fmla="*/ 2 w 25"/>
                <a:gd name="T9" fmla="*/ 3 h 14"/>
                <a:gd name="T10" fmla="*/ 11 w 25"/>
                <a:gd name="T11" fmla="*/ 3 h 14"/>
                <a:gd name="T12" fmla="*/ 14 w 25"/>
                <a:gd name="T13" fmla="*/ 4 h 14"/>
                <a:gd name="T14" fmla="*/ 24 w 25"/>
                <a:gd name="T15" fmla="*/ 3 h 14"/>
                <a:gd name="T16" fmla="*/ 24 w 25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7"/>
                  </a:moveTo>
                  <a:cubicBezTo>
                    <a:pt x="22" y="11"/>
                    <a:pt x="19" y="14"/>
                    <a:pt x="15" y="10"/>
                  </a:cubicBezTo>
                  <a:cubicBezTo>
                    <a:pt x="13" y="8"/>
                    <a:pt x="12" y="11"/>
                    <a:pt x="11" y="12"/>
                  </a:cubicBezTo>
                  <a:cubicBezTo>
                    <a:pt x="8" y="14"/>
                    <a:pt x="5" y="14"/>
                    <a:pt x="2" y="11"/>
                  </a:cubicBezTo>
                  <a:cubicBezTo>
                    <a:pt x="0" y="9"/>
                    <a:pt x="0" y="6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2" y="4"/>
                    <a:pt x="12" y="7"/>
                    <a:pt x="14" y="4"/>
                  </a:cubicBezTo>
                  <a:cubicBezTo>
                    <a:pt x="17" y="0"/>
                    <a:pt x="20" y="2"/>
                    <a:pt x="24" y="3"/>
                  </a:cubicBezTo>
                  <a:cubicBezTo>
                    <a:pt x="25" y="4"/>
                    <a:pt x="25" y="6"/>
                    <a:pt x="24" y="7"/>
                  </a:cubicBezTo>
                  <a:close/>
                </a:path>
              </a:pathLst>
            </a:custGeom>
            <a:solidFill>
              <a:srgbClr val="DA6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1" name="Freeform 155">
              <a:extLst>
                <a:ext uri="{FF2B5EF4-FFF2-40B4-BE49-F238E27FC236}">
                  <a16:creationId xmlns:a16="http://schemas.microsoft.com/office/drawing/2014/main" id="{FF461DE8-524C-149F-0763-A109607DDBEE}"/>
                </a:ext>
              </a:extLst>
            </p:cNvPr>
            <p:cNvSpPr/>
            <p:nvPr/>
          </p:nvSpPr>
          <p:spPr bwMode="auto">
            <a:xfrm>
              <a:off x="3649663" y="4495800"/>
              <a:ext cx="65088" cy="44450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12 h 15"/>
                <a:gd name="T4" fmla="*/ 7 w 22"/>
                <a:gd name="T5" fmla="*/ 12 h 15"/>
                <a:gd name="T6" fmla="*/ 1 w 22"/>
                <a:gd name="T7" fmla="*/ 10 h 15"/>
                <a:gd name="T8" fmla="*/ 1 w 22"/>
                <a:gd name="T9" fmla="*/ 4 h 15"/>
                <a:gd name="T10" fmla="*/ 7 w 22"/>
                <a:gd name="T11" fmla="*/ 2 h 15"/>
                <a:gd name="T12" fmla="*/ 15 w 22"/>
                <a:gd name="T13" fmla="*/ 2 h 15"/>
                <a:gd name="T14" fmla="*/ 22 w 22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22" y="12"/>
                    <a:pt x="18" y="15"/>
                    <a:pt x="14" y="12"/>
                  </a:cubicBezTo>
                  <a:cubicBezTo>
                    <a:pt x="11" y="11"/>
                    <a:pt x="10" y="9"/>
                    <a:pt x="7" y="12"/>
                  </a:cubicBezTo>
                  <a:cubicBezTo>
                    <a:pt x="5" y="13"/>
                    <a:pt x="3" y="12"/>
                    <a:pt x="1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5" y="1"/>
                    <a:pt x="7" y="2"/>
                  </a:cubicBezTo>
                  <a:cubicBezTo>
                    <a:pt x="10" y="3"/>
                    <a:pt x="12" y="3"/>
                    <a:pt x="15" y="2"/>
                  </a:cubicBezTo>
                  <a:cubicBezTo>
                    <a:pt x="18" y="0"/>
                    <a:pt x="22" y="3"/>
                    <a:pt x="22" y="8"/>
                  </a:cubicBezTo>
                  <a:close/>
                </a:path>
              </a:pathLst>
            </a:custGeom>
            <a:solidFill>
              <a:srgbClr val="DA4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2" name="Freeform 156">
              <a:extLst>
                <a:ext uri="{FF2B5EF4-FFF2-40B4-BE49-F238E27FC236}">
                  <a16:creationId xmlns:a16="http://schemas.microsoft.com/office/drawing/2014/main" id="{01A50E2C-027A-F5CC-EF9C-185020EB63EE}"/>
                </a:ext>
              </a:extLst>
            </p:cNvPr>
            <p:cNvSpPr/>
            <p:nvPr/>
          </p:nvSpPr>
          <p:spPr bwMode="auto">
            <a:xfrm>
              <a:off x="3421063" y="4465638"/>
              <a:ext cx="49213" cy="65088"/>
            </a:xfrm>
            <a:custGeom>
              <a:avLst/>
              <a:gdLst>
                <a:gd name="T0" fmla="*/ 0 w 17"/>
                <a:gd name="T1" fmla="*/ 18 h 22"/>
                <a:gd name="T2" fmla="*/ 6 w 17"/>
                <a:gd name="T3" fmla="*/ 3 h 22"/>
                <a:gd name="T4" fmla="*/ 11 w 17"/>
                <a:gd name="T5" fmla="*/ 0 h 22"/>
                <a:gd name="T6" fmla="*/ 16 w 17"/>
                <a:gd name="T7" fmla="*/ 3 h 22"/>
                <a:gd name="T8" fmla="*/ 15 w 17"/>
                <a:gd name="T9" fmla="*/ 10 h 22"/>
                <a:gd name="T10" fmla="*/ 10 w 17"/>
                <a:gd name="T11" fmla="*/ 17 h 22"/>
                <a:gd name="T12" fmla="*/ 4 w 17"/>
                <a:gd name="T13" fmla="*/ 21 h 22"/>
                <a:gd name="T14" fmla="*/ 0 w 17"/>
                <a:gd name="T1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0" y="18"/>
                  </a:moveTo>
                  <a:cubicBezTo>
                    <a:pt x="1" y="13"/>
                    <a:pt x="6" y="9"/>
                    <a:pt x="6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6"/>
                    <a:pt x="17" y="9"/>
                    <a:pt x="15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10" y="20"/>
                    <a:pt x="7" y="21"/>
                    <a:pt x="4" y="21"/>
                  </a:cubicBezTo>
                  <a:cubicBezTo>
                    <a:pt x="1" y="22"/>
                    <a:pt x="0" y="21"/>
                    <a:pt x="0" y="18"/>
                  </a:cubicBezTo>
                  <a:close/>
                </a:path>
              </a:pathLst>
            </a:custGeom>
            <a:solidFill>
              <a:srgbClr val="E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3" name="Freeform 157">
              <a:extLst>
                <a:ext uri="{FF2B5EF4-FFF2-40B4-BE49-F238E27FC236}">
                  <a16:creationId xmlns:a16="http://schemas.microsoft.com/office/drawing/2014/main" id="{4610489C-A4E0-F6A4-6F18-87A53B9C81C4}"/>
                </a:ext>
              </a:extLst>
            </p:cNvPr>
            <p:cNvSpPr/>
            <p:nvPr/>
          </p:nvSpPr>
          <p:spPr bwMode="auto">
            <a:xfrm>
              <a:off x="3532188" y="4489450"/>
              <a:ext cx="58738" cy="53975"/>
            </a:xfrm>
            <a:custGeom>
              <a:avLst/>
              <a:gdLst>
                <a:gd name="T0" fmla="*/ 10 w 20"/>
                <a:gd name="T1" fmla="*/ 15 h 18"/>
                <a:gd name="T2" fmla="*/ 5 w 20"/>
                <a:gd name="T3" fmla="*/ 11 h 18"/>
                <a:gd name="T4" fmla="*/ 0 w 20"/>
                <a:gd name="T5" fmla="*/ 6 h 18"/>
                <a:gd name="T6" fmla="*/ 4 w 20"/>
                <a:gd name="T7" fmla="*/ 1 h 18"/>
                <a:gd name="T8" fmla="*/ 10 w 20"/>
                <a:gd name="T9" fmla="*/ 3 h 18"/>
                <a:gd name="T10" fmla="*/ 13 w 20"/>
                <a:gd name="T11" fmla="*/ 6 h 18"/>
                <a:gd name="T12" fmla="*/ 20 w 20"/>
                <a:gd name="T13" fmla="*/ 11 h 18"/>
                <a:gd name="T14" fmla="*/ 12 w 20"/>
                <a:gd name="T15" fmla="*/ 17 h 18"/>
                <a:gd name="T16" fmla="*/ 10 w 20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10" y="15"/>
                  </a:moveTo>
                  <a:cubicBezTo>
                    <a:pt x="10" y="13"/>
                    <a:pt x="10" y="10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2"/>
                    <a:pt x="4" y="1"/>
                  </a:cubicBezTo>
                  <a:cubicBezTo>
                    <a:pt x="6" y="0"/>
                    <a:pt x="8" y="0"/>
                    <a:pt x="10" y="3"/>
                  </a:cubicBezTo>
                  <a:cubicBezTo>
                    <a:pt x="11" y="4"/>
                    <a:pt x="11" y="6"/>
                    <a:pt x="13" y="6"/>
                  </a:cubicBezTo>
                  <a:cubicBezTo>
                    <a:pt x="17" y="6"/>
                    <a:pt x="20" y="7"/>
                    <a:pt x="20" y="11"/>
                  </a:cubicBezTo>
                  <a:cubicBezTo>
                    <a:pt x="20" y="16"/>
                    <a:pt x="16" y="17"/>
                    <a:pt x="12" y="17"/>
                  </a:cubicBezTo>
                  <a:cubicBezTo>
                    <a:pt x="11" y="18"/>
                    <a:pt x="10" y="18"/>
                    <a:pt x="10" y="15"/>
                  </a:cubicBezTo>
                  <a:close/>
                </a:path>
              </a:pathLst>
            </a:custGeom>
            <a:solidFill>
              <a:srgbClr val="D94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4" name="Freeform 158">
              <a:extLst>
                <a:ext uri="{FF2B5EF4-FFF2-40B4-BE49-F238E27FC236}">
                  <a16:creationId xmlns:a16="http://schemas.microsoft.com/office/drawing/2014/main" id="{A094D5DD-C37C-3A3E-E50C-A43F695BDABE}"/>
                </a:ext>
              </a:extLst>
            </p:cNvPr>
            <p:cNvSpPr/>
            <p:nvPr/>
          </p:nvSpPr>
          <p:spPr bwMode="auto">
            <a:xfrm>
              <a:off x="3435350" y="4108450"/>
              <a:ext cx="55563" cy="49213"/>
            </a:xfrm>
            <a:custGeom>
              <a:avLst/>
              <a:gdLst>
                <a:gd name="T0" fmla="*/ 8 w 19"/>
                <a:gd name="T1" fmla="*/ 17 h 17"/>
                <a:gd name="T2" fmla="*/ 8 w 19"/>
                <a:gd name="T3" fmla="*/ 17 h 17"/>
                <a:gd name="T4" fmla="*/ 1 w 19"/>
                <a:gd name="T5" fmla="*/ 14 h 17"/>
                <a:gd name="T6" fmla="*/ 5 w 19"/>
                <a:gd name="T7" fmla="*/ 6 h 17"/>
                <a:gd name="T8" fmla="*/ 9 w 19"/>
                <a:gd name="T9" fmla="*/ 3 h 17"/>
                <a:gd name="T10" fmla="*/ 15 w 19"/>
                <a:gd name="T11" fmla="*/ 1 h 17"/>
                <a:gd name="T12" fmla="*/ 19 w 19"/>
                <a:gd name="T13" fmla="*/ 5 h 17"/>
                <a:gd name="T14" fmla="*/ 15 w 19"/>
                <a:gd name="T15" fmla="*/ 10 h 17"/>
                <a:gd name="T16" fmla="*/ 8 w 19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5" y="17"/>
                    <a:pt x="2" y="17"/>
                    <a:pt x="1" y="14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7" y="1"/>
                    <a:pt x="19" y="3"/>
                    <a:pt x="19" y="5"/>
                  </a:cubicBezTo>
                  <a:cubicBezTo>
                    <a:pt x="19" y="8"/>
                    <a:pt x="18" y="10"/>
                    <a:pt x="15" y="10"/>
                  </a:cubicBezTo>
                  <a:cubicBezTo>
                    <a:pt x="11" y="11"/>
                    <a:pt x="10" y="15"/>
                    <a:pt x="8" y="17"/>
                  </a:cubicBezTo>
                  <a:close/>
                </a:path>
              </a:pathLst>
            </a:custGeom>
            <a:solidFill>
              <a:srgbClr val="3D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5" name="Freeform 159">
              <a:extLst>
                <a:ext uri="{FF2B5EF4-FFF2-40B4-BE49-F238E27FC236}">
                  <a16:creationId xmlns:a16="http://schemas.microsoft.com/office/drawing/2014/main" id="{FE203553-3685-13FE-4175-511170561946}"/>
                </a:ext>
              </a:extLst>
            </p:cNvPr>
            <p:cNvSpPr/>
            <p:nvPr/>
          </p:nvSpPr>
          <p:spPr bwMode="auto">
            <a:xfrm>
              <a:off x="3646488" y="4616450"/>
              <a:ext cx="50800" cy="46038"/>
            </a:xfrm>
            <a:custGeom>
              <a:avLst/>
              <a:gdLst>
                <a:gd name="T0" fmla="*/ 6 w 17"/>
                <a:gd name="T1" fmla="*/ 0 h 16"/>
                <a:gd name="T2" fmla="*/ 16 w 17"/>
                <a:gd name="T3" fmla="*/ 9 h 16"/>
                <a:gd name="T4" fmla="*/ 7 w 17"/>
                <a:gd name="T5" fmla="*/ 15 h 16"/>
                <a:gd name="T6" fmla="*/ 2 w 17"/>
                <a:gd name="T7" fmla="*/ 3 h 16"/>
                <a:gd name="T8" fmla="*/ 6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6" y="0"/>
                  </a:moveTo>
                  <a:cubicBezTo>
                    <a:pt x="13" y="0"/>
                    <a:pt x="17" y="3"/>
                    <a:pt x="16" y="9"/>
                  </a:cubicBezTo>
                  <a:cubicBezTo>
                    <a:pt x="15" y="13"/>
                    <a:pt x="12" y="16"/>
                    <a:pt x="7" y="15"/>
                  </a:cubicBezTo>
                  <a:cubicBezTo>
                    <a:pt x="2" y="14"/>
                    <a:pt x="0" y="9"/>
                    <a:pt x="2" y="3"/>
                  </a:cubicBezTo>
                  <a:cubicBezTo>
                    <a:pt x="3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45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6" name="Freeform 160">
              <a:extLst>
                <a:ext uri="{FF2B5EF4-FFF2-40B4-BE49-F238E27FC236}">
                  <a16:creationId xmlns:a16="http://schemas.microsoft.com/office/drawing/2014/main" id="{E945352D-1DC7-D19F-64F4-3C1F6A1C1EE8}"/>
                </a:ext>
              </a:extLst>
            </p:cNvPr>
            <p:cNvSpPr/>
            <p:nvPr/>
          </p:nvSpPr>
          <p:spPr bwMode="auto">
            <a:xfrm>
              <a:off x="3625850" y="4560888"/>
              <a:ext cx="41275" cy="63500"/>
            </a:xfrm>
            <a:custGeom>
              <a:avLst/>
              <a:gdLst>
                <a:gd name="T0" fmla="*/ 13 w 14"/>
                <a:gd name="T1" fmla="*/ 19 h 22"/>
                <a:gd name="T2" fmla="*/ 9 w 14"/>
                <a:gd name="T3" fmla="*/ 22 h 22"/>
                <a:gd name="T4" fmla="*/ 4 w 14"/>
                <a:gd name="T5" fmla="*/ 12 h 22"/>
                <a:gd name="T6" fmla="*/ 1 w 14"/>
                <a:gd name="T7" fmla="*/ 9 h 22"/>
                <a:gd name="T8" fmla="*/ 1 w 14"/>
                <a:gd name="T9" fmla="*/ 2 h 22"/>
                <a:gd name="T10" fmla="*/ 6 w 14"/>
                <a:gd name="T11" fmla="*/ 0 h 22"/>
                <a:gd name="T12" fmla="*/ 10 w 14"/>
                <a:gd name="T13" fmla="*/ 4 h 22"/>
                <a:gd name="T14" fmla="*/ 13 w 14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13" y="19"/>
                  </a:moveTo>
                  <a:cubicBezTo>
                    <a:pt x="12" y="20"/>
                    <a:pt x="10" y="21"/>
                    <a:pt x="9" y="22"/>
                  </a:cubicBezTo>
                  <a:cubicBezTo>
                    <a:pt x="4" y="21"/>
                    <a:pt x="0" y="19"/>
                    <a:pt x="4" y="12"/>
                  </a:cubicBezTo>
                  <a:cubicBezTo>
                    <a:pt x="5" y="10"/>
                    <a:pt x="2" y="10"/>
                    <a:pt x="1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11" y="2"/>
                    <a:pt x="10" y="4"/>
                  </a:cubicBezTo>
                  <a:cubicBezTo>
                    <a:pt x="8" y="10"/>
                    <a:pt x="14" y="14"/>
                    <a:pt x="13" y="19"/>
                  </a:cubicBezTo>
                  <a:close/>
                </a:path>
              </a:pathLst>
            </a:custGeom>
            <a:solidFill>
              <a:srgbClr val="D44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7" name="Freeform 161">
              <a:extLst>
                <a:ext uri="{FF2B5EF4-FFF2-40B4-BE49-F238E27FC236}">
                  <a16:creationId xmlns:a16="http://schemas.microsoft.com/office/drawing/2014/main" id="{E04AFDBB-42ED-0D99-3F77-F83E88284E22}"/>
                </a:ext>
              </a:extLst>
            </p:cNvPr>
            <p:cNvSpPr/>
            <p:nvPr/>
          </p:nvSpPr>
          <p:spPr bwMode="auto">
            <a:xfrm>
              <a:off x="3935413" y="4229100"/>
              <a:ext cx="41275" cy="63500"/>
            </a:xfrm>
            <a:custGeom>
              <a:avLst/>
              <a:gdLst>
                <a:gd name="T0" fmla="*/ 0 w 14"/>
                <a:gd name="T1" fmla="*/ 13 h 22"/>
                <a:gd name="T2" fmla="*/ 1 w 14"/>
                <a:gd name="T3" fmla="*/ 3 h 22"/>
                <a:gd name="T4" fmla="*/ 4 w 14"/>
                <a:gd name="T5" fmla="*/ 0 h 22"/>
                <a:gd name="T6" fmla="*/ 7 w 14"/>
                <a:gd name="T7" fmla="*/ 3 h 22"/>
                <a:gd name="T8" fmla="*/ 11 w 14"/>
                <a:gd name="T9" fmla="*/ 9 h 22"/>
                <a:gd name="T10" fmla="*/ 12 w 14"/>
                <a:gd name="T11" fmla="*/ 17 h 22"/>
                <a:gd name="T12" fmla="*/ 4 w 14"/>
                <a:gd name="T13" fmla="*/ 20 h 22"/>
                <a:gd name="T14" fmla="*/ 0 w 14"/>
                <a:gd name="T1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0" y="13"/>
                  </a:moveTo>
                  <a:cubicBezTo>
                    <a:pt x="1" y="11"/>
                    <a:pt x="2" y="7"/>
                    <a:pt x="1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6" y="6"/>
                    <a:pt x="8" y="7"/>
                    <a:pt x="11" y="9"/>
                  </a:cubicBezTo>
                  <a:cubicBezTo>
                    <a:pt x="13" y="11"/>
                    <a:pt x="14" y="14"/>
                    <a:pt x="12" y="17"/>
                  </a:cubicBezTo>
                  <a:cubicBezTo>
                    <a:pt x="10" y="20"/>
                    <a:pt x="8" y="22"/>
                    <a:pt x="4" y="20"/>
                  </a:cubicBezTo>
                  <a:cubicBezTo>
                    <a:pt x="1" y="20"/>
                    <a:pt x="0" y="18"/>
                    <a:pt x="0" y="13"/>
                  </a:cubicBezTo>
                  <a:close/>
                </a:path>
              </a:pathLst>
            </a:custGeom>
            <a:solidFill>
              <a:srgbClr val="44B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8" name="Freeform 162">
              <a:extLst>
                <a:ext uri="{FF2B5EF4-FFF2-40B4-BE49-F238E27FC236}">
                  <a16:creationId xmlns:a16="http://schemas.microsoft.com/office/drawing/2014/main" id="{46348CE9-8A47-D450-02D4-346EC7705FDC}"/>
                </a:ext>
              </a:extLst>
            </p:cNvPr>
            <p:cNvSpPr/>
            <p:nvPr/>
          </p:nvSpPr>
          <p:spPr bwMode="auto">
            <a:xfrm>
              <a:off x="3721100" y="4665663"/>
              <a:ext cx="41275" cy="44450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8 h 15"/>
                <a:gd name="T4" fmla="*/ 7 w 14"/>
                <a:gd name="T5" fmla="*/ 1 h 15"/>
                <a:gd name="T6" fmla="*/ 14 w 14"/>
                <a:gd name="T7" fmla="*/ 7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5"/>
                    <a:pt x="0" y="13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2"/>
                    <a:pt x="12" y="15"/>
                    <a:pt x="7" y="15"/>
                  </a:cubicBezTo>
                  <a:close/>
                </a:path>
              </a:pathLst>
            </a:custGeom>
            <a:solidFill>
              <a:srgbClr val="3C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9" name="Freeform 163">
              <a:extLst>
                <a:ext uri="{FF2B5EF4-FFF2-40B4-BE49-F238E27FC236}">
                  <a16:creationId xmlns:a16="http://schemas.microsoft.com/office/drawing/2014/main" id="{04CC0881-A24B-335C-1BE6-F6EC8A746EC3}"/>
                </a:ext>
              </a:extLst>
            </p:cNvPr>
            <p:cNvSpPr/>
            <p:nvPr/>
          </p:nvSpPr>
          <p:spPr bwMode="auto">
            <a:xfrm>
              <a:off x="3714750" y="4381500"/>
              <a:ext cx="44450" cy="42863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1 w 15"/>
                <a:gd name="T5" fmla="*/ 7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3" y="15"/>
                    <a:pt x="0" y="12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D92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0" name="Freeform 164">
              <a:extLst>
                <a:ext uri="{FF2B5EF4-FFF2-40B4-BE49-F238E27FC236}">
                  <a16:creationId xmlns:a16="http://schemas.microsoft.com/office/drawing/2014/main" id="{3C6E66FE-89FC-7F3E-F9D9-7E22E94B3F5B}"/>
                </a:ext>
              </a:extLst>
            </p:cNvPr>
            <p:cNvSpPr/>
            <p:nvPr/>
          </p:nvSpPr>
          <p:spPr bwMode="auto">
            <a:xfrm>
              <a:off x="3611563" y="4665663"/>
              <a:ext cx="38100" cy="44450"/>
            </a:xfrm>
            <a:custGeom>
              <a:avLst/>
              <a:gdLst>
                <a:gd name="T0" fmla="*/ 13 w 13"/>
                <a:gd name="T1" fmla="*/ 8 h 15"/>
                <a:gd name="T2" fmla="*/ 7 w 13"/>
                <a:gd name="T3" fmla="*/ 14 h 15"/>
                <a:gd name="T4" fmla="*/ 0 w 13"/>
                <a:gd name="T5" fmla="*/ 8 h 15"/>
                <a:gd name="T6" fmla="*/ 7 w 13"/>
                <a:gd name="T7" fmla="*/ 1 h 15"/>
                <a:gd name="T8" fmla="*/ 13 w 13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8"/>
                  </a:moveTo>
                  <a:cubicBezTo>
                    <a:pt x="13" y="12"/>
                    <a:pt x="11" y="15"/>
                    <a:pt x="7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3" y="3"/>
                    <a:pt x="13" y="8"/>
                  </a:cubicBezTo>
                  <a:close/>
                </a:path>
              </a:pathLst>
            </a:custGeom>
            <a:solidFill>
              <a:srgbClr val="F0B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1" name="Freeform 165">
              <a:extLst>
                <a:ext uri="{FF2B5EF4-FFF2-40B4-BE49-F238E27FC236}">
                  <a16:creationId xmlns:a16="http://schemas.microsoft.com/office/drawing/2014/main" id="{0E2C38A0-5176-0476-D219-3BF3F1667595}"/>
                </a:ext>
              </a:extLst>
            </p:cNvPr>
            <p:cNvSpPr/>
            <p:nvPr/>
          </p:nvSpPr>
          <p:spPr bwMode="auto">
            <a:xfrm>
              <a:off x="3546475" y="4616450"/>
              <a:ext cx="38100" cy="41275"/>
            </a:xfrm>
            <a:custGeom>
              <a:avLst/>
              <a:gdLst>
                <a:gd name="T0" fmla="*/ 7 w 13"/>
                <a:gd name="T1" fmla="*/ 14 h 14"/>
                <a:gd name="T2" fmla="*/ 0 w 13"/>
                <a:gd name="T3" fmla="*/ 6 h 14"/>
                <a:gd name="T4" fmla="*/ 6 w 13"/>
                <a:gd name="T5" fmla="*/ 0 h 14"/>
                <a:gd name="T6" fmla="*/ 13 w 13"/>
                <a:gd name="T7" fmla="*/ 7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1" y="14"/>
                    <a:pt x="7" y="14"/>
                  </a:cubicBezTo>
                  <a:close/>
                </a:path>
              </a:pathLst>
            </a:custGeom>
            <a:solidFill>
              <a:srgbClr val="3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2" name="Freeform 166">
              <a:extLst>
                <a:ext uri="{FF2B5EF4-FFF2-40B4-BE49-F238E27FC236}">
                  <a16:creationId xmlns:a16="http://schemas.microsoft.com/office/drawing/2014/main" id="{90E51925-9FE2-9A80-BC35-ED605AD5F276}"/>
                </a:ext>
              </a:extLst>
            </p:cNvPr>
            <p:cNvSpPr/>
            <p:nvPr/>
          </p:nvSpPr>
          <p:spPr bwMode="auto">
            <a:xfrm>
              <a:off x="3767138" y="4078288"/>
              <a:ext cx="41275" cy="38100"/>
            </a:xfrm>
            <a:custGeom>
              <a:avLst/>
              <a:gdLst>
                <a:gd name="T0" fmla="*/ 8 w 14"/>
                <a:gd name="T1" fmla="*/ 13 h 13"/>
                <a:gd name="T2" fmla="*/ 0 w 14"/>
                <a:gd name="T3" fmla="*/ 8 h 13"/>
                <a:gd name="T4" fmla="*/ 7 w 14"/>
                <a:gd name="T5" fmla="*/ 0 h 13"/>
                <a:gd name="T6" fmla="*/ 14 w 14"/>
                <a:gd name="T7" fmla="*/ 7 h 13"/>
                <a:gd name="T8" fmla="*/ 8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3" y="13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3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3DB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3" name="Freeform 167">
              <a:extLst>
                <a:ext uri="{FF2B5EF4-FFF2-40B4-BE49-F238E27FC236}">
                  <a16:creationId xmlns:a16="http://schemas.microsoft.com/office/drawing/2014/main" id="{CB0BCA5C-13E8-3343-B862-331D2772CA09}"/>
                </a:ext>
              </a:extLst>
            </p:cNvPr>
            <p:cNvSpPr/>
            <p:nvPr/>
          </p:nvSpPr>
          <p:spPr bwMode="auto">
            <a:xfrm>
              <a:off x="3970338" y="4365625"/>
              <a:ext cx="38100" cy="44450"/>
            </a:xfrm>
            <a:custGeom>
              <a:avLst/>
              <a:gdLst>
                <a:gd name="T0" fmla="*/ 8 w 13"/>
                <a:gd name="T1" fmla="*/ 0 h 15"/>
                <a:gd name="T2" fmla="*/ 13 w 13"/>
                <a:gd name="T3" fmla="*/ 4 h 15"/>
                <a:gd name="T4" fmla="*/ 5 w 13"/>
                <a:gd name="T5" fmla="*/ 13 h 15"/>
                <a:gd name="T6" fmla="*/ 0 w 13"/>
                <a:gd name="T7" fmla="*/ 7 h 15"/>
                <a:gd name="T8" fmla="*/ 8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8" y="0"/>
                  </a:moveTo>
                  <a:cubicBezTo>
                    <a:pt x="10" y="1"/>
                    <a:pt x="11" y="3"/>
                    <a:pt x="13" y="4"/>
                  </a:cubicBezTo>
                  <a:cubicBezTo>
                    <a:pt x="13" y="11"/>
                    <a:pt x="10" y="15"/>
                    <a:pt x="5" y="13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4" name="Freeform 168">
              <a:extLst>
                <a:ext uri="{FF2B5EF4-FFF2-40B4-BE49-F238E27FC236}">
                  <a16:creationId xmlns:a16="http://schemas.microsoft.com/office/drawing/2014/main" id="{7D55C2BE-D108-7272-5225-6DFC33BA9B2D}"/>
                </a:ext>
              </a:extLst>
            </p:cNvPr>
            <p:cNvSpPr/>
            <p:nvPr/>
          </p:nvSpPr>
          <p:spPr bwMode="auto">
            <a:xfrm>
              <a:off x="3646488" y="4719638"/>
              <a:ext cx="38100" cy="39688"/>
            </a:xfrm>
            <a:custGeom>
              <a:avLst/>
              <a:gdLst>
                <a:gd name="T0" fmla="*/ 0 w 13"/>
                <a:gd name="T1" fmla="*/ 5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5"/>
                  </a:moveTo>
                  <a:cubicBezTo>
                    <a:pt x="1" y="3"/>
                    <a:pt x="3" y="0"/>
                    <a:pt x="7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0" y="13"/>
                    <a:pt x="7" y="14"/>
                  </a:cubicBezTo>
                  <a:cubicBezTo>
                    <a:pt x="3" y="14"/>
                    <a:pt x="0" y="11"/>
                    <a:pt x="0" y="5"/>
                  </a:cubicBezTo>
                  <a:close/>
                </a:path>
              </a:pathLst>
            </a:custGeom>
            <a:solidFill>
              <a:srgbClr val="3BB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" name="Freeform 169">
              <a:extLst>
                <a:ext uri="{FF2B5EF4-FFF2-40B4-BE49-F238E27FC236}">
                  <a16:creationId xmlns:a16="http://schemas.microsoft.com/office/drawing/2014/main" id="{3FEFAF6F-D37D-6E96-57E1-5E06318F50BF}"/>
                </a:ext>
              </a:extLst>
            </p:cNvPr>
            <p:cNvSpPr/>
            <p:nvPr/>
          </p:nvSpPr>
          <p:spPr bwMode="auto">
            <a:xfrm>
              <a:off x="3611563" y="4084638"/>
              <a:ext cx="38100" cy="38100"/>
            </a:xfrm>
            <a:custGeom>
              <a:avLst/>
              <a:gdLst>
                <a:gd name="T0" fmla="*/ 7 w 13"/>
                <a:gd name="T1" fmla="*/ 0 h 13"/>
                <a:gd name="T2" fmla="*/ 13 w 13"/>
                <a:gd name="T3" fmla="*/ 6 h 13"/>
                <a:gd name="T4" fmla="*/ 7 w 13"/>
                <a:gd name="T5" fmla="*/ 13 h 13"/>
                <a:gd name="T6" fmla="*/ 0 w 13"/>
                <a:gd name="T7" fmla="*/ 6 h 13"/>
                <a:gd name="T8" fmla="*/ 7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10" y="0"/>
                    <a:pt x="13" y="2"/>
                    <a:pt x="13" y="6"/>
                  </a:cubicBezTo>
                  <a:cubicBezTo>
                    <a:pt x="13" y="10"/>
                    <a:pt x="11" y="13"/>
                    <a:pt x="7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DE5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6" name="Freeform 170">
              <a:extLst>
                <a:ext uri="{FF2B5EF4-FFF2-40B4-BE49-F238E27FC236}">
                  <a16:creationId xmlns:a16="http://schemas.microsoft.com/office/drawing/2014/main" id="{0835ED06-219D-2AB4-7F75-D88B8710D058}"/>
                </a:ext>
              </a:extLst>
            </p:cNvPr>
            <p:cNvSpPr/>
            <p:nvPr/>
          </p:nvSpPr>
          <p:spPr bwMode="auto">
            <a:xfrm>
              <a:off x="4014788" y="4402138"/>
              <a:ext cx="38100" cy="41275"/>
            </a:xfrm>
            <a:custGeom>
              <a:avLst/>
              <a:gdLst>
                <a:gd name="T0" fmla="*/ 13 w 13"/>
                <a:gd name="T1" fmla="*/ 7 h 14"/>
                <a:gd name="T2" fmla="*/ 6 w 13"/>
                <a:gd name="T3" fmla="*/ 14 h 14"/>
                <a:gd name="T4" fmla="*/ 0 w 13"/>
                <a:gd name="T5" fmla="*/ 6 h 14"/>
                <a:gd name="T6" fmla="*/ 6 w 13"/>
                <a:gd name="T7" fmla="*/ 0 h 14"/>
                <a:gd name="T8" fmla="*/ 13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7"/>
                  </a:moveTo>
                  <a:cubicBezTo>
                    <a:pt x="13" y="11"/>
                    <a:pt x="10" y="14"/>
                    <a:pt x="6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34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" name="Freeform 171">
              <a:extLst>
                <a:ext uri="{FF2B5EF4-FFF2-40B4-BE49-F238E27FC236}">
                  <a16:creationId xmlns:a16="http://schemas.microsoft.com/office/drawing/2014/main" id="{5217AF68-51DC-6822-78EC-D37706204290}"/>
                </a:ext>
              </a:extLst>
            </p:cNvPr>
            <p:cNvSpPr/>
            <p:nvPr/>
          </p:nvSpPr>
          <p:spPr bwMode="auto">
            <a:xfrm>
              <a:off x="3563938" y="4454525"/>
              <a:ext cx="38100" cy="38100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42B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" name="Freeform 172">
              <a:extLst>
                <a:ext uri="{FF2B5EF4-FFF2-40B4-BE49-F238E27FC236}">
                  <a16:creationId xmlns:a16="http://schemas.microsoft.com/office/drawing/2014/main" id="{E503DFBA-893D-94CF-EA08-B916D6577669}"/>
                </a:ext>
              </a:extLst>
            </p:cNvPr>
            <p:cNvSpPr/>
            <p:nvPr/>
          </p:nvSpPr>
          <p:spPr bwMode="auto">
            <a:xfrm>
              <a:off x="3522663" y="4686300"/>
              <a:ext cx="38100" cy="41275"/>
            </a:xfrm>
            <a:custGeom>
              <a:avLst/>
              <a:gdLst>
                <a:gd name="T0" fmla="*/ 0 w 13"/>
                <a:gd name="T1" fmla="*/ 7 h 14"/>
                <a:gd name="T2" fmla="*/ 6 w 13"/>
                <a:gd name="T3" fmla="*/ 1 h 14"/>
                <a:gd name="T4" fmla="*/ 13 w 13"/>
                <a:gd name="T5" fmla="*/ 8 h 14"/>
                <a:gd name="T6" fmla="*/ 6 w 13"/>
                <a:gd name="T7" fmla="*/ 14 h 14"/>
                <a:gd name="T8" fmla="*/ 0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3"/>
                    <a:pt x="2" y="0"/>
                    <a:pt x="6" y="1"/>
                  </a:cubicBezTo>
                  <a:cubicBezTo>
                    <a:pt x="10" y="1"/>
                    <a:pt x="13" y="3"/>
                    <a:pt x="13" y="8"/>
                  </a:cubicBezTo>
                  <a:cubicBezTo>
                    <a:pt x="13" y="12"/>
                    <a:pt x="10" y="13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48B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" name="Freeform 173">
              <a:extLst>
                <a:ext uri="{FF2B5EF4-FFF2-40B4-BE49-F238E27FC236}">
                  <a16:creationId xmlns:a16="http://schemas.microsoft.com/office/drawing/2014/main" id="{838E7C3B-041C-1AB2-18AB-952F6F491C03}"/>
                </a:ext>
              </a:extLst>
            </p:cNvPr>
            <p:cNvSpPr/>
            <p:nvPr/>
          </p:nvSpPr>
          <p:spPr bwMode="auto">
            <a:xfrm>
              <a:off x="3925888" y="4530725"/>
              <a:ext cx="44450" cy="44450"/>
            </a:xfrm>
            <a:custGeom>
              <a:avLst/>
              <a:gdLst>
                <a:gd name="T0" fmla="*/ 12 w 15"/>
                <a:gd name="T1" fmla="*/ 12 h 15"/>
                <a:gd name="T2" fmla="*/ 5 w 15"/>
                <a:gd name="T3" fmla="*/ 13 h 15"/>
                <a:gd name="T4" fmla="*/ 1 w 15"/>
                <a:gd name="T5" fmla="*/ 7 h 15"/>
                <a:gd name="T6" fmla="*/ 5 w 15"/>
                <a:gd name="T7" fmla="*/ 1 h 15"/>
                <a:gd name="T8" fmla="*/ 12 w 15"/>
                <a:gd name="T9" fmla="*/ 3 h 15"/>
                <a:gd name="T10" fmla="*/ 14 w 15"/>
                <a:gd name="T11" fmla="*/ 8 h 15"/>
                <a:gd name="T12" fmla="*/ 12 w 15"/>
                <a:gd name="T1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0" y="12"/>
                    <a:pt x="8" y="15"/>
                    <a:pt x="5" y="13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4"/>
                    <a:pt x="2" y="3"/>
                    <a:pt x="5" y="1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15" y="10"/>
                    <a:pt x="14" y="11"/>
                    <a:pt x="12" y="12"/>
                  </a:cubicBezTo>
                  <a:close/>
                </a:path>
              </a:pathLst>
            </a:custGeom>
            <a:solidFill>
              <a:srgbClr val="3F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" name="Freeform 174">
              <a:extLst>
                <a:ext uri="{FF2B5EF4-FFF2-40B4-BE49-F238E27FC236}">
                  <a16:creationId xmlns:a16="http://schemas.microsoft.com/office/drawing/2014/main" id="{8183981A-0EB8-CC15-1A34-FBCEBE8C4EE2}"/>
                </a:ext>
              </a:extLst>
            </p:cNvPr>
            <p:cNvSpPr/>
            <p:nvPr/>
          </p:nvSpPr>
          <p:spPr bwMode="auto">
            <a:xfrm>
              <a:off x="3943350" y="4175125"/>
              <a:ext cx="44450" cy="44450"/>
            </a:xfrm>
            <a:custGeom>
              <a:avLst/>
              <a:gdLst>
                <a:gd name="T0" fmla="*/ 1 w 15"/>
                <a:gd name="T1" fmla="*/ 5 h 15"/>
                <a:gd name="T2" fmla="*/ 9 w 15"/>
                <a:gd name="T3" fmla="*/ 1 h 15"/>
                <a:gd name="T4" fmla="*/ 14 w 15"/>
                <a:gd name="T5" fmla="*/ 6 h 15"/>
                <a:gd name="T6" fmla="*/ 10 w 15"/>
                <a:gd name="T7" fmla="*/ 13 h 15"/>
                <a:gd name="T8" fmla="*/ 1 w 15"/>
                <a:gd name="T9" fmla="*/ 10 h 15"/>
                <a:gd name="T10" fmla="*/ 1 w 15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5"/>
                  </a:moveTo>
                  <a:cubicBezTo>
                    <a:pt x="3" y="1"/>
                    <a:pt x="6" y="0"/>
                    <a:pt x="9" y="1"/>
                  </a:cubicBezTo>
                  <a:cubicBezTo>
                    <a:pt x="12" y="1"/>
                    <a:pt x="14" y="3"/>
                    <a:pt x="14" y="6"/>
                  </a:cubicBezTo>
                  <a:cubicBezTo>
                    <a:pt x="15" y="9"/>
                    <a:pt x="13" y="11"/>
                    <a:pt x="10" y="13"/>
                  </a:cubicBezTo>
                  <a:cubicBezTo>
                    <a:pt x="6" y="15"/>
                    <a:pt x="4" y="12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3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" name="Freeform 175">
              <a:extLst>
                <a:ext uri="{FF2B5EF4-FFF2-40B4-BE49-F238E27FC236}">
                  <a16:creationId xmlns:a16="http://schemas.microsoft.com/office/drawing/2014/main" id="{B4B5C975-9584-AE29-E03E-4EEA99DA1406}"/>
                </a:ext>
              </a:extLst>
            </p:cNvPr>
            <p:cNvSpPr/>
            <p:nvPr/>
          </p:nvSpPr>
          <p:spPr bwMode="auto">
            <a:xfrm>
              <a:off x="3711575" y="4540250"/>
              <a:ext cx="34925" cy="34925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3" y="12"/>
                    <a:pt x="0" y="11"/>
                    <a:pt x="0" y="6"/>
                  </a:cubicBezTo>
                  <a:cubicBezTo>
                    <a:pt x="0" y="2"/>
                    <a:pt x="1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40B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" name="Freeform 176">
              <a:extLst>
                <a:ext uri="{FF2B5EF4-FFF2-40B4-BE49-F238E27FC236}">
                  <a16:creationId xmlns:a16="http://schemas.microsoft.com/office/drawing/2014/main" id="{F4E94DDB-64F3-B03D-C68D-A7CA3D99FB89}"/>
                </a:ext>
              </a:extLst>
            </p:cNvPr>
            <p:cNvSpPr/>
            <p:nvPr/>
          </p:nvSpPr>
          <p:spPr bwMode="auto">
            <a:xfrm>
              <a:off x="3421063" y="4267200"/>
              <a:ext cx="38100" cy="34925"/>
            </a:xfrm>
            <a:custGeom>
              <a:avLst/>
              <a:gdLst>
                <a:gd name="T0" fmla="*/ 13 w 13"/>
                <a:gd name="T1" fmla="*/ 6 h 12"/>
                <a:gd name="T2" fmla="*/ 7 w 13"/>
                <a:gd name="T3" fmla="*/ 12 h 12"/>
                <a:gd name="T4" fmla="*/ 0 w 13"/>
                <a:gd name="T5" fmla="*/ 6 h 12"/>
                <a:gd name="T6" fmla="*/ 7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3" y="10"/>
                    <a:pt x="11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1" y="0"/>
                    <a:pt x="12" y="2"/>
                    <a:pt x="13" y="6"/>
                  </a:cubicBezTo>
                  <a:close/>
                </a:path>
              </a:pathLst>
            </a:custGeom>
            <a:solidFill>
              <a:srgbClr val="3DB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" name="Freeform 177">
              <a:extLst>
                <a:ext uri="{FF2B5EF4-FFF2-40B4-BE49-F238E27FC236}">
                  <a16:creationId xmlns:a16="http://schemas.microsoft.com/office/drawing/2014/main" id="{37B0C8AC-1AAF-DB8D-1A5C-8F6D9E530163}"/>
                </a:ext>
              </a:extLst>
            </p:cNvPr>
            <p:cNvSpPr/>
            <p:nvPr/>
          </p:nvSpPr>
          <p:spPr bwMode="auto">
            <a:xfrm>
              <a:off x="3608388" y="4130675"/>
              <a:ext cx="38100" cy="36513"/>
            </a:xfrm>
            <a:custGeom>
              <a:avLst/>
              <a:gdLst>
                <a:gd name="T0" fmla="*/ 13 w 13"/>
                <a:gd name="T1" fmla="*/ 6 h 12"/>
                <a:gd name="T2" fmla="*/ 6 w 13"/>
                <a:gd name="T3" fmla="*/ 12 h 12"/>
                <a:gd name="T4" fmla="*/ 0 w 13"/>
                <a:gd name="T5" fmla="*/ 6 h 12"/>
                <a:gd name="T6" fmla="*/ 6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3"/>
                    <a:pt x="13" y="6"/>
                  </a:cubicBezTo>
                  <a:close/>
                </a:path>
              </a:pathLst>
            </a:custGeom>
            <a:solidFill>
              <a:srgbClr val="441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4" name="Freeform 178">
              <a:extLst>
                <a:ext uri="{FF2B5EF4-FFF2-40B4-BE49-F238E27FC236}">
                  <a16:creationId xmlns:a16="http://schemas.microsoft.com/office/drawing/2014/main" id="{E63A788B-5909-BDE0-D3A2-43E1D302FD68}"/>
                </a:ext>
              </a:extLst>
            </p:cNvPr>
            <p:cNvSpPr/>
            <p:nvPr/>
          </p:nvSpPr>
          <p:spPr bwMode="auto">
            <a:xfrm>
              <a:off x="3676650" y="4222750"/>
              <a:ext cx="34925" cy="38100"/>
            </a:xfrm>
            <a:custGeom>
              <a:avLst/>
              <a:gdLst>
                <a:gd name="T0" fmla="*/ 6 w 12"/>
                <a:gd name="T1" fmla="*/ 12 h 13"/>
                <a:gd name="T2" fmla="*/ 0 w 12"/>
                <a:gd name="T3" fmla="*/ 7 h 13"/>
                <a:gd name="T4" fmla="*/ 7 w 12"/>
                <a:gd name="T5" fmla="*/ 0 h 13"/>
                <a:gd name="T6" fmla="*/ 12 w 12"/>
                <a:gd name="T7" fmla="*/ 7 h 13"/>
                <a:gd name="T8" fmla="*/ 6 w 12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12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0"/>
                    <a:pt x="10" y="13"/>
                    <a:pt x="6" y="12"/>
                  </a:cubicBezTo>
                  <a:close/>
                </a:path>
              </a:pathLst>
            </a:custGeom>
            <a:solidFill>
              <a:srgbClr val="451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5" name="Freeform 179">
              <a:extLst>
                <a:ext uri="{FF2B5EF4-FFF2-40B4-BE49-F238E27FC236}">
                  <a16:creationId xmlns:a16="http://schemas.microsoft.com/office/drawing/2014/main" id="{66A7CC07-14D9-2F22-C8AA-F9377887ABE7}"/>
                </a:ext>
              </a:extLst>
            </p:cNvPr>
            <p:cNvSpPr/>
            <p:nvPr/>
          </p:nvSpPr>
          <p:spPr bwMode="auto">
            <a:xfrm>
              <a:off x="3394075" y="4416425"/>
              <a:ext cx="38100" cy="41275"/>
            </a:xfrm>
            <a:custGeom>
              <a:avLst/>
              <a:gdLst>
                <a:gd name="T0" fmla="*/ 2 w 13"/>
                <a:gd name="T1" fmla="*/ 2 h 14"/>
                <a:gd name="T2" fmla="*/ 11 w 13"/>
                <a:gd name="T3" fmla="*/ 3 h 14"/>
                <a:gd name="T4" fmla="*/ 12 w 13"/>
                <a:gd name="T5" fmla="*/ 10 h 14"/>
                <a:gd name="T6" fmla="*/ 4 w 13"/>
                <a:gd name="T7" fmla="*/ 13 h 14"/>
                <a:gd name="T8" fmla="*/ 1 w 13"/>
                <a:gd name="T9" fmla="*/ 9 h 14"/>
                <a:gd name="T10" fmla="*/ 1 w 13"/>
                <a:gd name="T11" fmla="*/ 7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6" y="1"/>
                    <a:pt x="9" y="0"/>
                    <a:pt x="11" y="3"/>
                  </a:cubicBezTo>
                  <a:cubicBezTo>
                    <a:pt x="13" y="5"/>
                    <a:pt x="13" y="8"/>
                    <a:pt x="12" y="10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2" y="12"/>
                    <a:pt x="0" y="11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5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CE3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6" name="Freeform 180">
              <a:extLst>
                <a:ext uri="{FF2B5EF4-FFF2-40B4-BE49-F238E27FC236}">
                  <a16:creationId xmlns:a16="http://schemas.microsoft.com/office/drawing/2014/main" id="{6D527101-9B15-005A-2D8D-0663F855FB9F}"/>
                </a:ext>
              </a:extLst>
            </p:cNvPr>
            <p:cNvSpPr/>
            <p:nvPr/>
          </p:nvSpPr>
          <p:spPr bwMode="auto">
            <a:xfrm>
              <a:off x="3349625" y="4330700"/>
              <a:ext cx="41275" cy="41275"/>
            </a:xfrm>
            <a:custGeom>
              <a:avLst/>
              <a:gdLst>
                <a:gd name="T0" fmla="*/ 13 w 14"/>
                <a:gd name="T1" fmla="*/ 6 h 14"/>
                <a:gd name="T2" fmla="*/ 8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8 w 14"/>
                <a:gd name="T9" fmla="*/ 0 h 14"/>
                <a:gd name="T10" fmla="*/ 13 w 14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4" y="10"/>
                    <a:pt x="10" y="12"/>
                    <a:pt x="8" y="14"/>
                  </a:cubicBezTo>
                  <a:cubicBezTo>
                    <a:pt x="4" y="13"/>
                    <a:pt x="1" y="12"/>
                    <a:pt x="1" y="8"/>
                  </a:cubicBezTo>
                  <a:cubicBezTo>
                    <a:pt x="0" y="4"/>
                    <a:pt x="3" y="2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11" y="1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D13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7" name="Freeform 181">
              <a:extLst>
                <a:ext uri="{FF2B5EF4-FFF2-40B4-BE49-F238E27FC236}">
                  <a16:creationId xmlns:a16="http://schemas.microsoft.com/office/drawing/2014/main" id="{9317C6BF-D701-7A61-003A-861CFB968FE0}"/>
                </a:ext>
              </a:extLst>
            </p:cNvPr>
            <p:cNvSpPr/>
            <p:nvPr/>
          </p:nvSpPr>
          <p:spPr bwMode="auto">
            <a:xfrm>
              <a:off x="3317875" y="4454525"/>
              <a:ext cx="38100" cy="38100"/>
            </a:xfrm>
            <a:custGeom>
              <a:avLst/>
              <a:gdLst>
                <a:gd name="T0" fmla="*/ 10 w 13"/>
                <a:gd name="T1" fmla="*/ 11 h 13"/>
                <a:gd name="T2" fmla="*/ 1 w 13"/>
                <a:gd name="T3" fmla="*/ 7 h 13"/>
                <a:gd name="T4" fmla="*/ 6 w 13"/>
                <a:gd name="T5" fmla="*/ 0 h 13"/>
                <a:gd name="T6" fmla="*/ 13 w 13"/>
                <a:gd name="T7" fmla="*/ 7 h 13"/>
                <a:gd name="T8" fmla="*/ 10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11"/>
                  </a:moveTo>
                  <a:cubicBezTo>
                    <a:pt x="6" y="12"/>
                    <a:pt x="2" y="13"/>
                    <a:pt x="1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11" y="0"/>
                    <a:pt x="12" y="3"/>
                    <a:pt x="13" y="7"/>
                  </a:cubicBezTo>
                  <a:cubicBezTo>
                    <a:pt x="13" y="9"/>
                    <a:pt x="13" y="11"/>
                    <a:pt x="10" y="11"/>
                  </a:cubicBezTo>
                  <a:close/>
                </a:path>
              </a:pathLst>
            </a:custGeom>
            <a:solidFill>
              <a:srgbClr val="D42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8" name="Freeform 182">
              <a:extLst>
                <a:ext uri="{FF2B5EF4-FFF2-40B4-BE49-F238E27FC236}">
                  <a16:creationId xmlns:a16="http://schemas.microsoft.com/office/drawing/2014/main" id="{61598293-2A79-C940-2D20-ED490C21193A}"/>
                </a:ext>
              </a:extLst>
            </p:cNvPr>
            <p:cNvSpPr/>
            <p:nvPr/>
          </p:nvSpPr>
          <p:spPr bwMode="auto">
            <a:xfrm>
              <a:off x="3949700" y="4495800"/>
              <a:ext cx="38100" cy="38100"/>
            </a:xfrm>
            <a:custGeom>
              <a:avLst/>
              <a:gdLst>
                <a:gd name="T0" fmla="*/ 7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9 h 13"/>
                <a:gd name="T8" fmla="*/ 3 w 13"/>
                <a:gd name="T9" fmla="*/ 2 h 13"/>
                <a:gd name="T10" fmla="*/ 7 w 13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7" y="1"/>
                  </a:moveTo>
                  <a:cubicBezTo>
                    <a:pt x="11" y="2"/>
                    <a:pt x="13" y="4"/>
                    <a:pt x="12" y="8"/>
                  </a:cubicBezTo>
                  <a:cubicBezTo>
                    <a:pt x="11" y="12"/>
                    <a:pt x="8" y="13"/>
                    <a:pt x="5" y="12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D5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9" name="Freeform 183">
              <a:extLst>
                <a:ext uri="{FF2B5EF4-FFF2-40B4-BE49-F238E27FC236}">
                  <a16:creationId xmlns:a16="http://schemas.microsoft.com/office/drawing/2014/main" id="{47D6E5F1-A7BA-78EF-2239-43ABE9D384F9}"/>
                </a:ext>
              </a:extLst>
            </p:cNvPr>
            <p:cNvSpPr/>
            <p:nvPr/>
          </p:nvSpPr>
          <p:spPr bwMode="auto">
            <a:xfrm>
              <a:off x="3408363" y="4606925"/>
              <a:ext cx="38100" cy="33338"/>
            </a:xfrm>
            <a:custGeom>
              <a:avLst/>
              <a:gdLst>
                <a:gd name="T0" fmla="*/ 13 w 13"/>
                <a:gd name="T1" fmla="*/ 5 h 11"/>
                <a:gd name="T2" fmla="*/ 7 w 13"/>
                <a:gd name="T3" fmla="*/ 11 h 11"/>
                <a:gd name="T4" fmla="*/ 0 w 13"/>
                <a:gd name="T5" fmla="*/ 6 h 11"/>
                <a:gd name="T6" fmla="*/ 6 w 13"/>
                <a:gd name="T7" fmla="*/ 0 h 11"/>
                <a:gd name="T8" fmla="*/ 13 w 13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cubicBezTo>
                    <a:pt x="12" y="9"/>
                    <a:pt x="10" y="11"/>
                    <a:pt x="7" y="11"/>
                  </a:cubicBezTo>
                  <a:cubicBezTo>
                    <a:pt x="3" y="11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2"/>
                    <a:pt x="13" y="5"/>
                  </a:cubicBezTo>
                  <a:close/>
                </a:path>
              </a:pathLst>
            </a:custGeom>
            <a:solidFill>
              <a:srgbClr val="3D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0" name="Freeform 184">
              <a:extLst>
                <a:ext uri="{FF2B5EF4-FFF2-40B4-BE49-F238E27FC236}">
                  <a16:creationId xmlns:a16="http://schemas.microsoft.com/office/drawing/2014/main" id="{AE2A354A-6468-CC8A-CE61-855050BF89DE}"/>
                </a:ext>
              </a:extLst>
            </p:cNvPr>
            <p:cNvSpPr/>
            <p:nvPr/>
          </p:nvSpPr>
          <p:spPr bwMode="auto">
            <a:xfrm>
              <a:off x="3560763" y="4410075"/>
              <a:ext cx="36513" cy="34925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6 h 12"/>
                <a:gd name="T4" fmla="*/ 6 w 12"/>
                <a:gd name="T5" fmla="*/ 12 h 12"/>
                <a:gd name="T6" fmla="*/ 0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10" y="1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D03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1" name="Freeform 185">
              <a:extLst>
                <a:ext uri="{FF2B5EF4-FFF2-40B4-BE49-F238E27FC236}">
                  <a16:creationId xmlns:a16="http://schemas.microsoft.com/office/drawing/2014/main" id="{D78079C7-DD64-A3EB-AD49-0CD4778D3685}"/>
                </a:ext>
              </a:extLst>
            </p:cNvPr>
            <p:cNvSpPr/>
            <p:nvPr/>
          </p:nvSpPr>
          <p:spPr bwMode="auto">
            <a:xfrm>
              <a:off x="3835400" y="4289425"/>
              <a:ext cx="34925" cy="36513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9"/>
                    <a:pt x="10" y="12"/>
                    <a:pt x="6" y="12"/>
                  </a:cubicBezTo>
                  <a:cubicBezTo>
                    <a:pt x="3" y="12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482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2" name="Freeform 186">
              <a:extLst>
                <a:ext uri="{FF2B5EF4-FFF2-40B4-BE49-F238E27FC236}">
                  <a16:creationId xmlns:a16="http://schemas.microsoft.com/office/drawing/2014/main" id="{AA30CBA9-AABA-266F-247C-AB4F4BA0D050}"/>
                </a:ext>
              </a:extLst>
            </p:cNvPr>
            <p:cNvSpPr/>
            <p:nvPr/>
          </p:nvSpPr>
          <p:spPr bwMode="auto">
            <a:xfrm>
              <a:off x="3541713" y="4075113"/>
              <a:ext cx="39688" cy="41275"/>
            </a:xfrm>
            <a:custGeom>
              <a:avLst/>
              <a:gdLst>
                <a:gd name="T0" fmla="*/ 2 w 14"/>
                <a:gd name="T1" fmla="*/ 3 h 14"/>
                <a:gd name="T2" fmla="*/ 3 w 14"/>
                <a:gd name="T3" fmla="*/ 0 h 14"/>
                <a:gd name="T4" fmla="*/ 9 w 14"/>
                <a:gd name="T5" fmla="*/ 1 h 14"/>
                <a:gd name="T6" fmla="*/ 12 w 14"/>
                <a:gd name="T7" fmla="*/ 10 h 14"/>
                <a:gd name="T8" fmla="*/ 3 w 14"/>
                <a:gd name="T9" fmla="*/ 12 h 14"/>
                <a:gd name="T10" fmla="*/ 1 w 14"/>
                <a:gd name="T11" fmla="*/ 7 h 14"/>
                <a:gd name="T12" fmla="*/ 2 w 14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5" y="2"/>
                    <a:pt x="7" y="2"/>
                    <a:pt x="9" y="1"/>
                  </a:cubicBezTo>
                  <a:cubicBezTo>
                    <a:pt x="13" y="3"/>
                    <a:pt x="14" y="6"/>
                    <a:pt x="12" y="10"/>
                  </a:cubicBezTo>
                  <a:cubicBezTo>
                    <a:pt x="10" y="14"/>
                    <a:pt x="6" y="13"/>
                    <a:pt x="3" y="12"/>
                  </a:cubicBezTo>
                  <a:cubicBezTo>
                    <a:pt x="1" y="11"/>
                    <a:pt x="0" y="10"/>
                    <a:pt x="1" y="7"/>
                  </a:cubicBezTo>
                  <a:cubicBezTo>
                    <a:pt x="1" y="6"/>
                    <a:pt x="1" y="5"/>
                    <a:pt x="2" y="3"/>
                  </a:cubicBezTo>
                  <a:close/>
                </a:path>
              </a:pathLst>
            </a:custGeom>
            <a:solidFill>
              <a:srgbClr val="4CB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3" name="Freeform 187">
              <a:extLst>
                <a:ext uri="{FF2B5EF4-FFF2-40B4-BE49-F238E27FC236}">
                  <a16:creationId xmlns:a16="http://schemas.microsoft.com/office/drawing/2014/main" id="{0595C725-B87D-2F68-EADC-F785E7BDE4E6}"/>
                </a:ext>
              </a:extLst>
            </p:cNvPr>
            <p:cNvSpPr/>
            <p:nvPr/>
          </p:nvSpPr>
          <p:spPr bwMode="auto">
            <a:xfrm>
              <a:off x="3976688" y="4210050"/>
              <a:ext cx="31750" cy="33338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EBB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4" name="Freeform 188">
              <a:extLst>
                <a:ext uri="{FF2B5EF4-FFF2-40B4-BE49-F238E27FC236}">
                  <a16:creationId xmlns:a16="http://schemas.microsoft.com/office/drawing/2014/main" id="{4A108283-1247-00BD-4090-90D466185628}"/>
                </a:ext>
              </a:extLst>
            </p:cNvPr>
            <p:cNvSpPr/>
            <p:nvPr/>
          </p:nvSpPr>
          <p:spPr bwMode="auto">
            <a:xfrm>
              <a:off x="3397250" y="4516438"/>
              <a:ext cx="34925" cy="41275"/>
            </a:xfrm>
            <a:custGeom>
              <a:avLst/>
              <a:gdLst>
                <a:gd name="T0" fmla="*/ 8 w 12"/>
                <a:gd name="T1" fmla="*/ 1 h 14"/>
                <a:gd name="T2" fmla="*/ 12 w 12"/>
                <a:gd name="T3" fmla="*/ 4 h 14"/>
                <a:gd name="T4" fmla="*/ 2 w 12"/>
                <a:gd name="T5" fmla="*/ 11 h 14"/>
                <a:gd name="T6" fmla="*/ 0 w 12"/>
                <a:gd name="T7" fmla="*/ 8 h 14"/>
                <a:gd name="T8" fmla="*/ 8 w 1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1"/>
                  </a:moveTo>
                  <a:cubicBezTo>
                    <a:pt x="9" y="3"/>
                    <a:pt x="10" y="4"/>
                    <a:pt x="12" y="4"/>
                  </a:cubicBezTo>
                  <a:cubicBezTo>
                    <a:pt x="12" y="12"/>
                    <a:pt x="10" y="14"/>
                    <a:pt x="2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4"/>
                    <a:pt x="3" y="0"/>
                    <a:pt x="8" y="1"/>
                  </a:cubicBezTo>
                  <a:close/>
                </a:path>
              </a:pathLst>
            </a:custGeom>
            <a:solidFill>
              <a:srgbClr val="D7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5" name="Freeform 189">
              <a:extLst>
                <a:ext uri="{FF2B5EF4-FFF2-40B4-BE49-F238E27FC236}">
                  <a16:creationId xmlns:a16="http://schemas.microsoft.com/office/drawing/2014/main" id="{FCC7AD62-E3BC-67FE-99B7-FCCB5C42297C}"/>
                </a:ext>
              </a:extLst>
            </p:cNvPr>
            <p:cNvSpPr/>
            <p:nvPr/>
          </p:nvSpPr>
          <p:spPr bwMode="auto">
            <a:xfrm>
              <a:off x="3621088" y="4040188"/>
              <a:ext cx="34925" cy="31750"/>
            </a:xfrm>
            <a:custGeom>
              <a:avLst/>
              <a:gdLst>
                <a:gd name="T0" fmla="*/ 7 w 12"/>
                <a:gd name="T1" fmla="*/ 0 h 11"/>
                <a:gd name="T2" fmla="*/ 12 w 12"/>
                <a:gd name="T3" fmla="*/ 6 h 11"/>
                <a:gd name="T4" fmla="*/ 6 w 12"/>
                <a:gd name="T5" fmla="*/ 11 h 11"/>
                <a:gd name="T6" fmla="*/ 0 w 12"/>
                <a:gd name="T7" fmla="*/ 5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0"/>
                    <a:pt x="12" y="2"/>
                    <a:pt x="12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1" y="1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5B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6" name="Freeform 190">
              <a:extLst>
                <a:ext uri="{FF2B5EF4-FFF2-40B4-BE49-F238E27FC236}">
                  <a16:creationId xmlns:a16="http://schemas.microsoft.com/office/drawing/2014/main" id="{E18FCEDB-C58F-37EC-5624-DCF387C2C0F4}"/>
                </a:ext>
              </a:extLst>
            </p:cNvPr>
            <p:cNvSpPr/>
            <p:nvPr/>
          </p:nvSpPr>
          <p:spPr bwMode="auto">
            <a:xfrm>
              <a:off x="3597275" y="4510088"/>
              <a:ext cx="41275" cy="41275"/>
            </a:xfrm>
            <a:custGeom>
              <a:avLst/>
              <a:gdLst>
                <a:gd name="T0" fmla="*/ 7 w 14"/>
                <a:gd name="T1" fmla="*/ 1 h 14"/>
                <a:gd name="T2" fmla="*/ 12 w 14"/>
                <a:gd name="T3" fmla="*/ 10 h 14"/>
                <a:gd name="T4" fmla="*/ 6 w 14"/>
                <a:gd name="T5" fmla="*/ 12 h 14"/>
                <a:gd name="T6" fmla="*/ 3 w 14"/>
                <a:gd name="T7" fmla="*/ 2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12" y="2"/>
                    <a:pt x="14" y="6"/>
                    <a:pt x="12" y="10"/>
                  </a:cubicBezTo>
                  <a:cubicBezTo>
                    <a:pt x="11" y="13"/>
                    <a:pt x="8" y="14"/>
                    <a:pt x="6" y="12"/>
                  </a:cubicBezTo>
                  <a:cubicBezTo>
                    <a:pt x="0" y="10"/>
                    <a:pt x="1" y="6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4FB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7" name="Freeform 191">
              <a:extLst>
                <a:ext uri="{FF2B5EF4-FFF2-40B4-BE49-F238E27FC236}">
                  <a16:creationId xmlns:a16="http://schemas.microsoft.com/office/drawing/2014/main" id="{4578E641-E21A-1D53-4A6D-7E04ADF0C28C}"/>
                </a:ext>
              </a:extLst>
            </p:cNvPr>
            <p:cNvSpPr/>
            <p:nvPr/>
          </p:nvSpPr>
          <p:spPr bwMode="auto">
            <a:xfrm>
              <a:off x="3687763" y="4354513"/>
              <a:ext cx="33338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451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8" name="Freeform 192">
              <a:extLst>
                <a:ext uri="{FF2B5EF4-FFF2-40B4-BE49-F238E27FC236}">
                  <a16:creationId xmlns:a16="http://schemas.microsoft.com/office/drawing/2014/main" id="{A570C74F-673B-5063-AC54-007C9F2E5244}"/>
                </a:ext>
              </a:extLst>
            </p:cNvPr>
            <p:cNvSpPr/>
            <p:nvPr/>
          </p:nvSpPr>
          <p:spPr bwMode="auto">
            <a:xfrm>
              <a:off x="3621088" y="4378325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0 w 11"/>
                <a:gd name="T3" fmla="*/ 6 h 11"/>
                <a:gd name="T4" fmla="*/ 5 w 11"/>
                <a:gd name="T5" fmla="*/ 0 h 11"/>
                <a:gd name="T6" fmla="*/ 11 w 11"/>
                <a:gd name="T7" fmla="*/ 5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DB6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9" name="Freeform 193">
              <a:extLst>
                <a:ext uri="{FF2B5EF4-FFF2-40B4-BE49-F238E27FC236}">
                  <a16:creationId xmlns:a16="http://schemas.microsoft.com/office/drawing/2014/main" id="{CE9595BA-18C7-4141-0704-498B28EF5ED0}"/>
                </a:ext>
              </a:extLst>
            </p:cNvPr>
            <p:cNvSpPr/>
            <p:nvPr/>
          </p:nvSpPr>
          <p:spPr bwMode="auto">
            <a:xfrm>
              <a:off x="3908425" y="4178300"/>
              <a:ext cx="38100" cy="38100"/>
            </a:xfrm>
            <a:custGeom>
              <a:avLst/>
              <a:gdLst>
                <a:gd name="T0" fmla="*/ 13 w 13"/>
                <a:gd name="T1" fmla="*/ 4 h 13"/>
                <a:gd name="T2" fmla="*/ 13 w 13"/>
                <a:gd name="T3" fmla="*/ 9 h 13"/>
                <a:gd name="T4" fmla="*/ 3 w 13"/>
                <a:gd name="T5" fmla="*/ 10 h 13"/>
                <a:gd name="T6" fmla="*/ 6 w 13"/>
                <a:gd name="T7" fmla="*/ 0 h 13"/>
                <a:gd name="T8" fmla="*/ 10 w 13"/>
                <a:gd name="T9" fmla="*/ 0 h 13"/>
                <a:gd name="T10" fmla="*/ 13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cubicBezTo>
                    <a:pt x="13" y="5"/>
                    <a:pt x="13" y="7"/>
                    <a:pt x="13" y="9"/>
                  </a:cubicBezTo>
                  <a:cubicBezTo>
                    <a:pt x="10" y="12"/>
                    <a:pt x="7" y="13"/>
                    <a:pt x="3" y="10"/>
                  </a:cubicBezTo>
                  <a:cubicBezTo>
                    <a:pt x="0" y="6"/>
                    <a:pt x="3" y="3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lose/>
                </a:path>
              </a:pathLst>
            </a:custGeom>
            <a:solidFill>
              <a:srgbClr val="DC5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0" name="Freeform 194">
              <a:extLst>
                <a:ext uri="{FF2B5EF4-FFF2-40B4-BE49-F238E27FC236}">
                  <a16:creationId xmlns:a16="http://schemas.microsoft.com/office/drawing/2014/main" id="{9B5B256F-EA90-E606-745C-E89CC38A608B}"/>
                </a:ext>
              </a:extLst>
            </p:cNvPr>
            <p:cNvSpPr/>
            <p:nvPr/>
          </p:nvSpPr>
          <p:spPr bwMode="auto">
            <a:xfrm>
              <a:off x="3714750" y="4578350"/>
              <a:ext cx="34925" cy="34925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1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1" y="10"/>
                    <a:pt x="9" y="12"/>
                    <a:pt x="6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1"/>
                    <a:pt x="6" y="1"/>
                  </a:cubicBezTo>
                  <a:cubicBezTo>
                    <a:pt x="10" y="0"/>
                    <a:pt x="11" y="3"/>
                    <a:pt x="12" y="5"/>
                  </a:cubicBezTo>
                  <a:close/>
                </a:path>
              </a:pathLst>
            </a:custGeom>
            <a:solidFill>
              <a:srgbClr val="43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1" name="Freeform 195">
              <a:extLst>
                <a:ext uri="{FF2B5EF4-FFF2-40B4-BE49-F238E27FC236}">
                  <a16:creationId xmlns:a16="http://schemas.microsoft.com/office/drawing/2014/main" id="{DA9D1A40-1B5D-24F8-138B-14BA61B6B86C}"/>
                </a:ext>
              </a:extLst>
            </p:cNvPr>
            <p:cNvSpPr/>
            <p:nvPr/>
          </p:nvSpPr>
          <p:spPr bwMode="auto">
            <a:xfrm>
              <a:off x="3846513" y="4581525"/>
              <a:ext cx="33338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52B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2" name="Freeform 196">
              <a:extLst>
                <a:ext uri="{FF2B5EF4-FFF2-40B4-BE49-F238E27FC236}">
                  <a16:creationId xmlns:a16="http://schemas.microsoft.com/office/drawing/2014/main" id="{8277BBF0-4A09-A5F0-1E40-C5799509E029}"/>
                </a:ext>
              </a:extLst>
            </p:cNvPr>
            <p:cNvSpPr/>
            <p:nvPr/>
          </p:nvSpPr>
          <p:spPr bwMode="auto">
            <a:xfrm>
              <a:off x="3962400" y="4327525"/>
              <a:ext cx="34925" cy="36513"/>
            </a:xfrm>
            <a:custGeom>
              <a:avLst/>
              <a:gdLst>
                <a:gd name="T0" fmla="*/ 12 w 12"/>
                <a:gd name="T1" fmla="*/ 6 h 12"/>
                <a:gd name="T2" fmla="*/ 10 w 12"/>
                <a:gd name="T3" fmla="*/ 11 h 12"/>
                <a:gd name="T4" fmla="*/ 4 w 12"/>
                <a:gd name="T5" fmla="*/ 12 h 12"/>
                <a:gd name="T6" fmla="*/ 1 w 12"/>
                <a:gd name="T7" fmla="*/ 5 h 12"/>
                <a:gd name="T8" fmla="*/ 5 w 12"/>
                <a:gd name="T9" fmla="*/ 1 h 12"/>
                <a:gd name="T10" fmla="*/ 12 w 12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1" y="8"/>
                    <a:pt x="11" y="9"/>
                    <a:pt x="10" y="11"/>
                  </a:cubicBezTo>
                  <a:cubicBezTo>
                    <a:pt x="8" y="12"/>
                    <a:pt x="6" y="12"/>
                    <a:pt x="4" y="12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3"/>
                    <a:pt x="2" y="1"/>
                    <a:pt x="5" y="1"/>
                  </a:cubicBezTo>
                  <a:cubicBezTo>
                    <a:pt x="9" y="0"/>
                    <a:pt x="11" y="2"/>
                    <a:pt x="12" y="6"/>
                  </a:cubicBezTo>
                  <a:close/>
                </a:path>
              </a:pathLst>
            </a:custGeom>
            <a:solidFill>
              <a:srgbClr val="EEB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3" name="Freeform 197">
              <a:extLst>
                <a:ext uri="{FF2B5EF4-FFF2-40B4-BE49-F238E27FC236}">
                  <a16:creationId xmlns:a16="http://schemas.microsoft.com/office/drawing/2014/main" id="{7CEC59DE-5CA0-0827-75B9-267C0F44A7F2}"/>
                </a:ext>
              </a:extLst>
            </p:cNvPr>
            <p:cNvSpPr/>
            <p:nvPr/>
          </p:nvSpPr>
          <p:spPr bwMode="auto">
            <a:xfrm>
              <a:off x="3317875" y="4319588"/>
              <a:ext cx="31750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6 h 11"/>
                <a:gd name="T4" fmla="*/ 5 w 11"/>
                <a:gd name="T5" fmla="*/ 11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43B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4" name="Freeform 198">
              <a:extLst>
                <a:ext uri="{FF2B5EF4-FFF2-40B4-BE49-F238E27FC236}">
                  <a16:creationId xmlns:a16="http://schemas.microsoft.com/office/drawing/2014/main" id="{35C8BF0F-CEDE-1664-8D5C-AEC391373253}"/>
                </a:ext>
              </a:extLst>
            </p:cNvPr>
            <p:cNvSpPr/>
            <p:nvPr/>
          </p:nvSpPr>
          <p:spPr bwMode="auto">
            <a:xfrm>
              <a:off x="3973513" y="4424363"/>
              <a:ext cx="38100" cy="39688"/>
            </a:xfrm>
            <a:custGeom>
              <a:avLst/>
              <a:gdLst>
                <a:gd name="T0" fmla="*/ 5 w 13"/>
                <a:gd name="T1" fmla="*/ 12 h 13"/>
                <a:gd name="T2" fmla="*/ 1 w 13"/>
                <a:gd name="T3" fmla="*/ 4 h 13"/>
                <a:gd name="T4" fmla="*/ 7 w 13"/>
                <a:gd name="T5" fmla="*/ 1 h 13"/>
                <a:gd name="T6" fmla="*/ 12 w 13"/>
                <a:gd name="T7" fmla="*/ 4 h 13"/>
                <a:gd name="T8" fmla="*/ 9 w 13"/>
                <a:gd name="T9" fmla="*/ 11 h 13"/>
                <a:gd name="T10" fmla="*/ 5 w 13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5" y="12"/>
                  </a:moveTo>
                  <a:cubicBezTo>
                    <a:pt x="2" y="10"/>
                    <a:pt x="0" y="8"/>
                    <a:pt x="1" y="4"/>
                  </a:cubicBezTo>
                  <a:cubicBezTo>
                    <a:pt x="2" y="2"/>
                    <a:pt x="4" y="1"/>
                    <a:pt x="7" y="1"/>
                  </a:cubicBezTo>
                  <a:cubicBezTo>
                    <a:pt x="9" y="0"/>
                    <a:pt x="10" y="2"/>
                    <a:pt x="12" y="4"/>
                  </a:cubicBezTo>
                  <a:cubicBezTo>
                    <a:pt x="13" y="7"/>
                    <a:pt x="12" y="9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lose/>
                </a:path>
              </a:pathLst>
            </a:custGeom>
            <a:solidFill>
              <a:srgbClr val="45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5" name="Freeform 199">
              <a:extLst>
                <a:ext uri="{FF2B5EF4-FFF2-40B4-BE49-F238E27FC236}">
                  <a16:creationId xmlns:a16="http://schemas.microsoft.com/office/drawing/2014/main" id="{431C4F1A-5993-BB7A-A376-623393A2C5E8}"/>
                </a:ext>
              </a:extLst>
            </p:cNvPr>
            <p:cNvSpPr/>
            <p:nvPr/>
          </p:nvSpPr>
          <p:spPr bwMode="auto">
            <a:xfrm>
              <a:off x="3346450" y="4471988"/>
              <a:ext cx="34925" cy="34925"/>
            </a:xfrm>
            <a:custGeom>
              <a:avLst/>
              <a:gdLst>
                <a:gd name="T0" fmla="*/ 0 w 12"/>
                <a:gd name="T1" fmla="*/ 5 h 12"/>
                <a:gd name="T2" fmla="*/ 3 w 12"/>
                <a:gd name="T3" fmla="*/ 1 h 12"/>
                <a:gd name="T4" fmla="*/ 10 w 12"/>
                <a:gd name="T5" fmla="*/ 0 h 12"/>
                <a:gd name="T6" fmla="*/ 10 w 12"/>
                <a:gd name="T7" fmla="*/ 0 h 12"/>
                <a:gd name="T8" fmla="*/ 10 w 12"/>
                <a:gd name="T9" fmla="*/ 1 h 12"/>
                <a:gd name="T10" fmla="*/ 8 w 12"/>
                <a:gd name="T11" fmla="*/ 10 h 12"/>
                <a:gd name="T12" fmla="*/ 0 w 12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4"/>
                    <a:pt x="2" y="2"/>
                    <a:pt x="3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2" y="5"/>
                    <a:pt x="12" y="9"/>
                    <a:pt x="8" y="10"/>
                  </a:cubicBezTo>
                  <a:cubicBezTo>
                    <a:pt x="4" y="12"/>
                    <a:pt x="2" y="9"/>
                    <a:pt x="0" y="5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6" name="Freeform 200">
              <a:extLst>
                <a:ext uri="{FF2B5EF4-FFF2-40B4-BE49-F238E27FC236}">
                  <a16:creationId xmlns:a16="http://schemas.microsoft.com/office/drawing/2014/main" id="{601580F4-CEC7-81BA-9CDA-71F211665730}"/>
                </a:ext>
              </a:extLst>
            </p:cNvPr>
            <p:cNvSpPr/>
            <p:nvPr/>
          </p:nvSpPr>
          <p:spPr bwMode="auto">
            <a:xfrm>
              <a:off x="3673475" y="4672013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solidFill>
              <a:srgbClr val="4AB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7" name="Oval 201">
              <a:extLst>
                <a:ext uri="{FF2B5EF4-FFF2-40B4-BE49-F238E27FC236}">
                  <a16:creationId xmlns:a16="http://schemas.microsoft.com/office/drawing/2014/main" id="{AE44BC6B-99AB-8CB7-135C-2CF4C9EBC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1588" y="4070350"/>
              <a:ext cx="31750" cy="31750"/>
            </a:xfrm>
            <a:prstGeom prst="ellipse">
              <a:avLst/>
            </a:prstGeom>
            <a:solidFill>
              <a:srgbClr val="3A1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8" name="Freeform 202">
              <a:extLst>
                <a:ext uri="{FF2B5EF4-FFF2-40B4-BE49-F238E27FC236}">
                  <a16:creationId xmlns:a16="http://schemas.microsoft.com/office/drawing/2014/main" id="{9D44FA02-E50B-99B1-7FE0-CFE244073EC8}"/>
                </a:ext>
              </a:extLst>
            </p:cNvPr>
            <p:cNvSpPr/>
            <p:nvPr/>
          </p:nvSpPr>
          <p:spPr bwMode="auto">
            <a:xfrm>
              <a:off x="4000500" y="4471988"/>
              <a:ext cx="41275" cy="38100"/>
            </a:xfrm>
            <a:custGeom>
              <a:avLst/>
              <a:gdLst>
                <a:gd name="T0" fmla="*/ 3 w 14"/>
                <a:gd name="T1" fmla="*/ 2 h 13"/>
                <a:gd name="T2" fmla="*/ 12 w 14"/>
                <a:gd name="T3" fmla="*/ 5 h 13"/>
                <a:gd name="T4" fmla="*/ 9 w 14"/>
                <a:gd name="T5" fmla="*/ 12 h 13"/>
                <a:gd name="T6" fmla="*/ 1 w 14"/>
                <a:gd name="T7" fmla="*/ 6 h 13"/>
                <a:gd name="T8" fmla="*/ 3 w 1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3" y="2"/>
                  </a:moveTo>
                  <a:cubicBezTo>
                    <a:pt x="7" y="0"/>
                    <a:pt x="10" y="1"/>
                    <a:pt x="12" y="5"/>
                  </a:cubicBezTo>
                  <a:cubicBezTo>
                    <a:pt x="14" y="8"/>
                    <a:pt x="12" y="11"/>
                    <a:pt x="9" y="12"/>
                  </a:cubicBezTo>
                  <a:cubicBezTo>
                    <a:pt x="5" y="13"/>
                    <a:pt x="2" y="11"/>
                    <a:pt x="1" y="6"/>
                  </a:cubicBezTo>
                  <a:cubicBezTo>
                    <a:pt x="0" y="4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51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9" name="Freeform 203">
              <a:extLst>
                <a:ext uri="{FF2B5EF4-FFF2-40B4-BE49-F238E27FC236}">
                  <a16:creationId xmlns:a16="http://schemas.microsoft.com/office/drawing/2014/main" id="{0ED16539-EF2E-F4C2-D1DC-79C40246BA02}"/>
                </a:ext>
              </a:extLst>
            </p:cNvPr>
            <p:cNvSpPr/>
            <p:nvPr/>
          </p:nvSpPr>
          <p:spPr bwMode="auto">
            <a:xfrm>
              <a:off x="3602038" y="4621213"/>
              <a:ext cx="30163" cy="36513"/>
            </a:xfrm>
            <a:custGeom>
              <a:avLst/>
              <a:gdLst>
                <a:gd name="T0" fmla="*/ 5 w 10"/>
                <a:gd name="T1" fmla="*/ 12 h 12"/>
                <a:gd name="T2" fmla="*/ 0 w 10"/>
                <a:gd name="T3" fmla="*/ 5 h 12"/>
                <a:gd name="T4" fmla="*/ 5 w 10"/>
                <a:gd name="T5" fmla="*/ 1 h 12"/>
                <a:gd name="T6" fmla="*/ 10 w 10"/>
                <a:gd name="T7" fmla="*/ 6 h 12"/>
                <a:gd name="T8" fmla="*/ 5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" y="11"/>
                    <a:pt x="0" y="9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8" y="1"/>
                    <a:pt x="10" y="3"/>
                    <a:pt x="10" y="6"/>
                  </a:cubicBezTo>
                  <a:cubicBezTo>
                    <a:pt x="10" y="10"/>
                    <a:pt x="7" y="10"/>
                    <a:pt x="5" y="12"/>
                  </a:cubicBezTo>
                  <a:close/>
                </a:path>
              </a:pathLst>
            </a:custGeom>
            <a:solidFill>
              <a:srgbClr val="4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0" name="Freeform 204">
              <a:extLst>
                <a:ext uri="{FF2B5EF4-FFF2-40B4-BE49-F238E27FC236}">
                  <a16:creationId xmlns:a16="http://schemas.microsoft.com/office/drawing/2014/main" id="{C81BC266-E087-A50B-1AA1-8E1A6BC6756C}"/>
                </a:ext>
              </a:extLst>
            </p:cNvPr>
            <p:cNvSpPr/>
            <p:nvPr/>
          </p:nvSpPr>
          <p:spPr bwMode="auto">
            <a:xfrm>
              <a:off x="3862388" y="4657725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1 w 11"/>
                <a:gd name="T3" fmla="*/ 5 h 11"/>
                <a:gd name="T4" fmla="*/ 5 w 11"/>
                <a:gd name="T5" fmla="*/ 0 h 11"/>
                <a:gd name="T6" fmla="*/ 11 w 11"/>
                <a:gd name="T7" fmla="*/ 6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1" y="5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40B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1" name="Freeform 205">
              <a:extLst>
                <a:ext uri="{FF2B5EF4-FFF2-40B4-BE49-F238E27FC236}">
                  <a16:creationId xmlns:a16="http://schemas.microsoft.com/office/drawing/2014/main" id="{BBF920C5-3159-22E8-6249-D02DD861FE61}"/>
                </a:ext>
              </a:extLst>
            </p:cNvPr>
            <p:cNvSpPr/>
            <p:nvPr/>
          </p:nvSpPr>
          <p:spPr bwMode="auto">
            <a:xfrm>
              <a:off x="3722688" y="4284663"/>
              <a:ext cx="33338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7B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2" name="Freeform 206">
              <a:extLst>
                <a:ext uri="{FF2B5EF4-FFF2-40B4-BE49-F238E27FC236}">
                  <a16:creationId xmlns:a16="http://schemas.microsoft.com/office/drawing/2014/main" id="{F45999C3-0B1D-A8B6-3803-2F2C1FD9655E}"/>
                </a:ext>
              </a:extLst>
            </p:cNvPr>
            <p:cNvSpPr/>
            <p:nvPr/>
          </p:nvSpPr>
          <p:spPr bwMode="auto">
            <a:xfrm>
              <a:off x="3941763" y="4460875"/>
              <a:ext cx="34925" cy="41275"/>
            </a:xfrm>
            <a:custGeom>
              <a:avLst/>
              <a:gdLst>
                <a:gd name="T0" fmla="*/ 10 w 12"/>
                <a:gd name="T1" fmla="*/ 13 h 14"/>
                <a:gd name="T2" fmla="*/ 6 w 12"/>
                <a:gd name="T3" fmla="*/ 14 h 14"/>
                <a:gd name="T4" fmla="*/ 2 w 12"/>
                <a:gd name="T5" fmla="*/ 12 h 14"/>
                <a:gd name="T6" fmla="*/ 1 w 12"/>
                <a:gd name="T7" fmla="*/ 8 h 14"/>
                <a:gd name="T8" fmla="*/ 12 w 12"/>
                <a:gd name="T9" fmla="*/ 6 h 14"/>
                <a:gd name="T10" fmla="*/ 12 w 12"/>
                <a:gd name="T11" fmla="*/ 6 h 14"/>
                <a:gd name="T12" fmla="*/ 10 w 1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10" y="13"/>
                  </a:moveTo>
                  <a:cubicBezTo>
                    <a:pt x="9" y="13"/>
                    <a:pt x="8" y="13"/>
                    <a:pt x="6" y="14"/>
                  </a:cubicBezTo>
                  <a:cubicBezTo>
                    <a:pt x="5" y="13"/>
                    <a:pt x="4" y="13"/>
                    <a:pt x="2" y="12"/>
                  </a:cubicBezTo>
                  <a:cubicBezTo>
                    <a:pt x="1" y="11"/>
                    <a:pt x="0" y="10"/>
                    <a:pt x="1" y="8"/>
                  </a:cubicBezTo>
                  <a:cubicBezTo>
                    <a:pt x="4" y="2"/>
                    <a:pt x="7" y="0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1" y="11"/>
                    <a:pt x="10" y="13"/>
                  </a:cubicBezTo>
                  <a:close/>
                </a:path>
              </a:pathLst>
            </a:custGeom>
            <a:solidFill>
              <a:srgbClr val="46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3" name="Freeform 207">
              <a:extLst>
                <a:ext uri="{FF2B5EF4-FFF2-40B4-BE49-F238E27FC236}">
                  <a16:creationId xmlns:a16="http://schemas.microsoft.com/office/drawing/2014/main" id="{15BFA0FC-B943-BBD7-EBE4-709F864A4900}"/>
                </a:ext>
              </a:extLst>
            </p:cNvPr>
            <p:cNvSpPr/>
            <p:nvPr/>
          </p:nvSpPr>
          <p:spPr bwMode="auto">
            <a:xfrm>
              <a:off x="3363913" y="4406900"/>
              <a:ext cx="36513" cy="36513"/>
            </a:xfrm>
            <a:custGeom>
              <a:avLst/>
              <a:gdLst>
                <a:gd name="T0" fmla="*/ 12 w 12"/>
                <a:gd name="T1" fmla="*/ 5 h 12"/>
                <a:gd name="T2" fmla="*/ 11 w 12"/>
                <a:gd name="T3" fmla="*/ 10 h 12"/>
                <a:gd name="T4" fmla="*/ 2 w 12"/>
                <a:gd name="T5" fmla="*/ 9 h 12"/>
                <a:gd name="T6" fmla="*/ 4 w 12"/>
                <a:gd name="T7" fmla="*/ 0 h 12"/>
                <a:gd name="T8" fmla="*/ 8 w 12"/>
                <a:gd name="T9" fmla="*/ 0 h 12"/>
                <a:gd name="T10" fmla="*/ 12 w 12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7"/>
                    <a:pt x="11" y="8"/>
                    <a:pt x="11" y="10"/>
                  </a:cubicBezTo>
                  <a:cubicBezTo>
                    <a:pt x="8" y="11"/>
                    <a:pt x="5" y="12"/>
                    <a:pt x="2" y="9"/>
                  </a:cubicBezTo>
                  <a:cubicBezTo>
                    <a:pt x="0" y="5"/>
                    <a:pt x="2" y="3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2"/>
                    <a:pt x="11" y="4"/>
                    <a:pt x="12" y="5"/>
                  </a:cubicBezTo>
                  <a:close/>
                </a:path>
              </a:pathLst>
            </a:custGeom>
            <a:solidFill>
              <a:srgbClr val="46B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4" name="Oval 208">
              <a:extLst>
                <a:ext uri="{FF2B5EF4-FFF2-40B4-BE49-F238E27FC236}">
                  <a16:creationId xmlns:a16="http://schemas.microsoft.com/office/drawing/2014/main" id="{B4DEDCB9-7268-3B7D-B281-75106C396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275" y="4448175"/>
              <a:ext cx="30163" cy="30163"/>
            </a:xfrm>
            <a:prstGeom prst="ellipse">
              <a:avLst/>
            </a:prstGeom>
            <a:solidFill>
              <a:srgbClr val="D63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5" name="Freeform 209">
              <a:extLst>
                <a:ext uri="{FF2B5EF4-FFF2-40B4-BE49-F238E27FC236}">
                  <a16:creationId xmlns:a16="http://schemas.microsoft.com/office/drawing/2014/main" id="{A343CA10-3E45-125B-DCF6-2612E0D37700}"/>
                </a:ext>
              </a:extLst>
            </p:cNvPr>
            <p:cNvSpPr/>
            <p:nvPr/>
          </p:nvSpPr>
          <p:spPr bwMode="auto">
            <a:xfrm>
              <a:off x="3659188" y="4310063"/>
              <a:ext cx="31750" cy="33338"/>
            </a:xfrm>
            <a:custGeom>
              <a:avLst/>
              <a:gdLst>
                <a:gd name="T0" fmla="*/ 3 w 11"/>
                <a:gd name="T1" fmla="*/ 10 h 11"/>
                <a:gd name="T2" fmla="*/ 0 w 11"/>
                <a:gd name="T3" fmla="*/ 7 h 11"/>
                <a:gd name="T4" fmla="*/ 6 w 11"/>
                <a:gd name="T5" fmla="*/ 0 h 11"/>
                <a:gd name="T6" fmla="*/ 11 w 11"/>
                <a:gd name="T7" fmla="*/ 6 h 11"/>
                <a:gd name="T8" fmla="*/ 3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10"/>
                  </a:moveTo>
                  <a:cubicBezTo>
                    <a:pt x="2" y="9"/>
                    <a:pt x="1" y="8"/>
                    <a:pt x="0" y="7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3"/>
                    <a:pt x="11" y="6"/>
                  </a:cubicBezTo>
                  <a:cubicBezTo>
                    <a:pt x="10" y="10"/>
                    <a:pt x="7" y="11"/>
                    <a:pt x="3" y="10"/>
                  </a:cubicBezTo>
                  <a:close/>
                </a:path>
              </a:pathLst>
            </a:custGeom>
            <a:solidFill>
              <a:srgbClr val="D56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6" name="Freeform 210">
              <a:extLst>
                <a:ext uri="{FF2B5EF4-FFF2-40B4-BE49-F238E27FC236}">
                  <a16:creationId xmlns:a16="http://schemas.microsoft.com/office/drawing/2014/main" id="{1055F2F1-2695-AA6D-9327-A32402C7E3E4}"/>
                </a:ext>
              </a:extLst>
            </p:cNvPr>
            <p:cNvSpPr/>
            <p:nvPr/>
          </p:nvSpPr>
          <p:spPr bwMode="auto">
            <a:xfrm>
              <a:off x="3729038" y="4067175"/>
              <a:ext cx="34925" cy="34925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3 w 12"/>
                <a:gd name="T5" fmla="*/ 10 h 12"/>
                <a:gd name="T6" fmla="*/ 1 w 12"/>
                <a:gd name="T7" fmla="*/ 4 h 12"/>
                <a:gd name="T8" fmla="*/ 8 w 12"/>
                <a:gd name="T9" fmla="*/ 1 h 12"/>
                <a:gd name="T10" fmla="*/ 11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8"/>
                    <a:pt x="9" y="10"/>
                  </a:cubicBezTo>
                  <a:cubicBezTo>
                    <a:pt x="7" y="12"/>
                    <a:pt x="5" y="12"/>
                    <a:pt x="3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10" y="1"/>
                    <a:pt x="11" y="1"/>
                    <a:pt x="11" y="3"/>
                  </a:cubicBezTo>
                  <a:close/>
                </a:path>
              </a:pathLst>
            </a:custGeom>
            <a:solidFill>
              <a:srgbClr val="CE2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7" name="Freeform 211">
              <a:extLst>
                <a:ext uri="{FF2B5EF4-FFF2-40B4-BE49-F238E27FC236}">
                  <a16:creationId xmlns:a16="http://schemas.microsoft.com/office/drawing/2014/main" id="{77B08AF1-1139-68BC-913B-B35DAFDDCD70}"/>
                </a:ext>
              </a:extLst>
            </p:cNvPr>
            <p:cNvSpPr/>
            <p:nvPr/>
          </p:nvSpPr>
          <p:spPr bwMode="auto">
            <a:xfrm>
              <a:off x="3425825" y="4313238"/>
              <a:ext cx="30163" cy="33338"/>
            </a:xfrm>
            <a:custGeom>
              <a:avLst/>
              <a:gdLst>
                <a:gd name="T0" fmla="*/ 4 w 10"/>
                <a:gd name="T1" fmla="*/ 0 h 11"/>
                <a:gd name="T2" fmla="*/ 10 w 10"/>
                <a:gd name="T3" fmla="*/ 6 h 11"/>
                <a:gd name="T4" fmla="*/ 4 w 10"/>
                <a:gd name="T5" fmla="*/ 11 h 11"/>
                <a:gd name="T6" fmla="*/ 0 w 10"/>
                <a:gd name="T7" fmla="*/ 6 h 11"/>
                <a:gd name="T8" fmla="*/ 4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8" y="0"/>
                    <a:pt x="10" y="3"/>
                    <a:pt x="10" y="6"/>
                  </a:cubicBezTo>
                  <a:cubicBezTo>
                    <a:pt x="10" y="9"/>
                    <a:pt x="8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CC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8" name="Freeform 212">
              <a:extLst>
                <a:ext uri="{FF2B5EF4-FFF2-40B4-BE49-F238E27FC236}">
                  <a16:creationId xmlns:a16="http://schemas.microsoft.com/office/drawing/2014/main" id="{B738899A-BCC1-0D95-13F7-A76F0828488B}"/>
                </a:ext>
              </a:extLst>
            </p:cNvPr>
            <p:cNvSpPr/>
            <p:nvPr/>
          </p:nvSpPr>
          <p:spPr bwMode="auto">
            <a:xfrm>
              <a:off x="3749675" y="4040188"/>
              <a:ext cx="31750" cy="34925"/>
            </a:xfrm>
            <a:custGeom>
              <a:avLst/>
              <a:gdLst>
                <a:gd name="T0" fmla="*/ 4 w 11"/>
                <a:gd name="T1" fmla="*/ 12 h 12"/>
                <a:gd name="T2" fmla="*/ 1 w 11"/>
                <a:gd name="T3" fmla="*/ 10 h 12"/>
                <a:gd name="T4" fmla="*/ 1 w 11"/>
                <a:gd name="T5" fmla="*/ 3 h 12"/>
                <a:gd name="T6" fmla="*/ 5 w 11"/>
                <a:gd name="T7" fmla="*/ 0 h 12"/>
                <a:gd name="T8" fmla="*/ 10 w 11"/>
                <a:gd name="T9" fmla="*/ 3 h 12"/>
                <a:gd name="T10" fmla="*/ 9 w 11"/>
                <a:gd name="T11" fmla="*/ 9 h 12"/>
                <a:gd name="T12" fmla="*/ 4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cubicBezTo>
                    <a:pt x="3" y="11"/>
                    <a:pt x="2" y="11"/>
                    <a:pt x="1" y="10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1"/>
                    <a:pt x="10" y="3"/>
                  </a:cubicBezTo>
                  <a:cubicBezTo>
                    <a:pt x="11" y="5"/>
                    <a:pt x="11" y="7"/>
                    <a:pt x="9" y="9"/>
                  </a:cubicBezTo>
                  <a:cubicBezTo>
                    <a:pt x="8" y="10"/>
                    <a:pt x="6" y="11"/>
                    <a:pt x="4" y="12"/>
                  </a:cubicBezTo>
                  <a:close/>
                </a:path>
              </a:pathLst>
            </a:custGeom>
            <a:solidFill>
              <a:srgbClr val="43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9" name="Freeform 213">
              <a:extLst>
                <a:ext uri="{FF2B5EF4-FFF2-40B4-BE49-F238E27FC236}">
                  <a16:creationId xmlns:a16="http://schemas.microsoft.com/office/drawing/2014/main" id="{8F6F6E20-0AEB-5AD4-EA70-DF515C96B952}"/>
                </a:ext>
              </a:extLst>
            </p:cNvPr>
            <p:cNvSpPr/>
            <p:nvPr/>
          </p:nvSpPr>
          <p:spPr bwMode="auto">
            <a:xfrm>
              <a:off x="3890963" y="4519613"/>
              <a:ext cx="31750" cy="28575"/>
            </a:xfrm>
            <a:custGeom>
              <a:avLst/>
              <a:gdLst>
                <a:gd name="T0" fmla="*/ 11 w 11"/>
                <a:gd name="T1" fmla="*/ 5 h 10"/>
                <a:gd name="T2" fmla="*/ 6 w 11"/>
                <a:gd name="T3" fmla="*/ 10 h 10"/>
                <a:gd name="T4" fmla="*/ 1 w 11"/>
                <a:gd name="T5" fmla="*/ 4 h 10"/>
                <a:gd name="T6" fmla="*/ 6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9"/>
                    <a:pt x="9" y="10"/>
                    <a:pt x="6" y="10"/>
                  </a:cubicBezTo>
                  <a:cubicBezTo>
                    <a:pt x="2" y="10"/>
                    <a:pt x="0" y="8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44B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0" name="Freeform 214">
              <a:extLst>
                <a:ext uri="{FF2B5EF4-FFF2-40B4-BE49-F238E27FC236}">
                  <a16:creationId xmlns:a16="http://schemas.microsoft.com/office/drawing/2014/main" id="{2ED662FD-EA5C-6087-1C26-82A17CABED61}"/>
                </a:ext>
              </a:extLst>
            </p:cNvPr>
            <p:cNvSpPr/>
            <p:nvPr/>
          </p:nvSpPr>
          <p:spPr bwMode="auto">
            <a:xfrm>
              <a:off x="3746500" y="4710113"/>
              <a:ext cx="33338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5 h 11"/>
                <a:gd name="T4" fmla="*/ 6 w 11"/>
                <a:gd name="T5" fmla="*/ 10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1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1"/>
                    <a:pt x="1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C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1" name="Freeform 215">
              <a:extLst>
                <a:ext uri="{FF2B5EF4-FFF2-40B4-BE49-F238E27FC236}">
                  <a16:creationId xmlns:a16="http://schemas.microsoft.com/office/drawing/2014/main" id="{34D8FA81-CD86-08E5-3D7E-95403385B855}"/>
                </a:ext>
              </a:extLst>
            </p:cNvPr>
            <p:cNvSpPr/>
            <p:nvPr/>
          </p:nvSpPr>
          <p:spPr bwMode="auto">
            <a:xfrm>
              <a:off x="3446463" y="4551363"/>
              <a:ext cx="33338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8"/>
                    <a:pt x="9" y="10"/>
                    <a:pt x="5" y="11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0" y="1"/>
                    <a:pt x="11" y="5"/>
                  </a:cubicBezTo>
                  <a:close/>
                </a:path>
              </a:pathLst>
            </a:custGeom>
            <a:solidFill>
              <a:srgbClr val="EBB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2" name="Freeform 216">
              <a:extLst>
                <a:ext uri="{FF2B5EF4-FFF2-40B4-BE49-F238E27FC236}">
                  <a16:creationId xmlns:a16="http://schemas.microsoft.com/office/drawing/2014/main" id="{869C20B2-FBA1-DFBA-BF3F-D86BCB9C35A8}"/>
                </a:ext>
              </a:extLst>
            </p:cNvPr>
            <p:cNvSpPr/>
            <p:nvPr/>
          </p:nvSpPr>
          <p:spPr bwMode="auto">
            <a:xfrm>
              <a:off x="3370263" y="4443413"/>
              <a:ext cx="34925" cy="31750"/>
            </a:xfrm>
            <a:custGeom>
              <a:avLst/>
              <a:gdLst>
                <a:gd name="T0" fmla="*/ 9 w 12"/>
                <a:gd name="T1" fmla="*/ 0 h 11"/>
                <a:gd name="T2" fmla="*/ 12 w 12"/>
                <a:gd name="T3" fmla="*/ 4 h 11"/>
                <a:gd name="T4" fmla="*/ 2 w 12"/>
                <a:gd name="T5" fmla="*/ 10 h 11"/>
                <a:gd name="T6" fmla="*/ 2 w 12"/>
                <a:gd name="T7" fmla="*/ 10 h 11"/>
                <a:gd name="T8" fmla="*/ 9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10" y="1"/>
                    <a:pt x="11" y="3"/>
                    <a:pt x="12" y="4"/>
                  </a:cubicBezTo>
                  <a:cubicBezTo>
                    <a:pt x="11" y="11"/>
                    <a:pt x="7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"/>
                    <a:pt x="1" y="1"/>
                    <a:pt x="9" y="0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3" name="Freeform 217">
              <a:extLst>
                <a:ext uri="{FF2B5EF4-FFF2-40B4-BE49-F238E27FC236}">
                  <a16:creationId xmlns:a16="http://schemas.microsoft.com/office/drawing/2014/main" id="{740C94BD-7435-EC62-2825-85026512E723}"/>
                </a:ext>
              </a:extLst>
            </p:cNvPr>
            <p:cNvSpPr/>
            <p:nvPr/>
          </p:nvSpPr>
          <p:spPr bwMode="auto">
            <a:xfrm>
              <a:off x="3976688" y="4457700"/>
              <a:ext cx="31750" cy="34925"/>
            </a:xfrm>
            <a:custGeom>
              <a:avLst/>
              <a:gdLst>
                <a:gd name="T0" fmla="*/ 0 w 11"/>
                <a:gd name="T1" fmla="*/ 7 h 12"/>
                <a:gd name="T2" fmla="*/ 0 w 11"/>
                <a:gd name="T3" fmla="*/ 7 h 12"/>
                <a:gd name="T4" fmla="*/ 4 w 11"/>
                <a:gd name="T5" fmla="*/ 1 h 12"/>
                <a:gd name="T6" fmla="*/ 8 w 11"/>
                <a:gd name="T7" fmla="*/ 0 h 12"/>
                <a:gd name="T8" fmla="*/ 11 w 11"/>
                <a:gd name="T9" fmla="*/ 7 h 12"/>
                <a:gd name="T10" fmla="*/ 9 w 11"/>
                <a:gd name="T11" fmla="*/ 11 h 12"/>
                <a:gd name="T12" fmla="*/ 0 w 11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0" y="8"/>
                    <a:pt x="10" y="10"/>
                    <a:pt x="9" y="11"/>
                  </a:cubicBezTo>
                  <a:cubicBezTo>
                    <a:pt x="6" y="12"/>
                    <a:pt x="2" y="11"/>
                    <a:pt x="0" y="7"/>
                  </a:cubicBezTo>
                  <a:close/>
                </a:path>
              </a:pathLst>
            </a:custGeom>
            <a:solidFill>
              <a:srgbClr val="CF3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4" name="Freeform 218">
              <a:extLst>
                <a:ext uri="{FF2B5EF4-FFF2-40B4-BE49-F238E27FC236}">
                  <a16:creationId xmlns:a16="http://schemas.microsoft.com/office/drawing/2014/main" id="{2657DDA5-D3D8-F76A-327C-0FA6B7B140FC}"/>
                </a:ext>
              </a:extLst>
            </p:cNvPr>
            <p:cNvSpPr/>
            <p:nvPr/>
          </p:nvSpPr>
          <p:spPr bwMode="auto">
            <a:xfrm>
              <a:off x="3517900" y="4090988"/>
              <a:ext cx="31750" cy="38100"/>
            </a:xfrm>
            <a:custGeom>
              <a:avLst/>
              <a:gdLst>
                <a:gd name="T0" fmla="*/ 9 w 11"/>
                <a:gd name="T1" fmla="*/ 2 h 13"/>
                <a:gd name="T2" fmla="*/ 11 w 11"/>
                <a:gd name="T3" fmla="*/ 7 h 13"/>
                <a:gd name="T4" fmla="*/ 4 w 11"/>
                <a:gd name="T5" fmla="*/ 11 h 13"/>
                <a:gd name="T6" fmla="*/ 1 w 11"/>
                <a:gd name="T7" fmla="*/ 5 h 13"/>
                <a:gd name="T8" fmla="*/ 9 w 11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9" y="2"/>
                  </a:moveTo>
                  <a:cubicBezTo>
                    <a:pt x="10" y="4"/>
                    <a:pt x="10" y="5"/>
                    <a:pt x="11" y="7"/>
                  </a:cubicBezTo>
                  <a:cubicBezTo>
                    <a:pt x="10" y="11"/>
                    <a:pt x="8" y="13"/>
                    <a:pt x="4" y="11"/>
                  </a:cubicBezTo>
                  <a:cubicBezTo>
                    <a:pt x="1" y="10"/>
                    <a:pt x="0" y="8"/>
                    <a:pt x="1" y="5"/>
                  </a:cubicBezTo>
                  <a:cubicBezTo>
                    <a:pt x="2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24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5" name="Freeform 219">
              <a:extLst>
                <a:ext uri="{FF2B5EF4-FFF2-40B4-BE49-F238E27FC236}">
                  <a16:creationId xmlns:a16="http://schemas.microsoft.com/office/drawing/2014/main" id="{DF8A4B3C-60AF-7815-A506-7E51BF4F5D60}"/>
                </a:ext>
              </a:extLst>
            </p:cNvPr>
            <p:cNvSpPr/>
            <p:nvPr/>
          </p:nvSpPr>
          <p:spPr bwMode="auto">
            <a:xfrm>
              <a:off x="3390900" y="4168775"/>
              <a:ext cx="30163" cy="33338"/>
            </a:xfrm>
            <a:custGeom>
              <a:avLst/>
              <a:gdLst>
                <a:gd name="T0" fmla="*/ 6 w 10"/>
                <a:gd name="T1" fmla="*/ 0 h 11"/>
                <a:gd name="T2" fmla="*/ 10 w 10"/>
                <a:gd name="T3" fmla="*/ 5 h 11"/>
                <a:gd name="T4" fmla="*/ 6 w 10"/>
                <a:gd name="T5" fmla="*/ 11 h 11"/>
                <a:gd name="T6" fmla="*/ 0 w 10"/>
                <a:gd name="T7" fmla="*/ 5 h 11"/>
                <a:gd name="T8" fmla="*/ 6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9" y="0"/>
                    <a:pt x="10" y="2"/>
                    <a:pt x="10" y="5"/>
                  </a:cubicBez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1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B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6" name="Freeform 220">
              <a:extLst>
                <a:ext uri="{FF2B5EF4-FFF2-40B4-BE49-F238E27FC236}">
                  <a16:creationId xmlns:a16="http://schemas.microsoft.com/office/drawing/2014/main" id="{7D32FB62-C87F-6124-6C2C-A8ED18BB543F}"/>
                </a:ext>
              </a:extLst>
            </p:cNvPr>
            <p:cNvSpPr/>
            <p:nvPr/>
          </p:nvSpPr>
          <p:spPr bwMode="auto">
            <a:xfrm>
              <a:off x="3476625" y="4483100"/>
              <a:ext cx="31750" cy="33338"/>
            </a:xfrm>
            <a:custGeom>
              <a:avLst/>
              <a:gdLst>
                <a:gd name="T0" fmla="*/ 5 w 11"/>
                <a:gd name="T1" fmla="*/ 11 h 11"/>
                <a:gd name="T2" fmla="*/ 1 w 11"/>
                <a:gd name="T3" fmla="*/ 5 h 11"/>
                <a:gd name="T4" fmla="*/ 6 w 11"/>
                <a:gd name="T5" fmla="*/ 0 h 11"/>
                <a:gd name="T6" fmla="*/ 11 w 11"/>
                <a:gd name="T7" fmla="*/ 6 h 11"/>
                <a:gd name="T8" fmla="*/ 5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lose/>
                </a:path>
              </a:pathLst>
            </a:custGeom>
            <a:solidFill>
              <a:srgbClr val="DA6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7" name="Freeform 221">
              <a:extLst>
                <a:ext uri="{FF2B5EF4-FFF2-40B4-BE49-F238E27FC236}">
                  <a16:creationId xmlns:a16="http://schemas.microsoft.com/office/drawing/2014/main" id="{FD80DD93-3404-C909-7CB9-2F52E3441B16}"/>
                </a:ext>
              </a:extLst>
            </p:cNvPr>
            <p:cNvSpPr/>
            <p:nvPr/>
          </p:nvSpPr>
          <p:spPr bwMode="auto">
            <a:xfrm>
              <a:off x="3770313" y="4651375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3" y="10"/>
                    <a:pt x="0" y="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2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8" name="Freeform 222">
              <a:extLst>
                <a:ext uri="{FF2B5EF4-FFF2-40B4-BE49-F238E27FC236}">
                  <a16:creationId xmlns:a16="http://schemas.microsoft.com/office/drawing/2014/main" id="{9A67363A-E39C-0AE3-A258-1BF632D711AB}"/>
                </a:ext>
              </a:extLst>
            </p:cNvPr>
            <p:cNvSpPr/>
            <p:nvPr/>
          </p:nvSpPr>
          <p:spPr bwMode="auto">
            <a:xfrm>
              <a:off x="3762375" y="4606925"/>
              <a:ext cx="28575" cy="33338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6 w 10"/>
                <a:gd name="T5" fmla="*/ 0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1"/>
                    <a:pt x="10" y="3"/>
                    <a:pt x="10" y="6"/>
                  </a:cubicBezTo>
                  <a:cubicBezTo>
                    <a:pt x="10" y="9"/>
                    <a:pt x="8" y="11"/>
                    <a:pt x="5" y="11"/>
                  </a:cubicBezTo>
                  <a:close/>
                </a:path>
              </a:pathLst>
            </a:custGeom>
            <a:solidFill>
              <a:srgbClr val="451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9" name="Freeform 223">
              <a:extLst>
                <a:ext uri="{FF2B5EF4-FFF2-40B4-BE49-F238E27FC236}">
                  <a16:creationId xmlns:a16="http://schemas.microsoft.com/office/drawing/2014/main" id="{1EF1FC74-ACDB-7F12-5A54-8EE0A214B79B}"/>
                </a:ext>
              </a:extLst>
            </p:cNvPr>
            <p:cNvSpPr/>
            <p:nvPr/>
          </p:nvSpPr>
          <p:spPr bwMode="auto">
            <a:xfrm>
              <a:off x="3681413" y="4268788"/>
              <a:ext cx="30163" cy="33338"/>
            </a:xfrm>
            <a:custGeom>
              <a:avLst/>
              <a:gdLst>
                <a:gd name="T0" fmla="*/ 10 w 10"/>
                <a:gd name="T1" fmla="*/ 5 h 11"/>
                <a:gd name="T2" fmla="*/ 5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D7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0" name="Freeform 224">
              <a:extLst>
                <a:ext uri="{FF2B5EF4-FFF2-40B4-BE49-F238E27FC236}">
                  <a16:creationId xmlns:a16="http://schemas.microsoft.com/office/drawing/2014/main" id="{35C8959C-B87B-E43E-0E22-C0DF4E0EFB2A}"/>
                </a:ext>
              </a:extLst>
            </p:cNvPr>
            <p:cNvSpPr/>
            <p:nvPr/>
          </p:nvSpPr>
          <p:spPr bwMode="auto">
            <a:xfrm>
              <a:off x="3814763" y="4365625"/>
              <a:ext cx="31750" cy="30163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6 w 11"/>
                <a:gd name="T5" fmla="*/ 10 h 10"/>
                <a:gd name="T6" fmla="*/ 0 w 11"/>
                <a:gd name="T7" fmla="*/ 5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0"/>
                    <a:pt x="1" y="8"/>
                    <a:pt x="0" y="5"/>
                  </a:cubicBezTo>
                  <a:cubicBezTo>
                    <a:pt x="0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5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1" name="Freeform 225">
              <a:extLst>
                <a:ext uri="{FF2B5EF4-FFF2-40B4-BE49-F238E27FC236}">
                  <a16:creationId xmlns:a16="http://schemas.microsoft.com/office/drawing/2014/main" id="{792538EB-AFD4-D046-3BF4-6C376962944F}"/>
                </a:ext>
              </a:extLst>
            </p:cNvPr>
            <p:cNvSpPr/>
            <p:nvPr/>
          </p:nvSpPr>
          <p:spPr bwMode="auto">
            <a:xfrm>
              <a:off x="3573463" y="4719638"/>
              <a:ext cx="28575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7" y="9"/>
                    <a:pt x="4" y="10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4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2" name="Freeform 226">
              <a:extLst>
                <a:ext uri="{FF2B5EF4-FFF2-40B4-BE49-F238E27FC236}">
                  <a16:creationId xmlns:a16="http://schemas.microsoft.com/office/drawing/2014/main" id="{889A1472-E02D-5D1A-CDF8-9A9C688181F6}"/>
                </a:ext>
              </a:extLst>
            </p:cNvPr>
            <p:cNvSpPr/>
            <p:nvPr/>
          </p:nvSpPr>
          <p:spPr bwMode="auto">
            <a:xfrm>
              <a:off x="3449638" y="4651375"/>
              <a:ext cx="30163" cy="28575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2"/>
                    <a:pt x="10" y="5"/>
                  </a:cubicBezTo>
                  <a:close/>
                </a:path>
              </a:pathLst>
            </a:custGeom>
            <a:solidFill>
              <a:srgbClr val="E5B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3" name="Freeform 227">
              <a:extLst>
                <a:ext uri="{FF2B5EF4-FFF2-40B4-BE49-F238E27FC236}">
                  <a16:creationId xmlns:a16="http://schemas.microsoft.com/office/drawing/2014/main" id="{0686CF9B-E0CB-DB6C-2AB5-EE092EEF724E}"/>
                </a:ext>
              </a:extLst>
            </p:cNvPr>
            <p:cNvSpPr/>
            <p:nvPr/>
          </p:nvSpPr>
          <p:spPr bwMode="auto">
            <a:xfrm>
              <a:off x="3349625" y="4295775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3 h 13"/>
                <a:gd name="T4" fmla="*/ 4 w 13"/>
                <a:gd name="T5" fmla="*/ 4 h 13"/>
                <a:gd name="T6" fmla="*/ 13 w 13"/>
                <a:gd name="T7" fmla="*/ 6 h 13"/>
                <a:gd name="T8" fmla="*/ 12 w 13"/>
                <a:gd name="T9" fmla="*/ 11 h 13"/>
                <a:gd name="T10" fmla="*/ 8 w 1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8" y="13"/>
                    <a:pt x="7" y="13"/>
                    <a:pt x="6" y="13"/>
                  </a:cubicBezTo>
                  <a:cubicBezTo>
                    <a:pt x="3" y="10"/>
                    <a:pt x="0" y="8"/>
                    <a:pt x="4" y="4"/>
                  </a:cubicBezTo>
                  <a:cubicBezTo>
                    <a:pt x="8" y="0"/>
                    <a:pt x="11" y="3"/>
                    <a:pt x="13" y="6"/>
                  </a:cubicBezTo>
                  <a:cubicBezTo>
                    <a:pt x="13" y="8"/>
                    <a:pt x="12" y="9"/>
                    <a:pt x="12" y="11"/>
                  </a:cubicBezTo>
                  <a:cubicBezTo>
                    <a:pt x="11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40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4" name="Freeform 228">
              <a:extLst>
                <a:ext uri="{FF2B5EF4-FFF2-40B4-BE49-F238E27FC236}">
                  <a16:creationId xmlns:a16="http://schemas.microsoft.com/office/drawing/2014/main" id="{2DF2487C-28D6-9E13-7900-454B3EB9624C}"/>
                </a:ext>
              </a:extLst>
            </p:cNvPr>
            <p:cNvSpPr/>
            <p:nvPr/>
          </p:nvSpPr>
          <p:spPr bwMode="auto">
            <a:xfrm>
              <a:off x="3687763" y="4033838"/>
              <a:ext cx="30163" cy="30163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4D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5" name="Freeform 229">
              <a:extLst>
                <a:ext uri="{FF2B5EF4-FFF2-40B4-BE49-F238E27FC236}">
                  <a16:creationId xmlns:a16="http://schemas.microsoft.com/office/drawing/2014/main" id="{6FB1127A-776C-A3F9-2665-8D30D0AAA9CE}"/>
                </a:ext>
              </a:extLst>
            </p:cNvPr>
            <p:cNvSpPr/>
            <p:nvPr/>
          </p:nvSpPr>
          <p:spPr bwMode="auto">
            <a:xfrm>
              <a:off x="3935413" y="4395788"/>
              <a:ext cx="28575" cy="31750"/>
            </a:xfrm>
            <a:custGeom>
              <a:avLst/>
              <a:gdLst>
                <a:gd name="T0" fmla="*/ 10 w 10"/>
                <a:gd name="T1" fmla="*/ 4 h 11"/>
                <a:gd name="T2" fmla="*/ 6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1"/>
                    <a:pt x="10" y="4"/>
                  </a:cubicBezTo>
                  <a:close/>
                </a:path>
              </a:pathLst>
            </a:custGeom>
            <a:solidFill>
              <a:srgbClr val="ECB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6" name="Freeform 230">
              <a:extLst>
                <a:ext uri="{FF2B5EF4-FFF2-40B4-BE49-F238E27FC236}">
                  <a16:creationId xmlns:a16="http://schemas.microsoft.com/office/drawing/2014/main" id="{5253508F-B20B-F1C5-02E6-BDA04D4AF6AD}"/>
                </a:ext>
              </a:extLst>
            </p:cNvPr>
            <p:cNvSpPr/>
            <p:nvPr/>
          </p:nvSpPr>
          <p:spPr bwMode="auto">
            <a:xfrm>
              <a:off x="3846513" y="4102100"/>
              <a:ext cx="33338" cy="28575"/>
            </a:xfrm>
            <a:custGeom>
              <a:avLst/>
              <a:gdLst>
                <a:gd name="T0" fmla="*/ 11 w 11"/>
                <a:gd name="T1" fmla="*/ 5 h 10"/>
                <a:gd name="T2" fmla="*/ 5 w 11"/>
                <a:gd name="T3" fmla="*/ 10 h 10"/>
                <a:gd name="T4" fmla="*/ 0 w 11"/>
                <a:gd name="T5" fmla="*/ 4 h 10"/>
                <a:gd name="T6" fmla="*/ 5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9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E9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7" name="Freeform 231">
              <a:extLst>
                <a:ext uri="{FF2B5EF4-FFF2-40B4-BE49-F238E27FC236}">
                  <a16:creationId xmlns:a16="http://schemas.microsoft.com/office/drawing/2014/main" id="{26A08E0D-DDB0-9E05-3064-33B3F81A5B97}"/>
                </a:ext>
              </a:extLst>
            </p:cNvPr>
            <p:cNvSpPr/>
            <p:nvPr/>
          </p:nvSpPr>
          <p:spPr bwMode="auto">
            <a:xfrm>
              <a:off x="3590925" y="4483100"/>
              <a:ext cx="38100" cy="33338"/>
            </a:xfrm>
            <a:custGeom>
              <a:avLst/>
              <a:gdLst>
                <a:gd name="T0" fmla="*/ 9 w 13"/>
                <a:gd name="T1" fmla="*/ 10 h 11"/>
                <a:gd name="T2" fmla="*/ 5 w 13"/>
                <a:gd name="T3" fmla="*/ 11 h 11"/>
                <a:gd name="T4" fmla="*/ 2 w 13"/>
                <a:gd name="T5" fmla="*/ 5 h 11"/>
                <a:gd name="T6" fmla="*/ 8 w 13"/>
                <a:gd name="T7" fmla="*/ 2 h 11"/>
                <a:gd name="T8" fmla="*/ 9 w 1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9" y="10"/>
                  </a:moveTo>
                  <a:cubicBezTo>
                    <a:pt x="8" y="11"/>
                    <a:pt x="7" y="11"/>
                    <a:pt x="5" y="11"/>
                  </a:cubicBezTo>
                  <a:cubicBezTo>
                    <a:pt x="1" y="11"/>
                    <a:pt x="0" y="9"/>
                    <a:pt x="2" y="5"/>
                  </a:cubicBezTo>
                  <a:cubicBezTo>
                    <a:pt x="3" y="2"/>
                    <a:pt x="5" y="0"/>
                    <a:pt x="8" y="2"/>
                  </a:cubicBezTo>
                  <a:cubicBezTo>
                    <a:pt x="13" y="4"/>
                    <a:pt x="11" y="7"/>
                    <a:pt x="9" y="10"/>
                  </a:cubicBezTo>
                  <a:close/>
                </a:path>
              </a:pathLst>
            </a:custGeom>
            <a:solidFill>
              <a:srgbClr val="E9B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8" name="Freeform 232">
              <a:extLst>
                <a:ext uri="{FF2B5EF4-FFF2-40B4-BE49-F238E27FC236}">
                  <a16:creationId xmlns:a16="http://schemas.microsoft.com/office/drawing/2014/main" id="{3549C6A5-3A8F-6F9D-272E-5319C891D6C9}"/>
                </a:ext>
              </a:extLst>
            </p:cNvPr>
            <p:cNvSpPr/>
            <p:nvPr/>
          </p:nvSpPr>
          <p:spPr bwMode="auto">
            <a:xfrm>
              <a:off x="3538538" y="4533900"/>
              <a:ext cx="31750" cy="31750"/>
            </a:xfrm>
            <a:custGeom>
              <a:avLst/>
              <a:gdLst>
                <a:gd name="T0" fmla="*/ 8 w 11"/>
                <a:gd name="T1" fmla="*/ 0 h 11"/>
                <a:gd name="T2" fmla="*/ 10 w 11"/>
                <a:gd name="T3" fmla="*/ 2 h 11"/>
                <a:gd name="T4" fmla="*/ 11 w 11"/>
                <a:gd name="T5" fmla="*/ 6 h 11"/>
                <a:gd name="T6" fmla="*/ 6 w 11"/>
                <a:gd name="T7" fmla="*/ 11 h 11"/>
                <a:gd name="T8" fmla="*/ 1 w 11"/>
                <a:gd name="T9" fmla="*/ 7 h 11"/>
                <a:gd name="T10" fmla="*/ 4 w 11"/>
                <a:gd name="T11" fmla="*/ 1 h 11"/>
                <a:gd name="T12" fmla="*/ 8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1"/>
                    <a:pt x="10" y="2"/>
                    <a:pt x="10" y="2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2" y="10"/>
                    <a:pt x="1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3BB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9" name="Freeform 233">
              <a:extLst>
                <a:ext uri="{FF2B5EF4-FFF2-40B4-BE49-F238E27FC236}">
                  <a16:creationId xmlns:a16="http://schemas.microsoft.com/office/drawing/2014/main" id="{6FB9A52F-7195-046C-BD76-A0A04088A008}"/>
                </a:ext>
              </a:extLst>
            </p:cNvPr>
            <p:cNvSpPr/>
            <p:nvPr/>
          </p:nvSpPr>
          <p:spPr bwMode="auto">
            <a:xfrm>
              <a:off x="3567113" y="4668838"/>
              <a:ext cx="33338" cy="30163"/>
            </a:xfrm>
            <a:custGeom>
              <a:avLst/>
              <a:gdLst>
                <a:gd name="T0" fmla="*/ 10 w 11"/>
                <a:gd name="T1" fmla="*/ 4 h 10"/>
                <a:gd name="T2" fmla="*/ 6 w 11"/>
                <a:gd name="T3" fmla="*/ 10 h 10"/>
                <a:gd name="T4" fmla="*/ 0 w 11"/>
                <a:gd name="T5" fmla="*/ 5 h 10"/>
                <a:gd name="T6" fmla="*/ 5 w 11"/>
                <a:gd name="T7" fmla="*/ 0 h 10"/>
                <a:gd name="T8" fmla="*/ 10 w 11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8"/>
                    <a:pt x="9" y="10"/>
                    <a:pt x="6" y="10"/>
                  </a:cubicBezTo>
                  <a:cubicBezTo>
                    <a:pt x="3" y="10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E6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0" name="Freeform 234">
              <a:extLst>
                <a:ext uri="{FF2B5EF4-FFF2-40B4-BE49-F238E27FC236}">
                  <a16:creationId xmlns:a16="http://schemas.microsoft.com/office/drawing/2014/main" id="{A7952173-06BE-16C5-3568-9866237B39D0}"/>
                </a:ext>
              </a:extLst>
            </p:cNvPr>
            <p:cNvSpPr/>
            <p:nvPr/>
          </p:nvSpPr>
          <p:spPr bwMode="auto">
            <a:xfrm>
              <a:off x="3387725" y="4219575"/>
              <a:ext cx="30163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6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1" y="8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47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1" name="Freeform 235">
              <a:extLst>
                <a:ext uri="{FF2B5EF4-FFF2-40B4-BE49-F238E27FC236}">
                  <a16:creationId xmlns:a16="http://schemas.microsoft.com/office/drawing/2014/main" id="{689FE53C-D465-22A8-68DB-C0230DA9FF1A}"/>
                </a:ext>
              </a:extLst>
            </p:cNvPr>
            <p:cNvSpPr/>
            <p:nvPr/>
          </p:nvSpPr>
          <p:spPr bwMode="auto">
            <a:xfrm>
              <a:off x="3962400" y="4551363"/>
              <a:ext cx="31750" cy="31750"/>
            </a:xfrm>
            <a:custGeom>
              <a:avLst/>
              <a:gdLst>
                <a:gd name="T0" fmla="*/ 0 w 11"/>
                <a:gd name="T1" fmla="*/ 5 h 11"/>
                <a:gd name="T2" fmla="*/ 2 w 11"/>
                <a:gd name="T3" fmla="*/ 1 h 11"/>
                <a:gd name="T4" fmla="*/ 10 w 11"/>
                <a:gd name="T5" fmla="*/ 5 h 11"/>
                <a:gd name="T6" fmla="*/ 6 w 11"/>
                <a:gd name="T7" fmla="*/ 11 h 11"/>
                <a:gd name="T8" fmla="*/ 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1" y="4"/>
                    <a:pt x="2" y="2"/>
                    <a:pt x="2" y="1"/>
                  </a:cubicBezTo>
                  <a:cubicBezTo>
                    <a:pt x="6" y="0"/>
                    <a:pt x="9" y="0"/>
                    <a:pt x="10" y="5"/>
                  </a:cubicBezTo>
                  <a:cubicBezTo>
                    <a:pt x="11" y="8"/>
                    <a:pt x="9" y="10"/>
                    <a:pt x="6" y="11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D76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2" name="Freeform 236">
              <a:extLst>
                <a:ext uri="{FF2B5EF4-FFF2-40B4-BE49-F238E27FC236}">
                  <a16:creationId xmlns:a16="http://schemas.microsoft.com/office/drawing/2014/main" id="{A47B4E65-8E73-CE18-9BEC-6BDDF9AA2DB4}"/>
                </a:ext>
              </a:extLst>
            </p:cNvPr>
            <p:cNvSpPr/>
            <p:nvPr/>
          </p:nvSpPr>
          <p:spPr bwMode="auto">
            <a:xfrm>
              <a:off x="3570288" y="4562475"/>
              <a:ext cx="34925" cy="36513"/>
            </a:xfrm>
            <a:custGeom>
              <a:avLst/>
              <a:gdLst>
                <a:gd name="T0" fmla="*/ 1 w 12"/>
                <a:gd name="T1" fmla="*/ 9 h 12"/>
                <a:gd name="T2" fmla="*/ 1 w 12"/>
                <a:gd name="T3" fmla="*/ 5 h 12"/>
                <a:gd name="T4" fmla="*/ 8 w 12"/>
                <a:gd name="T5" fmla="*/ 2 h 12"/>
                <a:gd name="T6" fmla="*/ 10 w 12"/>
                <a:gd name="T7" fmla="*/ 9 h 12"/>
                <a:gd name="T8" fmla="*/ 1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9"/>
                  </a:moveTo>
                  <a:cubicBezTo>
                    <a:pt x="0" y="8"/>
                    <a:pt x="0" y="6"/>
                    <a:pt x="1" y="5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7" y="12"/>
                    <a:pt x="4" y="12"/>
                    <a:pt x="1" y="9"/>
                  </a:cubicBezTo>
                  <a:close/>
                </a:path>
              </a:pathLst>
            </a:custGeom>
            <a:solidFill>
              <a:srgbClr val="471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3" name="Freeform 237">
              <a:extLst>
                <a:ext uri="{FF2B5EF4-FFF2-40B4-BE49-F238E27FC236}">
                  <a16:creationId xmlns:a16="http://schemas.microsoft.com/office/drawing/2014/main" id="{01BC97E9-FF17-DA2B-C6AD-DF54DA9549F4}"/>
                </a:ext>
              </a:extLst>
            </p:cNvPr>
            <p:cNvSpPr/>
            <p:nvPr/>
          </p:nvSpPr>
          <p:spPr bwMode="auto">
            <a:xfrm>
              <a:off x="3514725" y="4633913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0"/>
                    <a:pt x="5" y="10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1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D33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4" name="Freeform 238">
              <a:extLst>
                <a:ext uri="{FF2B5EF4-FFF2-40B4-BE49-F238E27FC236}">
                  <a16:creationId xmlns:a16="http://schemas.microsoft.com/office/drawing/2014/main" id="{01AB1D00-3B44-B088-FF83-1C94FE91A7F5}"/>
                </a:ext>
              </a:extLst>
            </p:cNvPr>
            <p:cNvSpPr/>
            <p:nvPr/>
          </p:nvSpPr>
          <p:spPr bwMode="auto">
            <a:xfrm>
              <a:off x="3794125" y="4398963"/>
              <a:ext cx="28575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6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9" y="0"/>
                    <a:pt x="10" y="3"/>
                    <a:pt x="10" y="6"/>
                  </a:cubicBezTo>
                  <a:cubicBezTo>
                    <a:pt x="10" y="9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7B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5" name="Freeform 239">
              <a:extLst>
                <a:ext uri="{FF2B5EF4-FFF2-40B4-BE49-F238E27FC236}">
                  <a16:creationId xmlns:a16="http://schemas.microsoft.com/office/drawing/2014/main" id="{36CC5800-7E9D-D246-FC5C-74D6EA4F7F75}"/>
                </a:ext>
              </a:extLst>
            </p:cNvPr>
            <p:cNvSpPr/>
            <p:nvPr/>
          </p:nvSpPr>
          <p:spPr bwMode="auto">
            <a:xfrm>
              <a:off x="3622675" y="4268788"/>
              <a:ext cx="30163" cy="30163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DE5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6" name="Freeform 240">
              <a:extLst>
                <a:ext uri="{FF2B5EF4-FFF2-40B4-BE49-F238E27FC236}">
                  <a16:creationId xmlns:a16="http://schemas.microsoft.com/office/drawing/2014/main" id="{1E93F457-318B-D694-9656-23F8FBD25C9A}"/>
                </a:ext>
              </a:extLst>
            </p:cNvPr>
            <p:cNvSpPr/>
            <p:nvPr/>
          </p:nvSpPr>
          <p:spPr bwMode="auto">
            <a:xfrm>
              <a:off x="3660775" y="4457700"/>
              <a:ext cx="33338" cy="28575"/>
            </a:xfrm>
            <a:custGeom>
              <a:avLst/>
              <a:gdLst>
                <a:gd name="T0" fmla="*/ 5 w 11"/>
                <a:gd name="T1" fmla="*/ 0 h 10"/>
                <a:gd name="T2" fmla="*/ 10 w 11"/>
                <a:gd name="T3" fmla="*/ 5 h 10"/>
                <a:gd name="T4" fmla="*/ 5 w 11"/>
                <a:gd name="T5" fmla="*/ 10 h 10"/>
                <a:gd name="T6" fmla="*/ 0 w 11"/>
                <a:gd name="T7" fmla="*/ 4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8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42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7" name="Freeform 241">
              <a:extLst>
                <a:ext uri="{FF2B5EF4-FFF2-40B4-BE49-F238E27FC236}">
                  <a16:creationId xmlns:a16="http://schemas.microsoft.com/office/drawing/2014/main" id="{97333C34-48DA-3CC7-E0B7-15209ECD1F48}"/>
                </a:ext>
              </a:extLst>
            </p:cNvPr>
            <p:cNvSpPr/>
            <p:nvPr/>
          </p:nvSpPr>
          <p:spPr bwMode="auto">
            <a:xfrm>
              <a:off x="3917950" y="4478338"/>
              <a:ext cx="28575" cy="38100"/>
            </a:xfrm>
            <a:custGeom>
              <a:avLst/>
              <a:gdLst>
                <a:gd name="T0" fmla="*/ 9 w 10"/>
                <a:gd name="T1" fmla="*/ 2 h 13"/>
                <a:gd name="T2" fmla="*/ 10 w 10"/>
                <a:gd name="T3" fmla="*/ 6 h 13"/>
                <a:gd name="T4" fmla="*/ 0 w 10"/>
                <a:gd name="T5" fmla="*/ 7 h 13"/>
                <a:gd name="T6" fmla="*/ 3 w 10"/>
                <a:gd name="T7" fmla="*/ 1 h 13"/>
                <a:gd name="T8" fmla="*/ 9 w 10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9" y="2"/>
                  </a:moveTo>
                  <a:cubicBezTo>
                    <a:pt x="9" y="3"/>
                    <a:pt x="10" y="5"/>
                    <a:pt x="10" y="6"/>
                  </a:cubicBezTo>
                  <a:cubicBezTo>
                    <a:pt x="7" y="13"/>
                    <a:pt x="5" y="13"/>
                    <a:pt x="0" y="7"/>
                  </a:cubicBezTo>
                  <a:cubicBezTo>
                    <a:pt x="1" y="4"/>
                    <a:pt x="1" y="2"/>
                    <a:pt x="3" y="1"/>
                  </a:cubicBezTo>
                  <a:cubicBezTo>
                    <a:pt x="5" y="0"/>
                    <a:pt x="7" y="1"/>
                    <a:pt x="9" y="2"/>
                  </a:cubicBezTo>
                  <a:close/>
                </a:path>
              </a:pathLst>
            </a:custGeom>
            <a:solidFill>
              <a:srgbClr val="481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8" name="Freeform 242">
              <a:extLst>
                <a:ext uri="{FF2B5EF4-FFF2-40B4-BE49-F238E27FC236}">
                  <a16:creationId xmlns:a16="http://schemas.microsoft.com/office/drawing/2014/main" id="{4241B132-3383-3029-734D-8D7D99D6E437}"/>
                </a:ext>
              </a:extLst>
            </p:cNvPr>
            <p:cNvSpPr/>
            <p:nvPr/>
          </p:nvSpPr>
          <p:spPr bwMode="auto">
            <a:xfrm>
              <a:off x="3667125" y="4557713"/>
              <a:ext cx="30163" cy="28575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9" y="2"/>
                    <a:pt x="10" y="4"/>
                  </a:cubicBezTo>
                  <a:close/>
                </a:path>
              </a:pathLst>
            </a:custGeom>
            <a:solidFill>
              <a:srgbClr val="D34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9" name="Freeform 243">
              <a:extLst>
                <a:ext uri="{FF2B5EF4-FFF2-40B4-BE49-F238E27FC236}">
                  <a16:creationId xmlns:a16="http://schemas.microsoft.com/office/drawing/2014/main" id="{8B02EC1D-4975-E331-CF7D-054B18EC0C73}"/>
                </a:ext>
              </a:extLst>
            </p:cNvPr>
            <p:cNvSpPr/>
            <p:nvPr/>
          </p:nvSpPr>
          <p:spPr bwMode="auto">
            <a:xfrm>
              <a:off x="3987800" y="4281488"/>
              <a:ext cx="30163" cy="28575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9" y="10"/>
                    <a:pt x="5" y="10"/>
                  </a:cubicBezTo>
                  <a:close/>
                </a:path>
              </a:pathLst>
            </a:custGeom>
            <a:solidFill>
              <a:srgbClr val="D85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0" name="Freeform 244">
              <a:extLst>
                <a:ext uri="{FF2B5EF4-FFF2-40B4-BE49-F238E27FC236}">
                  <a16:creationId xmlns:a16="http://schemas.microsoft.com/office/drawing/2014/main" id="{A312398D-95A2-2848-A16A-63485D965F61}"/>
                </a:ext>
              </a:extLst>
            </p:cNvPr>
            <p:cNvSpPr/>
            <p:nvPr/>
          </p:nvSpPr>
          <p:spPr bwMode="auto">
            <a:xfrm>
              <a:off x="3787775" y="4346575"/>
              <a:ext cx="23813" cy="22225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D66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1" name="Freeform 245">
              <a:extLst>
                <a:ext uri="{FF2B5EF4-FFF2-40B4-BE49-F238E27FC236}">
                  <a16:creationId xmlns:a16="http://schemas.microsoft.com/office/drawing/2014/main" id="{B581B2BF-FBD0-B0BD-FDD9-72420C5705BD}"/>
                </a:ext>
              </a:extLst>
            </p:cNvPr>
            <p:cNvSpPr/>
            <p:nvPr/>
          </p:nvSpPr>
          <p:spPr bwMode="auto">
            <a:xfrm>
              <a:off x="3770313" y="4306888"/>
              <a:ext cx="20638" cy="23813"/>
            </a:xfrm>
            <a:custGeom>
              <a:avLst/>
              <a:gdLst>
                <a:gd name="T0" fmla="*/ 7 w 7"/>
                <a:gd name="T1" fmla="*/ 5 h 8"/>
                <a:gd name="T2" fmla="*/ 4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</a:path>
              </a:pathLst>
            </a:custGeom>
            <a:solidFill>
              <a:srgbClr val="4B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2" name="Freeform 246">
              <a:extLst>
                <a:ext uri="{FF2B5EF4-FFF2-40B4-BE49-F238E27FC236}">
                  <a16:creationId xmlns:a16="http://schemas.microsoft.com/office/drawing/2014/main" id="{A349F1AF-0730-31EE-9BD5-238C99D21981}"/>
                </a:ext>
              </a:extLst>
            </p:cNvPr>
            <p:cNvSpPr/>
            <p:nvPr/>
          </p:nvSpPr>
          <p:spPr bwMode="auto">
            <a:xfrm>
              <a:off x="3517900" y="4149725"/>
              <a:ext cx="20638" cy="19050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3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E4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3" name="Freeform 247">
              <a:extLst>
                <a:ext uri="{FF2B5EF4-FFF2-40B4-BE49-F238E27FC236}">
                  <a16:creationId xmlns:a16="http://schemas.microsoft.com/office/drawing/2014/main" id="{F4B074D3-7F1C-7843-F3BF-BA7CC78F1DB5}"/>
                </a:ext>
              </a:extLst>
            </p:cNvPr>
            <p:cNvSpPr/>
            <p:nvPr/>
          </p:nvSpPr>
          <p:spPr bwMode="auto">
            <a:xfrm>
              <a:off x="3756025" y="4254500"/>
              <a:ext cx="17463" cy="17463"/>
            </a:xfrm>
            <a:custGeom>
              <a:avLst/>
              <a:gdLst>
                <a:gd name="T0" fmla="*/ 3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0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lose/>
                </a:path>
              </a:pathLst>
            </a:custGeom>
            <a:solidFill>
              <a:srgbClr val="E9C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4" name="Freeform 248">
              <a:extLst>
                <a:ext uri="{FF2B5EF4-FFF2-40B4-BE49-F238E27FC236}">
                  <a16:creationId xmlns:a16="http://schemas.microsoft.com/office/drawing/2014/main" id="{83B47AE8-CE35-3F10-0E4E-3B484A64EE97}"/>
                </a:ext>
              </a:extLst>
            </p:cNvPr>
            <p:cNvSpPr/>
            <p:nvPr/>
          </p:nvSpPr>
          <p:spPr bwMode="auto">
            <a:xfrm>
              <a:off x="3767138" y="4419600"/>
              <a:ext cx="23813" cy="20638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1 w 8"/>
                <a:gd name="T5" fmla="*/ 4 h 7"/>
                <a:gd name="T6" fmla="*/ 4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53B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5" name="Freeform 249">
              <a:extLst>
                <a:ext uri="{FF2B5EF4-FFF2-40B4-BE49-F238E27FC236}">
                  <a16:creationId xmlns:a16="http://schemas.microsoft.com/office/drawing/2014/main" id="{1D523554-C70C-108D-7805-1E1AD8EC91A1}"/>
                </a:ext>
              </a:extLst>
            </p:cNvPr>
            <p:cNvSpPr/>
            <p:nvPr/>
          </p:nvSpPr>
          <p:spPr bwMode="auto">
            <a:xfrm>
              <a:off x="3821113" y="4678363"/>
              <a:ext cx="20638" cy="20638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0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E7C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6" name="Freeform 250">
              <a:extLst>
                <a:ext uri="{FF2B5EF4-FFF2-40B4-BE49-F238E27FC236}">
                  <a16:creationId xmlns:a16="http://schemas.microsoft.com/office/drawing/2014/main" id="{23CF2498-691E-9CF0-9030-E69C58381551}"/>
                </a:ext>
              </a:extLst>
            </p:cNvPr>
            <p:cNvSpPr/>
            <p:nvPr/>
          </p:nvSpPr>
          <p:spPr bwMode="auto">
            <a:xfrm>
              <a:off x="3652838" y="4402138"/>
              <a:ext cx="20638" cy="20638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1 w 7"/>
                <a:gd name="T5" fmla="*/ 4 h 7"/>
                <a:gd name="T6" fmla="*/ 3 w 7"/>
                <a:gd name="T7" fmla="*/ 1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CB5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7" name="Freeform 251">
              <a:extLst>
                <a:ext uri="{FF2B5EF4-FFF2-40B4-BE49-F238E27FC236}">
                  <a16:creationId xmlns:a16="http://schemas.microsoft.com/office/drawing/2014/main" id="{9FA20DDF-7F82-32ED-CF27-DC1EAF193B54}"/>
                </a:ext>
              </a:extLst>
            </p:cNvPr>
            <p:cNvSpPr/>
            <p:nvPr/>
          </p:nvSpPr>
          <p:spPr bwMode="auto">
            <a:xfrm>
              <a:off x="3625850" y="4225925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1" y="2"/>
                    <a:pt x="1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CF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8" name="Freeform 252">
              <a:extLst>
                <a:ext uri="{FF2B5EF4-FFF2-40B4-BE49-F238E27FC236}">
                  <a16:creationId xmlns:a16="http://schemas.microsoft.com/office/drawing/2014/main" id="{3A777971-75CA-0392-ABED-4ADFACF3D3B5}"/>
                </a:ext>
              </a:extLst>
            </p:cNvPr>
            <p:cNvSpPr/>
            <p:nvPr/>
          </p:nvSpPr>
          <p:spPr bwMode="auto">
            <a:xfrm>
              <a:off x="3717925" y="4246563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1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5A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9" name="Freeform 253">
              <a:extLst>
                <a:ext uri="{FF2B5EF4-FFF2-40B4-BE49-F238E27FC236}">
                  <a16:creationId xmlns:a16="http://schemas.microsoft.com/office/drawing/2014/main" id="{2B59FF18-9FCA-3FB5-B678-58ECC0221153}"/>
                </a:ext>
              </a:extLst>
            </p:cNvPr>
            <p:cNvSpPr/>
            <p:nvPr/>
          </p:nvSpPr>
          <p:spPr bwMode="auto">
            <a:xfrm>
              <a:off x="3790950" y="4281488"/>
              <a:ext cx="20638" cy="2063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1"/>
                    <a:pt x="6" y="2"/>
                    <a:pt x="7" y="4"/>
                  </a:cubicBezTo>
                  <a:close/>
                </a:path>
              </a:pathLst>
            </a:custGeom>
            <a:solidFill>
              <a:srgbClr val="5B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0" name="Freeform 254">
              <a:extLst>
                <a:ext uri="{FF2B5EF4-FFF2-40B4-BE49-F238E27FC236}">
                  <a16:creationId xmlns:a16="http://schemas.microsoft.com/office/drawing/2014/main" id="{D6364D00-4741-55B3-9AB8-B650AE6375F1}"/>
                </a:ext>
              </a:extLst>
            </p:cNvPr>
            <p:cNvSpPr/>
            <p:nvPr/>
          </p:nvSpPr>
          <p:spPr bwMode="auto">
            <a:xfrm>
              <a:off x="3802063" y="4313238"/>
              <a:ext cx="19050" cy="20638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CD3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1" name="Freeform 255">
              <a:extLst>
                <a:ext uri="{FF2B5EF4-FFF2-40B4-BE49-F238E27FC236}">
                  <a16:creationId xmlns:a16="http://schemas.microsoft.com/office/drawing/2014/main" id="{2224BAEC-3DC2-BA30-4BCC-3243319F6189}"/>
                </a:ext>
              </a:extLst>
            </p:cNvPr>
            <p:cNvSpPr/>
            <p:nvPr/>
          </p:nvSpPr>
          <p:spPr bwMode="auto">
            <a:xfrm>
              <a:off x="4005263" y="4319588"/>
              <a:ext cx="23813" cy="20638"/>
            </a:xfrm>
            <a:custGeom>
              <a:avLst/>
              <a:gdLst>
                <a:gd name="T0" fmla="*/ 4 w 8"/>
                <a:gd name="T1" fmla="*/ 7 h 7"/>
                <a:gd name="T2" fmla="*/ 1 w 8"/>
                <a:gd name="T3" fmla="*/ 3 h 7"/>
                <a:gd name="T4" fmla="*/ 5 w 8"/>
                <a:gd name="T5" fmla="*/ 1 h 7"/>
                <a:gd name="T6" fmla="*/ 8 w 8"/>
                <a:gd name="T7" fmla="*/ 3 h 7"/>
                <a:gd name="T8" fmla="*/ 4 w 8"/>
                <a:gd name="T9" fmla="*/ 7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6"/>
                    <a:pt x="7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4F2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2" name="Freeform 256">
              <a:extLst>
                <a:ext uri="{FF2B5EF4-FFF2-40B4-BE49-F238E27FC236}">
                  <a16:creationId xmlns:a16="http://schemas.microsoft.com/office/drawing/2014/main" id="{9ADA9B2B-F42B-EE8A-C6AE-7FB3FA37FE17}"/>
                </a:ext>
              </a:extLst>
            </p:cNvPr>
            <p:cNvSpPr/>
            <p:nvPr/>
          </p:nvSpPr>
          <p:spPr bwMode="auto">
            <a:xfrm>
              <a:off x="3770313" y="4451350"/>
              <a:ext cx="20638" cy="17463"/>
            </a:xfrm>
            <a:custGeom>
              <a:avLst/>
              <a:gdLst>
                <a:gd name="T0" fmla="*/ 7 w 7"/>
                <a:gd name="T1" fmla="*/ 3 h 6"/>
                <a:gd name="T2" fmla="*/ 3 w 7"/>
                <a:gd name="T3" fmla="*/ 6 h 6"/>
                <a:gd name="T4" fmla="*/ 0 w 7"/>
                <a:gd name="T5" fmla="*/ 3 h 6"/>
                <a:gd name="T6" fmla="*/ 4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6" y="6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5C3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3" name="Freeform 257">
              <a:extLst>
                <a:ext uri="{FF2B5EF4-FFF2-40B4-BE49-F238E27FC236}">
                  <a16:creationId xmlns:a16="http://schemas.microsoft.com/office/drawing/2014/main" id="{B3AB2382-CF05-0696-95F8-7B1F714C96A6}"/>
                </a:ext>
              </a:extLst>
            </p:cNvPr>
            <p:cNvSpPr/>
            <p:nvPr/>
          </p:nvSpPr>
          <p:spPr bwMode="auto">
            <a:xfrm>
              <a:off x="3738563" y="4624388"/>
              <a:ext cx="20638" cy="2063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0 h 7"/>
                <a:gd name="T4" fmla="*/ 6 w 7"/>
                <a:gd name="T5" fmla="*/ 4 h 7"/>
                <a:gd name="T6" fmla="*/ 3 w 7"/>
                <a:gd name="T7" fmla="*/ 7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44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4" name="Freeform 258">
              <a:extLst>
                <a:ext uri="{FF2B5EF4-FFF2-40B4-BE49-F238E27FC236}">
                  <a16:creationId xmlns:a16="http://schemas.microsoft.com/office/drawing/2014/main" id="{90DA6AAD-2DC6-1014-59A5-7911E024376E}"/>
                </a:ext>
              </a:extLst>
            </p:cNvPr>
            <p:cNvSpPr/>
            <p:nvPr/>
          </p:nvSpPr>
          <p:spPr bwMode="auto">
            <a:xfrm>
              <a:off x="3460750" y="4251325"/>
              <a:ext cx="19050" cy="20638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3 w 6"/>
                <a:gd name="T5" fmla="*/ 6 h 7"/>
                <a:gd name="T6" fmla="*/ 0 w 6"/>
                <a:gd name="T7" fmla="*/ 3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5" y="0"/>
                    <a:pt x="6" y="2"/>
                    <a:pt x="6" y="4"/>
                  </a:cubicBezTo>
                  <a:cubicBezTo>
                    <a:pt x="5" y="6"/>
                    <a:pt x="5" y="7"/>
                    <a:pt x="3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5" name="Freeform 259">
              <a:extLst>
                <a:ext uri="{FF2B5EF4-FFF2-40B4-BE49-F238E27FC236}">
                  <a16:creationId xmlns:a16="http://schemas.microsoft.com/office/drawing/2014/main" id="{6C10B34C-AC57-7E10-5F91-56C0B18394A9}"/>
                </a:ext>
              </a:extLst>
            </p:cNvPr>
            <p:cNvSpPr/>
            <p:nvPr/>
          </p:nvSpPr>
          <p:spPr bwMode="auto">
            <a:xfrm>
              <a:off x="3502025" y="4533900"/>
              <a:ext cx="20638" cy="17463"/>
            </a:xfrm>
            <a:custGeom>
              <a:avLst/>
              <a:gdLst>
                <a:gd name="T0" fmla="*/ 4 w 7"/>
                <a:gd name="T1" fmla="*/ 0 h 6"/>
                <a:gd name="T2" fmla="*/ 7 w 7"/>
                <a:gd name="T3" fmla="*/ 3 h 6"/>
                <a:gd name="T4" fmla="*/ 4 w 7"/>
                <a:gd name="T5" fmla="*/ 6 h 6"/>
                <a:gd name="T6" fmla="*/ 0 w 7"/>
                <a:gd name="T7" fmla="*/ 3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6"/>
                    <a:pt x="4" y="6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E4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6" name="Freeform 260">
              <a:extLst>
                <a:ext uri="{FF2B5EF4-FFF2-40B4-BE49-F238E27FC236}">
                  <a16:creationId xmlns:a16="http://schemas.microsoft.com/office/drawing/2014/main" id="{665E1792-C941-FE3D-75D8-3DBD9ACD368B}"/>
                </a:ext>
              </a:extLst>
            </p:cNvPr>
            <p:cNvSpPr/>
            <p:nvPr/>
          </p:nvSpPr>
          <p:spPr bwMode="auto">
            <a:xfrm>
              <a:off x="3425825" y="4210050"/>
              <a:ext cx="20638" cy="20638"/>
            </a:xfrm>
            <a:custGeom>
              <a:avLst/>
              <a:gdLst>
                <a:gd name="T0" fmla="*/ 3 w 7"/>
                <a:gd name="T1" fmla="*/ 0 h 7"/>
                <a:gd name="T2" fmla="*/ 7 w 7"/>
                <a:gd name="T3" fmla="*/ 3 h 7"/>
                <a:gd name="T4" fmla="*/ 4 w 7"/>
                <a:gd name="T5" fmla="*/ 7 h 7"/>
                <a:gd name="T6" fmla="*/ 1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CA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7" name="Freeform 261">
              <a:extLst>
                <a:ext uri="{FF2B5EF4-FFF2-40B4-BE49-F238E27FC236}">
                  <a16:creationId xmlns:a16="http://schemas.microsoft.com/office/drawing/2014/main" id="{4C82BE08-5B8C-532C-4DBE-EF8595E083C4}"/>
                </a:ext>
              </a:extLst>
            </p:cNvPr>
            <p:cNvSpPr/>
            <p:nvPr/>
          </p:nvSpPr>
          <p:spPr bwMode="auto">
            <a:xfrm>
              <a:off x="3463925" y="4522788"/>
              <a:ext cx="17463" cy="20638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4 h 7"/>
                <a:gd name="T4" fmla="*/ 3 w 6"/>
                <a:gd name="T5" fmla="*/ 7 h 7"/>
                <a:gd name="T6" fmla="*/ 0 w 6"/>
                <a:gd name="T7" fmla="*/ 4 h 7"/>
                <a:gd name="T8" fmla="*/ 2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5" y="0"/>
                    <a:pt x="6" y="1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3F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8" name="Freeform 262">
              <a:extLst>
                <a:ext uri="{FF2B5EF4-FFF2-40B4-BE49-F238E27FC236}">
                  <a16:creationId xmlns:a16="http://schemas.microsoft.com/office/drawing/2014/main" id="{3818C65A-81E7-54A5-5B1F-A91DF401B03F}"/>
                </a:ext>
              </a:extLst>
            </p:cNvPr>
            <p:cNvSpPr/>
            <p:nvPr/>
          </p:nvSpPr>
          <p:spPr bwMode="auto">
            <a:xfrm>
              <a:off x="3938588" y="4364038"/>
              <a:ext cx="17463" cy="17463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52B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9" name="Freeform 263">
              <a:extLst>
                <a:ext uri="{FF2B5EF4-FFF2-40B4-BE49-F238E27FC236}">
                  <a16:creationId xmlns:a16="http://schemas.microsoft.com/office/drawing/2014/main" id="{29BE4E8B-99A4-53F7-18F0-EAC7C46C3274}"/>
                </a:ext>
              </a:extLst>
            </p:cNvPr>
            <p:cNvSpPr/>
            <p:nvPr/>
          </p:nvSpPr>
          <p:spPr bwMode="auto">
            <a:xfrm>
              <a:off x="3517900" y="4460875"/>
              <a:ext cx="17463" cy="17463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65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0" name="Freeform 264">
              <a:extLst>
                <a:ext uri="{FF2B5EF4-FFF2-40B4-BE49-F238E27FC236}">
                  <a16:creationId xmlns:a16="http://schemas.microsoft.com/office/drawing/2014/main" id="{C9353624-09F4-D7AA-1715-5C3C4547DF8A}"/>
                </a:ext>
              </a:extLst>
            </p:cNvPr>
            <p:cNvSpPr/>
            <p:nvPr/>
          </p:nvSpPr>
          <p:spPr bwMode="auto">
            <a:xfrm>
              <a:off x="3952875" y="4298950"/>
              <a:ext cx="20638" cy="17463"/>
            </a:xfrm>
            <a:custGeom>
              <a:avLst/>
              <a:gdLst>
                <a:gd name="T0" fmla="*/ 7 w 7"/>
                <a:gd name="T1" fmla="*/ 2 h 6"/>
                <a:gd name="T2" fmla="*/ 4 w 7"/>
                <a:gd name="T3" fmla="*/ 6 h 6"/>
                <a:gd name="T4" fmla="*/ 1 w 7"/>
                <a:gd name="T5" fmla="*/ 3 h 6"/>
                <a:gd name="T6" fmla="*/ 4 w 7"/>
                <a:gd name="T7" fmla="*/ 0 h 6"/>
                <a:gd name="T8" fmla="*/ 7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7" y="4"/>
                    <a:pt x="6" y="6"/>
                    <a:pt x="4" y="6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D3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1" name="Freeform 265">
              <a:extLst>
                <a:ext uri="{FF2B5EF4-FFF2-40B4-BE49-F238E27FC236}">
                  <a16:creationId xmlns:a16="http://schemas.microsoft.com/office/drawing/2014/main" id="{302A63FC-63D7-80AE-5AB6-413C70DF58E2}"/>
                </a:ext>
              </a:extLst>
            </p:cNvPr>
            <p:cNvSpPr/>
            <p:nvPr/>
          </p:nvSpPr>
          <p:spPr bwMode="auto">
            <a:xfrm>
              <a:off x="3746500" y="4346575"/>
              <a:ext cx="20638" cy="19050"/>
            </a:xfrm>
            <a:custGeom>
              <a:avLst/>
              <a:gdLst>
                <a:gd name="T0" fmla="*/ 7 w 7"/>
                <a:gd name="T1" fmla="*/ 3 h 7"/>
                <a:gd name="T2" fmla="*/ 5 w 7"/>
                <a:gd name="T3" fmla="*/ 7 h 7"/>
                <a:gd name="T4" fmla="*/ 1 w 7"/>
                <a:gd name="T5" fmla="*/ 4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6"/>
                    <a:pt x="5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BB3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2" name="Freeform 266">
              <a:extLst>
                <a:ext uri="{FF2B5EF4-FFF2-40B4-BE49-F238E27FC236}">
                  <a16:creationId xmlns:a16="http://schemas.microsoft.com/office/drawing/2014/main" id="{73021572-B21A-5DEC-ADFC-CFEEED5EAD8C}"/>
                </a:ext>
              </a:extLst>
            </p:cNvPr>
            <p:cNvSpPr/>
            <p:nvPr/>
          </p:nvSpPr>
          <p:spPr bwMode="auto">
            <a:xfrm>
              <a:off x="3770313" y="4386263"/>
              <a:ext cx="17463" cy="19050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6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6" y="1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3" name="Freeform 267">
              <a:extLst>
                <a:ext uri="{FF2B5EF4-FFF2-40B4-BE49-F238E27FC236}">
                  <a16:creationId xmlns:a16="http://schemas.microsoft.com/office/drawing/2014/main" id="{9DB00262-9288-788F-4A0E-0BBEF187581C}"/>
                </a:ext>
              </a:extLst>
            </p:cNvPr>
            <p:cNvSpPr/>
            <p:nvPr/>
          </p:nvSpPr>
          <p:spPr bwMode="auto">
            <a:xfrm>
              <a:off x="3800475" y="4613275"/>
              <a:ext cx="14288" cy="1428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5" y="5"/>
                    <a:pt x="3" y="5"/>
                  </a:cubicBezTo>
                  <a:close/>
                </a:path>
              </a:pathLst>
            </a:custGeom>
            <a:solidFill>
              <a:srgbClr val="4CB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4" name="Freeform 268">
              <a:extLst>
                <a:ext uri="{FF2B5EF4-FFF2-40B4-BE49-F238E27FC236}">
                  <a16:creationId xmlns:a16="http://schemas.microsoft.com/office/drawing/2014/main" id="{7255C0F3-6BB6-6E10-9344-2D3C7AC2FC23}"/>
                </a:ext>
              </a:extLst>
            </p:cNvPr>
            <p:cNvSpPr/>
            <p:nvPr/>
          </p:nvSpPr>
          <p:spPr bwMode="auto">
            <a:xfrm>
              <a:off x="3825875" y="4333875"/>
              <a:ext cx="15875" cy="14288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B25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5" name="Freeform 269">
              <a:extLst>
                <a:ext uri="{FF2B5EF4-FFF2-40B4-BE49-F238E27FC236}">
                  <a16:creationId xmlns:a16="http://schemas.microsoft.com/office/drawing/2014/main" id="{7DD3727D-AF84-4CB3-9E84-6BEC01A3236B}"/>
                </a:ext>
              </a:extLst>
            </p:cNvPr>
            <p:cNvSpPr/>
            <p:nvPr/>
          </p:nvSpPr>
          <p:spPr bwMode="auto">
            <a:xfrm>
              <a:off x="3449638" y="4598988"/>
              <a:ext cx="17463" cy="17463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6 h 6"/>
                <a:gd name="T4" fmla="*/ 0 w 6"/>
                <a:gd name="T5" fmla="*/ 4 h 6"/>
                <a:gd name="T6" fmla="*/ 2 w 6"/>
                <a:gd name="T7" fmla="*/ 1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4A2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6" name="Freeform 270">
              <a:extLst>
                <a:ext uri="{FF2B5EF4-FFF2-40B4-BE49-F238E27FC236}">
                  <a16:creationId xmlns:a16="http://schemas.microsoft.com/office/drawing/2014/main" id="{237E16A8-0544-1EB0-769C-DFDA0F23C50B}"/>
                </a:ext>
              </a:extLst>
            </p:cNvPr>
            <p:cNvSpPr/>
            <p:nvPr/>
          </p:nvSpPr>
          <p:spPr bwMode="auto">
            <a:xfrm>
              <a:off x="3584575" y="4146550"/>
              <a:ext cx="17463" cy="17463"/>
            </a:xfrm>
            <a:custGeom>
              <a:avLst/>
              <a:gdLst>
                <a:gd name="T0" fmla="*/ 3 w 6"/>
                <a:gd name="T1" fmla="*/ 6 h 6"/>
                <a:gd name="T2" fmla="*/ 1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5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5"/>
                    <a:pt x="3" y="6"/>
                  </a:cubicBezTo>
                  <a:close/>
                </a:path>
              </a:pathLst>
            </a:custGeom>
            <a:solidFill>
              <a:srgbClr val="42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7" name="Freeform 271">
              <a:extLst>
                <a:ext uri="{FF2B5EF4-FFF2-40B4-BE49-F238E27FC236}">
                  <a16:creationId xmlns:a16="http://schemas.microsoft.com/office/drawing/2014/main" id="{BC23BD14-39FE-4543-8512-802D8B1BD85B}"/>
                </a:ext>
              </a:extLst>
            </p:cNvPr>
            <p:cNvSpPr/>
            <p:nvPr/>
          </p:nvSpPr>
          <p:spPr bwMode="auto">
            <a:xfrm>
              <a:off x="3373438" y="4327525"/>
              <a:ext cx="28575" cy="20638"/>
            </a:xfrm>
            <a:custGeom>
              <a:avLst/>
              <a:gdLst>
                <a:gd name="T0" fmla="*/ 0 w 10"/>
                <a:gd name="T1" fmla="*/ 2 h 7"/>
                <a:gd name="T2" fmla="*/ 4 w 10"/>
                <a:gd name="T3" fmla="*/ 0 h 7"/>
                <a:gd name="T4" fmla="*/ 5 w 10"/>
                <a:gd name="T5" fmla="*/ 7 h 7"/>
                <a:gd name="T6" fmla="*/ 0 w 10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2"/>
                    <a:pt x="10" y="4"/>
                    <a:pt x="5" y="7"/>
                  </a:cubicBezTo>
                  <a:cubicBezTo>
                    <a:pt x="4" y="5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43" name="Grupo 442">
            <a:extLst>
              <a:ext uri="{FF2B5EF4-FFF2-40B4-BE49-F238E27FC236}">
                <a16:creationId xmlns:a16="http://schemas.microsoft.com/office/drawing/2014/main" id="{8513F7D8-A262-D432-6F2A-1E89791FCB1F}"/>
              </a:ext>
            </a:extLst>
          </p:cNvPr>
          <p:cNvGrpSpPr/>
          <p:nvPr/>
        </p:nvGrpSpPr>
        <p:grpSpPr>
          <a:xfrm>
            <a:off x="5581651" y="3933825"/>
            <a:ext cx="788987" cy="804863"/>
            <a:chOff x="5581651" y="3933825"/>
            <a:chExt cx="788987" cy="804863"/>
          </a:xfrm>
        </p:grpSpPr>
        <p:sp>
          <p:nvSpPr>
            <p:cNvPr id="311" name="Freeform 275">
              <a:extLst>
                <a:ext uri="{FF2B5EF4-FFF2-40B4-BE49-F238E27FC236}">
                  <a16:creationId xmlns:a16="http://schemas.microsoft.com/office/drawing/2014/main" id="{060376EB-90D0-F50B-B4BB-9391220C3D7E}"/>
                </a:ext>
              </a:extLst>
            </p:cNvPr>
            <p:cNvSpPr/>
            <p:nvPr/>
          </p:nvSpPr>
          <p:spPr bwMode="auto">
            <a:xfrm>
              <a:off x="5581651" y="3933825"/>
              <a:ext cx="788987" cy="804863"/>
            </a:xfrm>
            <a:custGeom>
              <a:avLst/>
              <a:gdLst>
                <a:gd name="T0" fmla="*/ 232 w 268"/>
                <a:gd name="T1" fmla="*/ 217 h 274"/>
                <a:gd name="T2" fmla="*/ 101 w 268"/>
                <a:gd name="T3" fmla="*/ 262 h 274"/>
                <a:gd name="T4" fmla="*/ 5 w 268"/>
                <a:gd name="T5" fmla="*/ 150 h 274"/>
                <a:gd name="T6" fmla="*/ 77 w 268"/>
                <a:gd name="T7" fmla="*/ 23 h 274"/>
                <a:gd name="T8" fmla="*/ 78 w 268"/>
                <a:gd name="T9" fmla="*/ 25 h 274"/>
                <a:gd name="T10" fmla="*/ 83 w 268"/>
                <a:gd name="T11" fmla="*/ 32 h 274"/>
                <a:gd name="T12" fmla="*/ 86 w 268"/>
                <a:gd name="T13" fmla="*/ 32 h 274"/>
                <a:gd name="T14" fmla="*/ 86 w 268"/>
                <a:gd name="T15" fmla="*/ 36 h 274"/>
                <a:gd name="T16" fmla="*/ 82 w 268"/>
                <a:gd name="T17" fmla="*/ 37 h 274"/>
                <a:gd name="T18" fmla="*/ 79 w 268"/>
                <a:gd name="T19" fmla="*/ 40 h 274"/>
                <a:gd name="T20" fmla="*/ 80 w 268"/>
                <a:gd name="T21" fmla="*/ 43 h 274"/>
                <a:gd name="T22" fmla="*/ 84 w 268"/>
                <a:gd name="T23" fmla="*/ 43 h 274"/>
                <a:gd name="T24" fmla="*/ 87 w 268"/>
                <a:gd name="T25" fmla="*/ 40 h 274"/>
                <a:gd name="T26" fmla="*/ 92 w 268"/>
                <a:gd name="T27" fmla="*/ 31 h 274"/>
                <a:gd name="T28" fmla="*/ 91 w 268"/>
                <a:gd name="T29" fmla="*/ 17 h 274"/>
                <a:gd name="T30" fmla="*/ 234 w 268"/>
                <a:gd name="T31" fmla="*/ 62 h 274"/>
                <a:gd name="T32" fmla="*/ 237 w 268"/>
                <a:gd name="T33" fmla="*/ 210 h 274"/>
                <a:gd name="T34" fmla="*/ 233 w 268"/>
                <a:gd name="T35" fmla="*/ 207 h 274"/>
                <a:gd name="T36" fmla="*/ 227 w 268"/>
                <a:gd name="T37" fmla="*/ 208 h 274"/>
                <a:gd name="T38" fmla="*/ 228 w 268"/>
                <a:gd name="T39" fmla="*/ 213 h 274"/>
                <a:gd name="T40" fmla="*/ 232 w 268"/>
                <a:gd name="T41" fmla="*/ 21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274">
                  <a:moveTo>
                    <a:pt x="232" y="217"/>
                  </a:moveTo>
                  <a:cubicBezTo>
                    <a:pt x="200" y="259"/>
                    <a:pt x="147" y="274"/>
                    <a:pt x="101" y="262"/>
                  </a:cubicBezTo>
                  <a:cubicBezTo>
                    <a:pt x="45" y="247"/>
                    <a:pt x="9" y="201"/>
                    <a:pt x="5" y="150"/>
                  </a:cubicBezTo>
                  <a:cubicBezTo>
                    <a:pt x="0" y="95"/>
                    <a:pt x="28" y="47"/>
                    <a:pt x="77" y="23"/>
                  </a:cubicBezTo>
                  <a:cubicBezTo>
                    <a:pt x="78" y="24"/>
                    <a:pt x="78" y="25"/>
                    <a:pt x="78" y="25"/>
                  </a:cubicBezTo>
                  <a:cubicBezTo>
                    <a:pt x="76" y="31"/>
                    <a:pt x="78" y="33"/>
                    <a:pt x="83" y="32"/>
                  </a:cubicBezTo>
                  <a:cubicBezTo>
                    <a:pt x="84" y="32"/>
                    <a:pt x="85" y="32"/>
                    <a:pt x="86" y="32"/>
                  </a:cubicBezTo>
                  <a:cubicBezTo>
                    <a:pt x="87" y="33"/>
                    <a:pt x="87" y="35"/>
                    <a:pt x="86" y="36"/>
                  </a:cubicBezTo>
                  <a:cubicBezTo>
                    <a:pt x="85" y="38"/>
                    <a:pt x="84" y="37"/>
                    <a:pt x="82" y="37"/>
                  </a:cubicBezTo>
                  <a:cubicBezTo>
                    <a:pt x="80" y="38"/>
                    <a:pt x="79" y="38"/>
                    <a:pt x="79" y="40"/>
                  </a:cubicBezTo>
                  <a:cubicBezTo>
                    <a:pt x="79" y="41"/>
                    <a:pt x="79" y="42"/>
                    <a:pt x="80" y="43"/>
                  </a:cubicBezTo>
                  <a:cubicBezTo>
                    <a:pt x="82" y="44"/>
                    <a:pt x="83" y="44"/>
                    <a:pt x="84" y="43"/>
                  </a:cubicBezTo>
                  <a:cubicBezTo>
                    <a:pt x="85" y="42"/>
                    <a:pt x="86" y="41"/>
                    <a:pt x="87" y="40"/>
                  </a:cubicBezTo>
                  <a:cubicBezTo>
                    <a:pt x="95" y="39"/>
                    <a:pt x="96" y="38"/>
                    <a:pt x="92" y="31"/>
                  </a:cubicBezTo>
                  <a:cubicBezTo>
                    <a:pt x="96" y="26"/>
                    <a:pt x="93" y="22"/>
                    <a:pt x="91" y="17"/>
                  </a:cubicBezTo>
                  <a:cubicBezTo>
                    <a:pt x="143" y="0"/>
                    <a:pt x="200" y="17"/>
                    <a:pt x="234" y="62"/>
                  </a:cubicBezTo>
                  <a:cubicBezTo>
                    <a:pt x="267" y="105"/>
                    <a:pt x="268" y="165"/>
                    <a:pt x="237" y="210"/>
                  </a:cubicBezTo>
                  <a:cubicBezTo>
                    <a:pt x="235" y="211"/>
                    <a:pt x="234" y="208"/>
                    <a:pt x="233" y="207"/>
                  </a:cubicBezTo>
                  <a:cubicBezTo>
                    <a:pt x="230" y="206"/>
                    <a:pt x="229" y="206"/>
                    <a:pt x="227" y="208"/>
                  </a:cubicBezTo>
                  <a:cubicBezTo>
                    <a:pt x="226" y="210"/>
                    <a:pt x="227" y="211"/>
                    <a:pt x="228" y="213"/>
                  </a:cubicBezTo>
                  <a:cubicBezTo>
                    <a:pt x="230" y="214"/>
                    <a:pt x="232" y="214"/>
                    <a:pt x="232" y="217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2" name="Freeform 276">
              <a:extLst>
                <a:ext uri="{FF2B5EF4-FFF2-40B4-BE49-F238E27FC236}">
                  <a16:creationId xmlns:a16="http://schemas.microsoft.com/office/drawing/2014/main" id="{8A8A480B-5705-9237-29ED-F1692CE09A5F}"/>
                </a:ext>
              </a:extLst>
            </p:cNvPr>
            <p:cNvSpPr/>
            <p:nvPr/>
          </p:nvSpPr>
          <p:spPr bwMode="auto">
            <a:xfrm>
              <a:off x="5822950" y="3983038"/>
              <a:ext cx="46037" cy="47625"/>
            </a:xfrm>
            <a:custGeom>
              <a:avLst/>
              <a:gdLst>
                <a:gd name="T0" fmla="*/ 9 w 16"/>
                <a:gd name="T1" fmla="*/ 0 h 16"/>
                <a:gd name="T2" fmla="*/ 11 w 16"/>
                <a:gd name="T3" fmla="*/ 13 h 16"/>
                <a:gd name="T4" fmla="*/ 5 w 16"/>
                <a:gd name="T5" fmla="*/ 14 h 16"/>
                <a:gd name="T6" fmla="*/ 0 w 16"/>
                <a:gd name="T7" fmla="*/ 4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6" y="6"/>
                    <a:pt x="16" y="9"/>
                    <a:pt x="11" y="13"/>
                  </a:cubicBezTo>
                  <a:cubicBezTo>
                    <a:pt x="9" y="16"/>
                    <a:pt x="7" y="15"/>
                    <a:pt x="5" y="14"/>
                  </a:cubicBezTo>
                  <a:cubicBezTo>
                    <a:pt x="2" y="11"/>
                    <a:pt x="1" y="8"/>
                    <a:pt x="0" y="4"/>
                  </a:cubicBezTo>
                  <a:cubicBezTo>
                    <a:pt x="3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E6B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3" name="Freeform 277">
              <a:extLst>
                <a:ext uri="{FF2B5EF4-FFF2-40B4-BE49-F238E27FC236}">
                  <a16:creationId xmlns:a16="http://schemas.microsoft.com/office/drawing/2014/main" id="{9B2FBC45-CB88-7C15-A864-344686B6C82D}"/>
                </a:ext>
              </a:extLst>
            </p:cNvPr>
            <p:cNvSpPr/>
            <p:nvPr/>
          </p:nvSpPr>
          <p:spPr bwMode="auto">
            <a:xfrm>
              <a:off x="5795963" y="3994150"/>
              <a:ext cx="44450" cy="44450"/>
            </a:xfrm>
            <a:custGeom>
              <a:avLst/>
              <a:gdLst>
                <a:gd name="T0" fmla="*/ 9 w 15"/>
                <a:gd name="T1" fmla="*/ 0 h 15"/>
                <a:gd name="T2" fmla="*/ 14 w 15"/>
                <a:gd name="T3" fmla="*/ 8 h 15"/>
                <a:gd name="T4" fmla="*/ 13 w 15"/>
                <a:gd name="T5" fmla="*/ 11 h 15"/>
                <a:gd name="T6" fmla="*/ 3 w 15"/>
                <a:gd name="T7" fmla="*/ 12 h 15"/>
                <a:gd name="T8" fmla="*/ 4 w 15"/>
                <a:gd name="T9" fmla="*/ 2 h 15"/>
                <a:gd name="T10" fmla="*/ 9 w 15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9" y="0"/>
                  </a:moveTo>
                  <a:cubicBezTo>
                    <a:pt x="13" y="1"/>
                    <a:pt x="12" y="6"/>
                    <a:pt x="14" y="8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9" y="13"/>
                    <a:pt x="5" y="15"/>
                    <a:pt x="3" y="12"/>
                  </a:cubicBezTo>
                  <a:cubicBezTo>
                    <a:pt x="0" y="9"/>
                    <a:pt x="3" y="5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72C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4" name="Freeform 278">
              <a:extLst>
                <a:ext uri="{FF2B5EF4-FFF2-40B4-BE49-F238E27FC236}">
                  <a16:creationId xmlns:a16="http://schemas.microsoft.com/office/drawing/2014/main" id="{7C83D8A8-2D08-1646-59C5-D34DBE70C798}"/>
                </a:ext>
              </a:extLst>
            </p:cNvPr>
            <p:cNvSpPr/>
            <p:nvPr/>
          </p:nvSpPr>
          <p:spPr bwMode="auto">
            <a:xfrm>
              <a:off x="6240463" y="4532313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2 h 13"/>
                <a:gd name="T4" fmla="*/ 0 w 13"/>
                <a:gd name="T5" fmla="*/ 6 h 13"/>
                <a:gd name="T6" fmla="*/ 5 w 13"/>
                <a:gd name="T7" fmla="*/ 0 h 13"/>
                <a:gd name="T8" fmla="*/ 12 w 13"/>
                <a:gd name="T9" fmla="*/ 5 h 13"/>
                <a:gd name="T10" fmla="*/ 13 w 13"/>
                <a:gd name="T11" fmla="*/ 6 h 13"/>
                <a:gd name="T12" fmla="*/ 8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7" y="13"/>
                    <a:pt x="7" y="12"/>
                    <a:pt x="6" y="12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8" y="0"/>
                    <a:pt x="11" y="1"/>
                    <a:pt x="12" y="5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2" y="8"/>
                    <a:pt x="10" y="11"/>
                    <a:pt x="8" y="13"/>
                  </a:cubicBezTo>
                  <a:close/>
                </a:path>
              </a:pathLst>
            </a:custGeom>
            <a:solidFill>
              <a:srgbClr val="EBB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5" name="Freeform 279">
              <a:extLst>
                <a:ext uri="{FF2B5EF4-FFF2-40B4-BE49-F238E27FC236}">
                  <a16:creationId xmlns:a16="http://schemas.microsoft.com/office/drawing/2014/main" id="{49E80DC7-04D8-79FD-C37F-635D9E2C6471}"/>
                </a:ext>
              </a:extLst>
            </p:cNvPr>
            <p:cNvSpPr/>
            <p:nvPr/>
          </p:nvSpPr>
          <p:spPr bwMode="auto">
            <a:xfrm>
              <a:off x="6030913" y="4191000"/>
              <a:ext cx="198437" cy="361950"/>
            </a:xfrm>
            <a:custGeom>
              <a:avLst/>
              <a:gdLst>
                <a:gd name="T0" fmla="*/ 59 w 67"/>
                <a:gd name="T1" fmla="*/ 85 h 123"/>
                <a:gd name="T2" fmla="*/ 56 w 67"/>
                <a:gd name="T3" fmla="*/ 85 h 123"/>
                <a:gd name="T4" fmla="*/ 35 w 67"/>
                <a:gd name="T5" fmla="*/ 113 h 123"/>
                <a:gd name="T6" fmla="*/ 11 w 67"/>
                <a:gd name="T7" fmla="*/ 116 h 123"/>
                <a:gd name="T8" fmla="*/ 7 w 67"/>
                <a:gd name="T9" fmla="*/ 92 h 123"/>
                <a:gd name="T10" fmla="*/ 33 w 67"/>
                <a:gd name="T11" fmla="*/ 58 h 123"/>
                <a:gd name="T12" fmla="*/ 51 w 67"/>
                <a:gd name="T13" fmla="*/ 50 h 123"/>
                <a:gd name="T14" fmla="*/ 55 w 67"/>
                <a:gd name="T15" fmla="*/ 47 h 123"/>
                <a:gd name="T16" fmla="*/ 45 w 67"/>
                <a:gd name="T17" fmla="*/ 6 h 123"/>
                <a:gd name="T18" fmla="*/ 49 w 67"/>
                <a:gd name="T19" fmla="*/ 0 h 123"/>
                <a:gd name="T20" fmla="*/ 62 w 67"/>
                <a:gd name="T21" fmla="*/ 51 h 123"/>
                <a:gd name="T22" fmla="*/ 64 w 67"/>
                <a:gd name="T23" fmla="*/ 60 h 123"/>
                <a:gd name="T24" fmla="*/ 64 w 67"/>
                <a:gd name="T25" fmla="*/ 74 h 123"/>
                <a:gd name="T26" fmla="*/ 62 w 67"/>
                <a:gd name="T27" fmla="*/ 79 h 123"/>
                <a:gd name="T28" fmla="*/ 59 w 67"/>
                <a:gd name="T29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23">
                  <a:moveTo>
                    <a:pt x="59" y="85"/>
                  </a:moveTo>
                  <a:cubicBezTo>
                    <a:pt x="58" y="82"/>
                    <a:pt x="57" y="84"/>
                    <a:pt x="56" y="85"/>
                  </a:cubicBezTo>
                  <a:cubicBezTo>
                    <a:pt x="49" y="94"/>
                    <a:pt x="42" y="103"/>
                    <a:pt x="35" y="113"/>
                  </a:cubicBezTo>
                  <a:cubicBezTo>
                    <a:pt x="28" y="122"/>
                    <a:pt x="21" y="123"/>
                    <a:pt x="11" y="116"/>
                  </a:cubicBezTo>
                  <a:cubicBezTo>
                    <a:pt x="2" y="109"/>
                    <a:pt x="0" y="101"/>
                    <a:pt x="7" y="92"/>
                  </a:cubicBezTo>
                  <a:cubicBezTo>
                    <a:pt x="16" y="81"/>
                    <a:pt x="25" y="69"/>
                    <a:pt x="33" y="58"/>
                  </a:cubicBezTo>
                  <a:cubicBezTo>
                    <a:pt x="38" y="52"/>
                    <a:pt x="43" y="48"/>
                    <a:pt x="51" y="50"/>
                  </a:cubicBezTo>
                  <a:cubicBezTo>
                    <a:pt x="54" y="51"/>
                    <a:pt x="55" y="49"/>
                    <a:pt x="55" y="47"/>
                  </a:cubicBezTo>
                  <a:cubicBezTo>
                    <a:pt x="57" y="32"/>
                    <a:pt x="54" y="18"/>
                    <a:pt x="45" y="6"/>
                  </a:cubicBezTo>
                  <a:cubicBezTo>
                    <a:pt x="45" y="3"/>
                    <a:pt x="46" y="0"/>
                    <a:pt x="49" y="0"/>
                  </a:cubicBezTo>
                  <a:cubicBezTo>
                    <a:pt x="61" y="15"/>
                    <a:pt x="64" y="32"/>
                    <a:pt x="62" y="51"/>
                  </a:cubicBezTo>
                  <a:cubicBezTo>
                    <a:pt x="62" y="54"/>
                    <a:pt x="62" y="57"/>
                    <a:pt x="64" y="60"/>
                  </a:cubicBezTo>
                  <a:cubicBezTo>
                    <a:pt x="67" y="64"/>
                    <a:pt x="66" y="69"/>
                    <a:pt x="64" y="74"/>
                  </a:cubicBezTo>
                  <a:cubicBezTo>
                    <a:pt x="63" y="76"/>
                    <a:pt x="61" y="76"/>
                    <a:pt x="62" y="79"/>
                  </a:cubicBezTo>
                  <a:cubicBezTo>
                    <a:pt x="63" y="81"/>
                    <a:pt x="62" y="84"/>
                    <a:pt x="59" y="85"/>
                  </a:cubicBezTo>
                  <a:close/>
                </a:path>
              </a:pathLst>
            </a:custGeom>
            <a:solidFill>
              <a:srgbClr val="E61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6" name="Freeform 280">
              <a:extLst>
                <a:ext uri="{FF2B5EF4-FFF2-40B4-BE49-F238E27FC236}">
                  <a16:creationId xmlns:a16="http://schemas.microsoft.com/office/drawing/2014/main" id="{4E170371-B41B-43E9-E602-64C049704B60}"/>
                </a:ext>
              </a:extLst>
            </p:cNvPr>
            <p:cNvSpPr/>
            <p:nvPr/>
          </p:nvSpPr>
          <p:spPr bwMode="auto">
            <a:xfrm>
              <a:off x="5734050" y="4152900"/>
              <a:ext cx="158750" cy="234950"/>
            </a:xfrm>
            <a:custGeom>
              <a:avLst/>
              <a:gdLst>
                <a:gd name="T0" fmla="*/ 48 w 54"/>
                <a:gd name="T1" fmla="*/ 6 h 80"/>
                <a:gd name="T2" fmla="*/ 50 w 54"/>
                <a:gd name="T3" fmla="*/ 28 h 80"/>
                <a:gd name="T4" fmla="*/ 36 w 54"/>
                <a:gd name="T5" fmla="*/ 68 h 80"/>
                <a:gd name="T6" fmla="*/ 17 w 54"/>
                <a:gd name="T7" fmla="*/ 77 h 80"/>
                <a:gd name="T8" fmla="*/ 3 w 54"/>
                <a:gd name="T9" fmla="*/ 58 h 80"/>
                <a:gd name="T10" fmla="*/ 20 w 54"/>
                <a:gd name="T11" fmla="*/ 9 h 80"/>
                <a:gd name="T12" fmla="*/ 35 w 54"/>
                <a:gd name="T13" fmla="*/ 1 h 80"/>
                <a:gd name="T14" fmla="*/ 43 w 54"/>
                <a:gd name="T15" fmla="*/ 2 h 80"/>
                <a:gd name="T16" fmla="*/ 48 w 54"/>
                <a:gd name="T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80">
                  <a:moveTo>
                    <a:pt x="48" y="6"/>
                  </a:moveTo>
                  <a:cubicBezTo>
                    <a:pt x="54" y="12"/>
                    <a:pt x="53" y="19"/>
                    <a:pt x="50" y="28"/>
                  </a:cubicBezTo>
                  <a:cubicBezTo>
                    <a:pt x="45" y="41"/>
                    <a:pt x="41" y="55"/>
                    <a:pt x="36" y="68"/>
                  </a:cubicBezTo>
                  <a:cubicBezTo>
                    <a:pt x="34" y="76"/>
                    <a:pt x="26" y="80"/>
                    <a:pt x="17" y="77"/>
                  </a:cubicBezTo>
                  <a:cubicBezTo>
                    <a:pt x="6" y="74"/>
                    <a:pt x="0" y="67"/>
                    <a:pt x="3" y="58"/>
                  </a:cubicBezTo>
                  <a:cubicBezTo>
                    <a:pt x="8" y="42"/>
                    <a:pt x="14" y="26"/>
                    <a:pt x="20" y="9"/>
                  </a:cubicBezTo>
                  <a:cubicBezTo>
                    <a:pt x="22" y="4"/>
                    <a:pt x="30" y="0"/>
                    <a:pt x="35" y="1"/>
                  </a:cubicBezTo>
                  <a:cubicBezTo>
                    <a:pt x="38" y="2"/>
                    <a:pt x="40" y="3"/>
                    <a:pt x="43" y="2"/>
                  </a:cubicBezTo>
                  <a:cubicBezTo>
                    <a:pt x="45" y="3"/>
                    <a:pt x="47" y="3"/>
                    <a:pt x="48" y="6"/>
                  </a:cubicBezTo>
                  <a:close/>
                </a:path>
              </a:pathLst>
            </a:custGeom>
            <a:solidFill>
              <a:srgbClr val="16B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7" name="Freeform 281">
              <a:extLst>
                <a:ext uri="{FF2B5EF4-FFF2-40B4-BE49-F238E27FC236}">
                  <a16:creationId xmlns:a16="http://schemas.microsoft.com/office/drawing/2014/main" id="{A84797C1-C1A0-1626-7F1F-6A39316C8DE7}"/>
                </a:ext>
              </a:extLst>
            </p:cNvPr>
            <p:cNvSpPr/>
            <p:nvPr/>
          </p:nvSpPr>
          <p:spPr bwMode="auto">
            <a:xfrm>
              <a:off x="5961063" y="4048125"/>
              <a:ext cx="227012" cy="173038"/>
            </a:xfrm>
            <a:custGeom>
              <a:avLst/>
              <a:gdLst>
                <a:gd name="T0" fmla="*/ 73 w 77"/>
                <a:gd name="T1" fmla="*/ 49 h 59"/>
                <a:gd name="T2" fmla="*/ 69 w 77"/>
                <a:gd name="T3" fmla="*/ 55 h 59"/>
                <a:gd name="T4" fmla="*/ 50 w 77"/>
                <a:gd name="T5" fmla="*/ 55 h 59"/>
                <a:gd name="T6" fmla="*/ 10 w 77"/>
                <a:gd name="T7" fmla="*/ 34 h 59"/>
                <a:gd name="T8" fmla="*/ 3 w 77"/>
                <a:gd name="T9" fmla="*/ 27 h 59"/>
                <a:gd name="T10" fmla="*/ 1 w 77"/>
                <a:gd name="T11" fmla="*/ 20 h 59"/>
                <a:gd name="T12" fmla="*/ 6 w 77"/>
                <a:gd name="T13" fmla="*/ 8 h 59"/>
                <a:gd name="T14" fmla="*/ 23 w 77"/>
                <a:gd name="T15" fmla="*/ 3 h 59"/>
                <a:gd name="T16" fmla="*/ 69 w 77"/>
                <a:gd name="T17" fmla="*/ 27 h 59"/>
                <a:gd name="T18" fmla="*/ 73 w 77"/>
                <a:gd name="T1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9">
                  <a:moveTo>
                    <a:pt x="73" y="49"/>
                  </a:moveTo>
                  <a:cubicBezTo>
                    <a:pt x="72" y="51"/>
                    <a:pt x="70" y="53"/>
                    <a:pt x="69" y="55"/>
                  </a:cubicBezTo>
                  <a:cubicBezTo>
                    <a:pt x="63" y="59"/>
                    <a:pt x="56" y="59"/>
                    <a:pt x="50" y="55"/>
                  </a:cubicBezTo>
                  <a:cubicBezTo>
                    <a:pt x="36" y="48"/>
                    <a:pt x="23" y="41"/>
                    <a:pt x="10" y="34"/>
                  </a:cubicBezTo>
                  <a:cubicBezTo>
                    <a:pt x="7" y="32"/>
                    <a:pt x="4" y="30"/>
                    <a:pt x="3" y="27"/>
                  </a:cubicBezTo>
                  <a:cubicBezTo>
                    <a:pt x="1" y="25"/>
                    <a:pt x="0" y="22"/>
                    <a:pt x="1" y="20"/>
                  </a:cubicBezTo>
                  <a:cubicBezTo>
                    <a:pt x="2" y="15"/>
                    <a:pt x="4" y="11"/>
                    <a:pt x="6" y="8"/>
                  </a:cubicBezTo>
                  <a:cubicBezTo>
                    <a:pt x="10" y="3"/>
                    <a:pt x="17" y="0"/>
                    <a:pt x="23" y="3"/>
                  </a:cubicBezTo>
                  <a:cubicBezTo>
                    <a:pt x="39" y="11"/>
                    <a:pt x="54" y="19"/>
                    <a:pt x="69" y="27"/>
                  </a:cubicBezTo>
                  <a:cubicBezTo>
                    <a:pt x="77" y="31"/>
                    <a:pt x="77" y="37"/>
                    <a:pt x="73" y="49"/>
                  </a:cubicBezTo>
                  <a:close/>
                </a:path>
              </a:pathLst>
            </a:custGeom>
            <a:solidFill>
              <a:srgbClr val="421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8" name="Freeform 282">
              <a:extLst>
                <a:ext uri="{FF2B5EF4-FFF2-40B4-BE49-F238E27FC236}">
                  <a16:creationId xmlns:a16="http://schemas.microsoft.com/office/drawing/2014/main" id="{5B98D6D7-35F1-1B13-4F58-5167770C96BF}"/>
                </a:ext>
              </a:extLst>
            </p:cNvPr>
            <p:cNvSpPr/>
            <p:nvPr/>
          </p:nvSpPr>
          <p:spPr bwMode="auto">
            <a:xfrm>
              <a:off x="5643563" y="4249738"/>
              <a:ext cx="76200" cy="103188"/>
            </a:xfrm>
            <a:custGeom>
              <a:avLst/>
              <a:gdLst>
                <a:gd name="T0" fmla="*/ 7 w 26"/>
                <a:gd name="T1" fmla="*/ 34 h 35"/>
                <a:gd name="T2" fmla="*/ 6 w 26"/>
                <a:gd name="T3" fmla="*/ 22 h 35"/>
                <a:gd name="T4" fmla="*/ 10 w 26"/>
                <a:gd name="T5" fmla="*/ 13 h 35"/>
                <a:gd name="T6" fmla="*/ 9 w 26"/>
                <a:gd name="T7" fmla="*/ 6 h 35"/>
                <a:gd name="T8" fmla="*/ 11 w 26"/>
                <a:gd name="T9" fmla="*/ 2 h 35"/>
                <a:gd name="T10" fmla="*/ 20 w 26"/>
                <a:gd name="T11" fmla="*/ 8 h 35"/>
                <a:gd name="T12" fmla="*/ 21 w 26"/>
                <a:gd name="T13" fmla="*/ 11 h 35"/>
                <a:gd name="T14" fmla="*/ 17 w 26"/>
                <a:gd name="T15" fmla="*/ 25 h 35"/>
                <a:gd name="T16" fmla="*/ 11 w 26"/>
                <a:gd name="T17" fmla="*/ 34 h 35"/>
                <a:gd name="T18" fmla="*/ 7 w 26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5">
                  <a:moveTo>
                    <a:pt x="7" y="34"/>
                  </a:moveTo>
                  <a:cubicBezTo>
                    <a:pt x="0" y="30"/>
                    <a:pt x="0" y="27"/>
                    <a:pt x="6" y="22"/>
                  </a:cubicBezTo>
                  <a:cubicBezTo>
                    <a:pt x="6" y="18"/>
                    <a:pt x="10" y="17"/>
                    <a:pt x="10" y="13"/>
                  </a:cubicBezTo>
                  <a:cubicBezTo>
                    <a:pt x="13" y="10"/>
                    <a:pt x="9" y="9"/>
                    <a:pt x="9" y="6"/>
                  </a:cubicBezTo>
                  <a:cubicBezTo>
                    <a:pt x="9" y="5"/>
                    <a:pt x="10" y="3"/>
                    <a:pt x="11" y="2"/>
                  </a:cubicBezTo>
                  <a:cubicBezTo>
                    <a:pt x="18" y="0"/>
                    <a:pt x="20" y="1"/>
                    <a:pt x="20" y="8"/>
                  </a:cubicBezTo>
                  <a:cubicBezTo>
                    <a:pt x="20" y="9"/>
                    <a:pt x="20" y="10"/>
                    <a:pt x="21" y="11"/>
                  </a:cubicBezTo>
                  <a:cubicBezTo>
                    <a:pt x="26" y="20"/>
                    <a:pt x="25" y="20"/>
                    <a:pt x="17" y="25"/>
                  </a:cubicBezTo>
                  <a:cubicBezTo>
                    <a:pt x="14" y="27"/>
                    <a:pt x="15" y="32"/>
                    <a:pt x="11" y="34"/>
                  </a:cubicBezTo>
                  <a:cubicBezTo>
                    <a:pt x="10" y="35"/>
                    <a:pt x="8" y="35"/>
                    <a:pt x="7" y="34"/>
                  </a:cubicBezTo>
                  <a:close/>
                </a:path>
              </a:pathLst>
            </a:custGeom>
            <a:solidFill>
              <a:srgbClr val="EFB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9" name="Freeform 283">
              <a:extLst>
                <a:ext uri="{FF2B5EF4-FFF2-40B4-BE49-F238E27FC236}">
                  <a16:creationId xmlns:a16="http://schemas.microsoft.com/office/drawing/2014/main" id="{ED779EA7-8143-BB0E-66DB-A9D24AF49EFB}"/>
                </a:ext>
              </a:extLst>
            </p:cNvPr>
            <p:cNvSpPr/>
            <p:nvPr/>
          </p:nvSpPr>
          <p:spPr bwMode="auto">
            <a:xfrm>
              <a:off x="5889625" y="4244975"/>
              <a:ext cx="65087" cy="61913"/>
            </a:xfrm>
            <a:custGeom>
              <a:avLst/>
              <a:gdLst>
                <a:gd name="T0" fmla="*/ 22 w 22"/>
                <a:gd name="T1" fmla="*/ 13 h 21"/>
                <a:gd name="T2" fmla="*/ 17 w 22"/>
                <a:gd name="T3" fmla="*/ 20 h 21"/>
                <a:gd name="T4" fmla="*/ 11 w 22"/>
                <a:gd name="T5" fmla="*/ 16 h 21"/>
                <a:gd name="T6" fmla="*/ 7 w 22"/>
                <a:gd name="T7" fmla="*/ 14 h 21"/>
                <a:gd name="T8" fmla="*/ 0 w 22"/>
                <a:gd name="T9" fmla="*/ 7 h 21"/>
                <a:gd name="T10" fmla="*/ 6 w 22"/>
                <a:gd name="T11" fmla="*/ 0 h 21"/>
                <a:gd name="T12" fmla="*/ 13 w 22"/>
                <a:gd name="T13" fmla="*/ 6 h 21"/>
                <a:gd name="T14" fmla="*/ 19 w 22"/>
                <a:gd name="T15" fmla="*/ 10 h 21"/>
                <a:gd name="T16" fmla="*/ 22 w 22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2" y="13"/>
                  </a:moveTo>
                  <a:cubicBezTo>
                    <a:pt x="22" y="16"/>
                    <a:pt x="22" y="20"/>
                    <a:pt x="17" y="20"/>
                  </a:cubicBezTo>
                  <a:cubicBezTo>
                    <a:pt x="14" y="21"/>
                    <a:pt x="11" y="19"/>
                    <a:pt x="11" y="16"/>
                  </a:cubicBezTo>
                  <a:cubicBezTo>
                    <a:pt x="10" y="13"/>
                    <a:pt x="8" y="14"/>
                    <a:pt x="7" y="14"/>
                  </a:cubicBezTo>
                  <a:cubicBezTo>
                    <a:pt x="3" y="14"/>
                    <a:pt x="0" y="12"/>
                    <a:pt x="0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13" y="11"/>
                    <a:pt x="16" y="10"/>
                    <a:pt x="19" y="10"/>
                  </a:cubicBezTo>
                  <a:cubicBezTo>
                    <a:pt x="21" y="10"/>
                    <a:pt x="22" y="11"/>
                    <a:pt x="22" y="13"/>
                  </a:cubicBezTo>
                  <a:close/>
                </a:path>
              </a:pathLst>
            </a:custGeom>
            <a:solidFill>
              <a:srgbClr val="43B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0" name="Freeform 284">
              <a:extLst>
                <a:ext uri="{FF2B5EF4-FFF2-40B4-BE49-F238E27FC236}">
                  <a16:creationId xmlns:a16="http://schemas.microsoft.com/office/drawing/2014/main" id="{9189C6B6-5A83-A7FA-94E8-907FD5E58509}"/>
                </a:ext>
              </a:extLst>
            </p:cNvPr>
            <p:cNvSpPr/>
            <p:nvPr/>
          </p:nvSpPr>
          <p:spPr bwMode="auto">
            <a:xfrm>
              <a:off x="6169025" y="4065588"/>
              <a:ext cx="71437" cy="58738"/>
            </a:xfrm>
            <a:custGeom>
              <a:avLst/>
              <a:gdLst>
                <a:gd name="T0" fmla="*/ 15 w 24"/>
                <a:gd name="T1" fmla="*/ 19 h 20"/>
                <a:gd name="T2" fmla="*/ 8 w 24"/>
                <a:gd name="T3" fmla="*/ 16 h 20"/>
                <a:gd name="T4" fmla="*/ 1 w 24"/>
                <a:gd name="T5" fmla="*/ 9 h 20"/>
                <a:gd name="T6" fmla="*/ 6 w 24"/>
                <a:gd name="T7" fmla="*/ 1 h 20"/>
                <a:gd name="T8" fmla="*/ 14 w 24"/>
                <a:gd name="T9" fmla="*/ 6 h 20"/>
                <a:gd name="T10" fmla="*/ 18 w 24"/>
                <a:gd name="T11" fmla="*/ 9 h 20"/>
                <a:gd name="T12" fmla="*/ 23 w 24"/>
                <a:gd name="T13" fmla="*/ 14 h 20"/>
                <a:gd name="T14" fmla="*/ 19 w 24"/>
                <a:gd name="T15" fmla="*/ 19 h 20"/>
                <a:gd name="T16" fmla="*/ 15 w 2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0">
                  <a:moveTo>
                    <a:pt x="15" y="19"/>
                  </a:moveTo>
                  <a:cubicBezTo>
                    <a:pt x="13" y="17"/>
                    <a:pt x="12" y="15"/>
                    <a:pt x="8" y="16"/>
                  </a:cubicBezTo>
                  <a:cubicBezTo>
                    <a:pt x="4" y="16"/>
                    <a:pt x="1" y="13"/>
                    <a:pt x="1" y="9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10" y="0"/>
                    <a:pt x="13" y="2"/>
                    <a:pt x="14" y="6"/>
                  </a:cubicBezTo>
                  <a:cubicBezTo>
                    <a:pt x="15" y="8"/>
                    <a:pt x="15" y="9"/>
                    <a:pt x="18" y="9"/>
                  </a:cubicBezTo>
                  <a:cubicBezTo>
                    <a:pt x="21" y="9"/>
                    <a:pt x="23" y="11"/>
                    <a:pt x="23" y="14"/>
                  </a:cubicBezTo>
                  <a:cubicBezTo>
                    <a:pt x="24" y="17"/>
                    <a:pt x="21" y="19"/>
                    <a:pt x="19" y="19"/>
                  </a:cubicBezTo>
                  <a:cubicBezTo>
                    <a:pt x="17" y="20"/>
                    <a:pt x="16" y="20"/>
                    <a:pt x="15" y="19"/>
                  </a:cubicBezTo>
                  <a:close/>
                </a:path>
              </a:pathLst>
            </a:custGeom>
            <a:solidFill>
              <a:srgbClr val="38B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1" name="Freeform 285">
              <a:extLst>
                <a:ext uri="{FF2B5EF4-FFF2-40B4-BE49-F238E27FC236}">
                  <a16:creationId xmlns:a16="http://schemas.microsoft.com/office/drawing/2014/main" id="{F8AE9751-FEB1-135C-8E7C-ED411E77EE9B}"/>
                </a:ext>
              </a:extLst>
            </p:cNvPr>
            <p:cNvSpPr/>
            <p:nvPr/>
          </p:nvSpPr>
          <p:spPr bwMode="auto">
            <a:xfrm>
              <a:off x="5861050" y="4106863"/>
              <a:ext cx="107950" cy="65088"/>
            </a:xfrm>
            <a:custGeom>
              <a:avLst/>
              <a:gdLst>
                <a:gd name="T0" fmla="*/ 35 w 37"/>
                <a:gd name="T1" fmla="*/ 0 h 22"/>
                <a:gd name="T2" fmla="*/ 37 w 37"/>
                <a:gd name="T3" fmla="*/ 7 h 22"/>
                <a:gd name="T4" fmla="*/ 12 w 37"/>
                <a:gd name="T5" fmla="*/ 16 h 22"/>
                <a:gd name="T6" fmla="*/ 5 w 37"/>
                <a:gd name="T7" fmla="*/ 22 h 22"/>
                <a:gd name="T8" fmla="*/ 0 w 37"/>
                <a:gd name="T9" fmla="*/ 18 h 22"/>
                <a:gd name="T10" fmla="*/ 35 w 3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2">
                  <a:moveTo>
                    <a:pt x="35" y="0"/>
                  </a:moveTo>
                  <a:cubicBezTo>
                    <a:pt x="36" y="2"/>
                    <a:pt x="36" y="4"/>
                    <a:pt x="37" y="7"/>
                  </a:cubicBezTo>
                  <a:cubicBezTo>
                    <a:pt x="27" y="7"/>
                    <a:pt x="19" y="11"/>
                    <a:pt x="12" y="16"/>
                  </a:cubicBezTo>
                  <a:cubicBezTo>
                    <a:pt x="9" y="18"/>
                    <a:pt x="7" y="20"/>
                    <a:pt x="5" y="22"/>
                  </a:cubicBezTo>
                  <a:cubicBezTo>
                    <a:pt x="2" y="22"/>
                    <a:pt x="1" y="20"/>
                    <a:pt x="0" y="18"/>
                  </a:cubicBezTo>
                  <a:cubicBezTo>
                    <a:pt x="10" y="8"/>
                    <a:pt x="22" y="3"/>
                    <a:pt x="35" y="0"/>
                  </a:cubicBezTo>
                  <a:close/>
                </a:path>
              </a:pathLst>
            </a:custGeom>
            <a:solidFill>
              <a:srgbClr val="D52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2" name="Freeform 286">
              <a:extLst>
                <a:ext uri="{FF2B5EF4-FFF2-40B4-BE49-F238E27FC236}">
                  <a16:creationId xmlns:a16="http://schemas.microsoft.com/office/drawing/2014/main" id="{CEC78931-8A98-DBBD-FF3C-078FE42AF00C}"/>
                </a:ext>
              </a:extLst>
            </p:cNvPr>
            <p:cNvSpPr/>
            <p:nvPr/>
          </p:nvSpPr>
          <p:spPr bwMode="auto">
            <a:xfrm>
              <a:off x="5729288" y="4100513"/>
              <a:ext cx="73025" cy="50800"/>
            </a:xfrm>
            <a:custGeom>
              <a:avLst/>
              <a:gdLst>
                <a:gd name="T0" fmla="*/ 6 w 25"/>
                <a:gd name="T1" fmla="*/ 0 h 17"/>
                <a:gd name="T2" fmla="*/ 20 w 25"/>
                <a:gd name="T3" fmla="*/ 4 h 17"/>
                <a:gd name="T4" fmla="*/ 25 w 25"/>
                <a:gd name="T5" fmla="*/ 10 h 17"/>
                <a:gd name="T6" fmla="*/ 21 w 25"/>
                <a:gd name="T7" fmla="*/ 16 h 17"/>
                <a:gd name="T8" fmla="*/ 13 w 25"/>
                <a:gd name="T9" fmla="*/ 14 h 17"/>
                <a:gd name="T10" fmla="*/ 10 w 25"/>
                <a:gd name="T11" fmla="*/ 11 h 17"/>
                <a:gd name="T12" fmla="*/ 2 w 25"/>
                <a:gd name="T13" fmla="*/ 8 h 17"/>
                <a:gd name="T14" fmla="*/ 6 w 25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7">
                  <a:moveTo>
                    <a:pt x="6" y="0"/>
                  </a:moveTo>
                  <a:cubicBezTo>
                    <a:pt x="11" y="2"/>
                    <a:pt x="14" y="6"/>
                    <a:pt x="20" y="4"/>
                  </a:cubicBezTo>
                  <a:cubicBezTo>
                    <a:pt x="22" y="4"/>
                    <a:pt x="25" y="6"/>
                    <a:pt x="25" y="10"/>
                  </a:cubicBezTo>
                  <a:cubicBezTo>
                    <a:pt x="25" y="13"/>
                    <a:pt x="24" y="14"/>
                    <a:pt x="21" y="16"/>
                  </a:cubicBezTo>
                  <a:cubicBezTo>
                    <a:pt x="18" y="17"/>
                    <a:pt x="16" y="16"/>
                    <a:pt x="13" y="14"/>
                  </a:cubicBezTo>
                  <a:cubicBezTo>
                    <a:pt x="12" y="13"/>
                    <a:pt x="13" y="10"/>
                    <a:pt x="10" y="11"/>
                  </a:cubicBezTo>
                  <a:cubicBezTo>
                    <a:pt x="6" y="13"/>
                    <a:pt x="4" y="12"/>
                    <a:pt x="2" y="8"/>
                  </a:cubicBezTo>
                  <a:cubicBezTo>
                    <a:pt x="0" y="4"/>
                    <a:pt x="3" y="2"/>
                    <a:pt x="6" y="0"/>
                  </a:cubicBezTo>
                  <a:close/>
                </a:path>
              </a:pathLst>
            </a:custGeom>
            <a:solidFill>
              <a:srgbClr val="D92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3" name="Freeform 287">
              <a:extLst>
                <a:ext uri="{FF2B5EF4-FFF2-40B4-BE49-F238E27FC236}">
                  <a16:creationId xmlns:a16="http://schemas.microsoft.com/office/drawing/2014/main" id="{0CC024C7-0F20-2534-E67D-10742A3118F9}"/>
                </a:ext>
              </a:extLst>
            </p:cNvPr>
            <p:cNvSpPr/>
            <p:nvPr/>
          </p:nvSpPr>
          <p:spPr bwMode="auto">
            <a:xfrm>
              <a:off x="5657850" y="4473575"/>
              <a:ext cx="55562" cy="71438"/>
            </a:xfrm>
            <a:custGeom>
              <a:avLst/>
              <a:gdLst>
                <a:gd name="T0" fmla="*/ 11 w 19"/>
                <a:gd name="T1" fmla="*/ 6 h 24"/>
                <a:gd name="T2" fmla="*/ 14 w 19"/>
                <a:gd name="T3" fmla="*/ 11 h 24"/>
                <a:gd name="T4" fmla="*/ 17 w 19"/>
                <a:gd name="T5" fmla="*/ 20 h 24"/>
                <a:gd name="T6" fmla="*/ 10 w 19"/>
                <a:gd name="T7" fmla="*/ 23 h 24"/>
                <a:gd name="T8" fmla="*/ 5 w 19"/>
                <a:gd name="T9" fmla="*/ 16 h 24"/>
                <a:gd name="T10" fmla="*/ 4 w 19"/>
                <a:gd name="T11" fmla="*/ 11 h 24"/>
                <a:gd name="T12" fmla="*/ 1 w 19"/>
                <a:gd name="T13" fmla="*/ 4 h 24"/>
                <a:gd name="T14" fmla="*/ 9 w 19"/>
                <a:gd name="T15" fmla="*/ 3 h 24"/>
                <a:gd name="T16" fmla="*/ 11 w 19"/>
                <a:gd name="T1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">
                  <a:moveTo>
                    <a:pt x="11" y="6"/>
                  </a:moveTo>
                  <a:cubicBezTo>
                    <a:pt x="10" y="8"/>
                    <a:pt x="11" y="10"/>
                    <a:pt x="14" y="11"/>
                  </a:cubicBezTo>
                  <a:cubicBezTo>
                    <a:pt x="18" y="13"/>
                    <a:pt x="19" y="16"/>
                    <a:pt x="17" y="20"/>
                  </a:cubicBezTo>
                  <a:cubicBezTo>
                    <a:pt x="16" y="23"/>
                    <a:pt x="13" y="24"/>
                    <a:pt x="10" y="23"/>
                  </a:cubicBezTo>
                  <a:cubicBezTo>
                    <a:pt x="6" y="22"/>
                    <a:pt x="4" y="19"/>
                    <a:pt x="5" y="16"/>
                  </a:cubicBezTo>
                  <a:cubicBezTo>
                    <a:pt x="5" y="14"/>
                    <a:pt x="7" y="12"/>
                    <a:pt x="4" y="11"/>
                  </a:cubicBezTo>
                  <a:cubicBezTo>
                    <a:pt x="0" y="10"/>
                    <a:pt x="0" y="7"/>
                    <a:pt x="1" y="4"/>
                  </a:cubicBezTo>
                  <a:cubicBezTo>
                    <a:pt x="3" y="0"/>
                    <a:pt x="6" y="1"/>
                    <a:pt x="9" y="3"/>
                  </a:cubicBezTo>
                  <a:cubicBezTo>
                    <a:pt x="10" y="3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DF5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4" name="Freeform 288">
              <a:extLst>
                <a:ext uri="{FF2B5EF4-FFF2-40B4-BE49-F238E27FC236}">
                  <a16:creationId xmlns:a16="http://schemas.microsoft.com/office/drawing/2014/main" id="{64864176-903B-9419-9EC5-48C64D0534C6}"/>
                </a:ext>
              </a:extLst>
            </p:cNvPr>
            <p:cNvSpPr/>
            <p:nvPr/>
          </p:nvSpPr>
          <p:spPr bwMode="auto">
            <a:xfrm>
              <a:off x="6275388" y="4283075"/>
              <a:ext cx="61912" cy="61913"/>
            </a:xfrm>
            <a:custGeom>
              <a:avLst/>
              <a:gdLst>
                <a:gd name="T0" fmla="*/ 3 w 21"/>
                <a:gd name="T1" fmla="*/ 2 h 21"/>
                <a:gd name="T2" fmla="*/ 10 w 21"/>
                <a:gd name="T3" fmla="*/ 0 h 21"/>
                <a:gd name="T4" fmla="*/ 10 w 21"/>
                <a:gd name="T5" fmla="*/ 0 h 21"/>
                <a:gd name="T6" fmla="*/ 18 w 21"/>
                <a:gd name="T7" fmla="*/ 9 h 21"/>
                <a:gd name="T8" fmla="*/ 20 w 21"/>
                <a:gd name="T9" fmla="*/ 16 h 21"/>
                <a:gd name="T10" fmla="*/ 15 w 21"/>
                <a:gd name="T11" fmla="*/ 20 h 21"/>
                <a:gd name="T12" fmla="*/ 9 w 21"/>
                <a:gd name="T13" fmla="*/ 17 h 21"/>
                <a:gd name="T14" fmla="*/ 7 w 21"/>
                <a:gd name="T15" fmla="*/ 13 h 21"/>
                <a:gd name="T16" fmla="*/ 2 w 21"/>
                <a:gd name="T17" fmla="*/ 9 h 21"/>
                <a:gd name="T18" fmla="*/ 1 w 21"/>
                <a:gd name="T19" fmla="*/ 7 h 21"/>
                <a:gd name="T20" fmla="*/ 3 w 21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3" y="2"/>
                  </a:moveTo>
                  <a:cubicBezTo>
                    <a:pt x="5" y="2"/>
                    <a:pt x="8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4"/>
                    <a:pt x="13" y="8"/>
                    <a:pt x="18" y="9"/>
                  </a:cubicBezTo>
                  <a:cubicBezTo>
                    <a:pt x="20" y="10"/>
                    <a:pt x="21" y="13"/>
                    <a:pt x="20" y="16"/>
                  </a:cubicBezTo>
                  <a:cubicBezTo>
                    <a:pt x="20" y="18"/>
                    <a:pt x="18" y="20"/>
                    <a:pt x="15" y="20"/>
                  </a:cubicBezTo>
                  <a:cubicBezTo>
                    <a:pt x="12" y="21"/>
                    <a:pt x="11" y="19"/>
                    <a:pt x="9" y="17"/>
                  </a:cubicBezTo>
                  <a:cubicBezTo>
                    <a:pt x="8" y="15"/>
                    <a:pt x="9" y="13"/>
                    <a:pt x="7" y="13"/>
                  </a:cubicBezTo>
                  <a:cubicBezTo>
                    <a:pt x="4" y="13"/>
                    <a:pt x="3" y="11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3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5" name="Freeform 289">
              <a:extLst>
                <a:ext uri="{FF2B5EF4-FFF2-40B4-BE49-F238E27FC236}">
                  <a16:creationId xmlns:a16="http://schemas.microsoft.com/office/drawing/2014/main" id="{10197E03-8D9B-0E2C-6CE5-AADC31611570}"/>
                </a:ext>
              </a:extLst>
            </p:cNvPr>
            <p:cNvSpPr/>
            <p:nvPr/>
          </p:nvSpPr>
          <p:spPr bwMode="auto">
            <a:xfrm>
              <a:off x="5789613" y="4511675"/>
              <a:ext cx="74612" cy="41275"/>
            </a:xfrm>
            <a:custGeom>
              <a:avLst/>
              <a:gdLst>
                <a:gd name="T0" fmla="*/ 24 w 25"/>
                <a:gd name="T1" fmla="*/ 7 h 14"/>
                <a:gd name="T2" fmla="*/ 15 w 25"/>
                <a:gd name="T3" fmla="*/ 10 h 14"/>
                <a:gd name="T4" fmla="*/ 11 w 25"/>
                <a:gd name="T5" fmla="*/ 12 h 14"/>
                <a:gd name="T6" fmla="*/ 2 w 25"/>
                <a:gd name="T7" fmla="*/ 11 h 14"/>
                <a:gd name="T8" fmla="*/ 2 w 25"/>
                <a:gd name="T9" fmla="*/ 3 h 14"/>
                <a:gd name="T10" fmla="*/ 11 w 25"/>
                <a:gd name="T11" fmla="*/ 3 h 14"/>
                <a:gd name="T12" fmla="*/ 14 w 25"/>
                <a:gd name="T13" fmla="*/ 4 h 14"/>
                <a:gd name="T14" fmla="*/ 24 w 25"/>
                <a:gd name="T15" fmla="*/ 3 h 14"/>
                <a:gd name="T16" fmla="*/ 24 w 25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7"/>
                  </a:moveTo>
                  <a:cubicBezTo>
                    <a:pt x="22" y="11"/>
                    <a:pt x="19" y="14"/>
                    <a:pt x="15" y="10"/>
                  </a:cubicBezTo>
                  <a:cubicBezTo>
                    <a:pt x="13" y="8"/>
                    <a:pt x="12" y="11"/>
                    <a:pt x="11" y="12"/>
                  </a:cubicBezTo>
                  <a:cubicBezTo>
                    <a:pt x="8" y="14"/>
                    <a:pt x="5" y="14"/>
                    <a:pt x="2" y="11"/>
                  </a:cubicBezTo>
                  <a:cubicBezTo>
                    <a:pt x="0" y="9"/>
                    <a:pt x="0" y="6"/>
                    <a:pt x="2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12" y="4"/>
                    <a:pt x="12" y="7"/>
                    <a:pt x="14" y="4"/>
                  </a:cubicBezTo>
                  <a:cubicBezTo>
                    <a:pt x="17" y="0"/>
                    <a:pt x="20" y="2"/>
                    <a:pt x="24" y="3"/>
                  </a:cubicBezTo>
                  <a:cubicBezTo>
                    <a:pt x="25" y="4"/>
                    <a:pt x="25" y="6"/>
                    <a:pt x="24" y="7"/>
                  </a:cubicBezTo>
                  <a:close/>
                </a:path>
              </a:pathLst>
            </a:custGeom>
            <a:solidFill>
              <a:srgbClr val="DA6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6" name="Freeform 290">
              <a:extLst>
                <a:ext uri="{FF2B5EF4-FFF2-40B4-BE49-F238E27FC236}">
                  <a16:creationId xmlns:a16="http://schemas.microsoft.com/office/drawing/2014/main" id="{1F142BF0-F5D6-F98E-AE0B-40BF3C889B0D}"/>
                </a:ext>
              </a:extLst>
            </p:cNvPr>
            <p:cNvSpPr/>
            <p:nvPr/>
          </p:nvSpPr>
          <p:spPr bwMode="auto">
            <a:xfrm>
              <a:off x="5937250" y="4438650"/>
              <a:ext cx="65087" cy="44450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12 h 15"/>
                <a:gd name="T4" fmla="*/ 7 w 22"/>
                <a:gd name="T5" fmla="*/ 12 h 15"/>
                <a:gd name="T6" fmla="*/ 1 w 22"/>
                <a:gd name="T7" fmla="*/ 10 h 15"/>
                <a:gd name="T8" fmla="*/ 1 w 22"/>
                <a:gd name="T9" fmla="*/ 4 h 15"/>
                <a:gd name="T10" fmla="*/ 7 w 22"/>
                <a:gd name="T11" fmla="*/ 2 h 15"/>
                <a:gd name="T12" fmla="*/ 15 w 22"/>
                <a:gd name="T13" fmla="*/ 2 h 15"/>
                <a:gd name="T14" fmla="*/ 22 w 22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22" y="12"/>
                    <a:pt x="18" y="15"/>
                    <a:pt x="14" y="12"/>
                  </a:cubicBezTo>
                  <a:cubicBezTo>
                    <a:pt x="11" y="11"/>
                    <a:pt x="10" y="9"/>
                    <a:pt x="7" y="12"/>
                  </a:cubicBezTo>
                  <a:cubicBezTo>
                    <a:pt x="5" y="13"/>
                    <a:pt x="3" y="12"/>
                    <a:pt x="1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5" y="1"/>
                    <a:pt x="7" y="2"/>
                  </a:cubicBezTo>
                  <a:cubicBezTo>
                    <a:pt x="10" y="3"/>
                    <a:pt x="12" y="3"/>
                    <a:pt x="15" y="2"/>
                  </a:cubicBezTo>
                  <a:cubicBezTo>
                    <a:pt x="18" y="0"/>
                    <a:pt x="22" y="3"/>
                    <a:pt x="22" y="8"/>
                  </a:cubicBezTo>
                  <a:close/>
                </a:path>
              </a:pathLst>
            </a:custGeom>
            <a:solidFill>
              <a:srgbClr val="DA4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7" name="Freeform 291">
              <a:extLst>
                <a:ext uri="{FF2B5EF4-FFF2-40B4-BE49-F238E27FC236}">
                  <a16:creationId xmlns:a16="http://schemas.microsoft.com/office/drawing/2014/main" id="{C5EA3DD6-EAC1-DA0C-8E73-829210A9339E}"/>
                </a:ext>
              </a:extLst>
            </p:cNvPr>
            <p:cNvSpPr/>
            <p:nvPr/>
          </p:nvSpPr>
          <p:spPr bwMode="auto">
            <a:xfrm>
              <a:off x="5708650" y="4408488"/>
              <a:ext cx="49212" cy="65088"/>
            </a:xfrm>
            <a:custGeom>
              <a:avLst/>
              <a:gdLst>
                <a:gd name="T0" fmla="*/ 0 w 17"/>
                <a:gd name="T1" fmla="*/ 18 h 22"/>
                <a:gd name="T2" fmla="*/ 6 w 17"/>
                <a:gd name="T3" fmla="*/ 3 h 22"/>
                <a:gd name="T4" fmla="*/ 11 w 17"/>
                <a:gd name="T5" fmla="*/ 0 h 22"/>
                <a:gd name="T6" fmla="*/ 16 w 17"/>
                <a:gd name="T7" fmla="*/ 3 h 22"/>
                <a:gd name="T8" fmla="*/ 15 w 17"/>
                <a:gd name="T9" fmla="*/ 10 h 22"/>
                <a:gd name="T10" fmla="*/ 10 w 17"/>
                <a:gd name="T11" fmla="*/ 17 h 22"/>
                <a:gd name="T12" fmla="*/ 4 w 17"/>
                <a:gd name="T13" fmla="*/ 21 h 22"/>
                <a:gd name="T14" fmla="*/ 0 w 17"/>
                <a:gd name="T1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0" y="18"/>
                  </a:moveTo>
                  <a:cubicBezTo>
                    <a:pt x="1" y="13"/>
                    <a:pt x="6" y="9"/>
                    <a:pt x="6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6"/>
                    <a:pt x="17" y="9"/>
                    <a:pt x="15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10" y="20"/>
                    <a:pt x="7" y="21"/>
                    <a:pt x="4" y="21"/>
                  </a:cubicBezTo>
                  <a:cubicBezTo>
                    <a:pt x="1" y="22"/>
                    <a:pt x="0" y="21"/>
                    <a:pt x="0" y="18"/>
                  </a:cubicBezTo>
                  <a:close/>
                </a:path>
              </a:pathLst>
            </a:custGeom>
            <a:solidFill>
              <a:srgbClr val="E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8" name="Freeform 292">
              <a:extLst>
                <a:ext uri="{FF2B5EF4-FFF2-40B4-BE49-F238E27FC236}">
                  <a16:creationId xmlns:a16="http://schemas.microsoft.com/office/drawing/2014/main" id="{93E107D6-BEA3-35C3-B3CA-D9D0F5C31117}"/>
                </a:ext>
              </a:extLst>
            </p:cNvPr>
            <p:cNvSpPr/>
            <p:nvPr/>
          </p:nvSpPr>
          <p:spPr bwMode="auto">
            <a:xfrm>
              <a:off x="5819775" y="4432300"/>
              <a:ext cx="58737" cy="53975"/>
            </a:xfrm>
            <a:custGeom>
              <a:avLst/>
              <a:gdLst>
                <a:gd name="T0" fmla="*/ 10 w 20"/>
                <a:gd name="T1" fmla="*/ 15 h 18"/>
                <a:gd name="T2" fmla="*/ 5 w 20"/>
                <a:gd name="T3" fmla="*/ 11 h 18"/>
                <a:gd name="T4" fmla="*/ 0 w 20"/>
                <a:gd name="T5" fmla="*/ 6 h 18"/>
                <a:gd name="T6" fmla="*/ 4 w 20"/>
                <a:gd name="T7" fmla="*/ 1 h 18"/>
                <a:gd name="T8" fmla="*/ 10 w 20"/>
                <a:gd name="T9" fmla="*/ 3 h 18"/>
                <a:gd name="T10" fmla="*/ 13 w 20"/>
                <a:gd name="T11" fmla="*/ 6 h 18"/>
                <a:gd name="T12" fmla="*/ 20 w 20"/>
                <a:gd name="T13" fmla="*/ 11 h 18"/>
                <a:gd name="T14" fmla="*/ 12 w 20"/>
                <a:gd name="T15" fmla="*/ 17 h 18"/>
                <a:gd name="T16" fmla="*/ 10 w 20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10" y="15"/>
                  </a:moveTo>
                  <a:cubicBezTo>
                    <a:pt x="10" y="13"/>
                    <a:pt x="10" y="10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2"/>
                    <a:pt x="4" y="1"/>
                  </a:cubicBezTo>
                  <a:cubicBezTo>
                    <a:pt x="6" y="0"/>
                    <a:pt x="8" y="0"/>
                    <a:pt x="10" y="3"/>
                  </a:cubicBezTo>
                  <a:cubicBezTo>
                    <a:pt x="11" y="4"/>
                    <a:pt x="11" y="6"/>
                    <a:pt x="13" y="6"/>
                  </a:cubicBezTo>
                  <a:cubicBezTo>
                    <a:pt x="17" y="6"/>
                    <a:pt x="20" y="7"/>
                    <a:pt x="20" y="11"/>
                  </a:cubicBezTo>
                  <a:cubicBezTo>
                    <a:pt x="20" y="16"/>
                    <a:pt x="16" y="17"/>
                    <a:pt x="12" y="17"/>
                  </a:cubicBezTo>
                  <a:cubicBezTo>
                    <a:pt x="11" y="18"/>
                    <a:pt x="10" y="18"/>
                    <a:pt x="10" y="15"/>
                  </a:cubicBezTo>
                  <a:close/>
                </a:path>
              </a:pathLst>
            </a:custGeom>
            <a:solidFill>
              <a:srgbClr val="D94C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9" name="Freeform 293">
              <a:extLst>
                <a:ext uri="{FF2B5EF4-FFF2-40B4-BE49-F238E27FC236}">
                  <a16:creationId xmlns:a16="http://schemas.microsoft.com/office/drawing/2014/main" id="{5079FF8F-0369-7346-ACE9-2814A783AB61}"/>
                </a:ext>
              </a:extLst>
            </p:cNvPr>
            <p:cNvSpPr/>
            <p:nvPr/>
          </p:nvSpPr>
          <p:spPr bwMode="auto">
            <a:xfrm>
              <a:off x="5722938" y="4051300"/>
              <a:ext cx="55562" cy="49213"/>
            </a:xfrm>
            <a:custGeom>
              <a:avLst/>
              <a:gdLst>
                <a:gd name="T0" fmla="*/ 8 w 19"/>
                <a:gd name="T1" fmla="*/ 17 h 17"/>
                <a:gd name="T2" fmla="*/ 8 w 19"/>
                <a:gd name="T3" fmla="*/ 17 h 17"/>
                <a:gd name="T4" fmla="*/ 1 w 19"/>
                <a:gd name="T5" fmla="*/ 14 h 17"/>
                <a:gd name="T6" fmla="*/ 5 w 19"/>
                <a:gd name="T7" fmla="*/ 6 h 17"/>
                <a:gd name="T8" fmla="*/ 9 w 19"/>
                <a:gd name="T9" fmla="*/ 3 h 17"/>
                <a:gd name="T10" fmla="*/ 15 w 19"/>
                <a:gd name="T11" fmla="*/ 1 h 17"/>
                <a:gd name="T12" fmla="*/ 19 w 19"/>
                <a:gd name="T13" fmla="*/ 5 h 17"/>
                <a:gd name="T14" fmla="*/ 15 w 19"/>
                <a:gd name="T15" fmla="*/ 10 h 17"/>
                <a:gd name="T16" fmla="*/ 8 w 19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5" y="17"/>
                    <a:pt x="2" y="17"/>
                    <a:pt x="1" y="14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7" y="6"/>
                    <a:pt x="8" y="4"/>
                    <a:pt x="9" y="3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7" y="1"/>
                    <a:pt x="19" y="3"/>
                    <a:pt x="19" y="5"/>
                  </a:cubicBezTo>
                  <a:cubicBezTo>
                    <a:pt x="19" y="8"/>
                    <a:pt x="18" y="10"/>
                    <a:pt x="15" y="10"/>
                  </a:cubicBezTo>
                  <a:cubicBezTo>
                    <a:pt x="11" y="11"/>
                    <a:pt x="10" y="15"/>
                    <a:pt x="8" y="17"/>
                  </a:cubicBezTo>
                  <a:close/>
                </a:path>
              </a:pathLst>
            </a:custGeom>
            <a:solidFill>
              <a:srgbClr val="3D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0" name="Freeform 294">
              <a:extLst>
                <a:ext uri="{FF2B5EF4-FFF2-40B4-BE49-F238E27FC236}">
                  <a16:creationId xmlns:a16="http://schemas.microsoft.com/office/drawing/2014/main" id="{ABDA1A4B-7BDF-AF9E-B1A1-DC55760D0F3C}"/>
                </a:ext>
              </a:extLst>
            </p:cNvPr>
            <p:cNvSpPr/>
            <p:nvPr/>
          </p:nvSpPr>
          <p:spPr bwMode="auto">
            <a:xfrm>
              <a:off x="5934075" y="4559300"/>
              <a:ext cx="50800" cy="46038"/>
            </a:xfrm>
            <a:custGeom>
              <a:avLst/>
              <a:gdLst>
                <a:gd name="T0" fmla="*/ 6 w 17"/>
                <a:gd name="T1" fmla="*/ 0 h 16"/>
                <a:gd name="T2" fmla="*/ 16 w 17"/>
                <a:gd name="T3" fmla="*/ 9 h 16"/>
                <a:gd name="T4" fmla="*/ 7 w 17"/>
                <a:gd name="T5" fmla="*/ 15 h 16"/>
                <a:gd name="T6" fmla="*/ 2 w 17"/>
                <a:gd name="T7" fmla="*/ 3 h 16"/>
                <a:gd name="T8" fmla="*/ 6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6" y="0"/>
                  </a:moveTo>
                  <a:cubicBezTo>
                    <a:pt x="13" y="0"/>
                    <a:pt x="17" y="3"/>
                    <a:pt x="16" y="9"/>
                  </a:cubicBezTo>
                  <a:cubicBezTo>
                    <a:pt x="15" y="13"/>
                    <a:pt x="12" y="16"/>
                    <a:pt x="7" y="15"/>
                  </a:cubicBezTo>
                  <a:cubicBezTo>
                    <a:pt x="2" y="14"/>
                    <a:pt x="0" y="9"/>
                    <a:pt x="2" y="3"/>
                  </a:cubicBezTo>
                  <a:cubicBezTo>
                    <a:pt x="3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45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1" name="Freeform 295">
              <a:extLst>
                <a:ext uri="{FF2B5EF4-FFF2-40B4-BE49-F238E27FC236}">
                  <a16:creationId xmlns:a16="http://schemas.microsoft.com/office/drawing/2014/main" id="{8B322765-3C43-8E42-5139-128AFDF350F4}"/>
                </a:ext>
              </a:extLst>
            </p:cNvPr>
            <p:cNvSpPr/>
            <p:nvPr/>
          </p:nvSpPr>
          <p:spPr bwMode="auto">
            <a:xfrm>
              <a:off x="5913438" y="4503738"/>
              <a:ext cx="41275" cy="63500"/>
            </a:xfrm>
            <a:custGeom>
              <a:avLst/>
              <a:gdLst>
                <a:gd name="T0" fmla="*/ 13 w 14"/>
                <a:gd name="T1" fmla="*/ 19 h 22"/>
                <a:gd name="T2" fmla="*/ 9 w 14"/>
                <a:gd name="T3" fmla="*/ 22 h 22"/>
                <a:gd name="T4" fmla="*/ 4 w 14"/>
                <a:gd name="T5" fmla="*/ 12 h 22"/>
                <a:gd name="T6" fmla="*/ 1 w 14"/>
                <a:gd name="T7" fmla="*/ 9 h 22"/>
                <a:gd name="T8" fmla="*/ 1 w 14"/>
                <a:gd name="T9" fmla="*/ 2 h 22"/>
                <a:gd name="T10" fmla="*/ 6 w 14"/>
                <a:gd name="T11" fmla="*/ 0 h 22"/>
                <a:gd name="T12" fmla="*/ 10 w 14"/>
                <a:gd name="T13" fmla="*/ 4 h 22"/>
                <a:gd name="T14" fmla="*/ 13 w 14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13" y="19"/>
                  </a:moveTo>
                  <a:cubicBezTo>
                    <a:pt x="12" y="20"/>
                    <a:pt x="10" y="21"/>
                    <a:pt x="9" y="22"/>
                  </a:cubicBezTo>
                  <a:cubicBezTo>
                    <a:pt x="4" y="21"/>
                    <a:pt x="0" y="19"/>
                    <a:pt x="4" y="12"/>
                  </a:cubicBezTo>
                  <a:cubicBezTo>
                    <a:pt x="5" y="10"/>
                    <a:pt x="2" y="10"/>
                    <a:pt x="1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11" y="2"/>
                    <a:pt x="10" y="4"/>
                  </a:cubicBezTo>
                  <a:cubicBezTo>
                    <a:pt x="8" y="10"/>
                    <a:pt x="14" y="14"/>
                    <a:pt x="13" y="19"/>
                  </a:cubicBezTo>
                  <a:close/>
                </a:path>
              </a:pathLst>
            </a:custGeom>
            <a:solidFill>
              <a:srgbClr val="D44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2" name="Freeform 296">
              <a:extLst>
                <a:ext uri="{FF2B5EF4-FFF2-40B4-BE49-F238E27FC236}">
                  <a16:creationId xmlns:a16="http://schemas.microsoft.com/office/drawing/2014/main" id="{4246ABE5-6270-0FBD-0410-0121358859A3}"/>
                </a:ext>
              </a:extLst>
            </p:cNvPr>
            <p:cNvSpPr/>
            <p:nvPr/>
          </p:nvSpPr>
          <p:spPr bwMode="auto">
            <a:xfrm>
              <a:off x="6223000" y="4171950"/>
              <a:ext cx="41275" cy="63500"/>
            </a:xfrm>
            <a:custGeom>
              <a:avLst/>
              <a:gdLst>
                <a:gd name="T0" fmla="*/ 0 w 14"/>
                <a:gd name="T1" fmla="*/ 13 h 22"/>
                <a:gd name="T2" fmla="*/ 1 w 14"/>
                <a:gd name="T3" fmla="*/ 3 h 22"/>
                <a:gd name="T4" fmla="*/ 4 w 14"/>
                <a:gd name="T5" fmla="*/ 0 h 22"/>
                <a:gd name="T6" fmla="*/ 7 w 14"/>
                <a:gd name="T7" fmla="*/ 3 h 22"/>
                <a:gd name="T8" fmla="*/ 11 w 14"/>
                <a:gd name="T9" fmla="*/ 9 h 22"/>
                <a:gd name="T10" fmla="*/ 12 w 14"/>
                <a:gd name="T11" fmla="*/ 17 h 22"/>
                <a:gd name="T12" fmla="*/ 4 w 14"/>
                <a:gd name="T13" fmla="*/ 20 h 22"/>
                <a:gd name="T14" fmla="*/ 0 w 14"/>
                <a:gd name="T1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2">
                  <a:moveTo>
                    <a:pt x="0" y="13"/>
                  </a:moveTo>
                  <a:cubicBezTo>
                    <a:pt x="1" y="11"/>
                    <a:pt x="2" y="7"/>
                    <a:pt x="1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6" y="6"/>
                    <a:pt x="8" y="7"/>
                    <a:pt x="11" y="9"/>
                  </a:cubicBezTo>
                  <a:cubicBezTo>
                    <a:pt x="13" y="11"/>
                    <a:pt x="14" y="14"/>
                    <a:pt x="12" y="17"/>
                  </a:cubicBezTo>
                  <a:cubicBezTo>
                    <a:pt x="10" y="20"/>
                    <a:pt x="8" y="22"/>
                    <a:pt x="4" y="20"/>
                  </a:cubicBezTo>
                  <a:cubicBezTo>
                    <a:pt x="1" y="20"/>
                    <a:pt x="0" y="18"/>
                    <a:pt x="0" y="13"/>
                  </a:cubicBezTo>
                  <a:close/>
                </a:path>
              </a:pathLst>
            </a:custGeom>
            <a:solidFill>
              <a:srgbClr val="44B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3" name="Freeform 297">
              <a:extLst>
                <a:ext uri="{FF2B5EF4-FFF2-40B4-BE49-F238E27FC236}">
                  <a16:creationId xmlns:a16="http://schemas.microsoft.com/office/drawing/2014/main" id="{6E16FA51-203B-38C2-CDBB-5A8EA5390585}"/>
                </a:ext>
              </a:extLst>
            </p:cNvPr>
            <p:cNvSpPr/>
            <p:nvPr/>
          </p:nvSpPr>
          <p:spPr bwMode="auto">
            <a:xfrm>
              <a:off x="6008688" y="4608513"/>
              <a:ext cx="41275" cy="44450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8 h 15"/>
                <a:gd name="T4" fmla="*/ 7 w 14"/>
                <a:gd name="T5" fmla="*/ 1 h 15"/>
                <a:gd name="T6" fmla="*/ 14 w 14"/>
                <a:gd name="T7" fmla="*/ 7 h 15"/>
                <a:gd name="T8" fmla="*/ 7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5"/>
                    <a:pt x="0" y="13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2"/>
                    <a:pt x="12" y="15"/>
                    <a:pt x="7" y="15"/>
                  </a:cubicBezTo>
                  <a:close/>
                </a:path>
              </a:pathLst>
            </a:custGeom>
            <a:solidFill>
              <a:srgbClr val="3C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4" name="Freeform 298">
              <a:extLst>
                <a:ext uri="{FF2B5EF4-FFF2-40B4-BE49-F238E27FC236}">
                  <a16:creationId xmlns:a16="http://schemas.microsoft.com/office/drawing/2014/main" id="{95BA0EEF-A941-C5F5-FA94-CEF4B005BB52}"/>
                </a:ext>
              </a:extLst>
            </p:cNvPr>
            <p:cNvSpPr/>
            <p:nvPr/>
          </p:nvSpPr>
          <p:spPr bwMode="auto">
            <a:xfrm>
              <a:off x="6002338" y="4324350"/>
              <a:ext cx="44450" cy="42863"/>
            </a:xfrm>
            <a:custGeom>
              <a:avLst/>
              <a:gdLst>
                <a:gd name="T0" fmla="*/ 15 w 15"/>
                <a:gd name="T1" fmla="*/ 7 h 15"/>
                <a:gd name="T2" fmla="*/ 8 w 15"/>
                <a:gd name="T3" fmla="*/ 15 h 15"/>
                <a:gd name="T4" fmla="*/ 1 w 15"/>
                <a:gd name="T5" fmla="*/ 7 h 15"/>
                <a:gd name="T6" fmla="*/ 8 w 15"/>
                <a:gd name="T7" fmla="*/ 0 h 15"/>
                <a:gd name="T8" fmla="*/ 15 w 1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2" y="15"/>
                    <a:pt x="8" y="15"/>
                  </a:cubicBezTo>
                  <a:cubicBezTo>
                    <a:pt x="3" y="15"/>
                    <a:pt x="0" y="12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D92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5" name="Freeform 299">
              <a:extLst>
                <a:ext uri="{FF2B5EF4-FFF2-40B4-BE49-F238E27FC236}">
                  <a16:creationId xmlns:a16="http://schemas.microsoft.com/office/drawing/2014/main" id="{C2D13DE9-10D8-E287-D3E9-7BDDC9736331}"/>
                </a:ext>
              </a:extLst>
            </p:cNvPr>
            <p:cNvSpPr/>
            <p:nvPr/>
          </p:nvSpPr>
          <p:spPr bwMode="auto">
            <a:xfrm>
              <a:off x="5899150" y="4608513"/>
              <a:ext cx="38100" cy="44450"/>
            </a:xfrm>
            <a:custGeom>
              <a:avLst/>
              <a:gdLst>
                <a:gd name="T0" fmla="*/ 13 w 13"/>
                <a:gd name="T1" fmla="*/ 8 h 15"/>
                <a:gd name="T2" fmla="*/ 7 w 13"/>
                <a:gd name="T3" fmla="*/ 14 h 15"/>
                <a:gd name="T4" fmla="*/ 0 w 13"/>
                <a:gd name="T5" fmla="*/ 8 h 15"/>
                <a:gd name="T6" fmla="*/ 7 w 13"/>
                <a:gd name="T7" fmla="*/ 1 h 15"/>
                <a:gd name="T8" fmla="*/ 13 w 13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8"/>
                  </a:moveTo>
                  <a:cubicBezTo>
                    <a:pt x="13" y="12"/>
                    <a:pt x="11" y="15"/>
                    <a:pt x="7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3" y="3"/>
                    <a:pt x="13" y="8"/>
                  </a:cubicBezTo>
                  <a:close/>
                </a:path>
              </a:pathLst>
            </a:custGeom>
            <a:solidFill>
              <a:srgbClr val="F0B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6" name="Freeform 300">
              <a:extLst>
                <a:ext uri="{FF2B5EF4-FFF2-40B4-BE49-F238E27FC236}">
                  <a16:creationId xmlns:a16="http://schemas.microsoft.com/office/drawing/2014/main" id="{18C731A3-DE23-B3A8-6D1D-6899D7AD0D7E}"/>
                </a:ext>
              </a:extLst>
            </p:cNvPr>
            <p:cNvSpPr/>
            <p:nvPr/>
          </p:nvSpPr>
          <p:spPr bwMode="auto">
            <a:xfrm>
              <a:off x="5834063" y="4559300"/>
              <a:ext cx="38100" cy="41275"/>
            </a:xfrm>
            <a:custGeom>
              <a:avLst/>
              <a:gdLst>
                <a:gd name="T0" fmla="*/ 7 w 13"/>
                <a:gd name="T1" fmla="*/ 14 h 14"/>
                <a:gd name="T2" fmla="*/ 0 w 13"/>
                <a:gd name="T3" fmla="*/ 6 h 14"/>
                <a:gd name="T4" fmla="*/ 6 w 13"/>
                <a:gd name="T5" fmla="*/ 0 h 14"/>
                <a:gd name="T6" fmla="*/ 13 w 13"/>
                <a:gd name="T7" fmla="*/ 7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1" y="14"/>
                    <a:pt x="7" y="14"/>
                  </a:cubicBezTo>
                  <a:close/>
                </a:path>
              </a:pathLst>
            </a:custGeom>
            <a:solidFill>
              <a:srgbClr val="3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7" name="Freeform 301">
              <a:extLst>
                <a:ext uri="{FF2B5EF4-FFF2-40B4-BE49-F238E27FC236}">
                  <a16:creationId xmlns:a16="http://schemas.microsoft.com/office/drawing/2014/main" id="{08AA793F-E821-F180-C5E0-61C88ECA0242}"/>
                </a:ext>
              </a:extLst>
            </p:cNvPr>
            <p:cNvSpPr/>
            <p:nvPr/>
          </p:nvSpPr>
          <p:spPr bwMode="auto">
            <a:xfrm>
              <a:off x="6054725" y="4021138"/>
              <a:ext cx="41275" cy="38100"/>
            </a:xfrm>
            <a:custGeom>
              <a:avLst/>
              <a:gdLst>
                <a:gd name="T0" fmla="*/ 8 w 14"/>
                <a:gd name="T1" fmla="*/ 13 h 13"/>
                <a:gd name="T2" fmla="*/ 0 w 14"/>
                <a:gd name="T3" fmla="*/ 8 h 13"/>
                <a:gd name="T4" fmla="*/ 7 w 14"/>
                <a:gd name="T5" fmla="*/ 0 h 13"/>
                <a:gd name="T6" fmla="*/ 14 w 14"/>
                <a:gd name="T7" fmla="*/ 7 h 13"/>
                <a:gd name="T8" fmla="*/ 8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3" y="13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3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3DB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8" name="Freeform 302">
              <a:extLst>
                <a:ext uri="{FF2B5EF4-FFF2-40B4-BE49-F238E27FC236}">
                  <a16:creationId xmlns:a16="http://schemas.microsoft.com/office/drawing/2014/main" id="{086902B0-66E6-318F-D310-5D2645A39F1A}"/>
                </a:ext>
              </a:extLst>
            </p:cNvPr>
            <p:cNvSpPr/>
            <p:nvPr/>
          </p:nvSpPr>
          <p:spPr bwMode="auto">
            <a:xfrm>
              <a:off x="6257925" y="4308475"/>
              <a:ext cx="38100" cy="44450"/>
            </a:xfrm>
            <a:custGeom>
              <a:avLst/>
              <a:gdLst>
                <a:gd name="T0" fmla="*/ 8 w 13"/>
                <a:gd name="T1" fmla="*/ 0 h 15"/>
                <a:gd name="T2" fmla="*/ 13 w 13"/>
                <a:gd name="T3" fmla="*/ 4 h 15"/>
                <a:gd name="T4" fmla="*/ 5 w 13"/>
                <a:gd name="T5" fmla="*/ 13 h 15"/>
                <a:gd name="T6" fmla="*/ 0 w 13"/>
                <a:gd name="T7" fmla="*/ 7 h 15"/>
                <a:gd name="T8" fmla="*/ 8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8" y="0"/>
                  </a:moveTo>
                  <a:cubicBezTo>
                    <a:pt x="10" y="1"/>
                    <a:pt x="11" y="3"/>
                    <a:pt x="13" y="4"/>
                  </a:cubicBezTo>
                  <a:cubicBezTo>
                    <a:pt x="13" y="11"/>
                    <a:pt x="10" y="15"/>
                    <a:pt x="5" y="13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1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9" name="Freeform 303">
              <a:extLst>
                <a:ext uri="{FF2B5EF4-FFF2-40B4-BE49-F238E27FC236}">
                  <a16:creationId xmlns:a16="http://schemas.microsoft.com/office/drawing/2014/main" id="{A2A1DE52-16F9-2D32-5EFD-97D11CE6A40F}"/>
                </a:ext>
              </a:extLst>
            </p:cNvPr>
            <p:cNvSpPr/>
            <p:nvPr/>
          </p:nvSpPr>
          <p:spPr bwMode="auto">
            <a:xfrm>
              <a:off x="5934075" y="4662488"/>
              <a:ext cx="38100" cy="39688"/>
            </a:xfrm>
            <a:custGeom>
              <a:avLst/>
              <a:gdLst>
                <a:gd name="T0" fmla="*/ 0 w 13"/>
                <a:gd name="T1" fmla="*/ 5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5"/>
                  </a:moveTo>
                  <a:cubicBezTo>
                    <a:pt x="1" y="3"/>
                    <a:pt x="3" y="0"/>
                    <a:pt x="7" y="0"/>
                  </a:cubicBezTo>
                  <a:cubicBezTo>
                    <a:pt x="11" y="0"/>
                    <a:pt x="13" y="3"/>
                    <a:pt x="13" y="7"/>
                  </a:cubicBezTo>
                  <a:cubicBezTo>
                    <a:pt x="13" y="11"/>
                    <a:pt x="10" y="13"/>
                    <a:pt x="7" y="14"/>
                  </a:cubicBezTo>
                  <a:cubicBezTo>
                    <a:pt x="3" y="14"/>
                    <a:pt x="0" y="11"/>
                    <a:pt x="0" y="5"/>
                  </a:cubicBezTo>
                  <a:close/>
                </a:path>
              </a:pathLst>
            </a:custGeom>
            <a:solidFill>
              <a:srgbClr val="3BB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0" name="Freeform 304">
              <a:extLst>
                <a:ext uri="{FF2B5EF4-FFF2-40B4-BE49-F238E27FC236}">
                  <a16:creationId xmlns:a16="http://schemas.microsoft.com/office/drawing/2014/main" id="{56DC7A42-B5C2-FFE8-541C-2C0A3BDAFD60}"/>
                </a:ext>
              </a:extLst>
            </p:cNvPr>
            <p:cNvSpPr/>
            <p:nvPr/>
          </p:nvSpPr>
          <p:spPr bwMode="auto">
            <a:xfrm>
              <a:off x="5899150" y="4027488"/>
              <a:ext cx="38100" cy="38100"/>
            </a:xfrm>
            <a:custGeom>
              <a:avLst/>
              <a:gdLst>
                <a:gd name="T0" fmla="*/ 7 w 13"/>
                <a:gd name="T1" fmla="*/ 0 h 13"/>
                <a:gd name="T2" fmla="*/ 13 w 13"/>
                <a:gd name="T3" fmla="*/ 6 h 13"/>
                <a:gd name="T4" fmla="*/ 7 w 13"/>
                <a:gd name="T5" fmla="*/ 13 h 13"/>
                <a:gd name="T6" fmla="*/ 0 w 13"/>
                <a:gd name="T7" fmla="*/ 6 h 13"/>
                <a:gd name="T8" fmla="*/ 7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10" y="0"/>
                    <a:pt x="13" y="2"/>
                    <a:pt x="13" y="6"/>
                  </a:cubicBezTo>
                  <a:cubicBezTo>
                    <a:pt x="13" y="10"/>
                    <a:pt x="11" y="13"/>
                    <a:pt x="7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DE5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1" name="Freeform 305">
              <a:extLst>
                <a:ext uri="{FF2B5EF4-FFF2-40B4-BE49-F238E27FC236}">
                  <a16:creationId xmlns:a16="http://schemas.microsoft.com/office/drawing/2014/main" id="{C320D8C6-3641-CE78-AB1B-D34D19AF0B4C}"/>
                </a:ext>
              </a:extLst>
            </p:cNvPr>
            <p:cNvSpPr/>
            <p:nvPr/>
          </p:nvSpPr>
          <p:spPr bwMode="auto">
            <a:xfrm>
              <a:off x="6302375" y="4344988"/>
              <a:ext cx="38100" cy="41275"/>
            </a:xfrm>
            <a:custGeom>
              <a:avLst/>
              <a:gdLst>
                <a:gd name="T0" fmla="*/ 13 w 13"/>
                <a:gd name="T1" fmla="*/ 7 h 14"/>
                <a:gd name="T2" fmla="*/ 6 w 13"/>
                <a:gd name="T3" fmla="*/ 14 h 14"/>
                <a:gd name="T4" fmla="*/ 0 w 13"/>
                <a:gd name="T5" fmla="*/ 6 h 14"/>
                <a:gd name="T6" fmla="*/ 6 w 13"/>
                <a:gd name="T7" fmla="*/ 0 h 14"/>
                <a:gd name="T8" fmla="*/ 13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7"/>
                  </a:moveTo>
                  <a:cubicBezTo>
                    <a:pt x="13" y="11"/>
                    <a:pt x="10" y="14"/>
                    <a:pt x="6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1" y="0"/>
                    <a:pt x="13" y="3"/>
                    <a:pt x="13" y="7"/>
                  </a:cubicBezTo>
                  <a:close/>
                </a:path>
              </a:pathLst>
            </a:custGeom>
            <a:solidFill>
              <a:srgbClr val="34B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2" name="Freeform 306">
              <a:extLst>
                <a:ext uri="{FF2B5EF4-FFF2-40B4-BE49-F238E27FC236}">
                  <a16:creationId xmlns:a16="http://schemas.microsoft.com/office/drawing/2014/main" id="{C8834F38-93B2-A642-ADB1-BCBF193A9061}"/>
                </a:ext>
              </a:extLst>
            </p:cNvPr>
            <p:cNvSpPr/>
            <p:nvPr/>
          </p:nvSpPr>
          <p:spPr bwMode="auto">
            <a:xfrm>
              <a:off x="5851525" y="4397375"/>
              <a:ext cx="38100" cy="38100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13 h 13"/>
                <a:gd name="T4" fmla="*/ 0 w 13"/>
                <a:gd name="T5" fmla="*/ 6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42B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3" name="Freeform 307">
              <a:extLst>
                <a:ext uri="{FF2B5EF4-FFF2-40B4-BE49-F238E27FC236}">
                  <a16:creationId xmlns:a16="http://schemas.microsoft.com/office/drawing/2014/main" id="{2F1E2AC7-66D8-89F8-E48F-F7598D7BBD19}"/>
                </a:ext>
              </a:extLst>
            </p:cNvPr>
            <p:cNvSpPr/>
            <p:nvPr/>
          </p:nvSpPr>
          <p:spPr bwMode="auto">
            <a:xfrm>
              <a:off x="5810250" y="4629150"/>
              <a:ext cx="38100" cy="41275"/>
            </a:xfrm>
            <a:custGeom>
              <a:avLst/>
              <a:gdLst>
                <a:gd name="T0" fmla="*/ 0 w 13"/>
                <a:gd name="T1" fmla="*/ 7 h 14"/>
                <a:gd name="T2" fmla="*/ 6 w 13"/>
                <a:gd name="T3" fmla="*/ 1 h 14"/>
                <a:gd name="T4" fmla="*/ 13 w 13"/>
                <a:gd name="T5" fmla="*/ 8 h 14"/>
                <a:gd name="T6" fmla="*/ 6 w 13"/>
                <a:gd name="T7" fmla="*/ 14 h 14"/>
                <a:gd name="T8" fmla="*/ 0 w 1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3"/>
                    <a:pt x="2" y="0"/>
                    <a:pt x="6" y="1"/>
                  </a:cubicBezTo>
                  <a:cubicBezTo>
                    <a:pt x="10" y="1"/>
                    <a:pt x="13" y="3"/>
                    <a:pt x="13" y="8"/>
                  </a:cubicBezTo>
                  <a:cubicBezTo>
                    <a:pt x="13" y="12"/>
                    <a:pt x="10" y="13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48B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4" name="Freeform 308">
              <a:extLst>
                <a:ext uri="{FF2B5EF4-FFF2-40B4-BE49-F238E27FC236}">
                  <a16:creationId xmlns:a16="http://schemas.microsoft.com/office/drawing/2014/main" id="{7FFB9F39-3E90-6C18-4B50-E69713E3D43D}"/>
                </a:ext>
              </a:extLst>
            </p:cNvPr>
            <p:cNvSpPr/>
            <p:nvPr/>
          </p:nvSpPr>
          <p:spPr bwMode="auto">
            <a:xfrm>
              <a:off x="6213475" y="4473575"/>
              <a:ext cx="44450" cy="44450"/>
            </a:xfrm>
            <a:custGeom>
              <a:avLst/>
              <a:gdLst>
                <a:gd name="T0" fmla="*/ 12 w 15"/>
                <a:gd name="T1" fmla="*/ 12 h 15"/>
                <a:gd name="T2" fmla="*/ 5 w 15"/>
                <a:gd name="T3" fmla="*/ 13 h 15"/>
                <a:gd name="T4" fmla="*/ 1 w 15"/>
                <a:gd name="T5" fmla="*/ 7 h 15"/>
                <a:gd name="T6" fmla="*/ 5 w 15"/>
                <a:gd name="T7" fmla="*/ 1 h 15"/>
                <a:gd name="T8" fmla="*/ 12 w 15"/>
                <a:gd name="T9" fmla="*/ 3 h 15"/>
                <a:gd name="T10" fmla="*/ 14 w 15"/>
                <a:gd name="T11" fmla="*/ 8 h 15"/>
                <a:gd name="T12" fmla="*/ 12 w 15"/>
                <a:gd name="T1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2" y="12"/>
                  </a:moveTo>
                  <a:cubicBezTo>
                    <a:pt x="10" y="12"/>
                    <a:pt x="8" y="15"/>
                    <a:pt x="5" y="13"/>
                  </a:cubicBezTo>
                  <a:cubicBezTo>
                    <a:pt x="3" y="12"/>
                    <a:pt x="1" y="10"/>
                    <a:pt x="1" y="7"/>
                  </a:cubicBezTo>
                  <a:cubicBezTo>
                    <a:pt x="0" y="4"/>
                    <a:pt x="2" y="3"/>
                    <a:pt x="5" y="1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15" y="10"/>
                    <a:pt x="14" y="11"/>
                    <a:pt x="12" y="12"/>
                  </a:cubicBezTo>
                  <a:close/>
                </a:path>
              </a:pathLst>
            </a:custGeom>
            <a:solidFill>
              <a:srgbClr val="3F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5" name="Freeform 309">
              <a:extLst>
                <a:ext uri="{FF2B5EF4-FFF2-40B4-BE49-F238E27FC236}">
                  <a16:creationId xmlns:a16="http://schemas.microsoft.com/office/drawing/2014/main" id="{07BE2ABD-344D-CFD8-CFEF-983C4A40E5D1}"/>
                </a:ext>
              </a:extLst>
            </p:cNvPr>
            <p:cNvSpPr/>
            <p:nvPr/>
          </p:nvSpPr>
          <p:spPr bwMode="auto">
            <a:xfrm>
              <a:off x="6230938" y="4117975"/>
              <a:ext cx="44450" cy="44450"/>
            </a:xfrm>
            <a:custGeom>
              <a:avLst/>
              <a:gdLst>
                <a:gd name="T0" fmla="*/ 1 w 15"/>
                <a:gd name="T1" fmla="*/ 5 h 15"/>
                <a:gd name="T2" fmla="*/ 9 w 15"/>
                <a:gd name="T3" fmla="*/ 1 h 15"/>
                <a:gd name="T4" fmla="*/ 14 w 15"/>
                <a:gd name="T5" fmla="*/ 6 h 15"/>
                <a:gd name="T6" fmla="*/ 10 w 15"/>
                <a:gd name="T7" fmla="*/ 13 h 15"/>
                <a:gd name="T8" fmla="*/ 1 w 15"/>
                <a:gd name="T9" fmla="*/ 10 h 15"/>
                <a:gd name="T10" fmla="*/ 1 w 15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" y="5"/>
                  </a:moveTo>
                  <a:cubicBezTo>
                    <a:pt x="3" y="1"/>
                    <a:pt x="6" y="0"/>
                    <a:pt x="9" y="1"/>
                  </a:cubicBezTo>
                  <a:cubicBezTo>
                    <a:pt x="12" y="1"/>
                    <a:pt x="14" y="3"/>
                    <a:pt x="14" y="6"/>
                  </a:cubicBezTo>
                  <a:cubicBezTo>
                    <a:pt x="15" y="9"/>
                    <a:pt x="13" y="11"/>
                    <a:pt x="10" y="13"/>
                  </a:cubicBezTo>
                  <a:cubicBezTo>
                    <a:pt x="6" y="15"/>
                    <a:pt x="4" y="12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3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6" name="Freeform 310">
              <a:extLst>
                <a:ext uri="{FF2B5EF4-FFF2-40B4-BE49-F238E27FC236}">
                  <a16:creationId xmlns:a16="http://schemas.microsoft.com/office/drawing/2014/main" id="{F58E9AB8-FEC0-0F41-0CD8-058EAD89DFEB}"/>
                </a:ext>
              </a:extLst>
            </p:cNvPr>
            <p:cNvSpPr/>
            <p:nvPr/>
          </p:nvSpPr>
          <p:spPr bwMode="auto">
            <a:xfrm>
              <a:off x="5999163" y="4483100"/>
              <a:ext cx="34925" cy="34925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3" y="12"/>
                    <a:pt x="0" y="11"/>
                    <a:pt x="0" y="6"/>
                  </a:cubicBezTo>
                  <a:cubicBezTo>
                    <a:pt x="0" y="2"/>
                    <a:pt x="1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40B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7" name="Freeform 311">
              <a:extLst>
                <a:ext uri="{FF2B5EF4-FFF2-40B4-BE49-F238E27FC236}">
                  <a16:creationId xmlns:a16="http://schemas.microsoft.com/office/drawing/2014/main" id="{7A32F3A2-79FE-BDA5-CDE1-5ACA8E1D01F8}"/>
                </a:ext>
              </a:extLst>
            </p:cNvPr>
            <p:cNvSpPr/>
            <p:nvPr/>
          </p:nvSpPr>
          <p:spPr bwMode="auto">
            <a:xfrm>
              <a:off x="5708650" y="4210050"/>
              <a:ext cx="38100" cy="34925"/>
            </a:xfrm>
            <a:custGeom>
              <a:avLst/>
              <a:gdLst>
                <a:gd name="T0" fmla="*/ 13 w 13"/>
                <a:gd name="T1" fmla="*/ 6 h 12"/>
                <a:gd name="T2" fmla="*/ 7 w 13"/>
                <a:gd name="T3" fmla="*/ 12 h 12"/>
                <a:gd name="T4" fmla="*/ 0 w 13"/>
                <a:gd name="T5" fmla="*/ 6 h 12"/>
                <a:gd name="T6" fmla="*/ 7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3" y="10"/>
                    <a:pt x="11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1" y="0"/>
                    <a:pt x="12" y="2"/>
                    <a:pt x="13" y="6"/>
                  </a:cubicBezTo>
                  <a:close/>
                </a:path>
              </a:pathLst>
            </a:custGeom>
            <a:solidFill>
              <a:srgbClr val="3DB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8" name="Freeform 312">
              <a:extLst>
                <a:ext uri="{FF2B5EF4-FFF2-40B4-BE49-F238E27FC236}">
                  <a16:creationId xmlns:a16="http://schemas.microsoft.com/office/drawing/2014/main" id="{8BEC8362-3F33-66ED-0FDF-14A61D5CEF5C}"/>
                </a:ext>
              </a:extLst>
            </p:cNvPr>
            <p:cNvSpPr/>
            <p:nvPr/>
          </p:nvSpPr>
          <p:spPr bwMode="auto">
            <a:xfrm>
              <a:off x="5895975" y="4073525"/>
              <a:ext cx="38100" cy="36513"/>
            </a:xfrm>
            <a:custGeom>
              <a:avLst/>
              <a:gdLst>
                <a:gd name="T0" fmla="*/ 13 w 13"/>
                <a:gd name="T1" fmla="*/ 6 h 12"/>
                <a:gd name="T2" fmla="*/ 6 w 13"/>
                <a:gd name="T3" fmla="*/ 12 h 12"/>
                <a:gd name="T4" fmla="*/ 0 w 13"/>
                <a:gd name="T5" fmla="*/ 6 h 12"/>
                <a:gd name="T6" fmla="*/ 6 w 13"/>
                <a:gd name="T7" fmla="*/ 0 h 12"/>
                <a:gd name="T8" fmla="*/ 13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3" y="6"/>
                  </a:moveTo>
                  <a:cubicBezTo>
                    <a:pt x="12" y="10"/>
                    <a:pt x="10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3"/>
                    <a:pt x="13" y="6"/>
                  </a:cubicBezTo>
                  <a:close/>
                </a:path>
              </a:pathLst>
            </a:custGeom>
            <a:solidFill>
              <a:srgbClr val="441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9" name="Freeform 313">
              <a:extLst>
                <a:ext uri="{FF2B5EF4-FFF2-40B4-BE49-F238E27FC236}">
                  <a16:creationId xmlns:a16="http://schemas.microsoft.com/office/drawing/2014/main" id="{C6A5514C-A8A9-0D63-E2D5-DB760A6B5521}"/>
                </a:ext>
              </a:extLst>
            </p:cNvPr>
            <p:cNvSpPr/>
            <p:nvPr/>
          </p:nvSpPr>
          <p:spPr bwMode="auto">
            <a:xfrm>
              <a:off x="5964238" y="4165600"/>
              <a:ext cx="34925" cy="38100"/>
            </a:xfrm>
            <a:custGeom>
              <a:avLst/>
              <a:gdLst>
                <a:gd name="T0" fmla="*/ 6 w 12"/>
                <a:gd name="T1" fmla="*/ 12 h 13"/>
                <a:gd name="T2" fmla="*/ 0 w 12"/>
                <a:gd name="T3" fmla="*/ 7 h 13"/>
                <a:gd name="T4" fmla="*/ 7 w 12"/>
                <a:gd name="T5" fmla="*/ 0 h 13"/>
                <a:gd name="T6" fmla="*/ 12 w 12"/>
                <a:gd name="T7" fmla="*/ 7 h 13"/>
                <a:gd name="T8" fmla="*/ 6 w 12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12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0"/>
                    <a:pt x="10" y="13"/>
                    <a:pt x="6" y="12"/>
                  </a:cubicBezTo>
                  <a:close/>
                </a:path>
              </a:pathLst>
            </a:custGeom>
            <a:solidFill>
              <a:srgbClr val="451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0" name="Freeform 314">
              <a:extLst>
                <a:ext uri="{FF2B5EF4-FFF2-40B4-BE49-F238E27FC236}">
                  <a16:creationId xmlns:a16="http://schemas.microsoft.com/office/drawing/2014/main" id="{DF99DCAA-E703-1EDE-C4EF-EB618971722E}"/>
                </a:ext>
              </a:extLst>
            </p:cNvPr>
            <p:cNvSpPr/>
            <p:nvPr/>
          </p:nvSpPr>
          <p:spPr bwMode="auto">
            <a:xfrm>
              <a:off x="5681663" y="4359275"/>
              <a:ext cx="38100" cy="41275"/>
            </a:xfrm>
            <a:custGeom>
              <a:avLst/>
              <a:gdLst>
                <a:gd name="T0" fmla="*/ 2 w 13"/>
                <a:gd name="T1" fmla="*/ 2 h 14"/>
                <a:gd name="T2" fmla="*/ 11 w 13"/>
                <a:gd name="T3" fmla="*/ 3 h 14"/>
                <a:gd name="T4" fmla="*/ 12 w 13"/>
                <a:gd name="T5" fmla="*/ 10 h 14"/>
                <a:gd name="T6" fmla="*/ 4 w 13"/>
                <a:gd name="T7" fmla="*/ 13 h 14"/>
                <a:gd name="T8" fmla="*/ 1 w 13"/>
                <a:gd name="T9" fmla="*/ 9 h 14"/>
                <a:gd name="T10" fmla="*/ 1 w 13"/>
                <a:gd name="T11" fmla="*/ 7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6" y="1"/>
                    <a:pt x="9" y="0"/>
                    <a:pt x="11" y="3"/>
                  </a:cubicBezTo>
                  <a:cubicBezTo>
                    <a:pt x="13" y="5"/>
                    <a:pt x="13" y="8"/>
                    <a:pt x="12" y="10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2" y="12"/>
                    <a:pt x="0" y="11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5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CE3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1" name="Freeform 315">
              <a:extLst>
                <a:ext uri="{FF2B5EF4-FFF2-40B4-BE49-F238E27FC236}">
                  <a16:creationId xmlns:a16="http://schemas.microsoft.com/office/drawing/2014/main" id="{171E4A3F-C4CD-523B-E636-405F7C6F4ACC}"/>
                </a:ext>
              </a:extLst>
            </p:cNvPr>
            <p:cNvSpPr/>
            <p:nvPr/>
          </p:nvSpPr>
          <p:spPr bwMode="auto">
            <a:xfrm>
              <a:off x="5637213" y="4273550"/>
              <a:ext cx="41275" cy="41275"/>
            </a:xfrm>
            <a:custGeom>
              <a:avLst/>
              <a:gdLst>
                <a:gd name="T0" fmla="*/ 13 w 14"/>
                <a:gd name="T1" fmla="*/ 6 h 14"/>
                <a:gd name="T2" fmla="*/ 8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8 w 14"/>
                <a:gd name="T9" fmla="*/ 0 h 14"/>
                <a:gd name="T10" fmla="*/ 13 w 14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4" y="10"/>
                    <a:pt x="10" y="12"/>
                    <a:pt x="8" y="14"/>
                  </a:cubicBezTo>
                  <a:cubicBezTo>
                    <a:pt x="4" y="13"/>
                    <a:pt x="1" y="12"/>
                    <a:pt x="1" y="8"/>
                  </a:cubicBezTo>
                  <a:cubicBezTo>
                    <a:pt x="0" y="4"/>
                    <a:pt x="3" y="2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11" y="1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D13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2" name="Freeform 316">
              <a:extLst>
                <a:ext uri="{FF2B5EF4-FFF2-40B4-BE49-F238E27FC236}">
                  <a16:creationId xmlns:a16="http://schemas.microsoft.com/office/drawing/2014/main" id="{5E6C8D82-7EB0-6C1B-8EDC-25B3664BAFF5}"/>
                </a:ext>
              </a:extLst>
            </p:cNvPr>
            <p:cNvSpPr/>
            <p:nvPr/>
          </p:nvSpPr>
          <p:spPr bwMode="auto">
            <a:xfrm>
              <a:off x="5605463" y="4397375"/>
              <a:ext cx="38100" cy="38100"/>
            </a:xfrm>
            <a:custGeom>
              <a:avLst/>
              <a:gdLst>
                <a:gd name="T0" fmla="*/ 10 w 13"/>
                <a:gd name="T1" fmla="*/ 11 h 13"/>
                <a:gd name="T2" fmla="*/ 1 w 13"/>
                <a:gd name="T3" fmla="*/ 7 h 13"/>
                <a:gd name="T4" fmla="*/ 6 w 13"/>
                <a:gd name="T5" fmla="*/ 0 h 13"/>
                <a:gd name="T6" fmla="*/ 13 w 13"/>
                <a:gd name="T7" fmla="*/ 7 h 13"/>
                <a:gd name="T8" fmla="*/ 10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11"/>
                  </a:moveTo>
                  <a:cubicBezTo>
                    <a:pt x="6" y="12"/>
                    <a:pt x="2" y="13"/>
                    <a:pt x="1" y="7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11" y="0"/>
                    <a:pt x="12" y="3"/>
                    <a:pt x="13" y="7"/>
                  </a:cubicBezTo>
                  <a:cubicBezTo>
                    <a:pt x="13" y="9"/>
                    <a:pt x="13" y="11"/>
                    <a:pt x="10" y="11"/>
                  </a:cubicBezTo>
                  <a:close/>
                </a:path>
              </a:pathLst>
            </a:custGeom>
            <a:solidFill>
              <a:srgbClr val="D42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3" name="Freeform 317">
              <a:extLst>
                <a:ext uri="{FF2B5EF4-FFF2-40B4-BE49-F238E27FC236}">
                  <a16:creationId xmlns:a16="http://schemas.microsoft.com/office/drawing/2014/main" id="{1CA03FF8-A178-46C7-FDD5-24E6EFF09355}"/>
                </a:ext>
              </a:extLst>
            </p:cNvPr>
            <p:cNvSpPr/>
            <p:nvPr/>
          </p:nvSpPr>
          <p:spPr bwMode="auto">
            <a:xfrm>
              <a:off x="6237288" y="4438650"/>
              <a:ext cx="38100" cy="38100"/>
            </a:xfrm>
            <a:custGeom>
              <a:avLst/>
              <a:gdLst>
                <a:gd name="T0" fmla="*/ 7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9 h 13"/>
                <a:gd name="T8" fmla="*/ 3 w 13"/>
                <a:gd name="T9" fmla="*/ 2 h 13"/>
                <a:gd name="T10" fmla="*/ 7 w 13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7" y="1"/>
                  </a:moveTo>
                  <a:cubicBezTo>
                    <a:pt x="11" y="2"/>
                    <a:pt x="13" y="4"/>
                    <a:pt x="12" y="8"/>
                  </a:cubicBezTo>
                  <a:cubicBezTo>
                    <a:pt x="11" y="12"/>
                    <a:pt x="8" y="13"/>
                    <a:pt x="5" y="12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D5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4" name="Freeform 318">
              <a:extLst>
                <a:ext uri="{FF2B5EF4-FFF2-40B4-BE49-F238E27FC236}">
                  <a16:creationId xmlns:a16="http://schemas.microsoft.com/office/drawing/2014/main" id="{3A79F176-496F-F2CC-14C7-FCA438BBAECD}"/>
                </a:ext>
              </a:extLst>
            </p:cNvPr>
            <p:cNvSpPr/>
            <p:nvPr/>
          </p:nvSpPr>
          <p:spPr bwMode="auto">
            <a:xfrm>
              <a:off x="5695950" y="4549775"/>
              <a:ext cx="38100" cy="33338"/>
            </a:xfrm>
            <a:custGeom>
              <a:avLst/>
              <a:gdLst>
                <a:gd name="T0" fmla="*/ 13 w 13"/>
                <a:gd name="T1" fmla="*/ 5 h 11"/>
                <a:gd name="T2" fmla="*/ 7 w 13"/>
                <a:gd name="T3" fmla="*/ 11 h 11"/>
                <a:gd name="T4" fmla="*/ 0 w 13"/>
                <a:gd name="T5" fmla="*/ 6 h 11"/>
                <a:gd name="T6" fmla="*/ 6 w 13"/>
                <a:gd name="T7" fmla="*/ 0 h 11"/>
                <a:gd name="T8" fmla="*/ 13 w 13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cubicBezTo>
                    <a:pt x="12" y="9"/>
                    <a:pt x="10" y="11"/>
                    <a:pt x="7" y="11"/>
                  </a:cubicBezTo>
                  <a:cubicBezTo>
                    <a:pt x="3" y="11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2"/>
                    <a:pt x="13" y="5"/>
                  </a:cubicBezTo>
                  <a:close/>
                </a:path>
              </a:pathLst>
            </a:custGeom>
            <a:solidFill>
              <a:srgbClr val="3DB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5" name="Freeform 319">
              <a:extLst>
                <a:ext uri="{FF2B5EF4-FFF2-40B4-BE49-F238E27FC236}">
                  <a16:creationId xmlns:a16="http://schemas.microsoft.com/office/drawing/2014/main" id="{5710E8E9-7417-D84E-5A37-51C9D1C746EB}"/>
                </a:ext>
              </a:extLst>
            </p:cNvPr>
            <p:cNvSpPr/>
            <p:nvPr/>
          </p:nvSpPr>
          <p:spPr bwMode="auto">
            <a:xfrm>
              <a:off x="5848350" y="4352925"/>
              <a:ext cx="36512" cy="34925"/>
            </a:xfrm>
            <a:custGeom>
              <a:avLst/>
              <a:gdLst>
                <a:gd name="T0" fmla="*/ 6 w 12"/>
                <a:gd name="T1" fmla="*/ 0 h 12"/>
                <a:gd name="T2" fmla="*/ 12 w 12"/>
                <a:gd name="T3" fmla="*/ 6 h 12"/>
                <a:gd name="T4" fmla="*/ 6 w 12"/>
                <a:gd name="T5" fmla="*/ 12 h 12"/>
                <a:gd name="T6" fmla="*/ 0 w 12"/>
                <a:gd name="T7" fmla="*/ 6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10" y="1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D03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6" name="Freeform 320">
              <a:extLst>
                <a:ext uri="{FF2B5EF4-FFF2-40B4-BE49-F238E27FC236}">
                  <a16:creationId xmlns:a16="http://schemas.microsoft.com/office/drawing/2014/main" id="{162B4871-7D5A-72BD-F13E-27B348904D58}"/>
                </a:ext>
              </a:extLst>
            </p:cNvPr>
            <p:cNvSpPr/>
            <p:nvPr/>
          </p:nvSpPr>
          <p:spPr bwMode="auto">
            <a:xfrm>
              <a:off x="6122988" y="4232275"/>
              <a:ext cx="34925" cy="36513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0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9"/>
                    <a:pt x="10" y="12"/>
                    <a:pt x="6" y="12"/>
                  </a:cubicBezTo>
                  <a:cubicBezTo>
                    <a:pt x="3" y="12"/>
                    <a:pt x="1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482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7" name="Freeform 321">
              <a:extLst>
                <a:ext uri="{FF2B5EF4-FFF2-40B4-BE49-F238E27FC236}">
                  <a16:creationId xmlns:a16="http://schemas.microsoft.com/office/drawing/2014/main" id="{CCA2D9DC-33DC-AAC1-EB5F-3B1F2189D894}"/>
                </a:ext>
              </a:extLst>
            </p:cNvPr>
            <p:cNvSpPr/>
            <p:nvPr/>
          </p:nvSpPr>
          <p:spPr bwMode="auto">
            <a:xfrm>
              <a:off x="5829300" y="4017963"/>
              <a:ext cx="39687" cy="41275"/>
            </a:xfrm>
            <a:custGeom>
              <a:avLst/>
              <a:gdLst>
                <a:gd name="T0" fmla="*/ 2 w 14"/>
                <a:gd name="T1" fmla="*/ 3 h 14"/>
                <a:gd name="T2" fmla="*/ 3 w 14"/>
                <a:gd name="T3" fmla="*/ 0 h 14"/>
                <a:gd name="T4" fmla="*/ 9 w 14"/>
                <a:gd name="T5" fmla="*/ 1 h 14"/>
                <a:gd name="T6" fmla="*/ 12 w 14"/>
                <a:gd name="T7" fmla="*/ 10 h 14"/>
                <a:gd name="T8" fmla="*/ 3 w 14"/>
                <a:gd name="T9" fmla="*/ 12 h 14"/>
                <a:gd name="T10" fmla="*/ 1 w 14"/>
                <a:gd name="T11" fmla="*/ 7 h 14"/>
                <a:gd name="T12" fmla="*/ 2 w 14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5" y="2"/>
                    <a:pt x="7" y="2"/>
                    <a:pt x="9" y="1"/>
                  </a:cubicBezTo>
                  <a:cubicBezTo>
                    <a:pt x="13" y="3"/>
                    <a:pt x="14" y="6"/>
                    <a:pt x="12" y="10"/>
                  </a:cubicBezTo>
                  <a:cubicBezTo>
                    <a:pt x="10" y="14"/>
                    <a:pt x="6" y="13"/>
                    <a:pt x="3" y="12"/>
                  </a:cubicBezTo>
                  <a:cubicBezTo>
                    <a:pt x="1" y="11"/>
                    <a:pt x="0" y="10"/>
                    <a:pt x="1" y="7"/>
                  </a:cubicBezTo>
                  <a:cubicBezTo>
                    <a:pt x="1" y="6"/>
                    <a:pt x="1" y="5"/>
                    <a:pt x="2" y="3"/>
                  </a:cubicBezTo>
                  <a:close/>
                </a:path>
              </a:pathLst>
            </a:custGeom>
            <a:solidFill>
              <a:srgbClr val="4CB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8" name="Freeform 322">
              <a:extLst>
                <a:ext uri="{FF2B5EF4-FFF2-40B4-BE49-F238E27FC236}">
                  <a16:creationId xmlns:a16="http://schemas.microsoft.com/office/drawing/2014/main" id="{80082B3E-E17B-D97F-9CBA-3FBFCA830713}"/>
                </a:ext>
              </a:extLst>
            </p:cNvPr>
            <p:cNvSpPr/>
            <p:nvPr/>
          </p:nvSpPr>
          <p:spPr bwMode="auto">
            <a:xfrm>
              <a:off x="6264275" y="4152900"/>
              <a:ext cx="31750" cy="33338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EBB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9" name="Freeform 323">
              <a:extLst>
                <a:ext uri="{FF2B5EF4-FFF2-40B4-BE49-F238E27FC236}">
                  <a16:creationId xmlns:a16="http://schemas.microsoft.com/office/drawing/2014/main" id="{C29FBC5B-57FC-6947-EAF8-46BABF2E7725}"/>
                </a:ext>
              </a:extLst>
            </p:cNvPr>
            <p:cNvSpPr/>
            <p:nvPr/>
          </p:nvSpPr>
          <p:spPr bwMode="auto">
            <a:xfrm>
              <a:off x="5684838" y="4459288"/>
              <a:ext cx="34925" cy="41275"/>
            </a:xfrm>
            <a:custGeom>
              <a:avLst/>
              <a:gdLst>
                <a:gd name="T0" fmla="*/ 8 w 12"/>
                <a:gd name="T1" fmla="*/ 1 h 14"/>
                <a:gd name="T2" fmla="*/ 12 w 12"/>
                <a:gd name="T3" fmla="*/ 4 h 14"/>
                <a:gd name="T4" fmla="*/ 2 w 12"/>
                <a:gd name="T5" fmla="*/ 11 h 14"/>
                <a:gd name="T6" fmla="*/ 0 w 12"/>
                <a:gd name="T7" fmla="*/ 8 h 14"/>
                <a:gd name="T8" fmla="*/ 8 w 1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1"/>
                  </a:moveTo>
                  <a:cubicBezTo>
                    <a:pt x="9" y="3"/>
                    <a:pt x="10" y="4"/>
                    <a:pt x="12" y="4"/>
                  </a:cubicBezTo>
                  <a:cubicBezTo>
                    <a:pt x="12" y="12"/>
                    <a:pt x="10" y="14"/>
                    <a:pt x="2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4"/>
                    <a:pt x="3" y="0"/>
                    <a:pt x="8" y="1"/>
                  </a:cubicBezTo>
                  <a:close/>
                </a:path>
              </a:pathLst>
            </a:custGeom>
            <a:solidFill>
              <a:srgbClr val="D73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0" name="Freeform 324">
              <a:extLst>
                <a:ext uri="{FF2B5EF4-FFF2-40B4-BE49-F238E27FC236}">
                  <a16:creationId xmlns:a16="http://schemas.microsoft.com/office/drawing/2014/main" id="{F21DFD06-DF65-F87E-43E8-2ECE63F947E8}"/>
                </a:ext>
              </a:extLst>
            </p:cNvPr>
            <p:cNvSpPr/>
            <p:nvPr/>
          </p:nvSpPr>
          <p:spPr bwMode="auto">
            <a:xfrm>
              <a:off x="5908675" y="3983038"/>
              <a:ext cx="34925" cy="31750"/>
            </a:xfrm>
            <a:custGeom>
              <a:avLst/>
              <a:gdLst>
                <a:gd name="T0" fmla="*/ 7 w 12"/>
                <a:gd name="T1" fmla="*/ 0 h 11"/>
                <a:gd name="T2" fmla="*/ 12 w 12"/>
                <a:gd name="T3" fmla="*/ 6 h 11"/>
                <a:gd name="T4" fmla="*/ 6 w 12"/>
                <a:gd name="T5" fmla="*/ 11 h 11"/>
                <a:gd name="T6" fmla="*/ 0 w 12"/>
                <a:gd name="T7" fmla="*/ 5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0"/>
                    <a:pt x="12" y="2"/>
                    <a:pt x="12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1" y="1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5B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1" name="Freeform 325">
              <a:extLst>
                <a:ext uri="{FF2B5EF4-FFF2-40B4-BE49-F238E27FC236}">
                  <a16:creationId xmlns:a16="http://schemas.microsoft.com/office/drawing/2014/main" id="{79EDEEF4-E9D3-F95A-9626-CDD922179A73}"/>
                </a:ext>
              </a:extLst>
            </p:cNvPr>
            <p:cNvSpPr/>
            <p:nvPr/>
          </p:nvSpPr>
          <p:spPr bwMode="auto">
            <a:xfrm>
              <a:off x="5884863" y="4452938"/>
              <a:ext cx="41275" cy="41275"/>
            </a:xfrm>
            <a:custGeom>
              <a:avLst/>
              <a:gdLst>
                <a:gd name="T0" fmla="*/ 7 w 14"/>
                <a:gd name="T1" fmla="*/ 1 h 14"/>
                <a:gd name="T2" fmla="*/ 12 w 14"/>
                <a:gd name="T3" fmla="*/ 10 h 14"/>
                <a:gd name="T4" fmla="*/ 6 w 14"/>
                <a:gd name="T5" fmla="*/ 12 h 14"/>
                <a:gd name="T6" fmla="*/ 3 w 14"/>
                <a:gd name="T7" fmla="*/ 2 h 14"/>
                <a:gd name="T8" fmla="*/ 7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12" y="2"/>
                    <a:pt x="14" y="6"/>
                    <a:pt x="12" y="10"/>
                  </a:cubicBezTo>
                  <a:cubicBezTo>
                    <a:pt x="11" y="13"/>
                    <a:pt x="8" y="14"/>
                    <a:pt x="6" y="12"/>
                  </a:cubicBezTo>
                  <a:cubicBezTo>
                    <a:pt x="0" y="10"/>
                    <a:pt x="1" y="6"/>
                    <a:pt x="3" y="2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4FB7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2" name="Freeform 326">
              <a:extLst>
                <a:ext uri="{FF2B5EF4-FFF2-40B4-BE49-F238E27FC236}">
                  <a16:creationId xmlns:a16="http://schemas.microsoft.com/office/drawing/2014/main" id="{FCA40F4F-FF32-7C0B-7BE6-BF32594EC17C}"/>
                </a:ext>
              </a:extLst>
            </p:cNvPr>
            <p:cNvSpPr/>
            <p:nvPr/>
          </p:nvSpPr>
          <p:spPr bwMode="auto">
            <a:xfrm>
              <a:off x="5975350" y="4297363"/>
              <a:ext cx="33337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451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3" name="Freeform 327">
              <a:extLst>
                <a:ext uri="{FF2B5EF4-FFF2-40B4-BE49-F238E27FC236}">
                  <a16:creationId xmlns:a16="http://schemas.microsoft.com/office/drawing/2014/main" id="{8EAA2564-E475-4486-BC66-25DF7D7D354B}"/>
                </a:ext>
              </a:extLst>
            </p:cNvPr>
            <p:cNvSpPr/>
            <p:nvPr/>
          </p:nvSpPr>
          <p:spPr bwMode="auto">
            <a:xfrm>
              <a:off x="5908675" y="4321175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0 w 11"/>
                <a:gd name="T3" fmla="*/ 6 h 11"/>
                <a:gd name="T4" fmla="*/ 5 w 11"/>
                <a:gd name="T5" fmla="*/ 0 h 11"/>
                <a:gd name="T6" fmla="*/ 11 w 11"/>
                <a:gd name="T7" fmla="*/ 5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DB6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4" name="Freeform 328">
              <a:extLst>
                <a:ext uri="{FF2B5EF4-FFF2-40B4-BE49-F238E27FC236}">
                  <a16:creationId xmlns:a16="http://schemas.microsoft.com/office/drawing/2014/main" id="{0FCFA5AF-BD24-6132-3657-7F5BBD3C24D9}"/>
                </a:ext>
              </a:extLst>
            </p:cNvPr>
            <p:cNvSpPr/>
            <p:nvPr/>
          </p:nvSpPr>
          <p:spPr bwMode="auto">
            <a:xfrm>
              <a:off x="6196013" y="4121150"/>
              <a:ext cx="38100" cy="38100"/>
            </a:xfrm>
            <a:custGeom>
              <a:avLst/>
              <a:gdLst>
                <a:gd name="T0" fmla="*/ 13 w 13"/>
                <a:gd name="T1" fmla="*/ 4 h 13"/>
                <a:gd name="T2" fmla="*/ 13 w 13"/>
                <a:gd name="T3" fmla="*/ 9 h 13"/>
                <a:gd name="T4" fmla="*/ 3 w 13"/>
                <a:gd name="T5" fmla="*/ 10 h 13"/>
                <a:gd name="T6" fmla="*/ 6 w 13"/>
                <a:gd name="T7" fmla="*/ 0 h 13"/>
                <a:gd name="T8" fmla="*/ 10 w 13"/>
                <a:gd name="T9" fmla="*/ 0 h 13"/>
                <a:gd name="T10" fmla="*/ 13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cubicBezTo>
                    <a:pt x="13" y="5"/>
                    <a:pt x="13" y="7"/>
                    <a:pt x="13" y="9"/>
                  </a:cubicBezTo>
                  <a:cubicBezTo>
                    <a:pt x="10" y="12"/>
                    <a:pt x="7" y="13"/>
                    <a:pt x="3" y="10"/>
                  </a:cubicBezTo>
                  <a:cubicBezTo>
                    <a:pt x="0" y="6"/>
                    <a:pt x="3" y="3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2"/>
                    <a:pt x="12" y="3"/>
                    <a:pt x="13" y="4"/>
                  </a:cubicBezTo>
                  <a:close/>
                </a:path>
              </a:pathLst>
            </a:custGeom>
            <a:solidFill>
              <a:srgbClr val="DC5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5" name="Freeform 329">
              <a:extLst>
                <a:ext uri="{FF2B5EF4-FFF2-40B4-BE49-F238E27FC236}">
                  <a16:creationId xmlns:a16="http://schemas.microsoft.com/office/drawing/2014/main" id="{4EDD3B42-7830-9950-84C5-C7C084AD8821}"/>
                </a:ext>
              </a:extLst>
            </p:cNvPr>
            <p:cNvSpPr/>
            <p:nvPr/>
          </p:nvSpPr>
          <p:spPr bwMode="auto">
            <a:xfrm>
              <a:off x="6002338" y="4521200"/>
              <a:ext cx="34925" cy="34925"/>
            </a:xfrm>
            <a:custGeom>
              <a:avLst/>
              <a:gdLst>
                <a:gd name="T0" fmla="*/ 12 w 12"/>
                <a:gd name="T1" fmla="*/ 5 h 12"/>
                <a:gd name="T2" fmla="*/ 6 w 12"/>
                <a:gd name="T3" fmla="*/ 12 h 12"/>
                <a:gd name="T4" fmla="*/ 0 w 12"/>
                <a:gd name="T5" fmla="*/ 6 h 12"/>
                <a:gd name="T6" fmla="*/ 6 w 12"/>
                <a:gd name="T7" fmla="*/ 1 h 12"/>
                <a:gd name="T8" fmla="*/ 12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1" y="10"/>
                    <a:pt x="9" y="12"/>
                    <a:pt x="6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1"/>
                    <a:pt x="6" y="1"/>
                  </a:cubicBezTo>
                  <a:cubicBezTo>
                    <a:pt x="10" y="0"/>
                    <a:pt x="11" y="3"/>
                    <a:pt x="12" y="5"/>
                  </a:cubicBezTo>
                  <a:close/>
                </a:path>
              </a:pathLst>
            </a:custGeom>
            <a:solidFill>
              <a:srgbClr val="43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6" name="Freeform 330">
              <a:extLst>
                <a:ext uri="{FF2B5EF4-FFF2-40B4-BE49-F238E27FC236}">
                  <a16:creationId xmlns:a16="http://schemas.microsoft.com/office/drawing/2014/main" id="{8F3AEB52-4C2C-DE6E-25AE-673C61F1F812}"/>
                </a:ext>
              </a:extLst>
            </p:cNvPr>
            <p:cNvSpPr/>
            <p:nvPr/>
          </p:nvSpPr>
          <p:spPr bwMode="auto">
            <a:xfrm>
              <a:off x="6134100" y="4524375"/>
              <a:ext cx="33337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6 h 11"/>
                <a:gd name="T6" fmla="*/ 6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9"/>
                    <a:pt x="9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52B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7" name="Freeform 331">
              <a:extLst>
                <a:ext uri="{FF2B5EF4-FFF2-40B4-BE49-F238E27FC236}">
                  <a16:creationId xmlns:a16="http://schemas.microsoft.com/office/drawing/2014/main" id="{BDC9805E-0EDB-9A31-BF7B-DB8C4CB6ECCB}"/>
                </a:ext>
              </a:extLst>
            </p:cNvPr>
            <p:cNvSpPr/>
            <p:nvPr/>
          </p:nvSpPr>
          <p:spPr bwMode="auto">
            <a:xfrm>
              <a:off x="6249988" y="4270375"/>
              <a:ext cx="34925" cy="36513"/>
            </a:xfrm>
            <a:custGeom>
              <a:avLst/>
              <a:gdLst>
                <a:gd name="T0" fmla="*/ 12 w 12"/>
                <a:gd name="T1" fmla="*/ 6 h 12"/>
                <a:gd name="T2" fmla="*/ 10 w 12"/>
                <a:gd name="T3" fmla="*/ 11 h 12"/>
                <a:gd name="T4" fmla="*/ 4 w 12"/>
                <a:gd name="T5" fmla="*/ 12 h 12"/>
                <a:gd name="T6" fmla="*/ 1 w 12"/>
                <a:gd name="T7" fmla="*/ 5 h 12"/>
                <a:gd name="T8" fmla="*/ 5 w 12"/>
                <a:gd name="T9" fmla="*/ 1 h 12"/>
                <a:gd name="T10" fmla="*/ 12 w 12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1" y="8"/>
                    <a:pt x="11" y="9"/>
                    <a:pt x="10" y="11"/>
                  </a:cubicBezTo>
                  <a:cubicBezTo>
                    <a:pt x="8" y="12"/>
                    <a:pt x="6" y="12"/>
                    <a:pt x="4" y="12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3"/>
                    <a:pt x="2" y="1"/>
                    <a:pt x="5" y="1"/>
                  </a:cubicBezTo>
                  <a:cubicBezTo>
                    <a:pt x="9" y="0"/>
                    <a:pt x="11" y="2"/>
                    <a:pt x="12" y="6"/>
                  </a:cubicBezTo>
                  <a:close/>
                </a:path>
              </a:pathLst>
            </a:custGeom>
            <a:solidFill>
              <a:srgbClr val="EEB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8" name="Freeform 332">
              <a:extLst>
                <a:ext uri="{FF2B5EF4-FFF2-40B4-BE49-F238E27FC236}">
                  <a16:creationId xmlns:a16="http://schemas.microsoft.com/office/drawing/2014/main" id="{C736DD4A-90E6-CEFE-A97A-F3E04AF90930}"/>
                </a:ext>
              </a:extLst>
            </p:cNvPr>
            <p:cNvSpPr/>
            <p:nvPr/>
          </p:nvSpPr>
          <p:spPr bwMode="auto">
            <a:xfrm>
              <a:off x="5605463" y="4262438"/>
              <a:ext cx="31750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6 h 11"/>
                <a:gd name="T4" fmla="*/ 5 w 11"/>
                <a:gd name="T5" fmla="*/ 11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43B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9" name="Freeform 333">
              <a:extLst>
                <a:ext uri="{FF2B5EF4-FFF2-40B4-BE49-F238E27FC236}">
                  <a16:creationId xmlns:a16="http://schemas.microsoft.com/office/drawing/2014/main" id="{44B02ADF-3B13-5281-760C-2A5440041D65}"/>
                </a:ext>
              </a:extLst>
            </p:cNvPr>
            <p:cNvSpPr/>
            <p:nvPr/>
          </p:nvSpPr>
          <p:spPr bwMode="auto">
            <a:xfrm>
              <a:off x="6261100" y="4367213"/>
              <a:ext cx="38100" cy="39688"/>
            </a:xfrm>
            <a:custGeom>
              <a:avLst/>
              <a:gdLst>
                <a:gd name="T0" fmla="*/ 5 w 13"/>
                <a:gd name="T1" fmla="*/ 12 h 13"/>
                <a:gd name="T2" fmla="*/ 1 w 13"/>
                <a:gd name="T3" fmla="*/ 4 h 13"/>
                <a:gd name="T4" fmla="*/ 7 w 13"/>
                <a:gd name="T5" fmla="*/ 1 h 13"/>
                <a:gd name="T6" fmla="*/ 12 w 13"/>
                <a:gd name="T7" fmla="*/ 4 h 13"/>
                <a:gd name="T8" fmla="*/ 9 w 13"/>
                <a:gd name="T9" fmla="*/ 11 h 13"/>
                <a:gd name="T10" fmla="*/ 5 w 13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5" y="12"/>
                  </a:moveTo>
                  <a:cubicBezTo>
                    <a:pt x="2" y="10"/>
                    <a:pt x="0" y="8"/>
                    <a:pt x="1" y="4"/>
                  </a:cubicBezTo>
                  <a:cubicBezTo>
                    <a:pt x="2" y="2"/>
                    <a:pt x="4" y="1"/>
                    <a:pt x="7" y="1"/>
                  </a:cubicBezTo>
                  <a:cubicBezTo>
                    <a:pt x="9" y="0"/>
                    <a:pt x="10" y="2"/>
                    <a:pt x="12" y="4"/>
                  </a:cubicBezTo>
                  <a:cubicBezTo>
                    <a:pt x="13" y="7"/>
                    <a:pt x="12" y="9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lose/>
                </a:path>
              </a:pathLst>
            </a:custGeom>
            <a:solidFill>
              <a:srgbClr val="45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0" name="Freeform 334">
              <a:extLst>
                <a:ext uri="{FF2B5EF4-FFF2-40B4-BE49-F238E27FC236}">
                  <a16:creationId xmlns:a16="http://schemas.microsoft.com/office/drawing/2014/main" id="{1E048269-4869-323A-CE28-631BC6B1CAF6}"/>
                </a:ext>
              </a:extLst>
            </p:cNvPr>
            <p:cNvSpPr/>
            <p:nvPr/>
          </p:nvSpPr>
          <p:spPr bwMode="auto">
            <a:xfrm>
              <a:off x="5634038" y="4414838"/>
              <a:ext cx="34925" cy="34925"/>
            </a:xfrm>
            <a:custGeom>
              <a:avLst/>
              <a:gdLst>
                <a:gd name="T0" fmla="*/ 0 w 12"/>
                <a:gd name="T1" fmla="*/ 5 h 12"/>
                <a:gd name="T2" fmla="*/ 3 w 12"/>
                <a:gd name="T3" fmla="*/ 1 h 12"/>
                <a:gd name="T4" fmla="*/ 10 w 12"/>
                <a:gd name="T5" fmla="*/ 0 h 12"/>
                <a:gd name="T6" fmla="*/ 10 w 12"/>
                <a:gd name="T7" fmla="*/ 0 h 12"/>
                <a:gd name="T8" fmla="*/ 10 w 12"/>
                <a:gd name="T9" fmla="*/ 1 h 12"/>
                <a:gd name="T10" fmla="*/ 8 w 12"/>
                <a:gd name="T11" fmla="*/ 10 h 12"/>
                <a:gd name="T12" fmla="*/ 0 w 12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4"/>
                    <a:pt x="2" y="2"/>
                    <a:pt x="3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2" y="5"/>
                    <a:pt x="12" y="9"/>
                    <a:pt x="8" y="10"/>
                  </a:cubicBezTo>
                  <a:cubicBezTo>
                    <a:pt x="4" y="12"/>
                    <a:pt x="2" y="9"/>
                    <a:pt x="0" y="5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1" name="Freeform 335">
              <a:extLst>
                <a:ext uri="{FF2B5EF4-FFF2-40B4-BE49-F238E27FC236}">
                  <a16:creationId xmlns:a16="http://schemas.microsoft.com/office/drawing/2014/main" id="{99775733-B032-E589-3F7B-627060F825EF}"/>
                </a:ext>
              </a:extLst>
            </p:cNvPr>
            <p:cNvSpPr/>
            <p:nvPr/>
          </p:nvSpPr>
          <p:spPr bwMode="auto">
            <a:xfrm>
              <a:off x="5961063" y="4614863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solidFill>
              <a:srgbClr val="4AB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2" name="Oval 336">
              <a:extLst>
                <a:ext uri="{FF2B5EF4-FFF2-40B4-BE49-F238E27FC236}">
                  <a16:creationId xmlns:a16="http://schemas.microsoft.com/office/drawing/2014/main" id="{40F747F8-9D69-BB28-BB44-B5C984A34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9175" y="4013200"/>
              <a:ext cx="31750" cy="31750"/>
            </a:xfrm>
            <a:prstGeom prst="ellipse">
              <a:avLst/>
            </a:prstGeom>
            <a:solidFill>
              <a:srgbClr val="3A1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3" name="Freeform 337">
              <a:extLst>
                <a:ext uri="{FF2B5EF4-FFF2-40B4-BE49-F238E27FC236}">
                  <a16:creationId xmlns:a16="http://schemas.microsoft.com/office/drawing/2014/main" id="{5DC1578E-DDF6-53B8-72EE-CA587322E1D6}"/>
                </a:ext>
              </a:extLst>
            </p:cNvPr>
            <p:cNvSpPr/>
            <p:nvPr/>
          </p:nvSpPr>
          <p:spPr bwMode="auto">
            <a:xfrm>
              <a:off x="6288088" y="4414838"/>
              <a:ext cx="41275" cy="38100"/>
            </a:xfrm>
            <a:custGeom>
              <a:avLst/>
              <a:gdLst>
                <a:gd name="T0" fmla="*/ 3 w 14"/>
                <a:gd name="T1" fmla="*/ 2 h 13"/>
                <a:gd name="T2" fmla="*/ 12 w 14"/>
                <a:gd name="T3" fmla="*/ 5 h 13"/>
                <a:gd name="T4" fmla="*/ 9 w 14"/>
                <a:gd name="T5" fmla="*/ 12 h 13"/>
                <a:gd name="T6" fmla="*/ 1 w 14"/>
                <a:gd name="T7" fmla="*/ 6 h 13"/>
                <a:gd name="T8" fmla="*/ 3 w 1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3" y="2"/>
                  </a:moveTo>
                  <a:cubicBezTo>
                    <a:pt x="7" y="0"/>
                    <a:pt x="10" y="1"/>
                    <a:pt x="12" y="5"/>
                  </a:cubicBezTo>
                  <a:cubicBezTo>
                    <a:pt x="14" y="8"/>
                    <a:pt x="12" y="11"/>
                    <a:pt x="9" y="12"/>
                  </a:cubicBezTo>
                  <a:cubicBezTo>
                    <a:pt x="5" y="13"/>
                    <a:pt x="2" y="11"/>
                    <a:pt x="1" y="6"/>
                  </a:cubicBezTo>
                  <a:cubicBezTo>
                    <a:pt x="0" y="4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451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4" name="Freeform 338">
              <a:extLst>
                <a:ext uri="{FF2B5EF4-FFF2-40B4-BE49-F238E27FC236}">
                  <a16:creationId xmlns:a16="http://schemas.microsoft.com/office/drawing/2014/main" id="{E659B2D6-6C75-BEF0-6FBC-783ED6D35383}"/>
                </a:ext>
              </a:extLst>
            </p:cNvPr>
            <p:cNvSpPr/>
            <p:nvPr/>
          </p:nvSpPr>
          <p:spPr bwMode="auto">
            <a:xfrm>
              <a:off x="5889625" y="4564063"/>
              <a:ext cx="30162" cy="36513"/>
            </a:xfrm>
            <a:custGeom>
              <a:avLst/>
              <a:gdLst>
                <a:gd name="T0" fmla="*/ 5 w 10"/>
                <a:gd name="T1" fmla="*/ 12 h 12"/>
                <a:gd name="T2" fmla="*/ 0 w 10"/>
                <a:gd name="T3" fmla="*/ 5 h 12"/>
                <a:gd name="T4" fmla="*/ 5 w 10"/>
                <a:gd name="T5" fmla="*/ 1 h 12"/>
                <a:gd name="T6" fmla="*/ 10 w 10"/>
                <a:gd name="T7" fmla="*/ 6 h 12"/>
                <a:gd name="T8" fmla="*/ 5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" y="11"/>
                    <a:pt x="0" y="9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8" y="1"/>
                    <a:pt x="10" y="3"/>
                    <a:pt x="10" y="6"/>
                  </a:cubicBezTo>
                  <a:cubicBezTo>
                    <a:pt x="10" y="10"/>
                    <a:pt x="7" y="10"/>
                    <a:pt x="5" y="12"/>
                  </a:cubicBezTo>
                  <a:close/>
                </a:path>
              </a:pathLst>
            </a:custGeom>
            <a:solidFill>
              <a:srgbClr val="4CB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5" name="Freeform 339">
              <a:extLst>
                <a:ext uri="{FF2B5EF4-FFF2-40B4-BE49-F238E27FC236}">
                  <a16:creationId xmlns:a16="http://schemas.microsoft.com/office/drawing/2014/main" id="{99B8BB20-7290-5DF1-BC9F-00352F135499}"/>
                </a:ext>
              </a:extLst>
            </p:cNvPr>
            <p:cNvSpPr/>
            <p:nvPr/>
          </p:nvSpPr>
          <p:spPr bwMode="auto">
            <a:xfrm>
              <a:off x="6149975" y="4600575"/>
              <a:ext cx="31750" cy="31750"/>
            </a:xfrm>
            <a:custGeom>
              <a:avLst/>
              <a:gdLst>
                <a:gd name="T0" fmla="*/ 6 w 11"/>
                <a:gd name="T1" fmla="*/ 11 h 11"/>
                <a:gd name="T2" fmla="*/ 1 w 11"/>
                <a:gd name="T3" fmla="*/ 5 h 11"/>
                <a:gd name="T4" fmla="*/ 5 w 11"/>
                <a:gd name="T5" fmla="*/ 0 h 11"/>
                <a:gd name="T6" fmla="*/ 11 w 11"/>
                <a:gd name="T7" fmla="*/ 6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2" y="11"/>
                    <a:pt x="0" y="9"/>
                    <a:pt x="1" y="5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solidFill>
              <a:srgbClr val="40B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6" name="Freeform 340">
              <a:extLst>
                <a:ext uri="{FF2B5EF4-FFF2-40B4-BE49-F238E27FC236}">
                  <a16:creationId xmlns:a16="http://schemas.microsoft.com/office/drawing/2014/main" id="{66B7842C-B0F3-ADA7-0914-D3ED8E6A7C5E}"/>
                </a:ext>
              </a:extLst>
            </p:cNvPr>
            <p:cNvSpPr/>
            <p:nvPr/>
          </p:nvSpPr>
          <p:spPr bwMode="auto">
            <a:xfrm>
              <a:off x="6010275" y="4227513"/>
              <a:ext cx="33337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6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7B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7" name="Freeform 341">
              <a:extLst>
                <a:ext uri="{FF2B5EF4-FFF2-40B4-BE49-F238E27FC236}">
                  <a16:creationId xmlns:a16="http://schemas.microsoft.com/office/drawing/2014/main" id="{E1AC95F7-3D32-03B4-C52C-4AF9661796B9}"/>
                </a:ext>
              </a:extLst>
            </p:cNvPr>
            <p:cNvSpPr/>
            <p:nvPr/>
          </p:nvSpPr>
          <p:spPr bwMode="auto">
            <a:xfrm>
              <a:off x="6229350" y="4403725"/>
              <a:ext cx="34925" cy="41275"/>
            </a:xfrm>
            <a:custGeom>
              <a:avLst/>
              <a:gdLst>
                <a:gd name="T0" fmla="*/ 10 w 12"/>
                <a:gd name="T1" fmla="*/ 13 h 14"/>
                <a:gd name="T2" fmla="*/ 6 w 12"/>
                <a:gd name="T3" fmla="*/ 14 h 14"/>
                <a:gd name="T4" fmla="*/ 2 w 12"/>
                <a:gd name="T5" fmla="*/ 12 h 14"/>
                <a:gd name="T6" fmla="*/ 1 w 12"/>
                <a:gd name="T7" fmla="*/ 8 h 14"/>
                <a:gd name="T8" fmla="*/ 12 w 12"/>
                <a:gd name="T9" fmla="*/ 6 h 14"/>
                <a:gd name="T10" fmla="*/ 12 w 12"/>
                <a:gd name="T11" fmla="*/ 6 h 14"/>
                <a:gd name="T12" fmla="*/ 10 w 12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10" y="13"/>
                  </a:moveTo>
                  <a:cubicBezTo>
                    <a:pt x="9" y="13"/>
                    <a:pt x="8" y="13"/>
                    <a:pt x="6" y="14"/>
                  </a:cubicBezTo>
                  <a:cubicBezTo>
                    <a:pt x="5" y="13"/>
                    <a:pt x="4" y="13"/>
                    <a:pt x="2" y="12"/>
                  </a:cubicBezTo>
                  <a:cubicBezTo>
                    <a:pt x="1" y="11"/>
                    <a:pt x="0" y="10"/>
                    <a:pt x="1" y="8"/>
                  </a:cubicBezTo>
                  <a:cubicBezTo>
                    <a:pt x="4" y="2"/>
                    <a:pt x="7" y="0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9"/>
                    <a:pt x="11" y="11"/>
                    <a:pt x="10" y="13"/>
                  </a:cubicBezTo>
                  <a:close/>
                </a:path>
              </a:pathLst>
            </a:custGeom>
            <a:solidFill>
              <a:srgbClr val="46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8" name="Freeform 342">
              <a:extLst>
                <a:ext uri="{FF2B5EF4-FFF2-40B4-BE49-F238E27FC236}">
                  <a16:creationId xmlns:a16="http://schemas.microsoft.com/office/drawing/2014/main" id="{C99B520A-8B67-351A-C160-8365ACB3790E}"/>
                </a:ext>
              </a:extLst>
            </p:cNvPr>
            <p:cNvSpPr/>
            <p:nvPr/>
          </p:nvSpPr>
          <p:spPr bwMode="auto">
            <a:xfrm>
              <a:off x="5651500" y="4349750"/>
              <a:ext cx="36512" cy="36513"/>
            </a:xfrm>
            <a:custGeom>
              <a:avLst/>
              <a:gdLst>
                <a:gd name="T0" fmla="*/ 12 w 12"/>
                <a:gd name="T1" fmla="*/ 5 h 12"/>
                <a:gd name="T2" fmla="*/ 11 w 12"/>
                <a:gd name="T3" fmla="*/ 10 h 12"/>
                <a:gd name="T4" fmla="*/ 2 w 12"/>
                <a:gd name="T5" fmla="*/ 9 h 12"/>
                <a:gd name="T6" fmla="*/ 4 w 12"/>
                <a:gd name="T7" fmla="*/ 0 h 12"/>
                <a:gd name="T8" fmla="*/ 8 w 12"/>
                <a:gd name="T9" fmla="*/ 0 h 12"/>
                <a:gd name="T10" fmla="*/ 12 w 12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2" y="7"/>
                    <a:pt x="11" y="8"/>
                    <a:pt x="11" y="10"/>
                  </a:cubicBezTo>
                  <a:cubicBezTo>
                    <a:pt x="8" y="11"/>
                    <a:pt x="5" y="12"/>
                    <a:pt x="2" y="9"/>
                  </a:cubicBezTo>
                  <a:cubicBezTo>
                    <a:pt x="0" y="5"/>
                    <a:pt x="2" y="3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2"/>
                    <a:pt x="11" y="4"/>
                    <a:pt x="12" y="5"/>
                  </a:cubicBezTo>
                  <a:close/>
                </a:path>
              </a:pathLst>
            </a:custGeom>
            <a:solidFill>
              <a:srgbClr val="46B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9" name="Oval 343">
              <a:extLst>
                <a:ext uri="{FF2B5EF4-FFF2-40B4-BE49-F238E27FC236}">
                  <a16:creationId xmlns:a16="http://schemas.microsoft.com/office/drawing/2014/main" id="{8692DBBD-E6B2-12C4-8C51-25F91555C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7863" y="4391025"/>
              <a:ext cx="30162" cy="30163"/>
            </a:xfrm>
            <a:prstGeom prst="ellipse">
              <a:avLst/>
            </a:prstGeom>
            <a:solidFill>
              <a:srgbClr val="D63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0" name="Freeform 344">
              <a:extLst>
                <a:ext uri="{FF2B5EF4-FFF2-40B4-BE49-F238E27FC236}">
                  <a16:creationId xmlns:a16="http://schemas.microsoft.com/office/drawing/2014/main" id="{8BCD437F-DCCE-C321-48B8-2FF50F22D9EB}"/>
                </a:ext>
              </a:extLst>
            </p:cNvPr>
            <p:cNvSpPr/>
            <p:nvPr/>
          </p:nvSpPr>
          <p:spPr bwMode="auto">
            <a:xfrm>
              <a:off x="5946775" y="4252913"/>
              <a:ext cx="31750" cy="33338"/>
            </a:xfrm>
            <a:custGeom>
              <a:avLst/>
              <a:gdLst>
                <a:gd name="T0" fmla="*/ 3 w 11"/>
                <a:gd name="T1" fmla="*/ 10 h 11"/>
                <a:gd name="T2" fmla="*/ 0 w 11"/>
                <a:gd name="T3" fmla="*/ 7 h 11"/>
                <a:gd name="T4" fmla="*/ 6 w 11"/>
                <a:gd name="T5" fmla="*/ 0 h 11"/>
                <a:gd name="T6" fmla="*/ 11 w 11"/>
                <a:gd name="T7" fmla="*/ 6 h 11"/>
                <a:gd name="T8" fmla="*/ 3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10"/>
                  </a:moveTo>
                  <a:cubicBezTo>
                    <a:pt x="2" y="9"/>
                    <a:pt x="1" y="8"/>
                    <a:pt x="0" y="7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1" y="3"/>
                    <a:pt x="11" y="6"/>
                  </a:cubicBezTo>
                  <a:cubicBezTo>
                    <a:pt x="10" y="10"/>
                    <a:pt x="7" y="11"/>
                    <a:pt x="3" y="10"/>
                  </a:cubicBezTo>
                  <a:close/>
                </a:path>
              </a:pathLst>
            </a:custGeom>
            <a:solidFill>
              <a:srgbClr val="D56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1" name="Freeform 345">
              <a:extLst>
                <a:ext uri="{FF2B5EF4-FFF2-40B4-BE49-F238E27FC236}">
                  <a16:creationId xmlns:a16="http://schemas.microsoft.com/office/drawing/2014/main" id="{0991B9E7-7C1D-9ADA-E132-131115B8A001}"/>
                </a:ext>
              </a:extLst>
            </p:cNvPr>
            <p:cNvSpPr/>
            <p:nvPr/>
          </p:nvSpPr>
          <p:spPr bwMode="auto">
            <a:xfrm>
              <a:off x="6016625" y="4010025"/>
              <a:ext cx="34925" cy="34925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3 w 12"/>
                <a:gd name="T5" fmla="*/ 10 h 12"/>
                <a:gd name="T6" fmla="*/ 1 w 12"/>
                <a:gd name="T7" fmla="*/ 4 h 12"/>
                <a:gd name="T8" fmla="*/ 8 w 12"/>
                <a:gd name="T9" fmla="*/ 1 h 12"/>
                <a:gd name="T10" fmla="*/ 11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5"/>
                    <a:pt x="12" y="8"/>
                    <a:pt x="9" y="10"/>
                  </a:cubicBezTo>
                  <a:cubicBezTo>
                    <a:pt x="7" y="12"/>
                    <a:pt x="5" y="12"/>
                    <a:pt x="3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10" y="1"/>
                    <a:pt x="11" y="1"/>
                    <a:pt x="11" y="3"/>
                  </a:cubicBezTo>
                  <a:close/>
                </a:path>
              </a:pathLst>
            </a:custGeom>
            <a:solidFill>
              <a:srgbClr val="CE2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2" name="Freeform 346">
              <a:extLst>
                <a:ext uri="{FF2B5EF4-FFF2-40B4-BE49-F238E27FC236}">
                  <a16:creationId xmlns:a16="http://schemas.microsoft.com/office/drawing/2014/main" id="{9626DA7E-A2F8-8CCA-112E-35B7C381983C}"/>
                </a:ext>
              </a:extLst>
            </p:cNvPr>
            <p:cNvSpPr/>
            <p:nvPr/>
          </p:nvSpPr>
          <p:spPr bwMode="auto">
            <a:xfrm>
              <a:off x="5713413" y="4256088"/>
              <a:ext cx="30162" cy="33338"/>
            </a:xfrm>
            <a:custGeom>
              <a:avLst/>
              <a:gdLst>
                <a:gd name="T0" fmla="*/ 4 w 10"/>
                <a:gd name="T1" fmla="*/ 0 h 11"/>
                <a:gd name="T2" fmla="*/ 10 w 10"/>
                <a:gd name="T3" fmla="*/ 6 h 11"/>
                <a:gd name="T4" fmla="*/ 4 w 10"/>
                <a:gd name="T5" fmla="*/ 11 h 11"/>
                <a:gd name="T6" fmla="*/ 0 w 10"/>
                <a:gd name="T7" fmla="*/ 6 h 11"/>
                <a:gd name="T8" fmla="*/ 4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8" y="0"/>
                    <a:pt x="10" y="3"/>
                    <a:pt x="10" y="6"/>
                  </a:cubicBezTo>
                  <a:cubicBezTo>
                    <a:pt x="10" y="9"/>
                    <a:pt x="8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CC4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3" name="Freeform 347">
              <a:extLst>
                <a:ext uri="{FF2B5EF4-FFF2-40B4-BE49-F238E27FC236}">
                  <a16:creationId xmlns:a16="http://schemas.microsoft.com/office/drawing/2014/main" id="{21CB3C67-86B4-EBE6-F160-EC60BE3C931E}"/>
                </a:ext>
              </a:extLst>
            </p:cNvPr>
            <p:cNvSpPr/>
            <p:nvPr/>
          </p:nvSpPr>
          <p:spPr bwMode="auto">
            <a:xfrm>
              <a:off x="6037263" y="3983038"/>
              <a:ext cx="31750" cy="34925"/>
            </a:xfrm>
            <a:custGeom>
              <a:avLst/>
              <a:gdLst>
                <a:gd name="T0" fmla="*/ 4 w 11"/>
                <a:gd name="T1" fmla="*/ 12 h 12"/>
                <a:gd name="T2" fmla="*/ 1 w 11"/>
                <a:gd name="T3" fmla="*/ 10 h 12"/>
                <a:gd name="T4" fmla="*/ 1 w 11"/>
                <a:gd name="T5" fmla="*/ 3 h 12"/>
                <a:gd name="T6" fmla="*/ 5 w 11"/>
                <a:gd name="T7" fmla="*/ 0 h 12"/>
                <a:gd name="T8" fmla="*/ 10 w 11"/>
                <a:gd name="T9" fmla="*/ 3 h 12"/>
                <a:gd name="T10" fmla="*/ 9 w 11"/>
                <a:gd name="T11" fmla="*/ 9 h 12"/>
                <a:gd name="T12" fmla="*/ 4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cubicBezTo>
                    <a:pt x="3" y="11"/>
                    <a:pt x="2" y="11"/>
                    <a:pt x="1" y="10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1"/>
                    <a:pt x="10" y="3"/>
                  </a:cubicBezTo>
                  <a:cubicBezTo>
                    <a:pt x="11" y="5"/>
                    <a:pt x="11" y="7"/>
                    <a:pt x="9" y="9"/>
                  </a:cubicBezTo>
                  <a:cubicBezTo>
                    <a:pt x="8" y="10"/>
                    <a:pt x="6" y="11"/>
                    <a:pt x="4" y="12"/>
                  </a:cubicBezTo>
                  <a:close/>
                </a:path>
              </a:pathLst>
            </a:custGeom>
            <a:solidFill>
              <a:srgbClr val="43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4" name="Freeform 348">
              <a:extLst>
                <a:ext uri="{FF2B5EF4-FFF2-40B4-BE49-F238E27FC236}">
                  <a16:creationId xmlns:a16="http://schemas.microsoft.com/office/drawing/2014/main" id="{F4859EF5-57C9-BAD4-A129-2B20D8816390}"/>
                </a:ext>
              </a:extLst>
            </p:cNvPr>
            <p:cNvSpPr/>
            <p:nvPr/>
          </p:nvSpPr>
          <p:spPr bwMode="auto">
            <a:xfrm>
              <a:off x="6178550" y="4462463"/>
              <a:ext cx="31750" cy="28575"/>
            </a:xfrm>
            <a:custGeom>
              <a:avLst/>
              <a:gdLst>
                <a:gd name="T0" fmla="*/ 11 w 11"/>
                <a:gd name="T1" fmla="*/ 5 h 10"/>
                <a:gd name="T2" fmla="*/ 6 w 11"/>
                <a:gd name="T3" fmla="*/ 10 h 10"/>
                <a:gd name="T4" fmla="*/ 1 w 11"/>
                <a:gd name="T5" fmla="*/ 4 h 10"/>
                <a:gd name="T6" fmla="*/ 6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9"/>
                    <a:pt x="9" y="10"/>
                    <a:pt x="6" y="10"/>
                  </a:cubicBezTo>
                  <a:cubicBezTo>
                    <a:pt x="2" y="10"/>
                    <a:pt x="0" y="8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10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44B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5" name="Freeform 349">
              <a:extLst>
                <a:ext uri="{FF2B5EF4-FFF2-40B4-BE49-F238E27FC236}">
                  <a16:creationId xmlns:a16="http://schemas.microsoft.com/office/drawing/2014/main" id="{DCB0424D-552E-93E0-958A-94F405A6A044}"/>
                </a:ext>
              </a:extLst>
            </p:cNvPr>
            <p:cNvSpPr/>
            <p:nvPr/>
          </p:nvSpPr>
          <p:spPr bwMode="auto">
            <a:xfrm>
              <a:off x="6034088" y="4652963"/>
              <a:ext cx="33337" cy="31750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5 h 11"/>
                <a:gd name="T4" fmla="*/ 6 w 11"/>
                <a:gd name="T5" fmla="*/ 10 h 11"/>
                <a:gd name="T6" fmla="*/ 0 w 11"/>
                <a:gd name="T7" fmla="*/ 5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9" y="0"/>
                    <a:pt x="11" y="1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1"/>
                    <a:pt x="1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C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6" name="Freeform 350">
              <a:extLst>
                <a:ext uri="{FF2B5EF4-FFF2-40B4-BE49-F238E27FC236}">
                  <a16:creationId xmlns:a16="http://schemas.microsoft.com/office/drawing/2014/main" id="{F3641B02-DFE9-2393-4AC0-DE3A3FA129AB}"/>
                </a:ext>
              </a:extLst>
            </p:cNvPr>
            <p:cNvSpPr/>
            <p:nvPr/>
          </p:nvSpPr>
          <p:spPr bwMode="auto">
            <a:xfrm>
              <a:off x="5734050" y="4494213"/>
              <a:ext cx="33337" cy="31750"/>
            </a:xfrm>
            <a:custGeom>
              <a:avLst/>
              <a:gdLst>
                <a:gd name="T0" fmla="*/ 11 w 11"/>
                <a:gd name="T1" fmla="*/ 5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0" y="8"/>
                    <a:pt x="9" y="10"/>
                    <a:pt x="5" y="11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0" y="1"/>
                    <a:pt x="11" y="5"/>
                  </a:cubicBezTo>
                  <a:close/>
                </a:path>
              </a:pathLst>
            </a:custGeom>
            <a:solidFill>
              <a:srgbClr val="EBB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7" name="Freeform 351">
              <a:extLst>
                <a:ext uri="{FF2B5EF4-FFF2-40B4-BE49-F238E27FC236}">
                  <a16:creationId xmlns:a16="http://schemas.microsoft.com/office/drawing/2014/main" id="{2B7A652B-CF3D-FA55-91F6-4FE4A5A94A73}"/>
                </a:ext>
              </a:extLst>
            </p:cNvPr>
            <p:cNvSpPr/>
            <p:nvPr/>
          </p:nvSpPr>
          <p:spPr bwMode="auto">
            <a:xfrm>
              <a:off x="5657850" y="4386263"/>
              <a:ext cx="34925" cy="31750"/>
            </a:xfrm>
            <a:custGeom>
              <a:avLst/>
              <a:gdLst>
                <a:gd name="T0" fmla="*/ 9 w 12"/>
                <a:gd name="T1" fmla="*/ 0 h 11"/>
                <a:gd name="T2" fmla="*/ 12 w 12"/>
                <a:gd name="T3" fmla="*/ 4 h 11"/>
                <a:gd name="T4" fmla="*/ 2 w 12"/>
                <a:gd name="T5" fmla="*/ 10 h 11"/>
                <a:gd name="T6" fmla="*/ 2 w 12"/>
                <a:gd name="T7" fmla="*/ 10 h 11"/>
                <a:gd name="T8" fmla="*/ 9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10" y="1"/>
                    <a:pt x="11" y="3"/>
                    <a:pt x="12" y="4"/>
                  </a:cubicBezTo>
                  <a:cubicBezTo>
                    <a:pt x="11" y="11"/>
                    <a:pt x="7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"/>
                    <a:pt x="1" y="1"/>
                    <a:pt x="9" y="0"/>
                  </a:cubicBezTo>
                  <a:close/>
                </a:path>
              </a:pathLst>
            </a:custGeom>
            <a:solidFill>
              <a:srgbClr val="51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8" name="Freeform 352">
              <a:extLst>
                <a:ext uri="{FF2B5EF4-FFF2-40B4-BE49-F238E27FC236}">
                  <a16:creationId xmlns:a16="http://schemas.microsoft.com/office/drawing/2014/main" id="{502A86B0-CC26-CAA9-777A-525A1A18C635}"/>
                </a:ext>
              </a:extLst>
            </p:cNvPr>
            <p:cNvSpPr/>
            <p:nvPr/>
          </p:nvSpPr>
          <p:spPr bwMode="auto">
            <a:xfrm>
              <a:off x="6264275" y="4400550"/>
              <a:ext cx="31750" cy="34925"/>
            </a:xfrm>
            <a:custGeom>
              <a:avLst/>
              <a:gdLst>
                <a:gd name="T0" fmla="*/ 0 w 11"/>
                <a:gd name="T1" fmla="*/ 7 h 12"/>
                <a:gd name="T2" fmla="*/ 0 w 11"/>
                <a:gd name="T3" fmla="*/ 7 h 12"/>
                <a:gd name="T4" fmla="*/ 4 w 11"/>
                <a:gd name="T5" fmla="*/ 1 h 12"/>
                <a:gd name="T6" fmla="*/ 8 w 11"/>
                <a:gd name="T7" fmla="*/ 0 h 12"/>
                <a:gd name="T8" fmla="*/ 11 w 11"/>
                <a:gd name="T9" fmla="*/ 7 h 12"/>
                <a:gd name="T10" fmla="*/ 9 w 11"/>
                <a:gd name="T11" fmla="*/ 11 h 12"/>
                <a:gd name="T12" fmla="*/ 0 w 11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0" y="8"/>
                    <a:pt x="10" y="10"/>
                    <a:pt x="9" y="11"/>
                  </a:cubicBezTo>
                  <a:cubicBezTo>
                    <a:pt x="6" y="12"/>
                    <a:pt x="2" y="11"/>
                    <a:pt x="0" y="7"/>
                  </a:cubicBezTo>
                  <a:close/>
                </a:path>
              </a:pathLst>
            </a:custGeom>
            <a:solidFill>
              <a:srgbClr val="CF3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9" name="Freeform 353">
              <a:extLst>
                <a:ext uri="{FF2B5EF4-FFF2-40B4-BE49-F238E27FC236}">
                  <a16:creationId xmlns:a16="http://schemas.microsoft.com/office/drawing/2014/main" id="{61C7EDF8-BDEA-93D9-5699-EE01A06FD3C3}"/>
                </a:ext>
              </a:extLst>
            </p:cNvPr>
            <p:cNvSpPr/>
            <p:nvPr/>
          </p:nvSpPr>
          <p:spPr bwMode="auto">
            <a:xfrm>
              <a:off x="5805488" y="4033838"/>
              <a:ext cx="31750" cy="38100"/>
            </a:xfrm>
            <a:custGeom>
              <a:avLst/>
              <a:gdLst>
                <a:gd name="T0" fmla="*/ 9 w 11"/>
                <a:gd name="T1" fmla="*/ 2 h 13"/>
                <a:gd name="T2" fmla="*/ 11 w 11"/>
                <a:gd name="T3" fmla="*/ 7 h 13"/>
                <a:gd name="T4" fmla="*/ 4 w 11"/>
                <a:gd name="T5" fmla="*/ 11 h 13"/>
                <a:gd name="T6" fmla="*/ 1 w 11"/>
                <a:gd name="T7" fmla="*/ 5 h 13"/>
                <a:gd name="T8" fmla="*/ 9 w 11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9" y="2"/>
                  </a:moveTo>
                  <a:cubicBezTo>
                    <a:pt x="10" y="4"/>
                    <a:pt x="10" y="5"/>
                    <a:pt x="11" y="7"/>
                  </a:cubicBezTo>
                  <a:cubicBezTo>
                    <a:pt x="10" y="11"/>
                    <a:pt x="8" y="13"/>
                    <a:pt x="4" y="11"/>
                  </a:cubicBezTo>
                  <a:cubicBezTo>
                    <a:pt x="1" y="10"/>
                    <a:pt x="0" y="8"/>
                    <a:pt x="1" y="5"/>
                  </a:cubicBezTo>
                  <a:cubicBezTo>
                    <a:pt x="2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24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0" name="Freeform 354">
              <a:extLst>
                <a:ext uri="{FF2B5EF4-FFF2-40B4-BE49-F238E27FC236}">
                  <a16:creationId xmlns:a16="http://schemas.microsoft.com/office/drawing/2014/main" id="{3D17CE0E-827E-7B91-18BB-20F30AA6BBB6}"/>
                </a:ext>
              </a:extLst>
            </p:cNvPr>
            <p:cNvSpPr/>
            <p:nvPr/>
          </p:nvSpPr>
          <p:spPr bwMode="auto">
            <a:xfrm>
              <a:off x="5678488" y="4111625"/>
              <a:ext cx="30162" cy="33338"/>
            </a:xfrm>
            <a:custGeom>
              <a:avLst/>
              <a:gdLst>
                <a:gd name="T0" fmla="*/ 6 w 10"/>
                <a:gd name="T1" fmla="*/ 0 h 11"/>
                <a:gd name="T2" fmla="*/ 10 w 10"/>
                <a:gd name="T3" fmla="*/ 5 h 11"/>
                <a:gd name="T4" fmla="*/ 6 w 10"/>
                <a:gd name="T5" fmla="*/ 11 h 11"/>
                <a:gd name="T6" fmla="*/ 0 w 10"/>
                <a:gd name="T7" fmla="*/ 5 h 11"/>
                <a:gd name="T8" fmla="*/ 6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9" y="0"/>
                    <a:pt x="10" y="2"/>
                    <a:pt x="10" y="5"/>
                  </a:cubicBez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5"/>
                  </a:cubicBezTo>
                  <a:cubicBezTo>
                    <a:pt x="1" y="2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3BB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1" name="Freeform 355">
              <a:extLst>
                <a:ext uri="{FF2B5EF4-FFF2-40B4-BE49-F238E27FC236}">
                  <a16:creationId xmlns:a16="http://schemas.microsoft.com/office/drawing/2014/main" id="{8CCAA9D5-725C-2EB4-65E2-6A2D131DA2CC}"/>
                </a:ext>
              </a:extLst>
            </p:cNvPr>
            <p:cNvSpPr/>
            <p:nvPr/>
          </p:nvSpPr>
          <p:spPr bwMode="auto">
            <a:xfrm>
              <a:off x="5764213" y="4425950"/>
              <a:ext cx="31750" cy="33338"/>
            </a:xfrm>
            <a:custGeom>
              <a:avLst/>
              <a:gdLst>
                <a:gd name="T0" fmla="*/ 5 w 11"/>
                <a:gd name="T1" fmla="*/ 11 h 11"/>
                <a:gd name="T2" fmla="*/ 1 w 11"/>
                <a:gd name="T3" fmla="*/ 5 h 11"/>
                <a:gd name="T4" fmla="*/ 6 w 11"/>
                <a:gd name="T5" fmla="*/ 0 h 11"/>
                <a:gd name="T6" fmla="*/ 11 w 11"/>
                <a:gd name="T7" fmla="*/ 6 h 11"/>
                <a:gd name="T8" fmla="*/ 5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9"/>
                    <a:pt x="9" y="11"/>
                    <a:pt x="5" y="11"/>
                  </a:cubicBezTo>
                  <a:close/>
                </a:path>
              </a:pathLst>
            </a:custGeom>
            <a:solidFill>
              <a:srgbClr val="DA6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2" name="Freeform 356">
              <a:extLst>
                <a:ext uri="{FF2B5EF4-FFF2-40B4-BE49-F238E27FC236}">
                  <a16:creationId xmlns:a16="http://schemas.microsoft.com/office/drawing/2014/main" id="{80B4E1B7-1843-AE1E-63E2-931AA76397FE}"/>
                </a:ext>
              </a:extLst>
            </p:cNvPr>
            <p:cNvSpPr/>
            <p:nvPr/>
          </p:nvSpPr>
          <p:spPr bwMode="auto">
            <a:xfrm>
              <a:off x="6057900" y="4594225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3" y="10"/>
                    <a:pt x="0" y="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42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3" name="Freeform 357">
              <a:extLst>
                <a:ext uri="{FF2B5EF4-FFF2-40B4-BE49-F238E27FC236}">
                  <a16:creationId xmlns:a16="http://schemas.microsoft.com/office/drawing/2014/main" id="{56D89F95-D051-E6DA-A90F-CCC127461BB6}"/>
                </a:ext>
              </a:extLst>
            </p:cNvPr>
            <p:cNvSpPr/>
            <p:nvPr/>
          </p:nvSpPr>
          <p:spPr bwMode="auto">
            <a:xfrm>
              <a:off x="6049963" y="4549775"/>
              <a:ext cx="28575" cy="33338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6 w 10"/>
                <a:gd name="T5" fmla="*/ 0 h 11"/>
                <a:gd name="T6" fmla="*/ 10 w 10"/>
                <a:gd name="T7" fmla="*/ 6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1"/>
                    <a:pt x="10" y="3"/>
                    <a:pt x="10" y="6"/>
                  </a:cubicBezTo>
                  <a:cubicBezTo>
                    <a:pt x="10" y="9"/>
                    <a:pt x="8" y="11"/>
                    <a:pt x="5" y="11"/>
                  </a:cubicBezTo>
                  <a:close/>
                </a:path>
              </a:pathLst>
            </a:custGeom>
            <a:solidFill>
              <a:srgbClr val="451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4" name="Freeform 358">
              <a:extLst>
                <a:ext uri="{FF2B5EF4-FFF2-40B4-BE49-F238E27FC236}">
                  <a16:creationId xmlns:a16="http://schemas.microsoft.com/office/drawing/2014/main" id="{DD601369-0B3A-E1A4-68F7-69F1F0B8F3EB}"/>
                </a:ext>
              </a:extLst>
            </p:cNvPr>
            <p:cNvSpPr/>
            <p:nvPr/>
          </p:nvSpPr>
          <p:spPr bwMode="auto">
            <a:xfrm>
              <a:off x="5969000" y="4211638"/>
              <a:ext cx="30162" cy="33338"/>
            </a:xfrm>
            <a:custGeom>
              <a:avLst/>
              <a:gdLst>
                <a:gd name="T0" fmla="*/ 10 w 10"/>
                <a:gd name="T1" fmla="*/ 5 h 11"/>
                <a:gd name="T2" fmla="*/ 5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D7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5" name="Freeform 359">
              <a:extLst>
                <a:ext uri="{FF2B5EF4-FFF2-40B4-BE49-F238E27FC236}">
                  <a16:creationId xmlns:a16="http://schemas.microsoft.com/office/drawing/2014/main" id="{D93F7456-C804-F146-19D6-B8E398924FF1}"/>
                </a:ext>
              </a:extLst>
            </p:cNvPr>
            <p:cNvSpPr/>
            <p:nvPr/>
          </p:nvSpPr>
          <p:spPr bwMode="auto">
            <a:xfrm>
              <a:off x="6102350" y="4308475"/>
              <a:ext cx="31750" cy="30163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6 w 11"/>
                <a:gd name="T5" fmla="*/ 10 h 10"/>
                <a:gd name="T6" fmla="*/ 0 w 11"/>
                <a:gd name="T7" fmla="*/ 5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1" y="5"/>
                  </a:cubicBezTo>
                  <a:cubicBezTo>
                    <a:pt x="11" y="8"/>
                    <a:pt x="9" y="10"/>
                    <a:pt x="6" y="10"/>
                  </a:cubicBezTo>
                  <a:cubicBezTo>
                    <a:pt x="2" y="10"/>
                    <a:pt x="1" y="8"/>
                    <a:pt x="0" y="5"/>
                  </a:cubicBezTo>
                  <a:cubicBezTo>
                    <a:pt x="0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5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6" name="Freeform 360">
              <a:extLst>
                <a:ext uri="{FF2B5EF4-FFF2-40B4-BE49-F238E27FC236}">
                  <a16:creationId xmlns:a16="http://schemas.microsoft.com/office/drawing/2014/main" id="{9EBCE9A7-5747-AB57-3B38-A375508635EA}"/>
                </a:ext>
              </a:extLst>
            </p:cNvPr>
            <p:cNvSpPr/>
            <p:nvPr/>
          </p:nvSpPr>
          <p:spPr bwMode="auto">
            <a:xfrm>
              <a:off x="5861050" y="4662488"/>
              <a:ext cx="28575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7" y="9"/>
                    <a:pt x="4" y="10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4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7" name="Freeform 361">
              <a:extLst>
                <a:ext uri="{FF2B5EF4-FFF2-40B4-BE49-F238E27FC236}">
                  <a16:creationId xmlns:a16="http://schemas.microsoft.com/office/drawing/2014/main" id="{E3AE8226-7206-6DA1-D2BE-A1A71041F7C9}"/>
                </a:ext>
              </a:extLst>
            </p:cNvPr>
            <p:cNvSpPr/>
            <p:nvPr/>
          </p:nvSpPr>
          <p:spPr bwMode="auto">
            <a:xfrm>
              <a:off x="5737225" y="4594225"/>
              <a:ext cx="30162" cy="28575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2"/>
                    <a:pt x="10" y="5"/>
                  </a:cubicBezTo>
                  <a:close/>
                </a:path>
              </a:pathLst>
            </a:custGeom>
            <a:solidFill>
              <a:srgbClr val="E5B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8" name="Freeform 362">
              <a:extLst>
                <a:ext uri="{FF2B5EF4-FFF2-40B4-BE49-F238E27FC236}">
                  <a16:creationId xmlns:a16="http://schemas.microsoft.com/office/drawing/2014/main" id="{55618D5B-05F5-B882-D2A4-73FF973CC14C}"/>
                </a:ext>
              </a:extLst>
            </p:cNvPr>
            <p:cNvSpPr/>
            <p:nvPr/>
          </p:nvSpPr>
          <p:spPr bwMode="auto">
            <a:xfrm>
              <a:off x="5637213" y="4238625"/>
              <a:ext cx="38100" cy="38100"/>
            </a:xfrm>
            <a:custGeom>
              <a:avLst/>
              <a:gdLst>
                <a:gd name="T0" fmla="*/ 8 w 13"/>
                <a:gd name="T1" fmla="*/ 13 h 13"/>
                <a:gd name="T2" fmla="*/ 6 w 13"/>
                <a:gd name="T3" fmla="*/ 13 h 13"/>
                <a:gd name="T4" fmla="*/ 4 w 13"/>
                <a:gd name="T5" fmla="*/ 4 h 13"/>
                <a:gd name="T6" fmla="*/ 13 w 13"/>
                <a:gd name="T7" fmla="*/ 6 h 13"/>
                <a:gd name="T8" fmla="*/ 12 w 13"/>
                <a:gd name="T9" fmla="*/ 11 h 13"/>
                <a:gd name="T10" fmla="*/ 8 w 1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8" y="13"/>
                    <a:pt x="7" y="13"/>
                    <a:pt x="6" y="13"/>
                  </a:cubicBezTo>
                  <a:cubicBezTo>
                    <a:pt x="3" y="10"/>
                    <a:pt x="0" y="8"/>
                    <a:pt x="4" y="4"/>
                  </a:cubicBezTo>
                  <a:cubicBezTo>
                    <a:pt x="8" y="0"/>
                    <a:pt x="11" y="3"/>
                    <a:pt x="13" y="6"/>
                  </a:cubicBezTo>
                  <a:cubicBezTo>
                    <a:pt x="13" y="8"/>
                    <a:pt x="12" y="9"/>
                    <a:pt x="12" y="11"/>
                  </a:cubicBezTo>
                  <a:cubicBezTo>
                    <a:pt x="11" y="12"/>
                    <a:pt x="10" y="13"/>
                    <a:pt x="8" y="13"/>
                  </a:cubicBezTo>
                  <a:close/>
                </a:path>
              </a:pathLst>
            </a:custGeom>
            <a:solidFill>
              <a:srgbClr val="40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9" name="Freeform 363">
              <a:extLst>
                <a:ext uri="{FF2B5EF4-FFF2-40B4-BE49-F238E27FC236}">
                  <a16:creationId xmlns:a16="http://schemas.microsoft.com/office/drawing/2014/main" id="{55502D39-954E-6F2A-5706-F7AC3E93EE26}"/>
                </a:ext>
              </a:extLst>
            </p:cNvPr>
            <p:cNvSpPr/>
            <p:nvPr/>
          </p:nvSpPr>
          <p:spPr bwMode="auto">
            <a:xfrm>
              <a:off x="5975350" y="3976688"/>
              <a:ext cx="30162" cy="30163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4D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0" name="Freeform 364">
              <a:extLst>
                <a:ext uri="{FF2B5EF4-FFF2-40B4-BE49-F238E27FC236}">
                  <a16:creationId xmlns:a16="http://schemas.microsoft.com/office/drawing/2014/main" id="{2DFF11F4-1B63-1CD1-DCF9-37CA8146931C}"/>
                </a:ext>
              </a:extLst>
            </p:cNvPr>
            <p:cNvSpPr/>
            <p:nvPr/>
          </p:nvSpPr>
          <p:spPr bwMode="auto">
            <a:xfrm>
              <a:off x="6223000" y="4338638"/>
              <a:ext cx="28575" cy="31750"/>
            </a:xfrm>
            <a:custGeom>
              <a:avLst/>
              <a:gdLst>
                <a:gd name="T0" fmla="*/ 10 w 10"/>
                <a:gd name="T1" fmla="*/ 4 h 11"/>
                <a:gd name="T2" fmla="*/ 6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8"/>
                    <a:pt x="9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1"/>
                    <a:pt x="10" y="4"/>
                  </a:cubicBezTo>
                  <a:close/>
                </a:path>
              </a:pathLst>
            </a:custGeom>
            <a:solidFill>
              <a:srgbClr val="ECB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1" name="Freeform 365">
              <a:extLst>
                <a:ext uri="{FF2B5EF4-FFF2-40B4-BE49-F238E27FC236}">
                  <a16:creationId xmlns:a16="http://schemas.microsoft.com/office/drawing/2014/main" id="{B12CB552-45B3-1366-E71A-91ADBE9AFBA3}"/>
                </a:ext>
              </a:extLst>
            </p:cNvPr>
            <p:cNvSpPr/>
            <p:nvPr/>
          </p:nvSpPr>
          <p:spPr bwMode="auto">
            <a:xfrm>
              <a:off x="6134100" y="4044950"/>
              <a:ext cx="33337" cy="28575"/>
            </a:xfrm>
            <a:custGeom>
              <a:avLst/>
              <a:gdLst>
                <a:gd name="T0" fmla="*/ 11 w 11"/>
                <a:gd name="T1" fmla="*/ 5 h 10"/>
                <a:gd name="T2" fmla="*/ 5 w 11"/>
                <a:gd name="T3" fmla="*/ 10 h 10"/>
                <a:gd name="T4" fmla="*/ 0 w 11"/>
                <a:gd name="T5" fmla="*/ 4 h 10"/>
                <a:gd name="T6" fmla="*/ 5 w 11"/>
                <a:gd name="T7" fmla="*/ 0 h 10"/>
                <a:gd name="T8" fmla="*/ 11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9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E9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2" name="Freeform 366">
              <a:extLst>
                <a:ext uri="{FF2B5EF4-FFF2-40B4-BE49-F238E27FC236}">
                  <a16:creationId xmlns:a16="http://schemas.microsoft.com/office/drawing/2014/main" id="{C09F3994-6795-EAA5-F7E9-18C4C8D346F4}"/>
                </a:ext>
              </a:extLst>
            </p:cNvPr>
            <p:cNvSpPr/>
            <p:nvPr/>
          </p:nvSpPr>
          <p:spPr bwMode="auto">
            <a:xfrm>
              <a:off x="5878513" y="4425950"/>
              <a:ext cx="38100" cy="33338"/>
            </a:xfrm>
            <a:custGeom>
              <a:avLst/>
              <a:gdLst>
                <a:gd name="T0" fmla="*/ 9 w 13"/>
                <a:gd name="T1" fmla="*/ 10 h 11"/>
                <a:gd name="T2" fmla="*/ 5 w 13"/>
                <a:gd name="T3" fmla="*/ 11 h 11"/>
                <a:gd name="T4" fmla="*/ 2 w 13"/>
                <a:gd name="T5" fmla="*/ 5 h 11"/>
                <a:gd name="T6" fmla="*/ 8 w 13"/>
                <a:gd name="T7" fmla="*/ 2 h 11"/>
                <a:gd name="T8" fmla="*/ 9 w 1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9" y="10"/>
                  </a:moveTo>
                  <a:cubicBezTo>
                    <a:pt x="8" y="11"/>
                    <a:pt x="7" y="11"/>
                    <a:pt x="5" y="11"/>
                  </a:cubicBezTo>
                  <a:cubicBezTo>
                    <a:pt x="1" y="11"/>
                    <a:pt x="0" y="9"/>
                    <a:pt x="2" y="5"/>
                  </a:cubicBezTo>
                  <a:cubicBezTo>
                    <a:pt x="3" y="2"/>
                    <a:pt x="5" y="0"/>
                    <a:pt x="8" y="2"/>
                  </a:cubicBezTo>
                  <a:cubicBezTo>
                    <a:pt x="13" y="4"/>
                    <a:pt x="11" y="7"/>
                    <a:pt x="9" y="10"/>
                  </a:cubicBezTo>
                  <a:close/>
                </a:path>
              </a:pathLst>
            </a:custGeom>
            <a:solidFill>
              <a:srgbClr val="E9B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3" name="Freeform 367">
              <a:extLst>
                <a:ext uri="{FF2B5EF4-FFF2-40B4-BE49-F238E27FC236}">
                  <a16:creationId xmlns:a16="http://schemas.microsoft.com/office/drawing/2014/main" id="{29B63689-1EA9-1FDA-3062-34586970E718}"/>
                </a:ext>
              </a:extLst>
            </p:cNvPr>
            <p:cNvSpPr/>
            <p:nvPr/>
          </p:nvSpPr>
          <p:spPr bwMode="auto">
            <a:xfrm>
              <a:off x="5826125" y="4476750"/>
              <a:ext cx="31750" cy="31750"/>
            </a:xfrm>
            <a:custGeom>
              <a:avLst/>
              <a:gdLst>
                <a:gd name="T0" fmla="*/ 8 w 11"/>
                <a:gd name="T1" fmla="*/ 0 h 11"/>
                <a:gd name="T2" fmla="*/ 10 w 11"/>
                <a:gd name="T3" fmla="*/ 2 h 11"/>
                <a:gd name="T4" fmla="*/ 11 w 11"/>
                <a:gd name="T5" fmla="*/ 6 h 11"/>
                <a:gd name="T6" fmla="*/ 6 w 11"/>
                <a:gd name="T7" fmla="*/ 11 h 11"/>
                <a:gd name="T8" fmla="*/ 1 w 11"/>
                <a:gd name="T9" fmla="*/ 7 h 11"/>
                <a:gd name="T10" fmla="*/ 4 w 11"/>
                <a:gd name="T11" fmla="*/ 1 h 11"/>
                <a:gd name="T12" fmla="*/ 8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cubicBezTo>
                    <a:pt x="9" y="1"/>
                    <a:pt x="10" y="2"/>
                    <a:pt x="10" y="2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3" y="11"/>
                    <a:pt x="2" y="10"/>
                    <a:pt x="1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3BB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4" name="Freeform 368">
              <a:extLst>
                <a:ext uri="{FF2B5EF4-FFF2-40B4-BE49-F238E27FC236}">
                  <a16:creationId xmlns:a16="http://schemas.microsoft.com/office/drawing/2014/main" id="{B115906F-7445-0446-A82C-7879A4575D4C}"/>
                </a:ext>
              </a:extLst>
            </p:cNvPr>
            <p:cNvSpPr/>
            <p:nvPr/>
          </p:nvSpPr>
          <p:spPr bwMode="auto">
            <a:xfrm>
              <a:off x="5854700" y="4611688"/>
              <a:ext cx="33337" cy="30163"/>
            </a:xfrm>
            <a:custGeom>
              <a:avLst/>
              <a:gdLst>
                <a:gd name="T0" fmla="*/ 10 w 11"/>
                <a:gd name="T1" fmla="*/ 4 h 10"/>
                <a:gd name="T2" fmla="*/ 6 w 11"/>
                <a:gd name="T3" fmla="*/ 10 h 10"/>
                <a:gd name="T4" fmla="*/ 0 w 11"/>
                <a:gd name="T5" fmla="*/ 5 h 10"/>
                <a:gd name="T6" fmla="*/ 5 w 11"/>
                <a:gd name="T7" fmla="*/ 0 h 10"/>
                <a:gd name="T8" fmla="*/ 10 w 11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8"/>
                    <a:pt x="9" y="10"/>
                    <a:pt x="6" y="10"/>
                  </a:cubicBezTo>
                  <a:cubicBezTo>
                    <a:pt x="3" y="10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E6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5" name="Freeform 369">
              <a:extLst>
                <a:ext uri="{FF2B5EF4-FFF2-40B4-BE49-F238E27FC236}">
                  <a16:creationId xmlns:a16="http://schemas.microsoft.com/office/drawing/2014/main" id="{9CEBCDB3-CE2A-DC97-4558-B2F3A7C8F92A}"/>
                </a:ext>
              </a:extLst>
            </p:cNvPr>
            <p:cNvSpPr/>
            <p:nvPr/>
          </p:nvSpPr>
          <p:spPr bwMode="auto">
            <a:xfrm>
              <a:off x="5675313" y="4162425"/>
              <a:ext cx="30162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6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1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1" y="8"/>
                    <a:pt x="0" y="6"/>
                  </a:cubicBezTo>
                  <a:cubicBezTo>
                    <a:pt x="0" y="2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47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6" name="Freeform 370">
              <a:extLst>
                <a:ext uri="{FF2B5EF4-FFF2-40B4-BE49-F238E27FC236}">
                  <a16:creationId xmlns:a16="http://schemas.microsoft.com/office/drawing/2014/main" id="{512DCFA3-46B2-CCFA-6781-23E90DE7706C}"/>
                </a:ext>
              </a:extLst>
            </p:cNvPr>
            <p:cNvSpPr/>
            <p:nvPr/>
          </p:nvSpPr>
          <p:spPr bwMode="auto">
            <a:xfrm>
              <a:off x="6249988" y="4494213"/>
              <a:ext cx="31750" cy="31750"/>
            </a:xfrm>
            <a:custGeom>
              <a:avLst/>
              <a:gdLst>
                <a:gd name="T0" fmla="*/ 0 w 11"/>
                <a:gd name="T1" fmla="*/ 5 h 11"/>
                <a:gd name="T2" fmla="*/ 2 w 11"/>
                <a:gd name="T3" fmla="*/ 1 h 11"/>
                <a:gd name="T4" fmla="*/ 10 w 11"/>
                <a:gd name="T5" fmla="*/ 5 h 11"/>
                <a:gd name="T6" fmla="*/ 6 w 11"/>
                <a:gd name="T7" fmla="*/ 11 h 11"/>
                <a:gd name="T8" fmla="*/ 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1" y="4"/>
                    <a:pt x="2" y="2"/>
                    <a:pt x="2" y="1"/>
                  </a:cubicBezTo>
                  <a:cubicBezTo>
                    <a:pt x="6" y="0"/>
                    <a:pt x="9" y="0"/>
                    <a:pt x="10" y="5"/>
                  </a:cubicBezTo>
                  <a:cubicBezTo>
                    <a:pt x="11" y="8"/>
                    <a:pt x="9" y="10"/>
                    <a:pt x="6" y="11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D76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7" name="Freeform 371">
              <a:extLst>
                <a:ext uri="{FF2B5EF4-FFF2-40B4-BE49-F238E27FC236}">
                  <a16:creationId xmlns:a16="http://schemas.microsoft.com/office/drawing/2014/main" id="{5487BA0E-C882-54C4-4D73-7061712F00F3}"/>
                </a:ext>
              </a:extLst>
            </p:cNvPr>
            <p:cNvSpPr/>
            <p:nvPr/>
          </p:nvSpPr>
          <p:spPr bwMode="auto">
            <a:xfrm>
              <a:off x="5857875" y="4505325"/>
              <a:ext cx="34925" cy="36513"/>
            </a:xfrm>
            <a:custGeom>
              <a:avLst/>
              <a:gdLst>
                <a:gd name="T0" fmla="*/ 1 w 12"/>
                <a:gd name="T1" fmla="*/ 9 h 12"/>
                <a:gd name="T2" fmla="*/ 1 w 12"/>
                <a:gd name="T3" fmla="*/ 5 h 12"/>
                <a:gd name="T4" fmla="*/ 8 w 12"/>
                <a:gd name="T5" fmla="*/ 2 h 12"/>
                <a:gd name="T6" fmla="*/ 10 w 12"/>
                <a:gd name="T7" fmla="*/ 9 h 12"/>
                <a:gd name="T8" fmla="*/ 1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9"/>
                  </a:moveTo>
                  <a:cubicBezTo>
                    <a:pt x="0" y="8"/>
                    <a:pt x="0" y="6"/>
                    <a:pt x="1" y="5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7" y="12"/>
                    <a:pt x="4" y="12"/>
                    <a:pt x="1" y="9"/>
                  </a:cubicBezTo>
                  <a:close/>
                </a:path>
              </a:pathLst>
            </a:custGeom>
            <a:solidFill>
              <a:srgbClr val="471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8" name="Freeform 372">
              <a:extLst>
                <a:ext uri="{FF2B5EF4-FFF2-40B4-BE49-F238E27FC236}">
                  <a16:creationId xmlns:a16="http://schemas.microsoft.com/office/drawing/2014/main" id="{38935279-81D1-AA8D-6707-4F2F2F9DCF3F}"/>
                </a:ext>
              </a:extLst>
            </p:cNvPr>
            <p:cNvSpPr/>
            <p:nvPr/>
          </p:nvSpPr>
          <p:spPr bwMode="auto">
            <a:xfrm>
              <a:off x="5802313" y="4576763"/>
              <a:ext cx="31750" cy="31750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0 w 11"/>
                <a:gd name="T5" fmla="*/ 5 h 11"/>
                <a:gd name="T6" fmla="*/ 5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9"/>
                    <a:pt x="8" y="10"/>
                    <a:pt x="5" y="10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" y="1"/>
                    <a:pt x="10" y="3"/>
                    <a:pt x="11" y="6"/>
                  </a:cubicBezTo>
                  <a:close/>
                </a:path>
              </a:pathLst>
            </a:custGeom>
            <a:solidFill>
              <a:srgbClr val="D33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9" name="Freeform 373">
              <a:extLst>
                <a:ext uri="{FF2B5EF4-FFF2-40B4-BE49-F238E27FC236}">
                  <a16:creationId xmlns:a16="http://schemas.microsoft.com/office/drawing/2014/main" id="{D33C6219-3195-D53D-CA86-24F14817DBC7}"/>
                </a:ext>
              </a:extLst>
            </p:cNvPr>
            <p:cNvSpPr/>
            <p:nvPr/>
          </p:nvSpPr>
          <p:spPr bwMode="auto">
            <a:xfrm>
              <a:off x="6081713" y="4341813"/>
              <a:ext cx="28575" cy="2857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6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9" y="0"/>
                    <a:pt x="10" y="3"/>
                    <a:pt x="10" y="6"/>
                  </a:cubicBezTo>
                  <a:cubicBezTo>
                    <a:pt x="10" y="9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E7B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0" name="Freeform 374">
              <a:extLst>
                <a:ext uri="{FF2B5EF4-FFF2-40B4-BE49-F238E27FC236}">
                  <a16:creationId xmlns:a16="http://schemas.microsoft.com/office/drawing/2014/main" id="{35CB6674-4C64-3981-E079-D86796DB9CDA}"/>
                </a:ext>
              </a:extLst>
            </p:cNvPr>
            <p:cNvSpPr/>
            <p:nvPr/>
          </p:nvSpPr>
          <p:spPr bwMode="auto">
            <a:xfrm>
              <a:off x="5910263" y="4211638"/>
              <a:ext cx="30162" cy="30163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4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DE5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1" name="Freeform 375">
              <a:extLst>
                <a:ext uri="{FF2B5EF4-FFF2-40B4-BE49-F238E27FC236}">
                  <a16:creationId xmlns:a16="http://schemas.microsoft.com/office/drawing/2014/main" id="{42277CE5-D2B0-B376-87DF-2C1B50B002BB}"/>
                </a:ext>
              </a:extLst>
            </p:cNvPr>
            <p:cNvSpPr/>
            <p:nvPr/>
          </p:nvSpPr>
          <p:spPr bwMode="auto">
            <a:xfrm>
              <a:off x="5948363" y="4400550"/>
              <a:ext cx="33337" cy="28575"/>
            </a:xfrm>
            <a:custGeom>
              <a:avLst/>
              <a:gdLst>
                <a:gd name="T0" fmla="*/ 5 w 11"/>
                <a:gd name="T1" fmla="*/ 0 h 10"/>
                <a:gd name="T2" fmla="*/ 10 w 11"/>
                <a:gd name="T3" fmla="*/ 5 h 10"/>
                <a:gd name="T4" fmla="*/ 5 w 11"/>
                <a:gd name="T5" fmla="*/ 10 h 10"/>
                <a:gd name="T6" fmla="*/ 0 w 11"/>
                <a:gd name="T7" fmla="*/ 4 h 10"/>
                <a:gd name="T8" fmla="*/ 5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9" y="0"/>
                    <a:pt x="11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9"/>
                    <a:pt x="0" y="8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421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2" name="Freeform 376">
              <a:extLst>
                <a:ext uri="{FF2B5EF4-FFF2-40B4-BE49-F238E27FC236}">
                  <a16:creationId xmlns:a16="http://schemas.microsoft.com/office/drawing/2014/main" id="{21AE6973-5FBB-ACD5-A7A7-ACB44B01C48F}"/>
                </a:ext>
              </a:extLst>
            </p:cNvPr>
            <p:cNvSpPr/>
            <p:nvPr/>
          </p:nvSpPr>
          <p:spPr bwMode="auto">
            <a:xfrm>
              <a:off x="6205538" y="4421188"/>
              <a:ext cx="28575" cy="38100"/>
            </a:xfrm>
            <a:custGeom>
              <a:avLst/>
              <a:gdLst>
                <a:gd name="T0" fmla="*/ 9 w 10"/>
                <a:gd name="T1" fmla="*/ 2 h 13"/>
                <a:gd name="T2" fmla="*/ 10 w 10"/>
                <a:gd name="T3" fmla="*/ 6 h 13"/>
                <a:gd name="T4" fmla="*/ 0 w 10"/>
                <a:gd name="T5" fmla="*/ 7 h 13"/>
                <a:gd name="T6" fmla="*/ 3 w 10"/>
                <a:gd name="T7" fmla="*/ 1 h 13"/>
                <a:gd name="T8" fmla="*/ 9 w 10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9" y="2"/>
                  </a:moveTo>
                  <a:cubicBezTo>
                    <a:pt x="9" y="3"/>
                    <a:pt x="10" y="5"/>
                    <a:pt x="10" y="6"/>
                  </a:cubicBezTo>
                  <a:cubicBezTo>
                    <a:pt x="7" y="13"/>
                    <a:pt x="5" y="13"/>
                    <a:pt x="0" y="7"/>
                  </a:cubicBezTo>
                  <a:cubicBezTo>
                    <a:pt x="1" y="4"/>
                    <a:pt x="1" y="2"/>
                    <a:pt x="3" y="1"/>
                  </a:cubicBezTo>
                  <a:cubicBezTo>
                    <a:pt x="5" y="0"/>
                    <a:pt x="7" y="1"/>
                    <a:pt x="9" y="2"/>
                  </a:cubicBezTo>
                  <a:close/>
                </a:path>
              </a:pathLst>
            </a:custGeom>
            <a:solidFill>
              <a:srgbClr val="481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3" name="Freeform 377">
              <a:extLst>
                <a:ext uri="{FF2B5EF4-FFF2-40B4-BE49-F238E27FC236}">
                  <a16:creationId xmlns:a16="http://schemas.microsoft.com/office/drawing/2014/main" id="{24034DC6-301F-D846-2F72-733086A67C09}"/>
                </a:ext>
              </a:extLst>
            </p:cNvPr>
            <p:cNvSpPr/>
            <p:nvPr/>
          </p:nvSpPr>
          <p:spPr bwMode="auto">
            <a:xfrm>
              <a:off x="5954713" y="4500563"/>
              <a:ext cx="30162" cy="28575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9" y="2"/>
                    <a:pt x="10" y="4"/>
                  </a:cubicBezTo>
                  <a:close/>
                </a:path>
              </a:pathLst>
            </a:custGeom>
            <a:solidFill>
              <a:srgbClr val="D34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4" name="Freeform 378">
              <a:extLst>
                <a:ext uri="{FF2B5EF4-FFF2-40B4-BE49-F238E27FC236}">
                  <a16:creationId xmlns:a16="http://schemas.microsoft.com/office/drawing/2014/main" id="{850E36C1-5F4B-943B-9820-495A220EE84D}"/>
                </a:ext>
              </a:extLst>
            </p:cNvPr>
            <p:cNvSpPr/>
            <p:nvPr/>
          </p:nvSpPr>
          <p:spPr bwMode="auto">
            <a:xfrm>
              <a:off x="6275388" y="4224338"/>
              <a:ext cx="30162" cy="28575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9" y="10"/>
                    <a:pt x="5" y="10"/>
                  </a:cubicBezTo>
                  <a:close/>
                </a:path>
              </a:pathLst>
            </a:custGeom>
            <a:solidFill>
              <a:srgbClr val="D85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5" name="Freeform 379">
              <a:extLst>
                <a:ext uri="{FF2B5EF4-FFF2-40B4-BE49-F238E27FC236}">
                  <a16:creationId xmlns:a16="http://schemas.microsoft.com/office/drawing/2014/main" id="{171BD100-AD69-5954-23A2-B7468CB70CD0}"/>
                </a:ext>
              </a:extLst>
            </p:cNvPr>
            <p:cNvSpPr/>
            <p:nvPr/>
          </p:nvSpPr>
          <p:spPr bwMode="auto">
            <a:xfrm>
              <a:off x="6075363" y="4289425"/>
              <a:ext cx="23812" cy="22225"/>
            </a:xfrm>
            <a:custGeom>
              <a:avLst/>
              <a:gdLst>
                <a:gd name="T0" fmla="*/ 8 w 8"/>
                <a:gd name="T1" fmla="*/ 4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7"/>
                    <a:pt x="7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D66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6" name="Freeform 380">
              <a:extLst>
                <a:ext uri="{FF2B5EF4-FFF2-40B4-BE49-F238E27FC236}">
                  <a16:creationId xmlns:a16="http://schemas.microsoft.com/office/drawing/2014/main" id="{F33E7094-C276-0AE9-C29A-A4048E7A759D}"/>
                </a:ext>
              </a:extLst>
            </p:cNvPr>
            <p:cNvSpPr/>
            <p:nvPr/>
          </p:nvSpPr>
          <p:spPr bwMode="auto">
            <a:xfrm>
              <a:off x="6057900" y="4249738"/>
              <a:ext cx="20637" cy="23813"/>
            </a:xfrm>
            <a:custGeom>
              <a:avLst/>
              <a:gdLst>
                <a:gd name="T0" fmla="*/ 7 w 7"/>
                <a:gd name="T1" fmla="*/ 5 h 8"/>
                <a:gd name="T2" fmla="*/ 4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2"/>
                    <a:pt x="7" y="5"/>
                  </a:cubicBezTo>
                  <a:close/>
                </a:path>
              </a:pathLst>
            </a:custGeom>
            <a:solidFill>
              <a:srgbClr val="4B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7" name="Freeform 381">
              <a:extLst>
                <a:ext uri="{FF2B5EF4-FFF2-40B4-BE49-F238E27FC236}">
                  <a16:creationId xmlns:a16="http://schemas.microsoft.com/office/drawing/2014/main" id="{278F95C1-370F-8A6F-178E-D9B34F16EFDF}"/>
                </a:ext>
              </a:extLst>
            </p:cNvPr>
            <p:cNvSpPr/>
            <p:nvPr/>
          </p:nvSpPr>
          <p:spPr bwMode="auto">
            <a:xfrm>
              <a:off x="5805488" y="4092575"/>
              <a:ext cx="20637" cy="19050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3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E4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8" name="Freeform 382">
              <a:extLst>
                <a:ext uri="{FF2B5EF4-FFF2-40B4-BE49-F238E27FC236}">
                  <a16:creationId xmlns:a16="http://schemas.microsoft.com/office/drawing/2014/main" id="{FE419957-F533-9E01-A7DE-635BC2D5A46A}"/>
                </a:ext>
              </a:extLst>
            </p:cNvPr>
            <p:cNvSpPr/>
            <p:nvPr/>
          </p:nvSpPr>
          <p:spPr bwMode="auto">
            <a:xfrm>
              <a:off x="6043613" y="4197350"/>
              <a:ext cx="17462" cy="17463"/>
            </a:xfrm>
            <a:custGeom>
              <a:avLst/>
              <a:gdLst>
                <a:gd name="T0" fmla="*/ 3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0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lose/>
                </a:path>
              </a:pathLst>
            </a:custGeom>
            <a:solidFill>
              <a:srgbClr val="E9C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9" name="Freeform 383">
              <a:extLst>
                <a:ext uri="{FF2B5EF4-FFF2-40B4-BE49-F238E27FC236}">
                  <a16:creationId xmlns:a16="http://schemas.microsoft.com/office/drawing/2014/main" id="{82EBC275-5382-C7E9-4888-DC636FF8C82C}"/>
                </a:ext>
              </a:extLst>
            </p:cNvPr>
            <p:cNvSpPr/>
            <p:nvPr/>
          </p:nvSpPr>
          <p:spPr bwMode="auto">
            <a:xfrm>
              <a:off x="6054725" y="4362450"/>
              <a:ext cx="23812" cy="20638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1 w 8"/>
                <a:gd name="T5" fmla="*/ 4 h 7"/>
                <a:gd name="T6" fmla="*/ 4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53B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0" name="Freeform 384">
              <a:extLst>
                <a:ext uri="{FF2B5EF4-FFF2-40B4-BE49-F238E27FC236}">
                  <a16:creationId xmlns:a16="http://schemas.microsoft.com/office/drawing/2014/main" id="{25FDADE4-4EDF-86ED-5044-73E4DE71591D}"/>
                </a:ext>
              </a:extLst>
            </p:cNvPr>
            <p:cNvSpPr/>
            <p:nvPr/>
          </p:nvSpPr>
          <p:spPr bwMode="auto">
            <a:xfrm>
              <a:off x="6108700" y="4621213"/>
              <a:ext cx="20637" cy="20638"/>
            </a:xfrm>
            <a:custGeom>
              <a:avLst/>
              <a:gdLst>
                <a:gd name="T0" fmla="*/ 4 w 7"/>
                <a:gd name="T1" fmla="*/ 7 h 7"/>
                <a:gd name="T2" fmla="*/ 0 w 7"/>
                <a:gd name="T3" fmla="*/ 4 h 7"/>
                <a:gd name="T4" fmla="*/ 3 w 7"/>
                <a:gd name="T5" fmla="*/ 0 h 7"/>
                <a:gd name="T6" fmla="*/ 7 w 7"/>
                <a:gd name="T7" fmla="*/ 3 h 7"/>
                <a:gd name="T8" fmla="*/ 4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6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E7C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1" name="Freeform 385">
              <a:extLst>
                <a:ext uri="{FF2B5EF4-FFF2-40B4-BE49-F238E27FC236}">
                  <a16:creationId xmlns:a16="http://schemas.microsoft.com/office/drawing/2014/main" id="{C458D173-EC91-10FB-ADC8-A7EDCEE70E32}"/>
                </a:ext>
              </a:extLst>
            </p:cNvPr>
            <p:cNvSpPr/>
            <p:nvPr/>
          </p:nvSpPr>
          <p:spPr bwMode="auto">
            <a:xfrm>
              <a:off x="5940425" y="4344988"/>
              <a:ext cx="20637" cy="20638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1 w 7"/>
                <a:gd name="T5" fmla="*/ 4 h 7"/>
                <a:gd name="T6" fmla="*/ 3 w 7"/>
                <a:gd name="T7" fmla="*/ 1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CB5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2" name="Freeform 386">
              <a:extLst>
                <a:ext uri="{FF2B5EF4-FFF2-40B4-BE49-F238E27FC236}">
                  <a16:creationId xmlns:a16="http://schemas.microsoft.com/office/drawing/2014/main" id="{CCFF6F4B-A07E-38B1-AF5F-153ECF6DD4BE}"/>
                </a:ext>
              </a:extLst>
            </p:cNvPr>
            <p:cNvSpPr/>
            <p:nvPr/>
          </p:nvSpPr>
          <p:spPr bwMode="auto">
            <a:xfrm>
              <a:off x="5913438" y="4168775"/>
              <a:ext cx="20637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1" y="2"/>
                    <a:pt x="1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CF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3" name="Freeform 387">
              <a:extLst>
                <a:ext uri="{FF2B5EF4-FFF2-40B4-BE49-F238E27FC236}">
                  <a16:creationId xmlns:a16="http://schemas.microsoft.com/office/drawing/2014/main" id="{F78511F7-5FCD-2FD2-2A39-929173FB0A27}"/>
                </a:ext>
              </a:extLst>
            </p:cNvPr>
            <p:cNvSpPr/>
            <p:nvPr/>
          </p:nvSpPr>
          <p:spPr bwMode="auto">
            <a:xfrm>
              <a:off x="6005513" y="4189413"/>
              <a:ext cx="20637" cy="20638"/>
            </a:xfrm>
            <a:custGeom>
              <a:avLst/>
              <a:gdLst>
                <a:gd name="T0" fmla="*/ 7 w 7"/>
                <a:gd name="T1" fmla="*/ 4 h 7"/>
                <a:gd name="T2" fmla="*/ 4 w 7"/>
                <a:gd name="T3" fmla="*/ 7 h 7"/>
                <a:gd name="T4" fmla="*/ 0 w 7"/>
                <a:gd name="T5" fmla="*/ 4 h 7"/>
                <a:gd name="T6" fmla="*/ 4 w 7"/>
                <a:gd name="T7" fmla="*/ 1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5A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4" name="Freeform 388">
              <a:extLst>
                <a:ext uri="{FF2B5EF4-FFF2-40B4-BE49-F238E27FC236}">
                  <a16:creationId xmlns:a16="http://schemas.microsoft.com/office/drawing/2014/main" id="{C2FB8A16-3D22-2297-0F03-7015ED506E50}"/>
                </a:ext>
              </a:extLst>
            </p:cNvPr>
            <p:cNvSpPr/>
            <p:nvPr/>
          </p:nvSpPr>
          <p:spPr bwMode="auto">
            <a:xfrm>
              <a:off x="6078538" y="4224338"/>
              <a:ext cx="20637" cy="20638"/>
            </a:xfrm>
            <a:custGeom>
              <a:avLst/>
              <a:gdLst>
                <a:gd name="T0" fmla="*/ 7 w 7"/>
                <a:gd name="T1" fmla="*/ 4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1"/>
                    <a:pt x="6" y="2"/>
                    <a:pt x="7" y="4"/>
                  </a:cubicBezTo>
                  <a:close/>
                </a:path>
              </a:pathLst>
            </a:custGeom>
            <a:solidFill>
              <a:srgbClr val="5B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5" name="Freeform 389">
              <a:extLst>
                <a:ext uri="{FF2B5EF4-FFF2-40B4-BE49-F238E27FC236}">
                  <a16:creationId xmlns:a16="http://schemas.microsoft.com/office/drawing/2014/main" id="{ECA6014A-A865-BF83-66C8-42762C9E2FCB}"/>
                </a:ext>
              </a:extLst>
            </p:cNvPr>
            <p:cNvSpPr/>
            <p:nvPr/>
          </p:nvSpPr>
          <p:spPr bwMode="auto">
            <a:xfrm>
              <a:off x="6089650" y="4256088"/>
              <a:ext cx="19050" cy="20638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CD3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6" name="Freeform 390">
              <a:extLst>
                <a:ext uri="{FF2B5EF4-FFF2-40B4-BE49-F238E27FC236}">
                  <a16:creationId xmlns:a16="http://schemas.microsoft.com/office/drawing/2014/main" id="{6D3D668D-1D98-DFDF-1AC3-8969C988768C}"/>
                </a:ext>
              </a:extLst>
            </p:cNvPr>
            <p:cNvSpPr/>
            <p:nvPr/>
          </p:nvSpPr>
          <p:spPr bwMode="auto">
            <a:xfrm>
              <a:off x="6292850" y="4262438"/>
              <a:ext cx="23812" cy="20638"/>
            </a:xfrm>
            <a:custGeom>
              <a:avLst/>
              <a:gdLst>
                <a:gd name="T0" fmla="*/ 4 w 8"/>
                <a:gd name="T1" fmla="*/ 7 h 7"/>
                <a:gd name="T2" fmla="*/ 1 w 8"/>
                <a:gd name="T3" fmla="*/ 3 h 7"/>
                <a:gd name="T4" fmla="*/ 5 w 8"/>
                <a:gd name="T5" fmla="*/ 1 h 7"/>
                <a:gd name="T6" fmla="*/ 8 w 8"/>
                <a:gd name="T7" fmla="*/ 3 h 7"/>
                <a:gd name="T8" fmla="*/ 4 w 8"/>
                <a:gd name="T9" fmla="*/ 7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6"/>
                    <a:pt x="7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4F2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7" name="Freeform 391">
              <a:extLst>
                <a:ext uri="{FF2B5EF4-FFF2-40B4-BE49-F238E27FC236}">
                  <a16:creationId xmlns:a16="http://schemas.microsoft.com/office/drawing/2014/main" id="{FEA225EC-B69B-8ECB-5223-5C619DA038A0}"/>
                </a:ext>
              </a:extLst>
            </p:cNvPr>
            <p:cNvSpPr/>
            <p:nvPr/>
          </p:nvSpPr>
          <p:spPr bwMode="auto">
            <a:xfrm>
              <a:off x="6057900" y="4394200"/>
              <a:ext cx="20637" cy="17463"/>
            </a:xfrm>
            <a:custGeom>
              <a:avLst/>
              <a:gdLst>
                <a:gd name="T0" fmla="*/ 7 w 7"/>
                <a:gd name="T1" fmla="*/ 3 h 6"/>
                <a:gd name="T2" fmla="*/ 3 w 7"/>
                <a:gd name="T3" fmla="*/ 6 h 6"/>
                <a:gd name="T4" fmla="*/ 0 w 7"/>
                <a:gd name="T5" fmla="*/ 3 h 6"/>
                <a:gd name="T6" fmla="*/ 4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6" y="6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5C3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8" name="Freeform 392">
              <a:extLst>
                <a:ext uri="{FF2B5EF4-FFF2-40B4-BE49-F238E27FC236}">
                  <a16:creationId xmlns:a16="http://schemas.microsoft.com/office/drawing/2014/main" id="{D9634A65-CDEF-6A9D-FE40-AAFD0072E30D}"/>
                </a:ext>
              </a:extLst>
            </p:cNvPr>
            <p:cNvSpPr/>
            <p:nvPr/>
          </p:nvSpPr>
          <p:spPr bwMode="auto">
            <a:xfrm>
              <a:off x="6026150" y="4567238"/>
              <a:ext cx="20637" cy="20638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0 h 7"/>
                <a:gd name="T4" fmla="*/ 6 w 7"/>
                <a:gd name="T5" fmla="*/ 4 h 7"/>
                <a:gd name="T6" fmla="*/ 3 w 7"/>
                <a:gd name="T7" fmla="*/ 7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2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44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9" name="Freeform 393">
              <a:extLst>
                <a:ext uri="{FF2B5EF4-FFF2-40B4-BE49-F238E27FC236}">
                  <a16:creationId xmlns:a16="http://schemas.microsoft.com/office/drawing/2014/main" id="{20B31269-8560-7774-5DB9-A56FE7A8BCD4}"/>
                </a:ext>
              </a:extLst>
            </p:cNvPr>
            <p:cNvSpPr/>
            <p:nvPr/>
          </p:nvSpPr>
          <p:spPr bwMode="auto">
            <a:xfrm>
              <a:off x="5748338" y="4194175"/>
              <a:ext cx="19050" cy="20638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3 w 6"/>
                <a:gd name="T5" fmla="*/ 6 h 7"/>
                <a:gd name="T6" fmla="*/ 0 w 6"/>
                <a:gd name="T7" fmla="*/ 3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5" y="0"/>
                    <a:pt x="6" y="2"/>
                    <a:pt x="6" y="4"/>
                  </a:cubicBezTo>
                  <a:cubicBezTo>
                    <a:pt x="5" y="6"/>
                    <a:pt x="5" y="7"/>
                    <a:pt x="3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0" name="Freeform 394">
              <a:extLst>
                <a:ext uri="{FF2B5EF4-FFF2-40B4-BE49-F238E27FC236}">
                  <a16:creationId xmlns:a16="http://schemas.microsoft.com/office/drawing/2014/main" id="{91587574-AE7B-026A-5A57-EABFAB59426C}"/>
                </a:ext>
              </a:extLst>
            </p:cNvPr>
            <p:cNvSpPr/>
            <p:nvPr/>
          </p:nvSpPr>
          <p:spPr bwMode="auto">
            <a:xfrm>
              <a:off x="5789613" y="4476750"/>
              <a:ext cx="20637" cy="17463"/>
            </a:xfrm>
            <a:custGeom>
              <a:avLst/>
              <a:gdLst>
                <a:gd name="T0" fmla="*/ 4 w 7"/>
                <a:gd name="T1" fmla="*/ 0 h 6"/>
                <a:gd name="T2" fmla="*/ 7 w 7"/>
                <a:gd name="T3" fmla="*/ 3 h 6"/>
                <a:gd name="T4" fmla="*/ 4 w 7"/>
                <a:gd name="T5" fmla="*/ 6 h 6"/>
                <a:gd name="T6" fmla="*/ 0 w 7"/>
                <a:gd name="T7" fmla="*/ 3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6"/>
                    <a:pt x="4" y="6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E4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1" name="Freeform 395">
              <a:extLst>
                <a:ext uri="{FF2B5EF4-FFF2-40B4-BE49-F238E27FC236}">
                  <a16:creationId xmlns:a16="http://schemas.microsoft.com/office/drawing/2014/main" id="{8C367151-0E5A-D3B9-011D-B7F183ED47A0}"/>
                </a:ext>
              </a:extLst>
            </p:cNvPr>
            <p:cNvSpPr/>
            <p:nvPr/>
          </p:nvSpPr>
          <p:spPr bwMode="auto">
            <a:xfrm>
              <a:off x="5713413" y="4152900"/>
              <a:ext cx="20637" cy="20638"/>
            </a:xfrm>
            <a:custGeom>
              <a:avLst/>
              <a:gdLst>
                <a:gd name="T0" fmla="*/ 3 w 7"/>
                <a:gd name="T1" fmla="*/ 0 h 7"/>
                <a:gd name="T2" fmla="*/ 7 w 7"/>
                <a:gd name="T3" fmla="*/ 3 h 7"/>
                <a:gd name="T4" fmla="*/ 4 w 7"/>
                <a:gd name="T5" fmla="*/ 7 h 7"/>
                <a:gd name="T6" fmla="*/ 1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6" y="0"/>
                    <a:pt x="7" y="1"/>
                    <a:pt x="7" y="3"/>
                  </a:cubicBezTo>
                  <a:cubicBezTo>
                    <a:pt x="7" y="5"/>
                    <a:pt x="6" y="7"/>
                    <a:pt x="4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CA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2" name="Freeform 396">
              <a:extLst>
                <a:ext uri="{FF2B5EF4-FFF2-40B4-BE49-F238E27FC236}">
                  <a16:creationId xmlns:a16="http://schemas.microsoft.com/office/drawing/2014/main" id="{39B8880D-1F08-B0D2-4B04-C966C38038C9}"/>
                </a:ext>
              </a:extLst>
            </p:cNvPr>
            <p:cNvSpPr/>
            <p:nvPr/>
          </p:nvSpPr>
          <p:spPr bwMode="auto">
            <a:xfrm>
              <a:off x="5751513" y="4465638"/>
              <a:ext cx="17462" cy="20638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4 h 7"/>
                <a:gd name="T4" fmla="*/ 3 w 6"/>
                <a:gd name="T5" fmla="*/ 7 h 7"/>
                <a:gd name="T6" fmla="*/ 0 w 6"/>
                <a:gd name="T7" fmla="*/ 4 h 7"/>
                <a:gd name="T8" fmla="*/ 2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5" y="0"/>
                    <a:pt x="6" y="1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3F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3" name="Freeform 397">
              <a:extLst>
                <a:ext uri="{FF2B5EF4-FFF2-40B4-BE49-F238E27FC236}">
                  <a16:creationId xmlns:a16="http://schemas.microsoft.com/office/drawing/2014/main" id="{8D9BF1DB-C120-57A9-E1D1-AD4D6C3476F5}"/>
                </a:ext>
              </a:extLst>
            </p:cNvPr>
            <p:cNvSpPr/>
            <p:nvPr/>
          </p:nvSpPr>
          <p:spPr bwMode="auto">
            <a:xfrm>
              <a:off x="6226175" y="4306888"/>
              <a:ext cx="17462" cy="17463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52B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4" name="Freeform 398">
              <a:extLst>
                <a:ext uri="{FF2B5EF4-FFF2-40B4-BE49-F238E27FC236}">
                  <a16:creationId xmlns:a16="http://schemas.microsoft.com/office/drawing/2014/main" id="{B8F8E276-2B0D-BE47-C903-1DAC8A468CD4}"/>
                </a:ext>
              </a:extLst>
            </p:cNvPr>
            <p:cNvSpPr/>
            <p:nvPr/>
          </p:nvSpPr>
          <p:spPr bwMode="auto">
            <a:xfrm>
              <a:off x="5805488" y="4403725"/>
              <a:ext cx="17462" cy="17463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65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5" name="Freeform 399">
              <a:extLst>
                <a:ext uri="{FF2B5EF4-FFF2-40B4-BE49-F238E27FC236}">
                  <a16:creationId xmlns:a16="http://schemas.microsoft.com/office/drawing/2014/main" id="{38175E47-27E0-D068-2F58-0593590008B5}"/>
                </a:ext>
              </a:extLst>
            </p:cNvPr>
            <p:cNvSpPr/>
            <p:nvPr/>
          </p:nvSpPr>
          <p:spPr bwMode="auto">
            <a:xfrm>
              <a:off x="6240463" y="4241800"/>
              <a:ext cx="20637" cy="17463"/>
            </a:xfrm>
            <a:custGeom>
              <a:avLst/>
              <a:gdLst>
                <a:gd name="T0" fmla="*/ 7 w 7"/>
                <a:gd name="T1" fmla="*/ 2 h 6"/>
                <a:gd name="T2" fmla="*/ 4 w 7"/>
                <a:gd name="T3" fmla="*/ 6 h 6"/>
                <a:gd name="T4" fmla="*/ 1 w 7"/>
                <a:gd name="T5" fmla="*/ 3 h 6"/>
                <a:gd name="T6" fmla="*/ 4 w 7"/>
                <a:gd name="T7" fmla="*/ 0 h 6"/>
                <a:gd name="T8" fmla="*/ 7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7" y="4"/>
                    <a:pt x="6" y="6"/>
                    <a:pt x="4" y="6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D3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6" name="Freeform 400">
              <a:extLst>
                <a:ext uri="{FF2B5EF4-FFF2-40B4-BE49-F238E27FC236}">
                  <a16:creationId xmlns:a16="http://schemas.microsoft.com/office/drawing/2014/main" id="{1C1E1878-E31A-17F0-CD6D-F4BEFC16AC39}"/>
                </a:ext>
              </a:extLst>
            </p:cNvPr>
            <p:cNvSpPr/>
            <p:nvPr/>
          </p:nvSpPr>
          <p:spPr bwMode="auto">
            <a:xfrm>
              <a:off x="6034088" y="4289425"/>
              <a:ext cx="20637" cy="19050"/>
            </a:xfrm>
            <a:custGeom>
              <a:avLst/>
              <a:gdLst>
                <a:gd name="T0" fmla="*/ 7 w 7"/>
                <a:gd name="T1" fmla="*/ 3 h 7"/>
                <a:gd name="T2" fmla="*/ 5 w 7"/>
                <a:gd name="T3" fmla="*/ 7 h 7"/>
                <a:gd name="T4" fmla="*/ 1 w 7"/>
                <a:gd name="T5" fmla="*/ 4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6"/>
                    <a:pt x="5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BB3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7" name="Freeform 401">
              <a:extLst>
                <a:ext uri="{FF2B5EF4-FFF2-40B4-BE49-F238E27FC236}">
                  <a16:creationId xmlns:a16="http://schemas.microsoft.com/office/drawing/2014/main" id="{86E07DC5-64A2-EAE7-DC7B-06805225E34A}"/>
                </a:ext>
              </a:extLst>
            </p:cNvPr>
            <p:cNvSpPr/>
            <p:nvPr/>
          </p:nvSpPr>
          <p:spPr bwMode="auto">
            <a:xfrm>
              <a:off x="6057900" y="4329113"/>
              <a:ext cx="17462" cy="19050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3 h 6"/>
                <a:gd name="T4" fmla="*/ 3 w 6"/>
                <a:gd name="T5" fmla="*/ 6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0"/>
                    <a:pt x="6" y="1"/>
                    <a:pt x="6" y="3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8" name="Freeform 402">
              <a:extLst>
                <a:ext uri="{FF2B5EF4-FFF2-40B4-BE49-F238E27FC236}">
                  <a16:creationId xmlns:a16="http://schemas.microsoft.com/office/drawing/2014/main" id="{00BDEC73-680F-B78B-1054-5B4A0AAD90DE}"/>
                </a:ext>
              </a:extLst>
            </p:cNvPr>
            <p:cNvSpPr/>
            <p:nvPr/>
          </p:nvSpPr>
          <p:spPr bwMode="auto">
            <a:xfrm>
              <a:off x="6088063" y="4556125"/>
              <a:ext cx="14287" cy="1428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5" y="5"/>
                    <a:pt x="3" y="5"/>
                  </a:cubicBezTo>
                  <a:close/>
                </a:path>
              </a:pathLst>
            </a:custGeom>
            <a:solidFill>
              <a:srgbClr val="4CB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9" name="Freeform 403">
              <a:extLst>
                <a:ext uri="{FF2B5EF4-FFF2-40B4-BE49-F238E27FC236}">
                  <a16:creationId xmlns:a16="http://schemas.microsoft.com/office/drawing/2014/main" id="{B98238D2-1DC5-E0AB-9F23-AF3431E1F1D7}"/>
                </a:ext>
              </a:extLst>
            </p:cNvPr>
            <p:cNvSpPr/>
            <p:nvPr/>
          </p:nvSpPr>
          <p:spPr bwMode="auto">
            <a:xfrm>
              <a:off x="6113463" y="4276725"/>
              <a:ext cx="15875" cy="14288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B25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0" name="Freeform 404">
              <a:extLst>
                <a:ext uri="{FF2B5EF4-FFF2-40B4-BE49-F238E27FC236}">
                  <a16:creationId xmlns:a16="http://schemas.microsoft.com/office/drawing/2014/main" id="{027F4EF1-40DE-133A-CBCC-51F9141F2CF5}"/>
                </a:ext>
              </a:extLst>
            </p:cNvPr>
            <p:cNvSpPr/>
            <p:nvPr/>
          </p:nvSpPr>
          <p:spPr bwMode="auto">
            <a:xfrm>
              <a:off x="5737225" y="4541838"/>
              <a:ext cx="17462" cy="17463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6 h 6"/>
                <a:gd name="T4" fmla="*/ 0 w 6"/>
                <a:gd name="T5" fmla="*/ 4 h 6"/>
                <a:gd name="T6" fmla="*/ 2 w 6"/>
                <a:gd name="T7" fmla="*/ 1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4A27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1" name="Freeform 405">
              <a:extLst>
                <a:ext uri="{FF2B5EF4-FFF2-40B4-BE49-F238E27FC236}">
                  <a16:creationId xmlns:a16="http://schemas.microsoft.com/office/drawing/2014/main" id="{A7D63C4A-899D-3C18-CD70-FBBAC6D0DA8C}"/>
                </a:ext>
              </a:extLst>
            </p:cNvPr>
            <p:cNvSpPr/>
            <p:nvPr/>
          </p:nvSpPr>
          <p:spPr bwMode="auto">
            <a:xfrm>
              <a:off x="5872163" y="4089400"/>
              <a:ext cx="17462" cy="17463"/>
            </a:xfrm>
            <a:custGeom>
              <a:avLst/>
              <a:gdLst>
                <a:gd name="T0" fmla="*/ 3 w 6"/>
                <a:gd name="T1" fmla="*/ 6 h 6"/>
                <a:gd name="T2" fmla="*/ 1 w 6"/>
                <a:gd name="T3" fmla="*/ 3 h 6"/>
                <a:gd name="T4" fmla="*/ 3 w 6"/>
                <a:gd name="T5" fmla="*/ 0 h 6"/>
                <a:gd name="T6" fmla="*/ 6 w 6"/>
                <a:gd name="T7" fmla="*/ 3 h 6"/>
                <a:gd name="T8" fmla="*/ 3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1" y="5"/>
                    <a:pt x="0" y="5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5"/>
                    <a:pt x="5" y="5"/>
                    <a:pt x="3" y="6"/>
                  </a:cubicBezTo>
                  <a:close/>
                </a:path>
              </a:pathLst>
            </a:custGeom>
            <a:solidFill>
              <a:srgbClr val="42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2" name="Freeform 406">
              <a:extLst>
                <a:ext uri="{FF2B5EF4-FFF2-40B4-BE49-F238E27FC236}">
                  <a16:creationId xmlns:a16="http://schemas.microsoft.com/office/drawing/2014/main" id="{8865037E-CB22-A321-2222-0FC604A6F664}"/>
                </a:ext>
              </a:extLst>
            </p:cNvPr>
            <p:cNvSpPr/>
            <p:nvPr/>
          </p:nvSpPr>
          <p:spPr bwMode="auto">
            <a:xfrm>
              <a:off x="5661025" y="4270375"/>
              <a:ext cx="28575" cy="20638"/>
            </a:xfrm>
            <a:custGeom>
              <a:avLst/>
              <a:gdLst>
                <a:gd name="T0" fmla="*/ 0 w 10"/>
                <a:gd name="T1" fmla="*/ 2 h 7"/>
                <a:gd name="T2" fmla="*/ 4 w 10"/>
                <a:gd name="T3" fmla="*/ 0 h 7"/>
                <a:gd name="T4" fmla="*/ 5 w 10"/>
                <a:gd name="T5" fmla="*/ 7 h 7"/>
                <a:gd name="T6" fmla="*/ 0 w 10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2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2"/>
                    <a:pt x="10" y="4"/>
                    <a:pt x="5" y="7"/>
                  </a:cubicBezTo>
                  <a:cubicBezTo>
                    <a:pt x="4" y="5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FA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BD51235F-BCD8-2544-2E2A-B8BF9CE0B8C5}"/>
              </a:ext>
            </a:extLst>
          </p:cNvPr>
          <p:cNvSpPr/>
          <p:nvPr/>
        </p:nvSpPr>
        <p:spPr>
          <a:xfrm rot="10800000">
            <a:off x="6833225" y="4925903"/>
            <a:ext cx="249709" cy="777639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B54859B5-95D3-A03F-7EE5-D6749E21DDE9}"/>
              </a:ext>
            </a:extLst>
          </p:cNvPr>
          <p:cNvSpPr/>
          <p:nvPr/>
        </p:nvSpPr>
        <p:spPr>
          <a:xfrm>
            <a:off x="7470906" y="5015680"/>
            <a:ext cx="599051" cy="59807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66" name="Freeform 18">
            <a:extLst>
              <a:ext uri="{FF2B5EF4-FFF2-40B4-BE49-F238E27FC236}">
                <a16:creationId xmlns:a16="http://schemas.microsoft.com/office/drawing/2014/main" id="{83A89A6B-82A9-4158-77DC-890BCDCD4257}"/>
              </a:ext>
            </a:extLst>
          </p:cNvPr>
          <p:cNvSpPr/>
          <p:nvPr/>
        </p:nvSpPr>
        <p:spPr>
          <a:xfrm>
            <a:off x="9359707" y="5081269"/>
            <a:ext cx="578527" cy="46691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67" name="Rounded Rectangle 25">
            <a:extLst>
              <a:ext uri="{FF2B5EF4-FFF2-40B4-BE49-F238E27FC236}">
                <a16:creationId xmlns:a16="http://schemas.microsoft.com/office/drawing/2014/main" id="{0DF2BA2B-F9B6-5270-1F41-B4ADBDE79796}"/>
              </a:ext>
            </a:extLst>
          </p:cNvPr>
          <p:cNvSpPr/>
          <p:nvPr/>
        </p:nvSpPr>
        <p:spPr>
          <a:xfrm>
            <a:off x="9418266" y="6282689"/>
            <a:ext cx="664123" cy="48669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68" name="Donut 39">
            <a:extLst>
              <a:ext uri="{FF2B5EF4-FFF2-40B4-BE49-F238E27FC236}">
                <a16:creationId xmlns:a16="http://schemas.microsoft.com/office/drawing/2014/main" id="{ABCF9892-0442-1452-3B4A-9F9ECCA5357B}"/>
              </a:ext>
            </a:extLst>
          </p:cNvPr>
          <p:cNvSpPr/>
          <p:nvPr/>
        </p:nvSpPr>
        <p:spPr>
          <a:xfrm>
            <a:off x="2624519" y="4989134"/>
            <a:ext cx="651175" cy="65117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69" name="Chord 38">
            <a:extLst>
              <a:ext uri="{FF2B5EF4-FFF2-40B4-BE49-F238E27FC236}">
                <a16:creationId xmlns:a16="http://schemas.microsoft.com/office/drawing/2014/main" id="{B008D67B-A621-2169-7F60-C50C7470726B}"/>
              </a:ext>
            </a:extLst>
          </p:cNvPr>
          <p:cNvSpPr/>
          <p:nvPr/>
        </p:nvSpPr>
        <p:spPr>
          <a:xfrm>
            <a:off x="5110418" y="6069682"/>
            <a:ext cx="548659" cy="70554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0" name="Oval 6">
            <a:extLst>
              <a:ext uri="{FF2B5EF4-FFF2-40B4-BE49-F238E27FC236}">
                <a16:creationId xmlns:a16="http://schemas.microsoft.com/office/drawing/2014/main" id="{13B3EA43-F35E-76D6-194C-78C823E28A14}"/>
              </a:ext>
            </a:extLst>
          </p:cNvPr>
          <p:cNvSpPr/>
          <p:nvPr/>
        </p:nvSpPr>
        <p:spPr>
          <a:xfrm>
            <a:off x="5947859" y="6240045"/>
            <a:ext cx="574719" cy="56869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1" name="Block Arc 25">
            <a:extLst>
              <a:ext uri="{FF2B5EF4-FFF2-40B4-BE49-F238E27FC236}">
                <a16:creationId xmlns:a16="http://schemas.microsoft.com/office/drawing/2014/main" id="{3A3E89A6-96B1-3C07-1BBD-3FEAB18C75B0}"/>
              </a:ext>
            </a:extLst>
          </p:cNvPr>
          <p:cNvSpPr/>
          <p:nvPr/>
        </p:nvSpPr>
        <p:spPr>
          <a:xfrm>
            <a:off x="3569422" y="6134126"/>
            <a:ext cx="395403" cy="571239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2" name="Block Arc 31">
            <a:extLst>
              <a:ext uri="{FF2B5EF4-FFF2-40B4-BE49-F238E27FC236}">
                <a16:creationId xmlns:a16="http://schemas.microsoft.com/office/drawing/2014/main" id="{D3F1DCD0-9509-AD3B-0E05-0FE142828701}"/>
              </a:ext>
            </a:extLst>
          </p:cNvPr>
          <p:cNvSpPr/>
          <p:nvPr/>
        </p:nvSpPr>
        <p:spPr>
          <a:xfrm>
            <a:off x="6793874" y="6176394"/>
            <a:ext cx="515883" cy="571239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3" name="Freeform 53">
            <a:extLst>
              <a:ext uri="{FF2B5EF4-FFF2-40B4-BE49-F238E27FC236}">
                <a16:creationId xmlns:a16="http://schemas.microsoft.com/office/drawing/2014/main" id="{1FE658B9-EE00-2272-4BC3-BDE497787261}"/>
              </a:ext>
            </a:extLst>
          </p:cNvPr>
          <p:cNvSpPr/>
          <p:nvPr/>
        </p:nvSpPr>
        <p:spPr>
          <a:xfrm>
            <a:off x="8520744" y="6211493"/>
            <a:ext cx="565332" cy="579639"/>
          </a:xfrm>
          <a:custGeom>
            <a:avLst/>
            <a:gdLst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18" fmla="*/ 11167 w 2305244"/>
              <a:gd name="connsiteY18" fmla="*/ 5505 h 236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4" name="Block Arc 10">
            <a:extLst>
              <a:ext uri="{FF2B5EF4-FFF2-40B4-BE49-F238E27FC236}">
                <a16:creationId xmlns:a16="http://schemas.microsoft.com/office/drawing/2014/main" id="{2AAF2872-0B13-6CE6-B7F5-5D3F90106A28}"/>
              </a:ext>
            </a:extLst>
          </p:cNvPr>
          <p:cNvSpPr/>
          <p:nvPr/>
        </p:nvSpPr>
        <p:spPr>
          <a:xfrm>
            <a:off x="3434788" y="5119655"/>
            <a:ext cx="695288" cy="47095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5" name="Freeform 55">
            <a:extLst>
              <a:ext uri="{FF2B5EF4-FFF2-40B4-BE49-F238E27FC236}">
                <a16:creationId xmlns:a16="http://schemas.microsoft.com/office/drawing/2014/main" id="{0D739051-4B78-09BB-8354-687D77244EA7}"/>
              </a:ext>
            </a:extLst>
          </p:cNvPr>
          <p:cNvSpPr/>
          <p:nvPr/>
        </p:nvSpPr>
        <p:spPr>
          <a:xfrm>
            <a:off x="2824386" y="5981480"/>
            <a:ext cx="357713" cy="876520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6" name="Round Same Side Corner Rectangle 36">
            <a:extLst>
              <a:ext uri="{FF2B5EF4-FFF2-40B4-BE49-F238E27FC236}">
                <a16:creationId xmlns:a16="http://schemas.microsoft.com/office/drawing/2014/main" id="{E93374AB-ED4E-99C3-B6C1-CDAE69575F87}"/>
              </a:ext>
            </a:extLst>
          </p:cNvPr>
          <p:cNvSpPr/>
          <p:nvPr/>
        </p:nvSpPr>
        <p:spPr>
          <a:xfrm>
            <a:off x="7533118" y="6211489"/>
            <a:ext cx="655441" cy="51820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7" name="Oval 21">
            <a:extLst>
              <a:ext uri="{FF2B5EF4-FFF2-40B4-BE49-F238E27FC236}">
                <a16:creationId xmlns:a16="http://schemas.microsoft.com/office/drawing/2014/main" id="{D4C3BC55-9881-0DB9-2FC1-8FF798739C93}"/>
              </a:ext>
            </a:extLst>
          </p:cNvPr>
          <p:cNvSpPr>
            <a:spLocks noChangeAspect="1"/>
          </p:cNvSpPr>
          <p:nvPr/>
        </p:nvSpPr>
        <p:spPr>
          <a:xfrm>
            <a:off x="4338330" y="6185577"/>
            <a:ext cx="539611" cy="54411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sp>
        <p:nvSpPr>
          <p:cNvPr id="178" name="Oval 32">
            <a:extLst>
              <a:ext uri="{FF2B5EF4-FFF2-40B4-BE49-F238E27FC236}">
                <a16:creationId xmlns:a16="http://schemas.microsoft.com/office/drawing/2014/main" id="{7FF35EF7-A516-5A5A-4621-4F1C85804A48}"/>
              </a:ext>
            </a:extLst>
          </p:cNvPr>
          <p:cNvSpPr/>
          <p:nvPr/>
        </p:nvSpPr>
        <p:spPr>
          <a:xfrm>
            <a:off x="8457922" y="5005659"/>
            <a:ext cx="513811" cy="6181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rgbClr val="002060"/>
              </a:solidFill>
            </a:endParaRPr>
          </a:p>
        </p:txBody>
      </p:sp>
      <p:grpSp>
        <p:nvGrpSpPr>
          <p:cNvPr id="179" name="Google Shape;6783;p88">
            <a:extLst>
              <a:ext uri="{FF2B5EF4-FFF2-40B4-BE49-F238E27FC236}">
                <a16:creationId xmlns:a16="http://schemas.microsoft.com/office/drawing/2014/main" id="{957EDE3D-72DF-B73F-9C0B-43B1D1857A2E}"/>
              </a:ext>
            </a:extLst>
          </p:cNvPr>
          <p:cNvGrpSpPr/>
          <p:nvPr/>
        </p:nvGrpSpPr>
        <p:grpSpPr>
          <a:xfrm>
            <a:off x="9387283" y="1668521"/>
            <a:ext cx="566855" cy="566467"/>
            <a:chOff x="-34004625" y="3585850"/>
            <a:chExt cx="292225" cy="292025"/>
          </a:xfrm>
          <a:solidFill>
            <a:srgbClr val="6972B5"/>
          </a:solidFill>
        </p:grpSpPr>
        <p:sp>
          <p:nvSpPr>
            <p:cNvPr id="180" name="Google Shape;6784;p88">
              <a:extLst>
                <a:ext uri="{FF2B5EF4-FFF2-40B4-BE49-F238E27FC236}">
                  <a16:creationId xmlns:a16="http://schemas.microsoft.com/office/drawing/2014/main" id="{D74859FB-A2C6-A95C-7CB4-361B28163737}"/>
                </a:ext>
              </a:extLst>
            </p:cNvPr>
            <p:cNvSpPr/>
            <p:nvPr/>
          </p:nvSpPr>
          <p:spPr>
            <a:xfrm>
              <a:off x="-33832149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1" name="Google Shape;6785;p88">
              <a:extLst>
                <a:ext uri="{FF2B5EF4-FFF2-40B4-BE49-F238E27FC236}">
                  <a16:creationId xmlns:a16="http://schemas.microsoft.com/office/drawing/2014/main" id="{C877EB0D-615C-9D34-97B3-AF979F7F6B53}"/>
                </a:ext>
              </a:extLst>
            </p:cNvPr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2" name="Google Shape;6786;p88">
              <a:extLst>
                <a:ext uri="{FF2B5EF4-FFF2-40B4-BE49-F238E27FC236}">
                  <a16:creationId xmlns:a16="http://schemas.microsoft.com/office/drawing/2014/main" id="{A68DF120-A855-BD94-665D-A1F4EEFE6856}"/>
                </a:ext>
              </a:extLst>
            </p:cNvPr>
            <p:cNvSpPr/>
            <p:nvPr/>
          </p:nvSpPr>
          <p:spPr>
            <a:xfrm>
              <a:off x="-33936099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3" name="Google Shape;6787;p88">
              <a:extLst>
                <a:ext uri="{FF2B5EF4-FFF2-40B4-BE49-F238E27FC236}">
                  <a16:creationId xmlns:a16="http://schemas.microsoft.com/office/drawing/2014/main" id="{547F2998-DB28-367F-757A-652BAA04863B}"/>
                </a:ext>
              </a:extLst>
            </p:cNvPr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4" name="Google Shape;6788;p88">
              <a:extLst>
                <a:ext uri="{FF2B5EF4-FFF2-40B4-BE49-F238E27FC236}">
                  <a16:creationId xmlns:a16="http://schemas.microsoft.com/office/drawing/2014/main" id="{B587E6F0-96E7-7DDA-F52E-D5B555902719}"/>
                </a:ext>
              </a:extLst>
            </p:cNvPr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185" name="Google Shape;6800;p88">
            <a:extLst>
              <a:ext uri="{FF2B5EF4-FFF2-40B4-BE49-F238E27FC236}">
                <a16:creationId xmlns:a16="http://schemas.microsoft.com/office/drawing/2014/main" id="{86E11754-2265-D5B6-7B6F-A3A52039F094}"/>
              </a:ext>
            </a:extLst>
          </p:cNvPr>
          <p:cNvGrpSpPr/>
          <p:nvPr/>
        </p:nvGrpSpPr>
        <p:grpSpPr>
          <a:xfrm>
            <a:off x="8432770" y="2737936"/>
            <a:ext cx="552087" cy="550621"/>
            <a:chOff x="-30345326" y="3184750"/>
            <a:chExt cx="292225" cy="291450"/>
          </a:xfrm>
          <a:solidFill>
            <a:srgbClr val="6972B5"/>
          </a:solidFill>
        </p:grpSpPr>
        <p:sp>
          <p:nvSpPr>
            <p:cNvPr id="186" name="Google Shape;6801;p88">
              <a:extLst>
                <a:ext uri="{FF2B5EF4-FFF2-40B4-BE49-F238E27FC236}">
                  <a16:creationId xmlns:a16="http://schemas.microsoft.com/office/drawing/2014/main" id="{611C9A49-B7A0-2B9E-123B-C208CA4BFE5C}"/>
                </a:ext>
              </a:extLst>
            </p:cNvPr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7" name="Google Shape;6802;p88">
              <a:extLst>
                <a:ext uri="{FF2B5EF4-FFF2-40B4-BE49-F238E27FC236}">
                  <a16:creationId xmlns:a16="http://schemas.microsoft.com/office/drawing/2014/main" id="{723CB982-7775-AF56-0B73-B95F3C4294FE}"/>
                </a:ext>
              </a:extLst>
            </p:cNvPr>
            <p:cNvSpPr/>
            <p:nvPr/>
          </p:nvSpPr>
          <p:spPr>
            <a:xfrm>
              <a:off x="-30310674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8" name="Google Shape;6803;p88">
              <a:extLst>
                <a:ext uri="{FF2B5EF4-FFF2-40B4-BE49-F238E27FC236}">
                  <a16:creationId xmlns:a16="http://schemas.microsoft.com/office/drawing/2014/main" id="{9FFC3E98-0102-CC94-573A-38990E3F800F}"/>
                </a:ext>
              </a:extLst>
            </p:cNvPr>
            <p:cNvSpPr/>
            <p:nvPr/>
          </p:nvSpPr>
          <p:spPr>
            <a:xfrm>
              <a:off x="-30345326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89" name="Google Shape;6804;p88">
              <a:extLst>
                <a:ext uri="{FF2B5EF4-FFF2-40B4-BE49-F238E27FC236}">
                  <a16:creationId xmlns:a16="http://schemas.microsoft.com/office/drawing/2014/main" id="{F0BEC7FC-7BCF-00D4-DD51-76D96EFC447D}"/>
                </a:ext>
              </a:extLst>
            </p:cNvPr>
            <p:cNvSpPr/>
            <p:nvPr/>
          </p:nvSpPr>
          <p:spPr>
            <a:xfrm>
              <a:off x="-30156299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0" name="Google Shape;6805;p88">
              <a:extLst>
                <a:ext uri="{FF2B5EF4-FFF2-40B4-BE49-F238E27FC236}">
                  <a16:creationId xmlns:a16="http://schemas.microsoft.com/office/drawing/2014/main" id="{92C03D56-D5D1-1BE8-8E76-3EF34B5B6B4F}"/>
                </a:ext>
              </a:extLst>
            </p:cNvPr>
            <p:cNvSpPr/>
            <p:nvPr/>
          </p:nvSpPr>
          <p:spPr>
            <a:xfrm>
              <a:off x="-30190951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191" name="Google Shape;6866;p88">
            <a:extLst>
              <a:ext uri="{FF2B5EF4-FFF2-40B4-BE49-F238E27FC236}">
                <a16:creationId xmlns:a16="http://schemas.microsoft.com/office/drawing/2014/main" id="{DD4FF6F7-C407-AAC5-7214-61CBAD405D46}"/>
              </a:ext>
            </a:extLst>
          </p:cNvPr>
          <p:cNvGrpSpPr/>
          <p:nvPr/>
        </p:nvGrpSpPr>
        <p:grpSpPr>
          <a:xfrm>
            <a:off x="4352795" y="5077241"/>
            <a:ext cx="508855" cy="563067"/>
            <a:chOff x="-30354001" y="3569100"/>
            <a:chExt cx="292250" cy="292225"/>
          </a:xfrm>
          <a:solidFill>
            <a:srgbClr val="6972B5"/>
          </a:solidFill>
        </p:grpSpPr>
        <p:sp>
          <p:nvSpPr>
            <p:cNvPr id="192" name="Google Shape;6867;p88">
              <a:extLst>
                <a:ext uri="{FF2B5EF4-FFF2-40B4-BE49-F238E27FC236}">
                  <a16:creationId xmlns:a16="http://schemas.microsoft.com/office/drawing/2014/main" id="{10BF47AA-45EF-E448-B490-68D5190F40D0}"/>
                </a:ext>
              </a:extLst>
            </p:cNvPr>
            <p:cNvSpPr/>
            <p:nvPr/>
          </p:nvSpPr>
          <p:spPr>
            <a:xfrm>
              <a:off x="-30354001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3" name="Google Shape;6868;p88">
              <a:extLst>
                <a:ext uri="{FF2B5EF4-FFF2-40B4-BE49-F238E27FC236}">
                  <a16:creationId xmlns:a16="http://schemas.microsoft.com/office/drawing/2014/main" id="{A8060334-9C6C-4C6F-69C1-6E9F91824025}"/>
                </a:ext>
              </a:extLst>
            </p:cNvPr>
            <p:cNvSpPr/>
            <p:nvPr/>
          </p:nvSpPr>
          <p:spPr>
            <a:xfrm>
              <a:off x="-30198826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4" name="Google Shape;6869;p88">
              <a:extLst>
                <a:ext uri="{FF2B5EF4-FFF2-40B4-BE49-F238E27FC236}">
                  <a16:creationId xmlns:a16="http://schemas.microsoft.com/office/drawing/2014/main" id="{258EFE3F-3B73-7AF8-F53C-CCC3EA7F3C16}"/>
                </a:ext>
              </a:extLst>
            </p:cNvPr>
            <p:cNvSpPr/>
            <p:nvPr/>
          </p:nvSpPr>
          <p:spPr>
            <a:xfrm>
              <a:off x="-30139751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5" name="Google Shape;6870;p88">
              <a:extLst>
                <a:ext uri="{FF2B5EF4-FFF2-40B4-BE49-F238E27FC236}">
                  <a16:creationId xmlns:a16="http://schemas.microsoft.com/office/drawing/2014/main" id="{FA2E141C-F973-9144-0C1C-219B2952E2EF}"/>
                </a:ext>
              </a:extLst>
            </p:cNvPr>
            <p:cNvSpPr/>
            <p:nvPr/>
          </p:nvSpPr>
          <p:spPr>
            <a:xfrm>
              <a:off x="-30302802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6" name="Google Shape;6871;p88">
              <a:extLst>
                <a:ext uri="{FF2B5EF4-FFF2-40B4-BE49-F238E27FC236}">
                  <a16:creationId xmlns:a16="http://schemas.microsoft.com/office/drawing/2014/main" id="{44BC8E27-3D5D-7219-E048-9559D7986D0D}"/>
                </a:ext>
              </a:extLst>
            </p:cNvPr>
            <p:cNvSpPr/>
            <p:nvPr/>
          </p:nvSpPr>
          <p:spPr>
            <a:xfrm>
              <a:off x="-30242926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197" name="Google Shape;6872;p88">
              <a:extLst>
                <a:ext uri="{FF2B5EF4-FFF2-40B4-BE49-F238E27FC236}">
                  <a16:creationId xmlns:a16="http://schemas.microsoft.com/office/drawing/2014/main" id="{2E7513E3-243D-C203-D9CF-48C2DF777337}"/>
                </a:ext>
              </a:extLst>
            </p:cNvPr>
            <p:cNvSpPr/>
            <p:nvPr/>
          </p:nvSpPr>
          <p:spPr>
            <a:xfrm>
              <a:off x="-30262624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198" name="Google Shape;6957;p88">
            <a:extLst>
              <a:ext uri="{FF2B5EF4-FFF2-40B4-BE49-F238E27FC236}">
                <a16:creationId xmlns:a16="http://schemas.microsoft.com/office/drawing/2014/main" id="{9494D4FC-BAC5-84B6-8C9A-6F178DB5E825}"/>
              </a:ext>
            </a:extLst>
          </p:cNvPr>
          <p:cNvGrpSpPr/>
          <p:nvPr/>
        </p:nvGrpSpPr>
        <p:grpSpPr>
          <a:xfrm>
            <a:off x="3413808" y="1747949"/>
            <a:ext cx="498088" cy="497107"/>
            <a:chOff x="-31094350" y="3194000"/>
            <a:chExt cx="292225" cy="291650"/>
          </a:xfrm>
          <a:solidFill>
            <a:srgbClr val="6972B5"/>
          </a:solidFill>
        </p:grpSpPr>
        <p:sp>
          <p:nvSpPr>
            <p:cNvPr id="199" name="Google Shape;6958;p88">
              <a:extLst>
                <a:ext uri="{FF2B5EF4-FFF2-40B4-BE49-F238E27FC236}">
                  <a16:creationId xmlns:a16="http://schemas.microsoft.com/office/drawing/2014/main" id="{93F5130E-B3EF-F72E-DF36-B72BEF6B59B4}"/>
                </a:ext>
              </a:extLst>
            </p:cNvPr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0" name="Google Shape;6959;p88">
              <a:extLst>
                <a:ext uri="{FF2B5EF4-FFF2-40B4-BE49-F238E27FC236}">
                  <a16:creationId xmlns:a16="http://schemas.microsoft.com/office/drawing/2014/main" id="{3F67956D-0725-D1A5-B5BD-3E4019EAC9B6}"/>
                </a:ext>
              </a:extLst>
            </p:cNvPr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1" name="Google Shape;6960;p88">
              <a:extLst>
                <a:ext uri="{FF2B5EF4-FFF2-40B4-BE49-F238E27FC236}">
                  <a16:creationId xmlns:a16="http://schemas.microsoft.com/office/drawing/2014/main" id="{CCAB07CF-1862-6EE2-1855-C7C54E00AAB3}"/>
                </a:ext>
              </a:extLst>
            </p:cNvPr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2" name="Google Shape;6961;p88">
              <a:extLst>
                <a:ext uri="{FF2B5EF4-FFF2-40B4-BE49-F238E27FC236}">
                  <a16:creationId xmlns:a16="http://schemas.microsoft.com/office/drawing/2014/main" id="{BE41EF3B-9348-8100-7FD9-70C4D5AD59E9}"/>
                </a:ext>
              </a:extLst>
            </p:cNvPr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3" name="Google Shape;6962;p88">
              <a:extLst>
                <a:ext uri="{FF2B5EF4-FFF2-40B4-BE49-F238E27FC236}">
                  <a16:creationId xmlns:a16="http://schemas.microsoft.com/office/drawing/2014/main" id="{F058BED1-5F9D-EF79-D8B5-827F56032013}"/>
                </a:ext>
              </a:extLst>
            </p:cNvPr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4" name="Google Shape;6963;p88">
              <a:extLst>
                <a:ext uri="{FF2B5EF4-FFF2-40B4-BE49-F238E27FC236}">
                  <a16:creationId xmlns:a16="http://schemas.microsoft.com/office/drawing/2014/main" id="{22329971-875A-997B-85CE-91C1F488F83E}"/>
                </a:ext>
              </a:extLst>
            </p:cNvPr>
            <p:cNvSpPr/>
            <p:nvPr/>
          </p:nvSpPr>
          <p:spPr>
            <a:xfrm>
              <a:off x="-30853351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5" name="Google Shape;6964;p88">
              <a:extLst>
                <a:ext uri="{FF2B5EF4-FFF2-40B4-BE49-F238E27FC236}">
                  <a16:creationId xmlns:a16="http://schemas.microsoft.com/office/drawing/2014/main" id="{E55F2129-396E-32EF-2C5B-7A37FCCA6D5F}"/>
                </a:ext>
              </a:extLst>
            </p:cNvPr>
            <p:cNvSpPr/>
            <p:nvPr/>
          </p:nvSpPr>
          <p:spPr>
            <a:xfrm>
              <a:off x="-30853351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6" name="Google Shape;6965;p88">
              <a:extLst>
                <a:ext uri="{FF2B5EF4-FFF2-40B4-BE49-F238E27FC236}">
                  <a16:creationId xmlns:a16="http://schemas.microsoft.com/office/drawing/2014/main" id="{511DFAE0-B3D9-9FD2-9210-DFAE351E72FB}"/>
                </a:ext>
              </a:extLst>
            </p:cNvPr>
            <p:cNvSpPr/>
            <p:nvPr/>
          </p:nvSpPr>
          <p:spPr>
            <a:xfrm>
              <a:off x="-30851776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7" name="Google Shape;6966;p88">
            <a:extLst>
              <a:ext uri="{FF2B5EF4-FFF2-40B4-BE49-F238E27FC236}">
                <a16:creationId xmlns:a16="http://schemas.microsoft.com/office/drawing/2014/main" id="{A5DA1283-2DD6-8446-5A1E-B5F996467AB1}"/>
              </a:ext>
            </a:extLst>
          </p:cNvPr>
          <p:cNvGrpSpPr/>
          <p:nvPr/>
        </p:nvGrpSpPr>
        <p:grpSpPr>
          <a:xfrm>
            <a:off x="9358731" y="3844383"/>
            <a:ext cx="604881" cy="605815"/>
            <a:chOff x="-31093575" y="3552550"/>
            <a:chExt cx="291450" cy="291900"/>
          </a:xfrm>
          <a:solidFill>
            <a:srgbClr val="6972B5"/>
          </a:solidFill>
        </p:grpSpPr>
        <p:sp>
          <p:nvSpPr>
            <p:cNvPr id="208" name="Google Shape;6967;p88">
              <a:extLst>
                <a:ext uri="{FF2B5EF4-FFF2-40B4-BE49-F238E27FC236}">
                  <a16:creationId xmlns:a16="http://schemas.microsoft.com/office/drawing/2014/main" id="{D5568E49-9956-0BBC-8823-24DE5BECBA9B}"/>
                </a:ext>
              </a:extLst>
            </p:cNvPr>
            <p:cNvSpPr/>
            <p:nvPr/>
          </p:nvSpPr>
          <p:spPr>
            <a:xfrm>
              <a:off x="-31011651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09" name="Google Shape;6968;p88">
              <a:extLst>
                <a:ext uri="{FF2B5EF4-FFF2-40B4-BE49-F238E27FC236}">
                  <a16:creationId xmlns:a16="http://schemas.microsoft.com/office/drawing/2014/main" id="{80AF1F64-8B66-2072-D26F-7DC780228F56}"/>
                </a:ext>
              </a:extLst>
            </p:cNvPr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8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0" name="Google Shape;6969;p88">
              <a:extLst>
                <a:ext uri="{FF2B5EF4-FFF2-40B4-BE49-F238E27FC236}">
                  <a16:creationId xmlns:a16="http://schemas.microsoft.com/office/drawing/2014/main" id="{9B438FF1-BF69-008B-8FD1-18E6D8862955}"/>
                </a:ext>
              </a:extLst>
            </p:cNvPr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1" name="Google Shape;6970;p88">
              <a:extLst>
                <a:ext uri="{FF2B5EF4-FFF2-40B4-BE49-F238E27FC236}">
                  <a16:creationId xmlns:a16="http://schemas.microsoft.com/office/drawing/2014/main" id="{A53C1195-66E9-DB52-D336-8305504145EF}"/>
                </a:ext>
              </a:extLst>
            </p:cNvPr>
            <p:cNvSpPr/>
            <p:nvPr/>
          </p:nvSpPr>
          <p:spPr>
            <a:xfrm>
              <a:off x="-30974649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12" name="Google Shape;6760;p88">
            <a:extLst>
              <a:ext uri="{FF2B5EF4-FFF2-40B4-BE49-F238E27FC236}">
                <a16:creationId xmlns:a16="http://schemas.microsoft.com/office/drawing/2014/main" id="{EEC0C162-44D1-C2AD-B07B-D3E22EDAFA51}"/>
              </a:ext>
            </a:extLst>
          </p:cNvPr>
          <p:cNvGrpSpPr/>
          <p:nvPr/>
        </p:nvGrpSpPr>
        <p:grpSpPr>
          <a:xfrm>
            <a:off x="2642098" y="1680217"/>
            <a:ext cx="499953" cy="600563"/>
            <a:chOff x="-35814602" y="3202075"/>
            <a:chExt cx="242625" cy="291450"/>
          </a:xfrm>
          <a:solidFill>
            <a:srgbClr val="6972B5"/>
          </a:solidFill>
        </p:grpSpPr>
        <p:sp>
          <p:nvSpPr>
            <p:cNvPr id="213" name="Google Shape;6761;p88">
              <a:extLst>
                <a:ext uri="{FF2B5EF4-FFF2-40B4-BE49-F238E27FC236}">
                  <a16:creationId xmlns:a16="http://schemas.microsoft.com/office/drawing/2014/main" id="{8B93551D-038D-C80E-E5D4-515DF97262BB}"/>
                </a:ext>
              </a:extLst>
            </p:cNvPr>
            <p:cNvSpPr/>
            <p:nvPr/>
          </p:nvSpPr>
          <p:spPr>
            <a:xfrm>
              <a:off x="-35814602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7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4" name="Google Shape;6762;p88">
              <a:extLst>
                <a:ext uri="{FF2B5EF4-FFF2-40B4-BE49-F238E27FC236}">
                  <a16:creationId xmlns:a16="http://schemas.microsoft.com/office/drawing/2014/main" id="{843C202F-6026-EB0C-341D-2C16A0813288}"/>
                </a:ext>
              </a:extLst>
            </p:cNvPr>
            <p:cNvSpPr/>
            <p:nvPr/>
          </p:nvSpPr>
          <p:spPr>
            <a:xfrm>
              <a:off x="-35814602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5" name="Google Shape;6763;p88">
              <a:extLst>
                <a:ext uri="{FF2B5EF4-FFF2-40B4-BE49-F238E27FC236}">
                  <a16:creationId xmlns:a16="http://schemas.microsoft.com/office/drawing/2014/main" id="{DF98D26D-8665-A7D9-80E3-B50C54A2E80D}"/>
                </a:ext>
              </a:extLst>
            </p:cNvPr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6" name="Google Shape;6764;p88">
              <a:extLst>
                <a:ext uri="{FF2B5EF4-FFF2-40B4-BE49-F238E27FC236}">
                  <a16:creationId xmlns:a16="http://schemas.microsoft.com/office/drawing/2014/main" id="{12ACBCA5-C7B7-431E-781C-16D6619DC3C2}"/>
                </a:ext>
              </a:extLst>
            </p:cNvPr>
            <p:cNvSpPr/>
            <p:nvPr/>
          </p:nvSpPr>
          <p:spPr>
            <a:xfrm>
              <a:off x="-35703526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7" name="Google Shape;6765;p88">
              <a:extLst>
                <a:ext uri="{FF2B5EF4-FFF2-40B4-BE49-F238E27FC236}">
                  <a16:creationId xmlns:a16="http://schemas.microsoft.com/office/drawing/2014/main" id="{13B0B380-39B8-F4BA-FFB1-02251D686706}"/>
                </a:ext>
              </a:extLst>
            </p:cNvPr>
            <p:cNvSpPr/>
            <p:nvPr/>
          </p:nvSpPr>
          <p:spPr>
            <a:xfrm>
              <a:off x="-35677549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8" name="Google Shape;6766;p88">
              <a:extLst>
                <a:ext uri="{FF2B5EF4-FFF2-40B4-BE49-F238E27FC236}">
                  <a16:creationId xmlns:a16="http://schemas.microsoft.com/office/drawing/2014/main" id="{29A7758E-2D41-C91D-C3F4-7827F5E2B8DE}"/>
                </a:ext>
              </a:extLst>
            </p:cNvPr>
            <p:cNvSpPr/>
            <p:nvPr/>
          </p:nvSpPr>
          <p:spPr>
            <a:xfrm>
              <a:off x="-35746851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8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19" name="Google Shape;6767;p88">
              <a:extLst>
                <a:ext uri="{FF2B5EF4-FFF2-40B4-BE49-F238E27FC236}">
                  <a16:creationId xmlns:a16="http://schemas.microsoft.com/office/drawing/2014/main" id="{6B3D8826-D575-0AF8-755F-2BE76D6190A6}"/>
                </a:ext>
              </a:extLst>
            </p:cNvPr>
            <p:cNvSpPr/>
            <p:nvPr/>
          </p:nvSpPr>
          <p:spPr>
            <a:xfrm>
              <a:off x="-35677549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20" name="Google Shape;6777;p88">
            <a:extLst>
              <a:ext uri="{FF2B5EF4-FFF2-40B4-BE49-F238E27FC236}">
                <a16:creationId xmlns:a16="http://schemas.microsoft.com/office/drawing/2014/main" id="{B00E68BC-ABF8-55BD-E457-0BBC992ABDC3}"/>
              </a:ext>
            </a:extLst>
          </p:cNvPr>
          <p:cNvGrpSpPr/>
          <p:nvPr/>
        </p:nvGrpSpPr>
        <p:grpSpPr>
          <a:xfrm>
            <a:off x="6609515" y="1644493"/>
            <a:ext cx="600561" cy="600563"/>
            <a:chOff x="-34003850" y="3227275"/>
            <a:chExt cx="291450" cy="291450"/>
          </a:xfrm>
          <a:solidFill>
            <a:srgbClr val="6972B5"/>
          </a:solidFill>
        </p:grpSpPr>
        <p:sp>
          <p:nvSpPr>
            <p:cNvPr id="221" name="Google Shape;6778;p88">
              <a:extLst>
                <a:ext uri="{FF2B5EF4-FFF2-40B4-BE49-F238E27FC236}">
                  <a16:creationId xmlns:a16="http://schemas.microsoft.com/office/drawing/2014/main" id="{3E1B287A-F949-C4B7-BA38-B0B0A2FE2D6B}"/>
                </a:ext>
              </a:extLst>
            </p:cNvPr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2" name="Google Shape;6779;p88">
              <a:extLst>
                <a:ext uri="{FF2B5EF4-FFF2-40B4-BE49-F238E27FC236}">
                  <a16:creationId xmlns:a16="http://schemas.microsoft.com/office/drawing/2014/main" id="{E2C029CA-CD3D-611A-F236-7FE3C38B44F1}"/>
                </a:ext>
              </a:extLst>
            </p:cNvPr>
            <p:cNvSpPr/>
            <p:nvPr/>
          </p:nvSpPr>
          <p:spPr>
            <a:xfrm>
              <a:off x="-33866001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3" name="Google Shape;6780;p88">
              <a:extLst>
                <a:ext uri="{FF2B5EF4-FFF2-40B4-BE49-F238E27FC236}">
                  <a16:creationId xmlns:a16="http://schemas.microsoft.com/office/drawing/2014/main" id="{365145D9-8560-937F-105A-F0C04C2749EC}"/>
                </a:ext>
              </a:extLst>
            </p:cNvPr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4" name="Google Shape;6781;p88">
              <a:extLst>
                <a:ext uri="{FF2B5EF4-FFF2-40B4-BE49-F238E27FC236}">
                  <a16:creationId xmlns:a16="http://schemas.microsoft.com/office/drawing/2014/main" id="{580EFE42-049F-DAA4-AD37-6C0CCC511C49}"/>
                </a:ext>
              </a:extLst>
            </p:cNvPr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5" name="Google Shape;6782;p88">
              <a:extLst>
                <a:ext uri="{FF2B5EF4-FFF2-40B4-BE49-F238E27FC236}">
                  <a16:creationId xmlns:a16="http://schemas.microsoft.com/office/drawing/2014/main" id="{207B55B8-D027-0BF8-3254-E151E549B588}"/>
                </a:ext>
              </a:extLst>
            </p:cNvPr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26" name="Google Shape;6827;p88">
            <a:extLst>
              <a:ext uri="{FF2B5EF4-FFF2-40B4-BE49-F238E27FC236}">
                <a16:creationId xmlns:a16="http://schemas.microsoft.com/office/drawing/2014/main" id="{6A88817B-F74D-A0C1-2154-D7F753FC2B12}"/>
              </a:ext>
            </a:extLst>
          </p:cNvPr>
          <p:cNvGrpSpPr/>
          <p:nvPr/>
        </p:nvGrpSpPr>
        <p:grpSpPr>
          <a:xfrm>
            <a:off x="7365801" y="1655017"/>
            <a:ext cx="607053" cy="598915"/>
            <a:chOff x="-33645475" y="3228075"/>
            <a:chExt cx="294600" cy="290650"/>
          </a:xfrm>
          <a:solidFill>
            <a:srgbClr val="6972B5"/>
          </a:solidFill>
        </p:grpSpPr>
        <p:sp>
          <p:nvSpPr>
            <p:cNvPr id="227" name="Google Shape;6828;p88">
              <a:extLst>
                <a:ext uri="{FF2B5EF4-FFF2-40B4-BE49-F238E27FC236}">
                  <a16:creationId xmlns:a16="http://schemas.microsoft.com/office/drawing/2014/main" id="{6707BE30-578A-94B9-A131-713C33322911}"/>
                </a:ext>
              </a:extLst>
            </p:cNvPr>
            <p:cNvSpPr/>
            <p:nvPr/>
          </p:nvSpPr>
          <p:spPr>
            <a:xfrm>
              <a:off x="-33456451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8" name="Google Shape;6829;p88">
              <a:extLst>
                <a:ext uri="{FF2B5EF4-FFF2-40B4-BE49-F238E27FC236}">
                  <a16:creationId xmlns:a16="http://schemas.microsoft.com/office/drawing/2014/main" id="{85ECC02B-6B18-E884-3AF0-091691B724D5}"/>
                </a:ext>
              </a:extLst>
            </p:cNvPr>
            <p:cNvSpPr/>
            <p:nvPr/>
          </p:nvSpPr>
          <p:spPr>
            <a:xfrm>
              <a:off x="-33575374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29" name="Google Shape;6830;p88">
              <a:extLst>
                <a:ext uri="{FF2B5EF4-FFF2-40B4-BE49-F238E27FC236}">
                  <a16:creationId xmlns:a16="http://schemas.microsoft.com/office/drawing/2014/main" id="{63B7B712-F45A-214B-7289-59B8E0B88A90}"/>
                </a:ext>
              </a:extLst>
            </p:cNvPr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0" name="Google Shape;6831;p88">
              <a:extLst>
                <a:ext uri="{FF2B5EF4-FFF2-40B4-BE49-F238E27FC236}">
                  <a16:creationId xmlns:a16="http://schemas.microsoft.com/office/drawing/2014/main" id="{DB506241-04F2-22DD-0333-05001BA28B8D}"/>
                </a:ext>
              </a:extLst>
            </p:cNvPr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1" name="Google Shape;6832;p88">
              <a:extLst>
                <a:ext uri="{FF2B5EF4-FFF2-40B4-BE49-F238E27FC236}">
                  <a16:creationId xmlns:a16="http://schemas.microsoft.com/office/drawing/2014/main" id="{2A7DE6D4-632E-C57C-BE73-B2D01869C116}"/>
                </a:ext>
              </a:extLst>
            </p:cNvPr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2" name="Google Shape;6833;p88">
              <a:extLst>
                <a:ext uri="{FF2B5EF4-FFF2-40B4-BE49-F238E27FC236}">
                  <a16:creationId xmlns:a16="http://schemas.microsoft.com/office/drawing/2014/main" id="{FA5F7666-B05A-6872-C364-37254E9B8550}"/>
                </a:ext>
              </a:extLst>
            </p:cNvPr>
            <p:cNvSpPr/>
            <p:nvPr/>
          </p:nvSpPr>
          <p:spPr>
            <a:xfrm>
              <a:off x="-33455651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3" name="Google Shape;6834;p88">
              <a:extLst>
                <a:ext uri="{FF2B5EF4-FFF2-40B4-BE49-F238E27FC236}">
                  <a16:creationId xmlns:a16="http://schemas.microsoft.com/office/drawing/2014/main" id="{3D3A241C-B3DC-7998-26DC-6B62358D1643}"/>
                </a:ext>
              </a:extLst>
            </p:cNvPr>
            <p:cNvSpPr/>
            <p:nvPr/>
          </p:nvSpPr>
          <p:spPr>
            <a:xfrm>
              <a:off x="-33456451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34" name="Google Shape;6873;p88">
            <a:extLst>
              <a:ext uri="{FF2B5EF4-FFF2-40B4-BE49-F238E27FC236}">
                <a16:creationId xmlns:a16="http://schemas.microsoft.com/office/drawing/2014/main" id="{B75B6809-45E0-4A67-B390-2ED17F63201D}"/>
              </a:ext>
            </a:extLst>
          </p:cNvPr>
          <p:cNvGrpSpPr/>
          <p:nvPr/>
        </p:nvGrpSpPr>
        <p:grpSpPr>
          <a:xfrm>
            <a:off x="4299373" y="1655729"/>
            <a:ext cx="581037" cy="600563"/>
            <a:chOff x="-35118325" y="3202075"/>
            <a:chExt cx="281975" cy="291450"/>
          </a:xfrm>
          <a:solidFill>
            <a:srgbClr val="6972B5"/>
          </a:solidFill>
        </p:grpSpPr>
        <p:sp>
          <p:nvSpPr>
            <p:cNvPr id="235" name="Google Shape;6874;p88">
              <a:extLst>
                <a:ext uri="{FF2B5EF4-FFF2-40B4-BE49-F238E27FC236}">
                  <a16:creationId xmlns:a16="http://schemas.microsoft.com/office/drawing/2014/main" id="{D4C8649B-B399-5849-7754-6AC706E8212F}"/>
                </a:ext>
              </a:extLst>
            </p:cNvPr>
            <p:cNvSpPr/>
            <p:nvPr/>
          </p:nvSpPr>
          <p:spPr>
            <a:xfrm>
              <a:off x="-35008049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7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6" name="Google Shape;6875;p88">
              <a:extLst>
                <a:ext uri="{FF2B5EF4-FFF2-40B4-BE49-F238E27FC236}">
                  <a16:creationId xmlns:a16="http://schemas.microsoft.com/office/drawing/2014/main" id="{E9C94323-3AA6-0EBC-6B65-CC03E88B72D0}"/>
                </a:ext>
              </a:extLst>
            </p:cNvPr>
            <p:cNvSpPr/>
            <p:nvPr/>
          </p:nvSpPr>
          <p:spPr>
            <a:xfrm>
              <a:off x="-34937976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7" name="Google Shape;6876;p88">
              <a:extLst>
                <a:ext uri="{FF2B5EF4-FFF2-40B4-BE49-F238E27FC236}">
                  <a16:creationId xmlns:a16="http://schemas.microsoft.com/office/drawing/2014/main" id="{BFF1122D-8C8F-9D9C-169F-DF4CC47C1DFD}"/>
                </a:ext>
              </a:extLst>
            </p:cNvPr>
            <p:cNvSpPr/>
            <p:nvPr/>
          </p:nvSpPr>
          <p:spPr>
            <a:xfrm>
              <a:off x="-35085251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38" name="Google Shape;6877;p88">
              <a:extLst>
                <a:ext uri="{FF2B5EF4-FFF2-40B4-BE49-F238E27FC236}">
                  <a16:creationId xmlns:a16="http://schemas.microsoft.com/office/drawing/2014/main" id="{D91C3B4F-6207-C37E-ADFC-F768F3101FFB}"/>
                </a:ext>
              </a:extLst>
            </p:cNvPr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39" name="Google Shape;6884;p88">
            <a:extLst>
              <a:ext uri="{FF2B5EF4-FFF2-40B4-BE49-F238E27FC236}">
                <a16:creationId xmlns:a16="http://schemas.microsoft.com/office/drawing/2014/main" id="{FE1BDD75-F500-C85B-4568-7AD583E39D7B}"/>
              </a:ext>
            </a:extLst>
          </p:cNvPr>
          <p:cNvGrpSpPr/>
          <p:nvPr/>
        </p:nvGrpSpPr>
        <p:grpSpPr>
          <a:xfrm>
            <a:off x="8432765" y="1655017"/>
            <a:ext cx="571352" cy="601387"/>
            <a:chOff x="-33277649" y="3226875"/>
            <a:chExt cx="277275" cy="291850"/>
          </a:xfrm>
          <a:solidFill>
            <a:srgbClr val="6972B5"/>
          </a:solidFill>
        </p:grpSpPr>
        <p:sp>
          <p:nvSpPr>
            <p:cNvPr id="240" name="Google Shape;6885;p88">
              <a:extLst>
                <a:ext uri="{FF2B5EF4-FFF2-40B4-BE49-F238E27FC236}">
                  <a16:creationId xmlns:a16="http://schemas.microsoft.com/office/drawing/2014/main" id="{D4D7A833-F5A8-BD79-78FF-F0CC951B1967}"/>
                </a:ext>
              </a:extLst>
            </p:cNvPr>
            <p:cNvSpPr/>
            <p:nvPr/>
          </p:nvSpPr>
          <p:spPr>
            <a:xfrm>
              <a:off x="-33071299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1" name="Google Shape;6886;p88">
              <a:extLst>
                <a:ext uri="{FF2B5EF4-FFF2-40B4-BE49-F238E27FC236}">
                  <a16:creationId xmlns:a16="http://schemas.microsoft.com/office/drawing/2014/main" id="{3B5DEF4A-ACB5-186E-774A-91743560B486}"/>
                </a:ext>
              </a:extLst>
            </p:cNvPr>
            <p:cNvSpPr/>
            <p:nvPr/>
          </p:nvSpPr>
          <p:spPr>
            <a:xfrm>
              <a:off x="-33157926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2" name="Google Shape;6887;p88">
              <a:extLst>
                <a:ext uri="{FF2B5EF4-FFF2-40B4-BE49-F238E27FC236}">
                  <a16:creationId xmlns:a16="http://schemas.microsoft.com/office/drawing/2014/main" id="{8C9A2F56-07F8-B931-9927-646C363E05B8}"/>
                </a:ext>
              </a:extLst>
            </p:cNvPr>
            <p:cNvSpPr/>
            <p:nvPr/>
          </p:nvSpPr>
          <p:spPr>
            <a:xfrm>
              <a:off x="-33175249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3" name="Google Shape;6888;p88">
              <a:extLst>
                <a:ext uri="{FF2B5EF4-FFF2-40B4-BE49-F238E27FC236}">
                  <a16:creationId xmlns:a16="http://schemas.microsoft.com/office/drawing/2014/main" id="{C330699F-E191-CBE7-92D6-D4DA5EEBD1B1}"/>
                </a:ext>
              </a:extLst>
            </p:cNvPr>
            <p:cNvSpPr/>
            <p:nvPr/>
          </p:nvSpPr>
          <p:spPr>
            <a:xfrm>
              <a:off x="-33224874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4" name="Google Shape;6889;p88">
              <a:extLst>
                <a:ext uri="{FF2B5EF4-FFF2-40B4-BE49-F238E27FC236}">
                  <a16:creationId xmlns:a16="http://schemas.microsoft.com/office/drawing/2014/main" id="{64D8700A-AC3A-4077-471A-8E01BD6B7960}"/>
                </a:ext>
              </a:extLst>
            </p:cNvPr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5" name="Google Shape;6890;p88">
              <a:extLst>
                <a:ext uri="{FF2B5EF4-FFF2-40B4-BE49-F238E27FC236}">
                  <a16:creationId xmlns:a16="http://schemas.microsoft.com/office/drawing/2014/main" id="{FE8D48E9-EDA6-388C-D7CA-66F0F80C64A5}"/>
                </a:ext>
              </a:extLst>
            </p:cNvPr>
            <p:cNvSpPr/>
            <p:nvPr/>
          </p:nvSpPr>
          <p:spPr>
            <a:xfrm>
              <a:off x="-33122499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6" name="Google Shape;6891;p88">
              <a:extLst>
                <a:ext uri="{FF2B5EF4-FFF2-40B4-BE49-F238E27FC236}">
                  <a16:creationId xmlns:a16="http://schemas.microsoft.com/office/drawing/2014/main" id="{10B5A0D7-C77F-5DC2-666F-A4D77B455D33}"/>
                </a:ext>
              </a:extLst>
            </p:cNvPr>
            <p:cNvSpPr/>
            <p:nvPr/>
          </p:nvSpPr>
          <p:spPr>
            <a:xfrm>
              <a:off x="-33277649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47" name="Google Shape;6922;p88">
            <a:extLst>
              <a:ext uri="{FF2B5EF4-FFF2-40B4-BE49-F238E27FC236}">
                <a16:creationId xmlns:a16="http://schemas.microsoft.com/office/drawing/2014/main" id="{3FB79BEF-8C78-FD44-34D4-B9937C1AB34D}"/>
              </a:ext>
            </a:extLst>
          </p:cNvPr>
          <p:cNvGrpSpPr/>
          <p:nvPr/>
        </p:nvGrpSpPr>
        <p:grpSpPr>
          <a:xfrm>
            <a:off x="5066790" y="1655729"/>
            <a:ext cx="564811" cy="600563"/>
            <a:chOff x="-34755224" y="3202075"/>
            <a:chExt cx="274100" cy="291450"/>
          </a:xfrm>
          <a:solidFill>
            <a:srgbClr val="6972B5"/>
          </a:solidFill>
        </p:grpSpPr>
        <p:sp>
          <p:nvSpPr>
            <p:cNvPr id="248" name="Google Shape;6923;p88">
              <a:extLst>
                <a:ext uri="{FF2B5EF4-FFF2-40B4-BE49-F238E27FC236}">
                  <a16:creationId xmlns:a16="http://schemas.microsoft.com/office/drawing/2014/main" id="{F1A39924-52F2-512A-38C1-337689E7FC6C}"/>
                </a:ext>
              </a:extLst>
            </p:cNvPr>
            <p:cNvSpPr/>
            <p:nvPr/>
          </p:nvSpPr>
          <p:spPr>
            <a:xfrm>
              <a:off x="-34703249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49" name="Google Shape;6924;p88">
              <a:extLst>
                <a:ext uri="{FF2B5EF4-FFF2-40B4-BE49-F238E27FC236}">
                  <a16:creationId xmlns:a16="http://schemas.microsoft.com/office/drawing/2014/main" id="{9CDDF8FC-41D4-14F4-CB65-474323E1ADEE}"/>
                </a:ext>
              </a:extLst>
            </p:cNvPr>
            <p:cNvSpPr/>
            <p:nvPr/>
          </p:nvSpPr>
          <p:spPr>
            <a:xfrm>
              <a:off x="-34636301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0" name="Google Shape;6925;p88">
              <a:extLst>
                <a:ext uri="{FF2B5EF4-FFF2-40B4-BE49-F238E27FC236}">
                  <a16:creationId xmlns:a16="http://schemas.microsoft.com/office/drawing/2014/main" id="{4E7ABCF8-AF1E-B184-CB90-0596B144B555}"/>
                </a:ext>
              </a:extLst>
            </p:cNvPr>
            <p:cNvSpPr/>
            <p:nvPr/>
          </p:nvSpPr>
          <p:spPr>
            <a:xfrm>
              <a:off x="-34752874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1" name="Google Shape;6926;p88">
              <a:extLst>
                <a:ext uri="{FF2B5EF4-FFF2-40B4-BE49-F238E27FC236}">
                  <a16:creationId xmlns:a16="http://schemas.microsoft.com/office/drawing/2014/main" id="{1B3C7502-1F08-8521-7648-572EE1EBB2F4}"/>
                </a:ext>
              </a:extLst>
            </p:cNvPr>
            <p:cNvSpPr/>
            <p:nvPr/>
          </p:nvSpPr>
          <p:spPr>
            <a:xfrm>
              <a:off x="-34677251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2" name="Google Shape;6927;p88">
              <a:extLst>
                <a:ext uri="{FF2B5EF4-FFF2-40B4-BE49-F238E27FC236}">
                  <a16:creationId xmlns:a16="http://schemas.microsoft.com/office/drawing/2014/main" id="{68D6F416-BF9A-C9DC-8F6D-DDA2B7372AA6}"/>
                </a:ext>
              </a:extLst>
            </p:cNvPr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3" name="Google Shape;6928;p88">
              <a:extLst>
                <a:ext uri="{FF2B5EF4-FFF2-40B4-BE49-F238E27FC236}">
                  <a16:creationId xmlns:a16="http://schemas.microsoft.com/office/drawing/2014/main" id="{0935EDF4-94E3-5CDE-E17E-A340D6C35654}"/>
                </a:ext>
              </a:extLst>
            </p:cNvPr>
            <p:cNvSpPr/>
            <p:nvPr/>
          </p:nvSpPr>
          <p:spPr>
            <a:xfrm>
              <a:off x="-34755224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4" name="Google Shape;6929;p88">
              <a:extLst>
                <a:ext uri="{FF2B5EF4-FFF2-40B4-BE49-F238E27FC236}">
                  <a16:creationId xmlns:a16="http://schemas.microsoft.com/office/drawing/2014/main" id="{14BA8258-9593-A3CA-23F7-64B601656305}"/>
                </a:ext>
              </a:extLst>
            </p:cNvPr>
            <p:cNvSpPr/>
            <p:nvPr/>
          </p:nvSpPr>
          <p:spPr>
            <a:xfrm>
              <a:off x="-34754449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55" name="Google Shape;6981;p88">
            <a:extLst>
              <a:ext uri="{FF2B5EF4-FFF2-40B4-BE49-F238E27FC236}">
                <a16:creationId xmlns:a16="http://schemas.microsoft.com/office/drawing/2014/main" id="{3A2DB2CA-1C1E-D389-1008-F9C2F292BA6B}"/>
              </a:ext>
            </a:extLst>
          </p:cNvPr>
          <p:cNvGrpSpPr/>
          <p:nvPr/>
        </p:nvGrpSpPr>
        <p:grpSpPr>
          <a:xfrm>
            <a:off x="5792930" y="1655298"/>
            <a:ext cx="608651" cy="601439"/>
            <a:chOff x="-34408675" y="3202075"/>
            <a:chExt cx="295375" cy="291875"/>
          </a:xfrm>
          <a:solidFill>
            <a:srgbClr val="6972B5"/>
          </a:solidFill>
        </p:grpSpPr>
        <p:sp>
          <p:nvSpPr>
            <p:cNvPr id="256" name="Google Shape;6982;p88">
              <a:extLst>
                <a:ext uri="{FF2B5EF4-FFF2-40B4-BE49-F238E27FC236}">
                  <a16:creationId xmlns:a16="http://schemas.microsoft.com/office/drawing/2014/main" id="{E131783D-CBE1-3161-B28A-86712AD7765C}"/>
                </a:ext>
              </a:extLst>
            </p:cNvPr>
            <p:cNvSpPr/>
            <p:nvPr/>
          </p:nvSpPr>
          <p:spPr>
            <a:xfrm>
              <a:off x="-34274776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7" name="Google Shape;6983;p88">
              <a:extLst>
                <a:ext uri="{FF2B5EF4-FFF2-40B4-BE49-F238E27FC236}">
                  <a16:creationId xmlns:a16="http://schemas.microsoft.com/office/drawing/2014/main" id="{B6AD7B55-D939-76A6-0FFE-C3578C633918}"/>
                </a:ext>
              </a:extLst>
            </p:cNvPr>
            <p:cNvSpPr/>
            <p:nvPr/>
          </p:nvSpPr>
          <p:spPr>
            <a:xfrm>
              <a:off x="-34378751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8" name="Google Shape;6984;p88">
              <a:extLst>
                <a:ext uri="{FF2B5EF4-FFF2-40B4-BE49-F238E27FC236}">
                  <a16:creationId xmlns:a16="http://schemas.microsoft.com/office/drawing/2014/main" id="{E880333E-539B-6419-2A45-7EF4B958680A}"/>
                </a:ext>
              </a:extLst>
            </p:cNvPr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59" name="Google Shape;6985;p88">
              <a:extLst>
                <a:ext uri="{FF2B5EF4-FFF2-40B4-BE49-F238E27FC236}">
                  <a16:creationId xmlns:a16="http://schemas.microsoft.com/office/drawing/2014/main" id="{019DC31A-DE17-D6BE-685D-D5D11DD7AD19}"/>
                </a:ext>
              </a:extLst>
            </p:cNvPr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60" name="Google Shape;7015;p88">
            <a:extLst>
              <a:ext uri="{FF2B5EF4-FFF2-40B4-BE49-F238E27FC236}">
                <a16:creationId xmlns:a16="http://schemas.microsoft.com/office/drawing/2014/main" id="{FB867A73-7760-116B-C7F3-D5898E80833C}"/>
              </a:ext>
            </a:extLst>
          </p:cNvPr>
          <p:cNvGrpSpPr/>
          <p:nvPr/>
        </p:nvGrpSpPr>
        <p:grpSpPr>
          <a:xfrm>
            <a:off x="9333614" y="2672668"/>
            <a:ext cx="664811" cy="661853"/>
            <a:chOff x="-30735200" y="3552550"/>
            <a:chExt cx="292225" cy="290925"/>
          </a:xfrm>
          <a:solidFill>
            <a:srgbClr val="6972B5"/>
          </a:solidFill>
        </p:grpSpPr>
        <p:sp>
          <p:nvSpPr>
            <p:cNvPr id="261" name="Google Shape;7016;p88">
              <a:extLst>
                <a:ext uri="{FF2B5EF4-FFF2-40B4-BE49-F238E27FC236}">
                  <a16:creationId xmlns:a16="http://schemas.microsoft.com/office/drawing/2014/main" id="{5B3B267C-5E28-FB5F-61D7-CC8D731097EA}"/>
                </a:ext>
              </a:extLst>
            </p:cNvPr>
            <p:cNvSpPr/>
            <p:nvPr/>
          </p:nvSpPr>
          <p:spPr>
            <a:xfrm>
              <a:off x="-30613899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8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2" name="Google Shape;7017;p88">
              <a:extLst>
                <a:ext uri="{FF2B5EF4-FFF2-40B4-BE49-F238E27FC236}">
                  <a16:creationId xmlns:a16="http://schemas.microsoft.com/office/drawing/2014/main" id="{EAF7B7CB-C3C3-9849-5B3F-18B88A4B14D8}"/>
                </a:ext>
              </a:extLst>
            </p:cNvPr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sp>
        <p:nvSpPr>
          <p:cNvPr id="263" name="Google Shape;6799;p88">
            <a:extLst>
              <a:ext uri="{FF2B5EF4-FFF2-40B4-BE49-F238E27FC236}">
                <a16:creationId xmlns:a16="http://schemas.microsoft.com/office/drawing/2014/main" id="{D48849A4-E097-1F8A-153F-58DE5369BE98}"/>
              </a:ext>
            </a:extLst>
          </p:cNvPr>
          <p:cNvSpPr/>
          <p:nvPr/>
        </p:nvSpPr>
        <p:spPr>
          <a:xfrm>
            <a:off x="4234682" y="2710412"/>
            <a:ext cx="593619" cy="595197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02060"/>
              </a:solidFill>
            </a:endParaRPr>
          </a:p>
        </p:txBody>
      </p:sp>
      <p:grpSp>
        <p:nvGrpSpPr>
          <p:cNvPr id="264" name="Google Shape;6862;p88">
            <a:extLst>
              <a:ext uri="{FF2B5EF4-FFF2-40B4-BE49-F238E27FC236}">
                <a16:creationId xmlns:a16="http://schemas.microsoft.com/office/drawing/2014/main" id="{48632001-6EC8-86DE-EE08-A3D2DDD86C86}"/>
              </a:ext>
            </a:extLst>
          </p:cNvPr>
          <p:cNvGrpSpPr/>
          <p:nvPr/>
        </p:nvGrpSpPr>
        <p:grpSpPr>
          <a:xfrm>
            <a:off x="4982792" y="2708397"/>
            <a:ext cx="614444" cy="598967"/>
            <a:chOff x="-31817401" y="3910025"/>
            <a:chExt cx="301675" cy="294075"/>
          </a:xfrm>
          <a:solidFill>
            <a:srgbClr val="6972B5"/>
          </a:solidFill>
        </p:grpSpPr>
        <p:sp>
          <p:nvSpPr>
            <p:cNvPr id="265" name="Google Shape;6863;p88">
              <a:extLst>
                <a:ext uri="{FF2B5EF4-FFF2-40B4-BE49-F238E27FC236}">
                  <a16:creationId xmlns:a16="http://schemas.microsoft.com/office/drawing/2014/main" id="{94A367AD-1D86-06BB-4CCC-B6C7BA8EC3B9}"/>
                </a:ext>
              </a:extLst>
            </p:cNvPr>
            <p:cNvSpPr/>
            <p:nvPr/>
          </p:nvSpPr>
          <p:spPr>
            <a:xfrm>
              <a:off x="-31817401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6" name="Google Shape;6864;p88">
              <a:extLst>
                <a:ext uri="{FF2B5EF4-FFF2-40B4-BE49-F238E27FC236}">
                  <a16:creationId xmlns:a16="http://schemas.microsoft.com/office/drawing/2014/main" id="{BA850C67-43DF-4888-D0A4-60C7F3625CD3}"/>
                </a:ext>
              </a:extLst>
            </p:cNvPr>
            <p:cNvSpPr/>
            <p:nvPr/>
          </p:nvSpPr>
          <p:spPr>
            <a:xfrm>
              <a:off x="-31816601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67" name="Google Shape;6865;p88">
              <a:extLst>
                <a:ext uri="{FF2B5EF4-FFF2-40B4-BE49-F238E27FC236}">
                  <a16:creationId xmlns:a16="http://schemas.microsoft.com/office/drawing/2014/main" id="{C9F5B1D6-DEDB-FB34-80EF-C6CBFF575B7F}"/>
                </a:ext>
              </a:extLst>
            </p:cNvPr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68" name="Google Shape;6913;p88">
            <a:extLst>
              <a:ext uri="{FF2B5EF4-FFF2-40B4-BE49-F238E27FC236}">
                <a16:creationId xmlns:a16="http://schemas.microsoft.com/office/drawing/2014/main" id="{5DE1BEF1-25CC-C9CC-3D57-6F9C419AF6CE}"/>
              </a:ext>
            </a:extLst>
          </p:cNvPr>
          <p:cNvGrpSpPr/>
          <p:nvPr/>
        </p:nvGrpSpPr>
        <p:grpSpPr>
          <a:xfrm>
            <a:off x="5739706" y="2708672"/>
            <a:ext cx="600035" cy="598405"/>
            <a:chOff x="-31455100" y="3909350"/>
            <a:chExt cx="294600" cy="293800"/>
          </a:xfrm>
          <a:solidFill>
            <a:srgbClr val="6972B5"/>
          </a:solidFill>
        </p:grpSpPr>
        <p:sp>
          <p:nvSpPr>
            <p:cNvPr id="269" name="Google Shape;6914;p88">
              <a:extLst>
                <a:ext uri="{FF2B5EF4-FFF2-40B4-BE49-F238E27FC236}">
                  <a16:creationId xmlns:a16="http://schemas.microsoft.com/office/drawing/2014/main" id="{5FA44730-4CE5-3DF8-86E4-0BE63307D392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0" name="Google Shape;6915;p88">
              <a:extLst>
                <a:ext uri="{FF2B5EF4-FFF2-40B4-BE49-F238E27FC236}">
                  <a16:creationId xmlns:a16="http://schemas.microsoft.com/office/drawing/2014/main" id="{127CD036-AB8A-2115-A31D-A4182717DB2A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71" name="Google Shape;6947;p88">
            <a:extLst>
              <a:ext uri="{FF2B5EF4-FFF2-40B4-BE49-F238E27FC236}">
                <a16:creationId xmlns:a16="http://schemas.microsoft.com/office/drawing/2014/main" id="{C0EDA832-3226-D543-3EA4-4E9FFE394694}"/>
              </a:ext>
            </a:extLst>
          </p:cNvPr>
          <p:cNvGrpSpPr/>
          <p:nvPr/>
        </p:nvGrpSpPr>
        <p:grpSpPr>
          <a:xfrm>
            <a:off x="2636349" y="2734253"/>
            <a:ext cx="595197" cy="596827"/>
            <a:chOff x="-32927950" y="3944800"/>
            <a:chExt cx="292225" cy="293025"/>
          </a:xfrm>
          <a:solidFill>
            <a:srgbClr val="6972B5"/>
          </a:solidFill>
        </p:grpSpPr>
        <p:sp>
          <p:nvSpPr>
            <p:cNvPr id="272" name="Google Shape;6948;p88">
              <a:extLst>
                <a:ext uri="{FF2B5EF4-FFF2-40B4-BE49-F238E27FC236}">
                  <a16:creationId xmlns:a16="http://schemas.microsoft.com/office/drawing/2014/main" id="{9F288E63-0B70-5CA0-4456-F2B982C8DA68}"/>
                </a:ext>
              </a:extLst>
            </p:cNvPr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3" name="Google Shape;6949;p88">
              <a:extLst>
                <a:ext uri="{FF2B5EF4-FFF2-40B4-BE49-F238E27FC236}">
                  <a16:creationId xmlns:a16="http://schemas.microsoft.com/office/drawing/2014/main" id="{2003E405-60F4-4767-CBEB-B93A22C6DD39}"/>
                </a:ext>
              </a:extLst>
            </p:cNvPr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4" name="Google Shape;6950;p88">
              <a:extLst>
                <a:ext uri="{FF2B5EF4-FFF2-40B4-BE49-F238E27FC236}">
                  <a16:creationId xmlns:a16="http://schemas.microsoft.com/office/drawing/2014/main" id="{FDBC5642-C27B-66A9-C291-88A64AA02377}"/>
                </a:ext>
              </a:extLst>
            </p:cNvPr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5" name="Google Shape;6951;p88">
              <a:extLst>
                <a:ext uri="{FF2B5EF4-FFF2-40B4-BE49-F238E27FC236}">
                  <a16:creationId xmlns:a16="http://schemas.microsoft.com/office/drawing/2014/main" id="{B08CB618-A7A8-9B69-6CD4-72D3BAD9789C}"/>
                </a:ext>
              </a:extLst>
            </p:cNvPr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6" name="Google Shape;6952;p88">
              <a:extLst>
                <a:ext uri="{FF2B5EF4-FFF2-40B4-BE49-F238E27FC236}">
                  <a16:creationId xmlns:a16="http://schemas.microsoft.com/office/drawing/2014/main" id="{F9F3C1D6-A6F7-51C6-AEAB-A312A4C5F696}"/>
                </a:ext>
              </a:extLst>
            </p:cNvPr>
            <p:cNvSpPr/>
            <p:nvPr/>
          </p:nvSpPr>
          <p:spPr>
            <a:xfrm>
              <a:off x="-32754674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7" name="Google Shape;6953;p88">
              <a:extLst>
                <a:ext uri="{FF2B5EF4-FFF2-40B4-BE49-F238E27FC236}">
                  <a16:creationId xmlns:a16="http://schemas.microsoft.com/office/drawing/2014/main" id="{9350E11A-0F6F-4A4E-D829-A5A2AFF6F095}"/>
                </a:ext>
              </a:extLst>
            </p:cNvPr>
            <p:cNvSpPr/>
            <p:nvPr/>
          </p:nvSpPr>
          <p:spPr>
            <a:xfrm>
              <a:off x="-32687726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8" name="Google Shape;6954;p88">
              <a:extLst>
                <a:ext uri="{FF2B5EF4-FFF2-40B4-BE49-F238E27FC236}">
                  <a16:creationId xmlns:a16="http://schemas.microsoft.com/office/drawing/2014/main" id="{62C462B2-22F2-E638-D532-01513CCCB660}"/>
                </a:ext>
              </a:extLst>
            </p:cNvPr>
            <p:cNvSpPr/>
            <p:nvPr/>
          </p:nvSpPr>
          <p:spPr>
            <a:xfrm>
              <a:off x="-32860199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79" name="Google Shape;6955;p88">
              <a:extLst>
                <a:ext uri="{FF2B5EF4-FFF2-40B4-BE49-F238E27FC236}">
                  <a16:creationId xmlns:a16="http://schemas.microsoft.com/office/drawing/2014/main" id="{8FC7CE4E-C461-970A-E693-9CA2E135EBB2}"/>
                </a:ext>
              </a:extLst>
            </p:cNvPr>
            <p:cNvSpPr/>
            <p:nvPr/>
          </p:nvSpPr>
          <p:spPr>
            <a:xfrm>
              <a:off x="-32755449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6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0" name="Google Shape;6956;p88">
              <a:extLst>
                <a:ext uri="{FF2B5EF4-FFF2-40B4-BE49-F238E27FC236}">
                  <a16:creationId xmlns:a16="http://schemas.microsoft.com/office/drawing/2014/main" id="{C1C735D3-2750-2253-AB51-3ACF7F19B356}"/>
                </a:ext>
              </a:extLst>
            </p:cNvPr>
            <p:cNvSpPr/>
            <p:nvPr/>
          </p:nvSpPr>
          <p:spPr>
            <a:xfrm>
              <a:off x="-32686926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81" name="Google Shape;6971;p88">
            <a:extLst>
              <a:ext uri="{FF2B5EF4-FFF2-40B4-BE49-F238E27FC236}">
                <a16:creationId xmlns:a16="http://schemas.microsoft.com/office/drawing/2014/main" id="{C43C363D-AC35-912C-A213-06349AF68A56}"/>
              </a:ext>
            </a:extLst>
          </p:cNvPr>
          <p:cNvGrpSpPr/>
          <p:nvPr/>
        </p:nvGrpSpPr>
        <p:grpSpPr>
          <a:xfrm>
            <a:off x="6582878" y="2700167"/>
            <a:ext cx="593619" cy="593568"/>
            <a:chOff x="-31093575" y="3911725"/>
            <a:chExt cx="291450" cy="291425"/>
          </a:xfrm>
          <a:solidFill>
            <a:srgbClr val="6972B5"/>
          </a:solidFill>
        </p:grpSpPr>
        <p:sp>
          <p:nvSpPr>
            <p:cNvPr id="282" name="Google Shape;6972;p88">
              <a:extLst>
                <a:ext uri="{FF2B5EF4-FFF2-40B4-BE49-F238E27FC236}">
                  <a16:creationId xmlns:a16="http://schemas.microsoft.com/office/drawing/2014/main" id="{3EA3F7BF-FD74-7055-C96C-9E43C2B64AE8}"/>
                </a:ext>
              </a:extLst>
            </p:cNvPr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3" name="Google Shape;6973;p88">
              <a:extLst>
                <a:ext uri="{FF2B5EF4-FFF2-40B4-BE49-F238E27FC236}">
                  <a16:creationId xmlns:a16="http://schemas.microsoft.com/office/drawing/2014/main" id="{FBDD5003-DA78-FE64-B511-EA99ACECFE60}"/>
                </a:ext>
              </a:extLst>
            </p:cNvPr>
            <p:cNvSpPr/>
            <p:nvPr/>
          </p:nvSpPr>
          <p:spPr>
            <a:xfrm>
              <a:off x="-31025824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84" name="Google Shape;7004;p88">
            <a:extLst>
              <a:ext uri="{FF2B5EF4-FFF2-40B4-BE49-F238E27FC236}">
                <a16:creationId xmlns:a16="http://schemas.microsoft.com/office/drawing/2014/main" id="{D6C332F9-9CF5-11EE-EB67-1099DBD339AD}"/>
              </a:ext>
            </a:extLst>
          </p:cNvPr>
          <p:cNvGrpSpPr/>
          <p:nvPr/>
        </p:nvGrpSpPr>
        <p:grpSpPr>
          <a:xfrm>
            <a:off x="3481258" y="2710482"/>
            <a:ext cx="625697" cy="594791"/>
            <a:chOff x="-32576675" y="3944600"/>
            <a:chExt cx="307200" cy="292025"/>
          </a:xfrm>
          <a:solidFill>
            <a:srgbClr val="6972B5"/>
          </a:solidFill>
        </p:grpSpPr>
        <p:sp>
          <p:nvSpPr>
            <p:cNvPr id="285" name="Google Shape;7005;p88">
              <a:extLst>
                <a:ext uri="{FF2B5EF4-FFF2-40B4-BE49-F238E27FC236}">
                  <a16:creationId xmlns:a16="http://schemas.microsoft.com/office/drawing/2014/main" id="{2313D5F4-01AF-517B-6C84-1C059152AE25}"/>
                </a:ext>
              </a:extLst>
            </p:cNvPr>
            <p:cNvSpPr/>
            <p:nvPr/>
          </p:nvSpPr>
          <p:spPr>
            <a:xfrm>
              <a:off x="-32482951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6" name="Google Shape;7006;p88">
              <a:extLst>
                <a:ext uri="{FF2B5EF4-FFF2-40B4-BE49-F238E27FC236}">
                  <a16:creationId xmlns:a16="http://schemas.microsoft.com/office/drawing/2014/main" id="{46A2E5A5-F6AF-DB3A-FAE3-B238F53189D1}"/>
                </a:ext>
              </a:extLst>
            </p:cNvPr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87" name="Google Shape;7018;p88">
            <a:extLst>
              <a:ext uri="{FF2B5EF4-FFF2-40B4-BE49-F238E27FC236}">
                <a16:creationId xmlns:a16="http://schemas.microsoft.com/office/drawing/2014/main" id="{041D826B-915A-A16E-B568-A3D8D35FDA0B}"/>
              </a:ext>
            </a:extLst>
          </p:cNvPr>
          <p:cNvGrpSpPr/>
          <p:nvPr/>
        </p:nvGrpSpPr>
        <p:grpSpPr>
          <a:xfrm>
            <a:off x="7413009" y="2709525"/>
            <a:ext cx="595197" cy="593619"/>
            <a:chOff x="-30735200" y="3910925"/>
            <a:chExt cx="292225" cy="291450"/>
          </a:xfrm>
          <a:solidFill>
            <a:srgbClr val="6972B5"/>
          </a:solidFill>
        </p:grpSpPr>
        <p:sp>
          <p:nvSpPr>
            <p:cNvPr id="288" name="Google Shape;7019;p88">
              <a:extLst>
                <a:ext uri="{FF2B5EF4-FFF2-40B4-BE49-F238E27FC236}">
                  <a16:creationId xmlns:a16="http://schemas.microsoft.com/office/drawing/2014/main" id="{9E7EEDF4-6660-8819-6592-E975CC83235C}"/>
                </a:ext>
              </a:extLst>
            </p:cNvPr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89" name="Google Shape;7020;p88">
              <a:extLst>
                <a:ext uri="{FF2B5EF4-FFF2-40B4-BE49-F238E27FC236}">
                  <a16:creationId xmlns:a16="http://schemas.microsoft.com/office/drawing/2014/main" id="{A97A6F1F-2AF2-267D-BE8A-3D37FADF0C74}"/>
                </a:ext>
              </a:extLst>
            </p:cNvPr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sp>
        <p:nvSpPr>
          <p:cNvPr id="290" name="Google Shape;5917;p86">
            <a:extLst>
              <a:ext uri="{FF2B5EF4-FFF2-40B4-BE49-F238E27FC236}">
                <a16:creationId xmlns:a16="http://schemas.microsoft.com/office/drawing/2014/main" id="{7EAEE3D1-22B3-359E-BF44-DBF723AEF164}"/>
              </a:ext>
            </a:extLst>
          </p:cNvPr>
          <p:cNvSpPr/>
          <p:nvPr/>
        </p:nvSpPr>
        <p:spPr>
          <a:xfrm>
            <a:off x="4225581" y="3869339"/>
            <a:ext cx="601377" cy="617564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02060"/>
              </a:solidFill>
            </a:endParaRPr>
          </a:p>
        </p:txBody>
      </p:sp>
      <p:sp>
        <p:nvSpPr>
          <p:cNvPr id="291" name="Google Shape;5955;p86">
            <a:extLst>
              <a:ext uri="{FF2B5EF4-FFF2-40B4-BE49-F238E27FC236}">
                <a16:creationId xmlns:a16="http://schemas.microsoft.com/office/drawing/2014/main" id="{D2192C75-52F9-27D1-26A0-7BC2329B5FF5}"/>
              </a:ext>
            </a:extLst>
          </p:cNvPr>
          <p:cNvSpPr/>
          <p:nvPr/>
        </p:nvSpPr>
        <p:spPr>
          <a:xfrm>
            <a:off x="4945048" y="3965869"/>
            <a:ext cx="612007" cy="521024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>
              <a:solidFill>
                <a:srgbClr val="002060"/>
              </a:solidFill>
            </a:endParaRPr>
          </a:p>
        </p:txBody>
      </p:sp>
      <p:grpSp>
        <p:nvGrpSpPr>
          <p:cNvPr id="292" name="Google Shape;5983;p86">
            <a:extLst>
              <a:ext uri="{FF2B5EF4-FFF2-40B4-BE49-F238E27FC236}">
                <a16:creationId xmlns:a16="http://schemas.microsoft.com/office/drawing/2014/main" id="{3F412AE4-457F-1933-F07A-FB8191974DC8}"/>
              </a:ext>
            </a:extLst>
          </p:cNvPr>
          <p:cNvGrpSpPr/>
          <p:nvPr/>
        </p:nvGrpSpPr>
        <p:grpSpPr>
          <a:xfrm>
            <a:off x="5808326" y="3885523"/>
            <a:ext cx="615051" cy="616007"/>
            <a:chOff x="-38538975" y="3954250"/>
            <a:chExt cx="318225" cy="316650"/>
          </a:xfrm>
          <a:solidFill>
            <a:srgbClr val="6972B5"/>
          </a:solidFill>
        </p:grpSpPr>
        <p:sp>
          <p:nvSpPr>
            <p:cNvPr id="293" name="Google Shape;5984;p86">
              <a:extLst>
                <a:ext uri="{FF2B5EF4-FFF2-40B4-BE49-F238E27FC236}">
                  <a16:creationId xmlns:a16="http://schemas.microsoft.com/office/drawing/2014/main" id="{9B1CEAFD-CD72-12C7-CCE3-D49029008886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4" name="Google Shape;5985;p86">
              <a:extLst>
                <a:ext uri="{FF2B5EF4-FFF2-40B4-BE49-F238E27FC236}">
                  <a16:creationId xmlns:a16="http://schemas.microsoft.com/office/drawing/2014/main" id="{8845FB42-D74E-2073-0411-B43B8FA96CA1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95" name="Google Shape;5986;p86">
            <a:extLst>
              <a:ext uri="{FF2B5EF4-FFF2-40B4-BE49-F238E27FC236}">
                <a16:creationId xmlns:a16="http://schemas.microsoft.com/office/drawing/2014/main" id="{0C27FEEF-441B-80EF-927E-E0258F6CEAAE}"/>
              </a:ext>
            </a:extLst>
          </p:cNvPr>
          <p:cNvGrpSpPr/>
          <p:nvPr/>
        </p:nvGrpSpPr>
        <p:grpSpPr>
          <a:xfrm>
            <a:off x="8244350" y="3862018"/>
            <a:ext cx="621091" cy="619071"/>
            <a:chOff x="-37385101" y="3949908"/>
            <a:chExt cx="321350" cy="318225"/>
          </a:xfrm>
          <a:solidFill>
            <a:srgbClr val="6972B5"/>
          </a:solidFill>
        </p:grpSpPr>
        <p:sp>
          <p:nvSpPr>
            <p:cNvPr id="296" name="Google Shape;5987;p86">
              <a:extLst>
                <a:ext uri="{FF2B5EF4-FFF2-40B4-BE49-F238E27FC236}">
                  <a16:creationId xmlns:a16="http://schemas.microsoft.com/office/drawing/2014/main" id="{C0A3CEA9-91CE-0F40-A61E-9B778E705703}"/>
                </a:ext>
              </a:extLst>
            </p:cNvPr>
            <p:cNvSpPr/>
            <p:nvPr/>
          </p:nvSpPr>
          <p:spPr>
            <a:xfrm>
              <a:off x="-37190576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297" name="Google Shape;5988;p86">
              <a:extLst>
                <a:ext uri="{FF2B5EF4-FFF2-40B4-BE49-F238E27FC236}">
                  <a16:creationId xmlns:a16="http://schemas.microsoft.com/office/drawing/2014/main" id="{CB4FF964-D8BA-CC15-09E0-C2CACF45B3E7}"/>
                </a:ext>
              </a:extLst>
            </p:cNvPr>
            <p:cNvSpPr/>
            <p:nvPr/>
          </p:nvSpPr>
          <p:spPr>
            <a:xfrm>
              <a:off x="-37385101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98" name="Google Shape;6005;p86">
            <a:extLst>
              <a:ext uri="{FF2B5EF4-FFF2-40B4-BE49-F238E27FC236}">
                <a16:creationId xmlns:a16="http://schemas.microsoft.com/office/drawing/2014/main" id="{60DEE859-FDFA-D5BA-3F14-259791F52E50}"/>
              </a:ext>
            </a:extLst>
          </p:cNvPr>
          <p:cNvGrpSpPr/>
          <p:nvPr/>
        </p:nvGrpSpPr>
        <p:grpSpPr>
          <a:xfrm>
            <a:off x="4974347" y="5093595"/>
            <a:ext cx="541719" cy="545216"/>
            <a:chOff x="-40011049" y="3972375"/>
            <a:chExt cx="316650" cy="316625"/>
          </a:xfrm>
          <a:solidFill>
            <a:srgbClr val="6972B5"/>
          </a:solidFill>
        </p:grpSpPr>
        <p:sp>
          <p:nvSpPr>
            <p:cNvPr id="299" name="Google Shape;6006;p86">
              <a:extLst>
                <a:ext uri="{FF2B5EF4-FFF2-40B4-BE49-F238E27FC236}">
                  <a16:creationId xmlns:a16="http://schemas.microsoft.com/office/drawing/2014/main" id="{D3CB8B17-25F3-8278-F30C-10FE352D082E}"/>
                </a:ext>
              </a:extLst>
            </p:cNvPr>
            <p:cNvSpPr/>
            <p:nvPr/>
          </p:nvSpPr>
          <p:spPr>
            <a:xfrm>
              <a:off x="-40011049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0" name="Google Shape;6007;p86">
              <a:extLst>
                <a:ext uri="{FF2B5EF4-FFF2-40B4-BE49-F238E27FC236}">
                  <a16:creationId xmlns:a16="http://schemas.microsoft.com/office/drawing/2014/main" id="{0399D410-B7B1-8115-71B6-002714B7DDC5}"/>
                </a:ext>
              </a:extLst>
            </p:cNvPr>
            <p:cNvSpPr/>
            <p:nvPr/>
          </p:nvSpPr>
          <p:spPr>
            <a:xfrm>
              <a:off x="-39950399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01" name="Google Shape;6020;p86">
            <a:extLst>
              <a:ext uri="{FF2B5EF4-FFF2-40B4-BE49-F238E27FC236}">
                <a16:creationId xmlns:a16="http://schemas.microsoft.com/office/drawing/2014/main" id="{B8EFCAD6-F600-A8CD-BE80-7B7A5C2FBF79}"/>
              </a:ext>
            </a:extLst>
          </p:cNvPr>
          <p:cNvGrpSpPr/>
          <p:nvPr/>
        </p:nvGrpSpPr>
        <p:grpSpPr>
          <a:xfrm>
            <a:off x="6636962" y="3877223"/>
            <a:ext cx="363891" cy="616007"/>
            <a:chOff x="-38109727" y="3955025"/>
            <a:chExt cx="188275" cy="316650"/>
          </a:xfrm>
          <a:solidFill>
            <a:srgbClr val="6972B5"/>
          </a:solidFill>
        </p:grpSpPr>
        <p:sp>
          <p:nvSpPr>
            <p:cNvPr id="302" name="Google Shape;6021;p86">
              <a:extLst>
                <a:ext uri="{FF2B5EF4-FFF2-40B4-BE49-F238E27FC236}">
                  <a16:creationId xmlns:a16="http://schemas.microsoft.com/office/drawing/2014/main" id="{35F879CD-E754-401A-40EC-9B449BFE823D}"/>
                </a:ext>
              </a:extLst>
            </p:cNvPr>
            <p:cNvSpPr/>
            <p:nvPr/>
          </p:nvSpPr>
          <p:spPr>
            <a:xfrm>
              <a:off x="-38109727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3" name="Google Shape;6022;p86">
              <a:extLst>
                <a:ext uri="{FF2B5EF4-FFF2-40B4-BE49-F238E27FC236}">
                  <a16:creationId xmlns:a16="http://schemas.microsoft.com/office/drawing/2014/main" id="{C1CDE28A-2C47-FD51-7497-7AFD92E4538A}"/>
                </a:ext>
              </a:extLst>
            </p:cNvPr>
            <p:cNvSpPr/>
            <p:nvPr/>
          </p:nvSpPr>
          <p:spPr>
            <a:xfrm>
              <a:off x="-38067199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04" name="Google Shape;6038;p86">
            <a:extLst>
              <a:ext uri="{FF2B5EF4-FFF2-40B4-BE49-F238E27FC236}">
                <a16:creationId xmlns:a16="http://schemas.microsoft.com/office/drawing/2014/main" id="{20180A7D-CA83-B055-0CFE-D5E3836FC41D}"/>
              </a:ext>
            </a:extLst>
          </p:cNvPr>
          <p:cNvGrpSpPr/>
          <p:nvPr/>
        </p:nvGrpSpPr>
        <p:grpSpPr>
          <a:xfrm>
            <a:off x="3500623" y="3905873"/>
            <a:ext cx="605919" cy="616785"/>
            <a:chOff x="-39647174" y="3972000"/>
            <a:chExt cx="313500" cy="317050"/>
          </a:xfrm>
          <a:solidFill>
            <a:srgbClr val="6972B5"/>
          </a:solidFill>
        </p:grpSpPr>
        <p:sp>
          <p:nvSpPr>
            <p:cNvPr id="305" name="Google Shape;6039;p86">
              <a:extLst>
                <a:ext uri="{FF2B5EF4-FFF2-40B4-BE49-F238E27FC236}">
                  <a16:creationId xmlns:a16="http://schemas.microsoft.com/office/drawing/2014/main" id="{BBDD3F64-AEAB-43F9-D6A3-0D50DCBD1957}"/>
                </a:ext>
              </a:extLst>
            </p:cNvPr>
            <p:cNvSpPr/>
            <p:nvPr/>
          </p:nvSpPr>
          <p:spPr>
            <a:xfrm>
              <a:off x="-39647174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2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6" name="Google Shape;6040;p86">
              <a:extLst>
                <a:ext uri="{FF2B5EF4-FFF2-40B4-BE49-F238E27FC236}">
                  <a16:creationId xmlns:a16="http://schemas.microsoft.com/office/drawing/2014/main" id="{951CEA7D-F626-2B12-6862-4E05B70412CB}"/>
                </a:ext>
              </a:extLst>
            </p:cNvPr>
            <p:cNvSpPr/>
            <p:nvPr/>
          </p:nvSpPr>
          <p:spPr>
            <a:xfrm>
              <a:off x="-39588873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07" name="Google Shape;6041;p86">
              <a:extLst>
                <a:ext uri="{FF2B5EF4-FFF2-40B4-BE49-F238E27FC236}">
                  <a16:creationId xmlns:a16="http://schemas.microsoft.com/office/drawing/2014/main" id="{4ED08FD7-A681-AD8E-B318-3E8DC5B97CA0}"/>
                </a:ext>
              </a:extLst>
            </p:cNvPr>
            <p:cNvSpPr/>
            <p:nvPr/>
          </p:nvSpPr>
          <p:spPr>
            <a:xfrm>
              <a:off x="-39398274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08" name="Google Shape;6048;p86">
            <a:extLst>
              <a:ext uri="{FF2B5EF4-FFF2-40B4-BE49-F238E27FC236}">
                <a16:creationId xmlns:a16="http://schemas.microsoft.com/office/drawing/2014/main" id="{963A0AD7-44E3-6B79-7FF2-00861D20B8B6}"/>
              </a:ext>
            </a:extLst>
          </p:cNvPr>
          <p:cNvGrpSpPr/>
          <p:nvPr/>
        </p:nvGrpSpPr>
        <p:grpSpPr>
          <a:xfrm>
            <a:off x="7379590" y="3868246"/>
            <a:ext cx="608963" cy="619071"/>
            <a:chOff x="-37804927" y="3953450"/>
            <a:chExt cx="315075" cy="318225"/>
          </a:xfrm>
          <a:solidFill>
            <a:srgbClr val="6972B5"/>
          </a:solidFill>
        </p:grpSpPr>
        <p:sp>
          <p:nvSpPr>
            <p:cNvPr id="309" name="Google Shape;6049;p86">
              <a:extLst>
                <a:ext uri="{FF2B5EF4-FFF2-40B4-BE49-F238E27FC236}">
                  <a16:creationId xmlns:a16="http://schemas.microsoft.com/office/drawing/2014/main" id="{215B560A-0AEA-CF60-B4AD-86C60444C862}"/>
                </a:ext>
              </a:extLst>
            </p:cNvPr>
            <p:cNvSpPr/>
            <p:nvPr/>
          </p:nvSpPr>
          <p:spPr>
            <a:xfrm>
              <a:off x="-37614299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0" name="Google Shape;6050;p86">
              <a:extLst>
                <a:ext uri="{FF2B5EF4-FFF2-40B4-BE49-F238E27FC236}">
                  <a16:creationId xmlns:a16="http://schemas.microsoft.com/office/drawing/2014/main" id="{C8C6CBC4-7135-F7AB-49ED-69A7CF878DA4}"/>
                </a:ext>
              </a:extLst>
            </p:cNvPr>
            <p:cNvSpPr/>
            <p:nvPr/>
          </p:nvSpPr>
          <p:spPr>
            <a:xfrm>
              <a:off x="-37761599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1" name="Google Shape;6051;p86">
              <a:extLst>
                <a:ext uri="{FF2B5EF4-FFF2-40B4-BE49-F238E27FC236}">
                  <a16:creationId xmlns:a16="http://schemas.microsoft.com/office/drawing/2014/main" id="{9AD40F63-E284-35B2-810A-19CB01D9B49A}"/>
                </a:ext>
              </a:extLst>
            </p:cNvPr>
            <p:cNvSpPr/>
            <p:nvPr/>
          </p:nvSpPr>
          <p:spPr>
            <a:xfrm>
              <a:off x="-37804927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12" name="Google Shape;5717;p85">
            <a:extLst>
              <a:ext uri="{FF2B5EF4-FFF2-40B4-BE49-F238E27FC236}">
                <a16:creationId xmlns:a16="http://schemas.microsoft.com/office/drawing/2014/main" id="{782AFAEE-B11B-1AE1-6AEB-756F25083940}"/>
              </a:ext>
            </a:extLst>
          </p:cNvPr>
          <p:cNvGrpSpPr/>
          <p:nvPr/>
        </p:nvGrpSpPr>
        <p:grpSpPr>
          <a:xfrm>
            <a:off x="5863001" y="5131271"/>
            <a:ext cx="656485" cy="517252"/>
            <a:chOff x="5629975" y="3255775"/>
            <a:chExt cx="504500" cy="397500"/>
          </a:xfrm>
          <a:solidFill>
            <a:srgbClr val="6972B5"/>
          </a:solidFill>
        </p:grpSpPr>
        <p:sp>
          <p:nvSpPr>
            <p:cNvPr id="313" name="Google Shape;5718;p85">
              <a:extLst>
                <a:ext uri="{FF2B5EF4-FFF2-40B4-BE49-F238E27FC236}">
                  <a16:creationId xmlns:a16="http://schemas.microsoft.com/office/drawing/2014/main" id="{C4D8E1A3-DF51-1DC6-CBC0-8CFC46E1A1A0}"/>
                </a:ext>
              </a:extLst>
            </p:cNvPr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4" name="Google Shape;5719;p85">
              <a:extLst>
                <a:ext uri="{FF2B5EF4-FFF2-40B4-BE49-F238E27FC236}">
                  <a16:creationId xmlns:a16="http://schemas.microsoft.com/office/drawing/2014/main" id="{A61FF97B-095D-4A13-19BC-7CA99B29A2A6}"/>
                </a:ext>
              </a:extLst>
            </p:cNvPr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5" name="Google Shape;5720;p85">
              <a:extLst>
                <a:ext uri="{FF2B5EF4-FFF2-40B4-BE49-F238E27FC236}">
                  <a16:creationId xmlns:a16="http://schemas.microsoft.com/office/drawing/2014/main" id="{CD195AC3-6A29-9DEC-7BE2-72DDCE33055B}"/>
                </a:ext>
              </a:extLst>
            </p:cNvPr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6" name="Google Shape;5721;p85">
              <a:extLst>
                <a:ext uri="{FF2B5EF4-FFF2-40B4-BE49-F238E27FC236}">
                  <a16:creationId xmlns:a16="http://schemas.microsoft.com/office/drawing/2014/main" id="{8224B3D4-CF94-FA26-38F1-BB11F27BABDF}"/>
                </a:ext>
              </a:extLst>
            </p:cNvPr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17" name="Google Shape;5722;p85">
              <a:extLst>
                <a:ext uri="{FF2B5EF4-FFF2-40B4-BE49-F238E27FC236}">
                  <a16:creationId xmlns:a16="http://schemas.microsoft.com/office/drawing/2014/main" id="{892D901D-BF56-D39F-E721-598DECA53A52}"/>
                </a:ext>
              </a:extLst>
            </p:cNvPr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318" name="Google Shape;5723;p85">
            <a:extLst>
              <a:ext uri="{FF2B5EF4-FFF2-40B4-BE49-F238E27FC236}">
                <a16:creationId xmlns:a16="http://schemas.microsoft.com/office/drawing/2014/main" id="{9EAB0F31-4E0E-5BF5-8B59-5FE0D0C965DB}"/>
              </a:ext>
            </a:extLst>
          </p:cNvPr>
          <p:cNvGrpSpPr/>
          <p:nvPr/>
        </p:nvGrpSpPr>
        <p:grpSpPr>
          <a:xfrm>
            <a:off x="2543143" y="3894335"/>
            <a:ext cx="741943" cy="609831"/>
            <a:chOff x="6234950" y="3255925"/>
            <a:chExt cx="483250" cy="397200"/>
          </a:xfrm>
          <a:solidFill>
            <a:srgbClr val="6972B5"/>
          </a:solidFill>
        </p:grpSpPr>
        <p:sp>
          <p:nvSpPr>
            <p:cNvPr id="319" name="Google Shape;5724;p85">
              <a:extLst>
                <a:ext uri="{FF2B5EF4-FFF2-40B4-BE49-F238E27FC236}">
                  <a16:creationId xmlns:a16="http://schemas.microsoft.com/office/drawing/2014/main" id="{C9B9B29C-B082-7A83-85D9-E79225A9FE98}"/>
                </a:ext>
              </a:extLst>
            </p:cNvPr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0" name="Google Shape;5725;p85">
              <a:extLst>
                <a:ext uri="{FF2B5EF4-FFF2-40B4-BE49-F238E27FC236}">
                  <a16:creationId xmlns:a16="http://schemas.microsoft.com/office/drawing/2014/main" id="{237363B8-5AFA-6E3E-74FD-749395D2BA6C}"/>
                </a:ext>
              </a:extLst>
            </p:cNvPr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1" name="Google Shape;5726;p85">
              <a:extLst>
                <a:ext uri="{FF2B5EF4-FFF2-40B4-BE49-F238E27FC236}">
                  <a16:creationId xmlns:a16="http://schemas.microsoft.com/office/drawing/2014/main" id="{74C1E2F5-F21C-74C7-258F-146921496391}"/>
                </a:ext>
              </a:extLst>
            </p:cNvPr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2" name="Google Shape;5727;p85">
              <a:extLst>
                <a:ext uri="{FF2B5EF4-FFF2-40B4-BE49-F238E27FC236}">
                  <a16:creationId xmlns:a16="http://schemas.microsoft.com/office/drawing/2014/main" id="{97637159-E472-3B01-0590-F7F5EDB01D61}"/>
                </a:ext>
              </a:extLst>
            </p:cNvPr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3" name="Google Shape;5728;p85">
              <a:extLst>
                <a:ext uri="{FF2B5EF4-FFF2-40B4-BE49-F238E27FC236}">
                  <a16:creationId xmlns:a16="http://schemas.microsoft.com/office/drawing/2014/main" id="{3263291E-076E-3DB7-D0FB-99B6912D841D}"/>
                </a:ext>
              </a:extLst>
            </p:cNvPr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  <p:sp>
          <p:nvSpPr>
            <p:cNvPr id="324" name="Google Shape;5729;p85">
              <a:extLst>
                <a:ext uri="{FF2B5EF4-FFF2-40B4-BE49-F238E27FC236}">
                  <a16:creationId xmlns:a16="http://schemas.microsoft.com/office/drawing/2014/main" id="{61CC6397-0BE8-0C6A-C7A4-FB0EA914A143}"/>
                </a:ext>
              </a:extLst>
            </p:cNvPr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78379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96816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311763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54936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829237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65255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418430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54616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55447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98327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63056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54461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514012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44733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82870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55736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400876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50617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39788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32803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35127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518361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53180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590589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rgbClr val="00206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JANUARY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FEBRUARY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MARCH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APRIL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JANUARY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FEBRUARY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MARCH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APRIL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JUNE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rgbClr val="00206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rgbClr val="002060"/>
                      </a:solidFill>
                    </a:rPr>
                    <a:t>     </a:t>
                  </a:r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802883" y="17450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329104" y="17705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315052" y="37161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310418" y="40865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311289" y="44576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310879" y="33981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325556" y="52163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311637" y="48179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375553" y="56352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533994" y="29461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536067" y="17495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rgbClr val="00206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522885" y="33806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544952" y="48368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678765" y="33746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800459" y="39432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745232" y="33799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554648" y="48977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698035" y="17628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481877" y="17630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810702" y="8571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00206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00206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00206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00206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00206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ángulo 47">
            <a:extLst>
              <a:ext uri="{FF2B5EF4-FFF2-40B4-BE49-F238E27FC236}">
                <a16:creationId xmlns:a16="http://schemas.microsoft.com/office/drawing/2014/main" id="{1CF5415A-D2E8-4F6C-B0E9-458C3CDAE989}"/>
              </a:ext>
            </a:extLst>
          </p:cNvPr>
          <p:cNvSpPr/>
          <p:nvPr/>
        </p:nvSpPr>
        <p:spPr>
          <a:xfrm>
            <a:off x="2447696" y="1593689"/>
            <a:ext cx="9277026" cy="4896172"/>
          </a:xfrm>
          <a:prstGeom prst="rect">
            <a:avLst/>
          </a:prstGeom>
          <a:noFill/>
          <a:ln>
            <a:solidFill>
              <a:srgbClr val="6972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793681" y="1836598"/>
            <a:ext cx="2347068" cy="991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6000" b="1" dirty="0">
                <a:solidFill>
                  <a:srgbClr val="6972B5"/>
                </a:solidFill>
                <a:cs typeface="B Nazanin" panose="00000400000000000000" pitchFamily="2" charset="-78"/>
              </a:rPr>
              <a:t>سلول</a:t>
            </a:r>
            <a:endParaRPr lang="es-PE" sz="6000" b="1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772151" y="3509180"/>
            <a:ext cx="5567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6972B5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وقتی خواننده با محتوای قابل خواندن یک صفحه حواسش پرت می شود.</a:t>
            </a:r>
            <a:endParaRPr lang="en-US" sz="2000" dirty="0">
              <a:solidFill>
                <a:srgbClr val="6972B5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793681" y="3036467"/>
            <a:ext cx="3298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6972B5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دارنده موضوع</a:t>
            </a:r>
            <a:endParaRPr lang="en-US" sz="2400" b="1" dirty="0">
              <a:solidFill>
                <a:srgbClr val="6972B5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7272B85D-A4B2-480A-A05C-8DDF50C6ECAE}"/>
              </a:ext>
            </a:extLst>
          </p:cNvPr>
          <p:cNvGrpSpPr/>
          <p:nvPr/>
        </p:nvGrpSpPr>
        <p:grpSpPr>
          <a:xfrm>
            <a:off x="4900613" y="2819400"/>
            <a:ext cx="3556001" cy="3587751"/>
            <a:chOff x="4900613" y="2819400"/>
            <a:chExt cx="3556001" cy="358775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FEFD8F0-AB50-494B-84E9-11A949214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0613" y="3241675"/>
              <a:ext cx="1854200" cy="1931988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463580A-B8BC-4695-AEF7-000779792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676" y="3355975"/>
              <a:ext cx="2420938" cy="3051175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57982B4B-6BF2-42B4-A5AF-A79CB2CDB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688" y="5287963"/>
              <a:ext cx="865188" cy="931863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BFED12B-8E54-4284-B07C-CE66B68463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1" y="2819400"/>
              <a:ext cx="639763" cy="681038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BE8630A6-9F1E-4CDB-B554-59A139CC13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2726" y="5907088"/>
              <a:ext cx="466725" cy="500063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D1439BAA-C972-4E94-B0F8-80B7A8CF44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6" y="3716338"/>
              <a:ext cx="876300" cy="939800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A8DECE2-3C27-4556-9CAB-19EC3B791672}"/>
                </a:ext>
              </a:extLst>
            </p:cNvPr>
            <p:cNvSpPr/>
            <p:nvPr/>
          </p:nvSpPr>
          <p:spPr bwMode="auto">
            <a:xfrm>
              <a:off x="5210176" y="3921125"/>
              <a:ext cx="123825" cy="1206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DCCD7C9-9B6D-45C0-A612-04872D59CAE2}"/>
                </a:ext>
              </a:extLst>
            </p:cNvPr>
            <p:cNvSpPr/>
            <p:nvPr/>
          </p:nvSpPr>
          <p:spPr bwMode="auto">
            <a:xfrm>
              <a:off x="5210176" y="4324350"/>
              <a:ext cx="123825" cy="1206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9B4FB8E5-70C2-4FB6-AC51-9F147C199ACF}"/>
                </a:ext>
              </a:extLst>
            </p:cNvPr>
            <p:cNvSpPr/>
            <p:nvPr/>
          </p:nvSpPr>
          <p:spPr bwMode="auto">
            <a:xfrm>
              <a:off x="5141913" y="4119563"/>
              <a:ext cx="130175" cy="127000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F15E4FD8-E85F-4568-9346-1E2375AED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5751" y="5184775"/>
              <a:ext cx="776288" cy="82550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8B16CF62-6AE5-4666-98A7-8D89F371B8D7}"/>
                </a:ext>
              </a:extLst>
            </p:cNvPr>
            <p:cNvSpPr/>
            <p:nvPr/>
          </p:nvSpPr>
          <p:spPr bwMode="auto">
            <a:xfrm>
              <a:off x="6394451" y="5251450"/>
              <a:ext cx="119063" cy="12065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10BD49EB-B694-4BB4-95FB-20874514866C}"/>
                </a:ext>
              </a:extLst>
            </p:cNvPr>
            <p:cNvSpPr/>
            <p:nvPr/>
          </p:nvSpPr>
          <p:spPr bwMode="auto">
            <a:xfrm>
              <a:off x="7529513" y="5503863"/>
              <a:ext cx="117475" cy="127000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ED2B7C38-FE9B-4B3B-88DE-A3E6C50EB5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3698875"/>
              <a:ext cx="942975" cy="890588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3782C997-1B9A-430E-B0F7-2171DD22F3B4}"/>
                </a:ext>
              </a:extLst>
            </p:cNvPr>
            <p:cNvSpPr/>
            <p:nvPr/>
          </p:nvSpPr>
          <p:spPr bwMode="auto">
            <a:xfrm>
              <a:off x="7916863" y="4456113"/>
              <a:ext cx="123825" cy="1206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2A6E3BF8-C3A4-4EB8-A32F-7E5996F09D41}"/>
                </a:ext>
              </a:extLst>
            </p:cNvPr>
            <p:cNvSpPr/>
            <p:nvPr/>
          </p:nvSpPr>
          <p:spPr bwMode="auto">
            <a:xfrm>
              <a:off x="7793038" y="4660900"/>
              <a:ext cx="123825" cy="1206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0DFFD130-B912-4FA4-B53B-E8ECB0F54A98}"/>
              </a:ext>
            </a:extLst>
          </p:cNvPr>
          <p:cNvGrpSpPr/>
          <p:nvPr/>
        </p:nvGrpSpPr>
        <p:grpSpPr>
          <a:xfrm rot="16200000">
            <a:off x="8914058" y="3686914"/>
            <a:ext cx="2679211" cy="2703133"/>
            <a:chOff x="4900613" y="2819400"/>
            <a:chExt cx="3556001" cy="3587751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A8F8BB44-ADF2-46D6-A57D-D03F2A425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0613" y="3241675"/>
              <a:ext cx="1854200" cy="1931988"/>
            </a:xfrm>
            <a:custGeom>
              <a:avLst/>
              <a:gdLst>
                <a:gd name="T0" fmla="*/ 0 w 330"/>
                <a:gd name="T1" fmla="*/ 142 h 321"/>
                <a:gd name="T2" fmla="*/ 8 w 330"/>
                <a:gd name="T3" fmla="*/ 111 h 321"/>
                <a:gd name="T4" fmla="*/ 115 w 330"/>
                <a:gd name="T5" fmla="*/ 17 h 321"/>
                <a:gd name="T6" fmla="*/ 287 w 330"/>
                <a:gd name="T7" fmla="*/ 78 h 321"/>
                <a:gd name="T8" fmla="*/ 255 w 330"/>
                <a:gd name="T9" fmla="*/ 269 h 321"/>
                <a:gd name="T10" fmla="*/ 32 w 330"/>
                <a:gd name="T11" fmla="*/ 245 h 321"/>
                <a:gd name="T12" fmla="*/ 1 w 330"/>
                <a:gd name="T13" fmla="*/ 175 h 321"/>
                <a:gd name="T14" fmla="*/ 0 w 330"/>
                <a:gd name="T15" fmla="*/ 171 h 321"/>
                <a:gd name="T16" fmla="*/ 0 w 330"/>
                <a:gd name="T17" fmla="*/ 142 h 321"/>
                <a:gd name="T18" fmla="*/ 162 w 330"/>
                <a:gd name="T19" fmla="*/ 33 h 321"/>
                <a:gd name="T20" fmla="*/ 72 w 330"/>
                <a:gd name="T21" fmla="*/ 60 h 321"/>
                <a:gd name="T22" fmla="*/ 59 w 330"/>
                <a:gd name="T23" fmla="*/ 243 h 321"/>
                <a:gd name="T24" fmla="*/ 251 w 330"/>
                <a:gd name="T25" fmla="*/ 244 h 321"/>
                <a:gd name="T26" fmla="*/ 268 w 330"/>
                <a:gd name="T27" fmla="*/ 87 h 321"/>
                <a:gd name="T28" fmla="*/ 162 w 330"/>
                <a:gd name="T29" fmla="*/ 3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321">
                  <a:moveTo>
                    <a:pt x="0" y="142"/>
                  </a:moveTo>
                  <a:cubicBezTo>
                    <a:pt x="2" y="132"/>
                    <a:pt x="4" y="121"/>
                    <a:pt x="8" y="111"/>
                  </a:cubicBezTo>
                  <a:cubicBezTo>
                    <a:pt x="27" y="61"/>
                    <a:pt x="64" y="31"/>
                    <a:pt x="115" y="17"/>
                  </a:cubicBezTo>
                  <a:cubicBezTo>
                    <a:pt x="179" y="0"/>
                    <a:pt x="250" y="25"/>
                    <a:pt x="287" y="78"/>
                  </a:cubicBezTo>
                  <a:cubicBezTo>
                    <a:pt x="330" y="140"/>
                    <a:pt x="316" y="222"/>
                    <a:pt x="255" y="269"/>
                  </a:cubicBezTo>
                  <a:cubicBezTo>
                    <a:pt x="186" y="321"/>
                    <a:pt x="87" y="310"/>
                    <a:pt x="32" y="245"/>
                  </a:cubicBezTo>
                  <a:cubicBezTo>
                    <a:pt x="15" y="224"/>
                    <a:pt x="4" y="201"/>
                    <a:pt x="1" y="175"/>
                  </a:cubicBezTo>
                  <a:cubicBezTo>
                    <a:pt x="1" y="173"/>
                    <a:pt x="0" y="172"/>
                    <a:pt x="0" y="171"/>
                  </a:cubicBezTo>
                  <a:cubicBezTo>
                    <a:pt x="0" y="162"/>
                    <a:pt x="0" y="152"/>
                    <a:pt x="0" y="142"/>
                  </a:cubicBezTo>
                  <a:close/>
                  <a:moveTo>
                    <a:pt x="162" y="33"/>
                  </a:moveTo>
                  <a:cubicBezTo>
                    <a:pt x="125" y="33"/>
                    <a:pt x="97" y="41"/>
                    <a:pt x="72" y="60"/>
                  </a:cubicBezTo>
                  <a:cubicBezTo>
                    <a:pt x="9" y="105"/>
                    <a:pt x="3" y="190"/>
                    <a:pt x="59" y="243"/>
                  </a:cubicBezTo>
                  <a:cubicBezTo>
                    <a:pt x="111" y="292"/>
                    <a:pt x="199" y="293"/>
                    <a:pt x="251" y="244"/>
                  </a:cubicBezTo>
                  <a:cubicBezTo>
                    <a:pt x="297" y="202"/>
                    <a:pt x="305" y="136"/>
                    <a:pt x="268" y="87"/>
                  </a:cubicBezTo>
                  <a:cubicBezTo>
                    <a:pt x="240" y="50"/>
                    <a:pt x="202" y="34"/>
                    <a:pt x="162" y="33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DEF052AA-1B87-4ECC-B3D3-93B4F490F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676" y="3355975"/>
              <a:ext cx="2420938" cy="3051175"/>
            </a:xfrm>
            <a:custGeom>
              <a:avLst/>
              <a:gdLst>
                <a:gd name="T0" fmla="*/ 152 w 431"/>
                <a:gd name="T1" fmla="*/ 220 h 507"/>
                <a:gd name="T2" fmla="*/ 227 w 431"/>
                <a:gd name="T3" fmla="*/ 27 h 507"/>
                <a:gd name="T4" fmla="*/ 405 w 431"/>
                <a:gd name="T5" fmla="*/ 111 h 507"/>
                <a:gd name="T6" fmla="*/ 302 w 431"/>
                <a:gd name="T7" fmla="*/ 291 h 507"/>
                <a:gd name="T8" fmla="*/ 303 w 431"/>
                <a:gd name="T9" fmla="*/ 294 h 507"/>
                <a:gd name="T10" fmla="*/ 256 w 431"/>
                <a:gd name="T11" fmla="*/ 469 h 507"/>
                <a:gd name="T12" fmla="*/ 68 w 431"/>
                <a:gd name="T13" fmla="*/ 457 h 507"/>
                <a:gd name="T14" fmla="*/ 86 w 431"/>
                <a:gd name="T15" fmla="*/ 243 h 507"/>
                <a:gd name="T16" fmla="*/ 148 w 431"/>
                <a:gd name="T17" fmla="*/ 221 h 507"/>
                <a:gd name="T18" fmla="*/ 152 w 431"/>
                <a:gd name="T19" fmla="*/ 220 h 507"/>
                <a:gd name="T20" fmla="*/ 168 w 431"/>
                <a:gd name="T21" fmla="*/ 474 h 507"/>
                <a:gd name="T22" fmla="*/ 254 w 431"/>
                <a:gd name="T23" fmla="*/ 445 h 507"/>
                <a:gd name="T24" fmla="*/ 282 w 431"/>
                <a:gd name="T25" fmla="*/ 299 h 507"/>
                <a:gd name="T26" fmla="*/ 272 w 431"/>
                <a:gd name="T27" fmla="*/ 294 h 507"/>
                <a:gd name="T28" fmla="*/ 254 w 431"/>
                <a:gd name="T29" fmla="*/ 292 h 507"/>
                <a:gd name="T30" fmla="*/ 168 w 431"/>
                <a:gd name="T31" fmla="*/ 243 h 507"/>
                <a:gd name="T32" fmla="*/ 161 w 431"/>
                <a:gd name="T33" fmla="*/ 240 h 507"/>
                <a:gd name="T34" fmla="*/ 97 w 431"/>
                <a:gd name="T35" fmla="*/ 261 h 507"/>
                <a:gd name="T36" fmla="*/ 61 w 431"/>
                <a:gd name="T37" fmla="*/ 417 h 507"/>
                <a:gd name="T38" fmla="*/ 168 w 431"/>
                <a:gd name="T39" fmla="*/ 474 h 507"/>
                <a:gd name="T40" fmla="*/ 275 w 431"/>
                <a:gd name="T41" fmla="*/ 39 h 507"/>
                <a:gd name="T42" fmla="*/ 158 w 431"/>
                <a:gd name="T43" fmla="*/ 153 h 507"/>
                <a:gd name="T44" fmla="*/ 273 w 431"/>
                <a:gd name="T45" fmla="*/ 273 h 507"/>
                <a:gd name="T46" fmla="*/ 392 w 431"/>
                <a:gd name="T47" fmla="*/ 157 h 507"/>
                <a:gd name="T48" fmla="*/ 275 w 431"/>
                <a:gd name="T49" fmla="*/ 3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507">
                  <a:moveTo>
                    <a:pt x="152" y="220"/>
                  </a:moveTo>
                  <a:cubicBezTo>
                    <a:pt x="112" y="140"/>
                    <a:pt x="154" y="54"/>
                    <a:pt x="227" y="27"/>
                  </a:cubicBezTo>
                  <a:cubicBezTo>
                    <a:pt x="299" y="0"/>
                    <a:pt x="380" y="38"/>
                    <a:pt x="405" y="111"/>
                  </a:cubicBezTo>
                  <a:cubicBezTo>
                    <a:pt x="431" y="187"/>
                    <a:pt x="387" y="273"/>
                    <a:pt x="302" y="291"/>
                  </a:cubicBezTo>
                  <a:cubicBezTo>
                    <a:pt x="302" y="292"/>
                    <a:pt x="302" y="293"/>
                    <a:pt x="303" y="294"/>
                  </a:cubicBezTo>
                  <a:cubicBezTo>
                    <a:pt x="337" y="356"/>
                    <a:pt x="315" y="430"/>
                    <a:pt x="256" y="469"/>
                  </a:cubicBezTo>
                  <a:cubicBezTo>
                    <a:pt x="199" y="507"/>
                    <a:pt x="118" y="502"/>
                    <a:pt x="68" y="457"/>
                  </a:cubicBezTo>
                  <a:cubicBezTo>
                    <a:pt x="0" y="395"/>
                    <a:pt x="8" y="293"/>
                    <a:pt x="86" y="243"/>
                  </a:cubicBezTo>
                  <a:cubicBezTo>
                    <a:pt x="105" y="231"/>
                    <a:pt x="126" y="223"/>
                    <a:pt x="148" y="221"/>
                  </a:cubicBezTo>
                  <a:cubicBezTo>
                    <a:pt x="149" y="220"/>
                    <a:pt x="151" y="220"/>
                    <a:pt x="152" y="220"/>
                  </a:cubicBezTo>
                  <a:close/>
                  <a:moveTo>
                    <a:pt x="168" y="474"/>
                  </a:moveTo>
                  <a:cubicBezTo>
                    <a:pt x="201" y="473"/>
                    <a:pt x="229" y="465"/>
                    <a:pt x="254" y="445"/>
                  </a:cubicBezTo>
                  <a:cubicBezTo>
                    <a:pt x="300" y="409"/>
                    <a:pt x="312" y="347"/>
                    <a:pt x="282" y="299"/>
                  </a:cubicBezTo>
                  <a:cubicBezTo>
                    <a:pt x="279" y="295"/>
                    <a:pt x="277" y="293"/>
                    <a:pt x="272" y="294"/>
                  </a:cubicBezTo>
                  <a:cubicBezTo>
                    <a:pt x="266" y="294"/>
                    <a:pt x="260" y="293"/>
                    <a:pt x="254" y="292"/>
                  </a:cubicBezTo>
                  <a:cubicBezTo>
                    <a:pt x="219" y="287"/>
                    <a:pt x="191" y="270"/>
                    <a:pt x="168" y="243"/>
                  </a:cubicBezTo>
                  <a:cubicBezTo>
                    <a:pt x="166" y="241"/>
                    <a:pt x="163" y="240"/>
                    <a:pt x="161" y="240"/>
                  </a:cubicBezTo>
                  <a:cubicBezTo>
                    <a:pt x="138" y="242"/>
                    <a:pt x="116" y="249"/>
                    <a:pt x="97" y="261"/>
                  </a:cubicBezTo>
                  <a:cubicBezTo>
                    <a:pt x="42" y="297"/>
                    <a:pt x="26" y="365"/>
                    <a:pt x="61" y="417"/>
                  </a:cubicBezTo>
                  <a:cubicBezTo>
                    <a:pt x="87" y="456"/>
                    <a:pt x="125" y="472"/>
                    <a:pt x="168" y="474"/>
                  </a:cubicBezTo>
                  <a:close/>
                  <a:moveTo>
                    <a:pt x="275" y="39"/>
                  </a:moveTo>
                  <a:cubicBezTo>
                    <a:pt x="212" y="38"/>
                    <a:pt x="159" y="90"/>
                    <a:pt x="158" y="153"/>
                  </a:cubicBezTo>
                  <a:cubicBezTo>
                    <a:pt x="156" y="215"/>
                    <a:pt x="206" y="272"/>
                    <a:pt x="273" y="273"/>
                  </a:cubicBezTo>
                  <a:cubicBezTo>
                    <a:pt x="338" y="273"/>
                    <a:pt x="391" y="222"/>
                    <a:pt x="392" y="157"/>
                  </a:cubicBezTo>
                  <a:cubicBezTo>
                    <a:pt x="393" y="92"/>
                    <a:pt x="340" y="40"/>
                    <a:pt x="275" y="3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286AE886-68D2-4D1E-B3E2-69600FC03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9688" y="5287963"/>
              <a:ext cx="865188" cy="931863"/>
            </a:xfrm>
            <a:custGeom>
              <a:avLst/>
              <a:gdLst>
                <a:gd name="T0" fmla="*/ 154 w 154"/>
                <a:gd name="T1" fmla="*/ 78 h 155"/>
                <a:gd name="T2" fmla="*/ 77 w 154"/>
                <a:gd name="T3" fmla="*/ 155 h 155"/>
                <a:gd name="T4" fmla="*/ 0 w 154"/>
                <a:gd name="T5" fmla="*/ 78 h 155"/>
                <a:gd name="T6" fmla="*/ 78 w 154"/>
                <a:gd name="T7" fmla="*/ 1 h 155"/>
                <a:gd name="T8" fmla="*/ 154 w 154"/>
                <a:gd name="T9" fmla="*/ 78 h 155"/>
                <a:gd name="T10" fmla="*/ 78 w 154"/>
                <a:gd name="T11" fmla="*/ 21 h 155"/>
                <a:gd name="T12" fmla="*/ 21 w 154"/>
                <a:gd name="T13" fmla="*/ 75 h 155"/>
                <a:gd name="T14" fmla="*/ 74 w 154"/>
                <a:gd name="T15" fmla="*/ 134 h 155"/>
                <a:gd name="T16" fmla="*/ 134 w 154"/>
                <a:gd name="T17" fmla="*/ 79 h 155"/>
                <a:gd name="T18" fmla="*/ 78 w 154"/>
                <a:gd name="T19" fmla="*/ 2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5">
                  <a:moveTo>
                    <a:pt x="154" y="78"/>
                  </a:moveTo>
                  <a:cubicBezTo>
                    <a:pt x="154" y="120"/>
                    <a:pt x="119" y="155"/>
                    <a:pt x="77" y="155"/>
                  </a:cubicBezTo>
                  <a:cubicBezTo>
                    <a:pt x="35" y="155"/>
                    <a:pt x="0" y="120"/>
                    <a:pt x="0" y="78"/>
                  </a:cubicBezTo>
                  <a:cubicBezTo>
                    <a:pt x="0" y="35"/>
                    <a:pt x="35" y="0"/>
                    <a:pt x="78" y="1"/>
                  </a:cubicBezTo>
                  <a:cubicBezTo>
                    <a:pt x="120" y="1"/>
                    <a:pt x="154" y="35"/>
                    <a:pt x="154" y="78"/>
                  </a:cubicBezTo>
                  <a:close/>
                  <a:moveTo>
                    <a:pt x="78" y="21"/>
                  </a:moveTo>
                  <a:cubicBezTo>
                    <a:pt x="48" y="21"/>
                    <a:pt x="22" y="46"/>
                    <a:pt x="21" y="75"/>
                  </a:cubicBezTo>
                  <a:cubicBezTo>
                    <a:pt x="20" y="107"/>
                    <a:pt x="44" y="133"/>
                    <a:pt x="74" y="134"/>
                  </a:cubicBezTo>
                  <a:cubicBezTo>
                    <a:pt x="107" y="135"/>
                    <a:pt x="133" y="111"/>
                    <a:pt x="134" y="79"/>
                  </a:cubicBezTo>
                  <a:cubicBezTo>
                    <a:pt x="134" y="48"/>
                    <a:pt x="109" y="22"/>
                    <a:pt x="78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0120A578-166E-4E05-BA9F-3B34E1FF48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1" y="2819400"/>
              <a:ext cx="639763" cy="681038"/>
            </a:xfrm>
            <a:custGeom>
              <a:avLst/>
              <a:gdLst>
                <a:gd name="T0" fmla="*/ 57 w 114"/>
                <a:gd name="T1" fmla="*/ 0 h 113"/>
                <a:gd name="T2" fmla="*/ 114 w 114"/>
                <a:gd name="T3" fmla="*/ 56 h 113"/>
                <a:gd name="T4" fmla="*/ 57 w 114"/>
                <a:gd name="T5" fmla="*/ 113 h 113"/>
                <a:gd name="T6" fmla="*/ 0 w 114"/>
                <a:gd name="T7" fmla="*/ 56 h 113"/>
                <a:gd name="T8" fmla="*/ 57 w 114"/>
                <a:gd name="T9" fmla="*/ 0 h 113"/>
                <a:gd name="T10" fmla="*/ 92 w 114"/>
                <a:gd name="T11" fmla="*/ 56 h 113"/>
                <a:gd name="T12" fmla="*/ 57 w 114"/>
                <a:gd name="T13" fmla="*/ 20 h 113"/>
                <a:gd name="T14" fmla="*/ 21 w 114"/>
                <a:gd name="T15" fmla="*/ 56 h 113"/>
                <a:gd name="T16" fmla="*/ 57 w 114"/>
                <a:gd name="T17" fmla="*/ 92 h 113"/>
                <a:gd name="T18" fmla="*/ 92 w 114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88" y="0"/>
                    <a:pt x="114" y="25"/>
                    <a:pt x="114" y="56"/>
                  </a:cubicBezTo>
                  <a:cubicBezTo>
                    <a:pt x="113" y="87"/>
                    <a:pt x="88" y="113"/>
                    <a:pt x="57" y="113"/>
                  </a:cubicBezTo>
                  <a:cubicBezTo>
                    <a:pt x="26" y="113"/>
                    <a:pt x="0" y="87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lose/>
                  <a:moveTo>
                    <a:pt x="92" y="56"/>
                  </a:moveTo>
                  <a:cubicBezTo>
                    <a:pt x="92" y="36"/>
                    <a:pt x="77" y="20"/>
                    <a:pt x="57" y="20"/>
                  </a:cubicBezTo>
                  <a:cubicBezTo>
                    <a:pt x="37" y="20"/>
                    <a:pt x="21" y="36"/>
                    <a:pt x="21" y="56"/>
                  </a:cubicBezTo>
                  <a:cubicBezTo>
                    <a:pt x="21" y="76"/>
                    <a:pt x="37" y="92"/>
                    <a:pt x="57" y="92"/>
                  </a:cubicBezTo>
                  <a:cubicBezTo>
                    <a:pt x="77" y="92"/>
                    <a:pt x="93" y="76"/>
                    <a:pt x="92" y="56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8DB03176-128A-4188-9E1E-875C87BDE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2726" y="5907088"/>
              <a:ext cx="466725" cy="500063"/>
            </a:xfrm>
            <a:custGeom>
              <a:avLst/>
              <a:gdLst>
                <a:gd name="T0" fmla="*/ 41 w 83"/>
                <a:gd name="T1" fmla="*/ 83 h 83"/>
                <a:gd name="T2" fmla="*/ 0 w 83"/>
                <a:gd name="T3" fmla="*/ 42 h 83"/>
                <a:gd name="T4" fmla="*/ 41 w 83"/>
                <a:gd name="T5" fmla="*/ 0 h 83"/>
                <a:gd name="T6" fmla="*/ 82 w 83"/>
                <a:gd name="T7" fmla="*/ 41 h 83"/>
                <a:gd name="T8" fmla="*/ 41 w 83"/>
                <a:gd name="T9" fmla="*/ 83 h 83"/>
                <a:gd name="T10" fmla="*/ 61 w 83"/>
                <a:gd name="T11" fmla="*/ 42 h 83"/>
                <a:gd name="T12" fmla="*/ 42 w 83"/>
                <a:gd name="T13" fmla="*/ 21 h 83"/>
                <a:gd name="T14" fmla="*/ 21 w 83"/>
                <a:gd name="T15" fmla="*/ 41 h 83"/>
                <a:gd name="T16" fmla="*/ 41 w 83"/>
                <a:gd name="T17" fmla="*/ 62 h 83"/>
                <a:gd name="T18" fmla="*/ 61 w 83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83"/>
                  </a:moveTo>
                  <a:cubicBezTo>
                    <a:pt x="19" y="83"/>
                    <a:pt x="0" y="65"/>
                    <a:pt x="0" y="42"/>
                  </a:cubicBezTo>
                  <a:cubicBezTo>
                    <a:pt x="0" y="19"/>
                    <a:pt x="18" y="1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3" y="64"/>
                    <a:pt x="64" y="82"/>
                    <a:pt x="41" y="83"/>
                  </a:cubicBezTo>
                  <a:close/>
                  <a:moveTo>
                    <a:pt x="61" y="42"/>
                  </a:moveTo>
                  <a:cubicBezTo>
                    <a:pt x="61" y="30"/>
                    <a:pt x="53" y="21"/>
                    <a:pt x="42" y="21"/>
                  </a:cubicBezTo>
                  <a:cubicBezTo>
                    <a:pt x="30" y="21"/>
                    <a:pt x="21" y="30"/>
                    <a:pt x="21" y="41"/>
                  </a:cubicBezTo>
                  <a:cubicBezTo>
                    <a:pt x="20" y="52"/>
                    <a:pt x="30" y="62"/>
                    <a:pt x="41" y="62"/>
                  </a:cubicBezTo>
                  <a:cubicBezTo>
                    <a:pt x="52" y="62"/>
                    <a:pt x="61" y="53"/>
                    <a:pt x="61" y="42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F60E5753-7129-48D6-BCBA-E9B7E96E1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6" y="3716338"/>
              <a:ext cx="876300" cy="939800"/>
            </a:xfrm>
            <a:custGeom>
              <a:avLst/>
              <a:gdLst>
                <a:gd name="T0" fmla="*/ 1 w 156"/>
                <a:gd name="T1" fmla="*/ 78 h 156"/>
                <a:gd name="T2" fmla="*/ 77 w 156"/>
                <a:gd name="T3" fmla="*/ 0 h 156"/>
                <a:gd name="T4" fmla="*/ 156 w 156"/>
                <a:gd name="T5" fmla="*/ 76 h 156"/>
                <a:gd name="T6" fmla="*/ 79 w 156"/>
                <a:gd name="T7" fmla="*/ 155 h 156"/>
                <a:gd name="T8" fmla="*/ 1 w 156"/>
                <a:gd name="T9" fmla="*/ 78 h 156"/>
                <a:gd name="T10" fmla="*/ 78 w 156"/>
                <a:gd name="T11" fmla="*/ 21 h 156"/>
                <a:gd name="T12" fmla="*/ 21 w 156"/>
                <a:gd name="T13" fmla="*/ 78 h 156"/>
                <a:gd name="T14" fmla="*/ 78 w 156"/>
                <a:gd name="T15" fmla="*/ 134 h 156"/>
                <a:gd name="T16" fmla="*/ 135 w 156"/>
                <a:gd name="T17" fmla="*/ 78 h 156"/>
                <a:gd name="T18" fmla="*/ 78 w 156"/>
                <a:gd name="T19" fmla="*/ 2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" y="78"/>
                  </a:moveTo>
                  <a:cubicBezTo>
                    <a:pt x="0" y="35"/>
                    <a:pt x="35" y="0"/>
                    <a:pt x="77" y="0"/>
                  </a:cubicBezTo>
                  <a:cubicBezTo>
                    <a:pt x="120" y="0"/>
                    <a:pt x="156" y="34"/>
                    <a:pt x="156" y="76"/>
                  </a:cubicBezTo>
                  <a:cubicBezTo>
                    <a:pt x="156" y="120"/>
                    <a:pt x="122" y="155"/>
                    <a:pt x="79" y="155"/>
                  </a:cubicBezTo>
                  <a:cubicBezTo>
                    <a:pt x="36" y="156"/>
                    <a:pt x="1" y="121"/>
                    <a:pt x="1" y="78"/>
                  </a:cubicBezTo>
                  <a:close/>
                  <a:moveTo>
                    <a:pt x="78" y="21"/>
                  </a:moveTo>
                  <a:cubicBezTo>
                    <a:pt x="47" y="21"/>
                    <a:pt x="21" y="46"/>
                    <a:pt x="21" y="78"/>
                  </a:cubicBezTo>
                  <a:cubicBezTo>
                    <a:pt x="21" y="109"/>
                    <a:pt x="47" y="134"/>
                    <a:pt x="78" y="134"/>
                  </a:cubicBezTo>
                  <a:cubicBezTo>
                    <a:pt x="109" y="134"/>
                    <a:pt x="135" y="109"/>
                    <a:pt x="135" y="78"/>
                  </a:cubicBezTo>
                  <a:cubicBezTo>
                    <a:pt x="135" y="46"/>
                    <a:pt x="109" y="21"/>
                    <a:pt x="78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3CD697DC-4124-4773-9B3C-ECE2E730950B}"/>
                </a:ext>
              </a:extLst>
            </p:cNvPr>
            <p:cNvSpPr/>
            <p:nvPr/>
          </p:nvSpPr>
          <p:spPr bwMode="auto">
            <a:xfrm>
              <a:off x="5210176" y="3921125"/>
              <a:ext cx="123825" cy="1206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2" y="6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54964880-28F8-4007-906E-A13DCBD4DEDC}"/>
                </a:ext>
              </a:extLst>
            </p:cNvPr>
            <p:cNvSpPr/>
            <p:nvPr/>
          </p:nvSpPr>
          <p:spPr bwMode="auto">
            <a:xfrm>
              <a:off x="5210176" y="4324350"/>
              <a:ext cx="123825" cy="1206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84CDC46A-4477-4005-9948-720A22A3D792}"/>
                </a:ext>
              </a:extLst>
            </p:cNvPr>
            <p:cNvSpPr/>
            <p:nvPr/>
          </p:nvSpPr>
          <p:spPr bwMode="auto">
            <a:xfrm>
              <a:off x="5141913" y="4119563"/>
              <a:ext cx="130175" cy="127000"/>
            </a:xfrm>
            <a:custGeom>
              <a:avLst/>
              <a:gdLst>
                <a:gd name="T0" fmla="*/ 23 w 23"/>
                <a:gd name="T1" fmla="*/ 0 h 21"/>
                <a:gd name="T2" fmla="*/ 23 w 23"/>
                <a:gd name="T3" fmla="*/ 21 h 21"/>
                <a:gd name="T4" fmla="*/ 3 w 23"/>
                <a:gd name="T5" fmla="*/ 21 h 21"/>
                <a:gd name="T6" fmla="*/ 1 w 23"/>
                <a:gd name="T7" fmla="*/ 18 h 21"/>
                <a:gd name="T8" fmla="*/ 0 w 23"/>
                <a:gd name="T9" fmla="*/ 0 h 21"/>
                <a:gd name="T10" fmla="*/ 23 w 2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23" y="0"/>
                  </a:moveTo>
                  <a:cubicBezTo>
                    <a:pt x="23" y="7"/>
                    <a:pt x="23" y="14"/>
                    <a:pt x="23" y="21"/>
                  </a:cubicBezTo>
                  <a:cubicBezTo>
                    <a:pt x="16" y="21"/>
                    <a:pt x="10" y="21"/>
                    <a:pt x="3" y="21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2"/>
                    <a:pt x="0" y="7"/>
                    <a:pt x="0" y="0"/>
                  </a:cubicBezTo>
                  <a:cubicBezTo>
                    <a:pt x="8" y="0"/>
                    <a:pt x="16" y="0"/>
                    <a:pt x="23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E2CAF67C-2928-49A8-A6E1-9DF5EEEE44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5751" y="5184775"/>
              <a:ext cx="776288" cy="825500"/>
            </a:xfrm>
            <a:custGeom>
              <a:avLst/>
              <a:gdLst>
                <a:gd name="T0" fmla="*/ 137 w 138"/>
                <a:gd name="T1" fmla="*/ 69 h 137"/>
                <a:gd name="T2" fmla="*/ 68 w 138"/>
                <a:gd name="T3" fmla="*/ 137 h 137"/>
                <a:gd name="T4" fmla="*/ 0 w 138"/>
                <a:gd name="T5" fmla="*/ 69 h 137"/>
                <a:gd name="T6" fmla="*/ 69 w 138"/>
                <a:gd name="T7" fmla="*/ 0 h 137"/>
                <a:gd name="T8" fmla="*/ 137 w 138"/>
                <a:gd name="T9" fmla="*/ 69 h 137"/>
                <a:gd name="T10" fmla="*/ 69 w 138"/>
                <a:gd name="T11" fmla="*/ 21 h 137"/>
                <a:gd name="T12" fmla="*/ 21 w 138"/>
                <a:gd name="T13" fmla="*/ 69 h 137"/>
                <a:gd name="T14" fmla="*/ 69 w 138"/>
                <a:gd name="T15" fmla="*/ 117 h 137"/>
                <a:gd name="T16" fmla="*/ 117 w 138"/>
                <a:gd name="T17" fmla="*/ 69 h 137"/>
                <a:gd name="T18" fmla="*/ 69 w 138"/>
                <a:gd name="T19" fmla="*/ 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137" y="69"/>
                  </a:moveTo>
                  <a:cubicBezTo>
                    <a:pt x="137" y="107"/>
                    <a:pt x="107" y="137"/>
                    <a:pt x="68" y="137"/>
                  </a:cubicBezTo>
                  <a:cubicBezTo>
                    <a:pt x="31" y="137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7" y="69"/>
                  </a:cubicBezTo>
                  <a:close/>
                  <a:moveTo>
                    <a:pt x="69" y="21"/>
                  </a:moveTo>
                  <a:cubicBezTo>
                    <a:pt x="42" y="21"/>
                    <a:pt x="21" y="42"/>
                    <a:pt x="21" y="69"/>
                  </a:cubicBezTo>
                  <a:cubicBezTo>
                    <a:pt x="21" y="95"/>
                    <a:pt x="43" y="117"/>
                    <a:pt x="69" y="117"/>
                  </a:cubicBezTo>
                  <a:cubicBezTo>
                    <a:pt x="95" y="117"/>
                    <a:pt x="117" y="95"/>
                    <a:pt x="117" y="69"/>
                  </a:cubicBezTo>
                  <a:cubicBezTo>
                    <a:pt x="117" y="42"/>
                    <a:pt x="95" y="21"/>
                    <a:pt x="69" y="21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5107887C-83F5-4B93-A4A8-C61CAFE5C7EE}"/>
                </a:ext>
              </a:extLst>
            </p:cNvPr>
            <p:cNvSpPr/>
            <p:nvPr/>
          </p:nvSpPr>
          <p:spPr bwMode="auto">
            <a:xfrm>
              <a:off x="6394451" y="5251450"/>
              <a:ext cx="119063" cy="120650"/>
            </a:xfrm>
            <a:custGeom>
              <a:avLst/>
              <a:gdLst>
                <a:gd name="T0" fmla="*/ 21 w 21"/>
                <a:gd name="T1" fmla="*/ 20 h 20"/>
                <a:gd name="T2" fmla="*/ 0 w 21"/>
                <a:gd name="T3" fmla="*/ 20 h 20"/>
                <a:gd name="T4" fmla="*/ 0 w 21"/>
                <a:gd name="T5" fmla="*/ 0 h 20"/>
                <a:gd name="T6" fmla="*/ 21 w 21"/>
                <a:gd name="T7" fmla="*/ 0 h 20"/>
                <a:gd name="T8" fmla="*/ 21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20"/>
                  </a:moveTo>
                  <a:cubicBezTo>
                    <a:pt x="14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1" y="0"/>
                  </a:cubicBezTo>
                  <a:cubicBezTo>
                    <a:pt x="21" y="6"/>
                    <a:pt x="21" y="13"/>
                    <a:pt x="21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C828073E-D1CD-480A-87FD-2135CD84D638}"/>
                </a:ext>
              </a:extLst>
            </p:cNvPr>
            <p:cNvSpPr/>
            <p:nvPr/>
          </p:nvSpPr>
          <p:spPr bwMode="auto">
            <a:xfrm>
              <a:off x="7529513" y="5503863"/>
              <a:ext cx="117475" cy="127000"/>
            </a:xfrm>
            <a:custGeom>
              <a:avLst/>
              <a:gdLst>
                <a:gd name="T0" fmla="*/ 0 w 21"/>
                <a:gd name="T1" fmla="*/ 0 h 21"/>
                <a:gd name="T2" fmla="*/ 21 w 21"/>
                <a:gd name="T3" fmla="*/ 0 h 21"/>
                <a:gd name="T4" fmla="*/ 21 w 21"/>
                <a:gd name="T5" fmla="*/ 21 h 21"/>
                <a:gd name="T6" fmla="*/ 0 w 21"/>
                <a:gd name="T7" fmla="*/ 21 h 21"/>
                <a:gd name="T8" fmla="*/ 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7" y="0"/>
                    <a:pt x="14" y="0"/>
                    <a:pt x="21" y="0"/>
                  </a:cubicBezTo>
                  <a:cubicBezTo>
                    <a:pt x="21" y="7"/>
                    <a:pt x="21" y="14"/>
                    <a:pt x="21" y="21"/>
                  </a:cubicBezTo>
                  <a:cubicBezTo>
                    <a:pt x="14" y="21"/>
                    <a:pt x="8" y="21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1C0212A9-EF19-4E9A-BF3E-29CB434A43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3698875"/>
              <a:ext cx="942975" cy="890588"/>
            </a:xfrm>
            <a:custGeom>
              <a:avLst/>
              <a:gdLst>
                <a:gd name="T0" fmla="*/ 79 w 168"/>
                <a:gd name="T1" fmla="*/ 148 h 148"/>
                <a:gd name="T2" fmla="*/ 5 w 168"/>
                <a:gd name="T3" fmla="*/ 86 h 148"/>
                <a:gd name="T4" fmla="*/ 39 w 168"/>
                <a:gd name="T5" fmla="*/ 18 h 148"/>
                <a:gd name="T6" fmla="*/ 138 w 168"/>
                <a:gd name="T7" fmla="*/ 37 h 148"/>
                <a:gd name="T8" fmla="*/ 101 w 168"/>
                <a:gd name="T9" fmla="*/ 144 h 148"/>
                <a:gd name="T10" fmla="*/ 79 w 168"/>
                <a:gd name="T11" fmla="*/ 148 h 148"/>
                <a:gd name="T12" fmla="*/ 76 w 168"/>
                <a:gd name="T13" fmla="*/ 29 h 148"/>
                <a:gd name="T14" fmla="*/ 65 w 168"/>
                <a:gd name="T15" fmla="*/ 30 h 148"/>
                <a:gd name="T16" fmla="*/ 35 w 168"/>
                <a:gd name="T17" fmla="*/ 105 h 148"/>
                <a:gd name="T18" fmla="*/ 113 w 168"/>
                <a:gd name="T19" fmla="*/ 116 h 148"/>
                <a:gd name="T20" fmla="*/ 122 w 168"/>
                <a:gd name="T21" fmla="*/ 51 h 148"/>
                <a:gd name="T22" fmla="*/ 76 w 168"/>
                <a:gd name="T23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48">
                  <a:moveTo>
                    <a:pt x="79" y="148"/>
                  </a:moveTo>
                  <a:cubicBezTo>
                    <a:pt x="42" y="147"/>
                    <a:pt x="12" y="122"/>
                    <a:pt x="5" y="86"/>
                  </a:cubicBezTo>
                  <a:cubicBezTo>
                    <a:pt x="0" y="60"/>
                    <a:pt x="14" y="32"/>
                    <a:pt x="39" y="18"/>
                  </a:cubicBezTo>
                  <a:cubicBezTo>
                    <a:pt x="71" y="0"/>
                    <a:pt x="115" y="8"/>
                    <a:pt x="138" y="37"/>
                  </a:cubicBezTo>
                  <a:cubicBezTo>
                    <a:pt x="168" y="76"/>
                    <a:pt x="149" y="131"/>
                    <a:pt x="101" y="144"/>
                  </a:cubicBezTo>
                  <a:cubicBezTo>
                    <a:pt x="94" y="146"/>
                    <a:pt x="87" y="147"/>
                    <a:pt x="79" y="148"/>
                  </a:cubicBezTo>
                  <a:close/>
                  <a:moveTo>
                    <a:pt x="76" y="29"/>
                  </a:moveTo>
                  <a:cubicBezTo>
                    <a:pt x="73" y="29"/>
                    <a:pt x="69" y="30"/>
                    <a:pt x="65" y="30"/>
                  </a:cubicBezTo>
                  <a:cubicBezTo>
                    <a:pt x="30" y="37"/>
                    <a:pt x="13" y="76"/>
                    <a:pt x="35" y="105"/>
                  </a:cubicBezTo>
                  <a:cubicBezTo>
                    <a:pt x="53" y="128"/>
                    <a:pt x="89" y="133"/>
                    <a:pt x="113" y="116"/>
                  </a:cubicBezTo>
                  <a:cubicBezTo>
                    <a:pt x="134" y="100"/>
                    <a:pt x="138" y="72"/>
                    <a:pt x="122" y="51"/>
                  </a:cubicBezTo>
                  <a:cubicBezTo>
                    <a:pt x="111" y="36"/>
                    <a:pt x="95" y="30"/>
                    <a:pt x="76" y="29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3CAFD962-9585-40F8-8F40-F5D7E204E01F}"/>
                </a:ext>
              </a:extLst>
            </p:cNvPr>
            <p:cNvSpPr/>
            <p:nvPr/>
          </p:nvSpPr>
          <p:spPr bwMode="auto">
            <a:xfrm>
              <a:off x="7916863" y="4456113"/>
              <a:ext cx="123825" cy="120650"/>
            </a:xfrm>
            <a:custGeom>
              <a:avLst/>
              <a:gdLst>
                <a:gd name="T0" fmla="*/ 0 w 22"/>
                <a:gd name="T1" fmla="*/ 0 h 20"/>
                <a:gd name="T2" fmla="*/ 22 w 22"/>
                <a:gd name="T3" fmla="*/ 0 h 20"/>
                <a:gd name="T4" fmla="*/ 22 w 22"/>
                <a:gd name="T5" fmla="*/ 20 h 20"/>
                <a:gd name="T6" fmla="*/ 0 w 22"/>
                <a:gd name="T7" fmla="*/ 20 h 20"/>
                <a:gd name="T8" fmla="*/ 0 w 2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8" y="0"/>
                    <a:pt x="14" y="0"/>
                    <a:pt x="22" y="0"/>
                  </a:cubicBezTo>
                  <a:cubicBezTo>
                    <a:pt x="22" y="7"/>
                    <a:pt x="22" y="14"/>
                    <a:pt x="22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4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0DBA3C05-5916-4C26-9908-58FCFDED7477}"/>
                </a:ext>
              </a:extLst>
            </p:cNvPr>
            <p:cNvSpPr/>
            <p:nvPr/>
          </p:nvSpPr>
          <p:spPr bwMode="auto">
            <a:xfrm>
              <a:off x="7793038" y="4660900"/>
              <a:ext cx="123825" cy="120650"/>
            </a:xfrm>
            <a:custGeom>
              <a:avLst/>
              <a:gdLst>
                <a:gd name="T0" fmla="*/ 0 w 22"/>
                <a:gd name="T1" fmla="*/ 20 h 20"/>
                <a:gd name="T2" fmla="*/ 0 w 22"/>
                <a:gd name="T3" fmla="*/ 0 h 20"/>
                <a:gd name="T4" fmla="*/ 22 w 22"/>
                <a:gd name="T5" fmla="*/ 0 h 20"/>
                <a:gd name="T6" fmla="*/ 22 w 22"/>
                <a:gd name="T7" fmla="*/ 20 h 20"/>
                <a:gd name="T8" fmla="*/ 0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cubicBezTo>
                    <a:pt x="0" y="13"/>
                    <a:pt x="0" y="7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7"/>
                    <a:pt x="22" y="13"/>
                    <a:pt x="22" y="20"/>
                  </a:cubicBezTo>
                  <a:cubicBezTo>
                    <a:pt x="15" y="20"/>
                    <a:pt x="7" y="20"/>
                    <a:pt x="0" y="20"/>
                  </a:cubicBezTo>
                  <a:close/>
                </a:path>
              </a:pathLst>
            </a:custGeom>
            <a:solidFill>
              <a:srgbClr val="F4B6BB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1045" name="Picture 21" descr="904,367 Celula Humana Imágenes y Fotos - 123RF">
            <a:extLst>
              <a:ext uri="{FF2B5EF4-FFF2-40B4-BE49-F238E27FC236}">
                <a16:creationId xmlns:a16="http://schemas.microsoft.com/office/drawing/2014/main" id="{8F268AD9-F312-46D6-A8B3-32087B5E0F93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3A4C792F-859C-41DB-BCA0-0C1069AAA259}"/>
              </a:ext>
            </a:extLst>
          </p:cNvPr>
          <p:cNvSpPr txBox="1"/>
          <p:nvPr/>
        </p:nvSpPr>
        <p:spPr>
          <a:xfrm>
            <a:off x="5754477" y="4436477"/>
            <a:ext cx="5567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6972B5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وقتی خواننده با محتوای قابل خواندن یک صفحه حواسش پرت می شود.</a:t>
            </a:r>
            <a:endParaRPr lang="en-US" sz="2000" dirty="0">
              <a:solidFill>
                <a:srgbClr val="6972B5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A6A62074-741E-4C82-B25F-6C5D51F4851F}"/>
              </a:ext>
            </a:extLst>
          </p:cNvPr>
          <p:cNvSpPr txBox="1"/>
          <p:nvPr/>
        </p:nvSpPr>
        <p:spPr>
          <a:xfrm>
            <a:off x="5767671" y="5456047"/>
            <a:ext cx="5567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solidFill>
                  <a:srgbClr val="6972B5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این یک واقعیت ثابت شده است که وقتی خواننده با محتوای قابل خواندن یک صفحه حواسش پرت می شود.</a:t>
            </a:r>
            <a:endParaRPr lang="en-US" sz="2000" dirty="0">
              <a:solidFill>
                <a:srgbClr val="6972B5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3949CE9B-2642-4E9E-A886-3750D58EC1C0}"/>
              </a:ext>
            </a:extLst>
          </p:cNvPr>
          <p:cNvGrpSpPr/>
          <p:nvPr/>
        </p:nvGrpSpPr>
        <p:grpSpPr>
          <a:xfrm>
            <a:off x="7765898" y="128352"/>
            <a:ext cx="4268647" cy="804842"/>
            <a:chOff x="1483767" y="130073"/>
            <a:chExt cx="4268647" cy="804842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BE0C6C97-DBFE-4A79-B04F-5EED8FD90199}"/>
                </a:ext>
              </a:extLst>
            </p:cNvPr>
            <p:cNvSpPr/>
            <p:nvPr/>
          </p:nvSpPr>
          <p:spPr bwMode="auto">
            <a:xfrm>
              <a:off x="1483767" y="316360"/>
              <a:ext cx="3348345" cy="422031"/>
            </a:xfrm>
            <a:custGeom>
              <a:avLst/>
              <a:gdLst>
                <a:gd name="T0" fmla="*/ 3498 w 3718"/>
                <a:gd name="T1" fmla="*/ 469 h 469"/>
                <a:gd name="T2" fmla="*/ 219 w 3718"/>
                <a:gd name="T3" fmla="*/ 469 h 469"/>
                <a:gd name="T4" fmla="*/ 0 w 3718"/>
                <a:gd name="T5" fmla="*/ 250 h 469"/>
                <a:gd name="T6" fmla="*/ 0 w 3718"/>
                <a:gd name="T7" fmla="*/ 219 h 469"/>
                <a:gd name="T8" fmla="*/ 219 w 3718"/>
                <a:gd name="T9" fmla="*/ 0 h 469"/>
                <a:gd name="T10" fmla="*/ 3498 w 3718"/>
                <a:gd name="T11" fmla="*/ 0 h 469"/>
                <a:gd name="T12" fmla="*/ 3718 w 3718"/>
                <a:gd name="T13" fmla="*/ 219 h 469"/>
                <a:gd name="T14" fmla="*/ 3718 w 3718"/>
                <a:gd name="T15" fmla="*/ 250 h 469"/>
                <a:gd name="T16" fmla="*/ 3498 w 3718"/>
                <a:gd name="T17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8" h="469">
                  <a:moveTo>
                    <a:pt x="3498" y="469"/>
                  </a:moveTo>
                  <a:cubicBezTo>
                    <a:pt x="219" y="469"/>
                    <a:pt x="219" y="469"/>
                    <a:pt x="219" y="469"/>
                  </a:cubicBezTo>
                  <a:cubicBezTo>
                    <a:pt x="98" y="469"/>
                    <a:pt x="0" y="371"/>
                    <a:pt x="0" y="25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98"/>
                    <a:pt x="98" y="0"/>
                    <a:pt x="219" y="0"/>
                  </a:cubicBezTo>
                  <a:cubicBezTo>
                    <a:pt x="3498" y="0"/>
                    <a:pt x="3498" y="0"/>
                    <a:pt x="3498" y="0"/>
                  </a:cubicBezTo>
                  <a:cubicBezTo>
                    <a:pt x="3620" y="0"/>
                    <a:pt x="3718" y="98"/>
                    <a:pt x="3718" y="219"/>
                  </a:cubicBezTo>
                  <a:cubicBezTo>
                    <a:pt x="3718" y="250"/>
                    <a:pt x="3718" y="250"/>
                    <a:pt x="3718" y="250"/>
                  </a:cubicBezTo>
                  <a:cubicBezTo>
                    <a:pt x="3718" y="371"/>
                    <a:pt x="3620" y="469"/>
                    <a:pt x="3498" y="46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53" name="Grupo 52">
              <a:extLst>
                <a:ext uri="{FF2B5EF4-FFF2-40B4-BE49-F238E27FC236}">
                  <a16:creationId xmlns:a16="http://schemas.microsoft.com/office/drawing/2014/main" id="{018F3AE3-28BF-40A1-BE88-0220F2CACEFE}"/>
                </a:ext>
              </a:extLst>
            </p:cNvPr>
            <p:cNvGrpSpPr/>
            <p:nvPr/>
          </p:nvGrpSpPr>
          <p:grpSpPr>
            <a:xfrm>
              <a:off x="4937703" y="130073"/>
              <a:ext cx="814711" cy="804842"/>
              <a:chOff x="8266748" y="2486260"/>
              <a:chExt cx="1363716" cy="1347197"/>
            </a:xfrm>
            <a:solidFill>
              <a:srgbClr val="F4B6BB"/>
            </a:solidFill>
          </p:grpSpPr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F428C7D5-25D3-40F6-92DE-BD20BB419E54}"/>
                  </a:ext>
                </a:extLst>
              </p:cNvPr>
              <p:cNvSpPr/>
              <p:nvPr userDrawn="1"/>
            </p:nvSpPr>
            <p:spPr bwMode="auto">
              <a:xfrm>
                <a:off x="8266748" y="2486260"/>
                <a:ext cx="1363716" cy="1347197"/>
              </a:xfrm>
              <a:custGeom>
                <a:avLst/>
                <a:gdLst>
                  <a:gd name="T0" fmla="*/ 222 w 416"/>
                  <a:gd name="T1" fmla="*/ 0 h 411"/>
                  <a:gd name="T2" fmla="*/ 239 w 416"/>
                  <a:gd name="T3" fmla="*/ 2 h 411"/>
                  <a:gd name="T4" fmla="*/ 330 w 416"/>
                  <a:gd name="T5" fmla="*/ 39 h 411"/>
                  <a:gd name="T6" fmla="*/ 409 w 416"/>
                  <a:gd name="T7" fmla="*/ 156 h 411"/>
                  <a:gd name="T8" fmla="*/ 414 w 416"/>
                  <a:gd name="T9" fmla="*/ 220 h 411"/>
                  <a:gd name="T10" fmla="*/ 369 w 416"/>
                  <a:gd name="T11" fmla="*/ 334 h 411"/>
                  <a:gd name="T12" fmla="*/ 254 w 416"/>
                  <a:gd name="T13" fmla="*/ 406 h 411"/>
                  <a:gd name="T14" fmla="*/ 225 w 416"/>
                  <a:gd name="T15" fmla="*/ 410 h 411"/>
                  <a:gd name="T16" fmla="*/ 222 w 416"/>
                  <a:gd name="T17" fmla="*/ 411 h 411"/>
                  <a:gd name="T18" fmla="*/ 197 w 416"/>
                  <a:gd name="T19" fmla="*/ 411 h 411"/>
                  <a:gd name="T20" fmla="*/ 179 w 416"/>
                  <a:gd name="T21" fmla="*/ 408 h 411"/>
                  <a:gd name="T22" fmla="*/ 107 w 416"/>
                  <a:gd name="T23" fmla="*/ 383 h 411"/>
                  <a:gd name="T24" fmla="*/ 52 w 416"/>
                  <a:gd name="T25" fmla="*/ 337 h 411"/>
                  <a:gd name="T26" fmla="*/ 52 w 416"/>
                  <a:gd name="T27" fmla="*/ 325 h 411"/>
                  <a:gd name="T28" fmla="*/ 63 w 416"/>
                  <a:gd name="T29" fmla="*/ 327 h 411"/>
                  <a:gd name="T30" fmla="*/ 117 w 416"/>
                  <a:gd name="T31" fmla="*/ 371 h 411"/>
                  <a:gd name="T32" fmla="*/ 186 w 416"/>
                  <a:gd name="T33" fmla="*/ 394 h 411"/>
                  <a:gd name="T34" fmla="*/ 311 w 416"/>
                  <a:gd name="T35" fmla="*/ 366 h 411"/>
                  <a:gd name="T36" fmla="*/ 391 w 416"/>
                  <a:gd name="T37" fmla="*/ 263 h 411"/>
                  <a:gd name="T38" fmla="*/ 399 w 416"/>
                  <a:gd name="T39" fmla="*/ 195 h 411"/>
                  <a:gd name="T40" fmla="*/ 338 w 416"/>
                  <a:gd name="T41" fmla="*/ 65 h 411"/>
                  <a:gd name="T42" fmla="*/ 246 w 416"/>
                  <a:gd name="T43" fmla="*/ 19 h 411"/>
                  <a:gd name="T44" fmla="*/ 93 w 416"/>
                  <a:gd name="T45" fmla="*/ 56 h 411"/>
                  <a:gd name="T46" fmla="*/ 23 w 416"/>
                  <a:gd name="T47" fmla="*/ 168 h 411"/>
                  <a:gd name="T48" fmla="*/ 21 w 416"/>
                  <a:gd name="T49" fmla="*/ 228 h 411"/>
                  <a:gd name="T50" fmla="*/ 47 w 416"/>
                  <a:gd name="T51" fmla="*/ 304 h 411"/>
                  <a:gd name="T52" fmla="*/ 49 w 416"/>
                  <a:gd name="T53" fmla="*/ 307 h 411"/>
                  <a:gd name="T54" fmla="*/ 46 w 416"/>
                  <a:gd name="T55" fmla="*/ 317 h 411"/>
                  <a:gd name="T56" fmla="*/ 36 w 416"/>
                  <a:gd name="T57" fmla="*/ 315 h 411"/>
                  <a:gd name="T58" fmla="*/ 21 w 416"/>
                  <a:gd name="T59" fmla="*/ 286 h 411"/>
                  <a:gd name="T60" fmla="*/ 6 w 416"/>
                  <a:gd name="T61" fmla="*/ 232 h 411"/>
                  <a:gd name="T62" fmla="*/ 44 w 416"/>
                  <a:gd name="T63" fmla="*/ 84 h 411"/>
                  <a:gd name="T64" fmla="*/ 165 w 416"/>
                  <a:gd name="T65" fmla="*/ 5 h 411"/>
                  <a:gd name="T66" fmla="*/ 194 w 416"/>
                  <a:gd name="T67" fmla="*/ 1 h 411"/>
                  <a:gd name="T68" fmla="*/ 197 w 416"/>
                  <a:gd name="T69" fmla="*/ 0 h 411"/>
                  <a:gd name="T70" fmla="*/ 222 w 416"/>
                  <a:gd name="T7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6" h="411">
                    <a:moveTo>
                      <a:pt x="222" y="0"/>
                    </a:moveTo>
                    <a:cubicBezTo>
                      <a:pt x="228" y="1"/>
                      <a:pt x="234" y="2"/>
                      <a:pt x="239" y="2"/>
                    </a:cubicBezTo>
                    <a:cubicBezTo>
                      <a:pt x="272" y="7"/>
                      <a:pt x="303" y="19"/>
                      <a:pt x="330" y="39"/>
                    </a:cubicBezTo>
                    <a:cubicBezTo>
                      <a:pt x="370" y="69"/>
                      <a:pt x="396" y="107"/>
                      <a:pt x="409" y="156"/>
                    </a:cubicBezTo>
                    <a:cubicBezTo>
                      <a:pt x="414" y="177"/>
                      <a:pt x="416" y="198"/>
                      <a:pt x="414" y="220"/>
                    </a:cubicBezTo>
                    <a:cubicBezTo>
                      <a:pt x="411" y="263"/>
                      <a:pt x="396" y="301"/>
                      <a:pt x="369" y="334"/>
                    </a:cubicBezTo>
                    <a:cubicBezTo>
                      <a:pt x="339" y="371"/>
                      <a:pt x="301" y="395"/>
                      <a:pt x="254" y="406"/>
                    </a:cubicBezTo>
                    <a:cubicBezTo>
                      <a:pt x="245" y="408"/>
                      <a:pt x="235" y="409"/>
                      <a:pt x="225" y="410"/>
                    </a:cubicBezTo>
                    <a:cubicBezTo>
                      <a:pt x="224" y="410"/>
                      <a:pt x="223" y="411"/>
                      <a:pt x="222" y="411"/>
                    </a:cubicBezTo>
                    <a:cubicBezTo>
                      <a:pt x="214" y="411"/>
                      <a:pt x="205" y="411"/>
                      <a:pt x="197" y="411"/>
                    </a:cubicBezTo>
                    <a:cubicBezTo>
                      <a:pt x="191" y="410"/>
                      <a:pt x="185" y="409"/>
                      <a:pt x="179" y="408"/>
                    </a:cubicBezTo>
                    <a:cubicBezTo>
                      <a:pt x="154" y="405"/>
                      <a:pt x="130" y="396"/>
                      <a:pt x="107" y="383"/>
                    </a:cubicBezTo>
                    <a:cubicBezTo>
                      <a:pt x="86" y="371"/>
                      <a:pt x="68" y="356"/>
                      <a:pt x="52" y="337"/>
                    </a:cubicBezTo>
                    <a:cubicBezTo>
                      <a:pt x="48" y="333"/>
                      <a:pt x="48" y="328"/>
                      <a:pt x="52" y="325"/>
                    </a:cubicBezTo>
                    <a:cubicBezTo>
                      <a:pt x="55" y="322"/>
                      <a:pt x="60" y="323"/>
                      <a:pt x="63" y="327"/>
                    </a:cubicBezTo>
                    <a:cubicBezTo>
                      <a:pt x="78" y="345"/>
                      <a:pt x="96" y="360"/>
                      <a:pt x="117" y="371"/>
                    </a:cubicBezTo>
                    <a:cubicBezTo>
                      <a:pt x="138" y="383"/>
                      <a:pt x="161" y="391"/>
                      <a:pt x="186" y="394"/>
                    </a:cubicBezTo>
                    <a:cubicBezTo>
                      <a:pt x="231" y="399"/>
                      <a:pt x="272" y="390"/>
                      <a:pt x="311" y="366"/>
                    </a:cubicBezTo>
                    <a:cubicBezTo>
                      <a:pt x="350" y="342"/>
                      <a:pt x="377" y="307"/>
                      <a:pt x="391" y="263"/>
                    </a:cubicBezTo>
                    <a:cubicBezTo>
                      <a:pt x="398" y="241"/>
                      <a:pt x="401" y="218"/>
                      <a:pt x="399" y="195"/>
                    </a:cubicBezTo>
                    <a:cubicBezTo>
                      <a:pt x="396" y="144"/>
                      <a:pt x="376" y="100"/>
                      <a:pt x="338" y="65"/>
                    </a:cubicBezTo>
                    <a:cubicBezTo>
                      <a:pt x="312" y="41"/>
                      <a:pt x="281" y="25"/>
                      <a:pt x="246" y="19"/>
                    </a:cubicBezTo>
                    <a:cubicBezTo>
                      <a:pt x="190" y="8"/>
                      <a:pt x="138" y="20"/>
                      <a:pt x="93" y="56"/>
                    </a:cubicBezTo>
                    <a:cubicBezTo>
                      <a:pt x="56" y="85"/>
                      <a:pt x="33" y="122"/>
                      <a:pt x="23" y="168"/>
                    </a:cubicBezTo>
                    <a:cubicBezTo>
                      <a:pt x="19" y="188"/>
                      <a:pt x="18" y="208"/>
                      <a:pt x="21" y="228"/>
                    </a:cubicBezTo>
                    <a:cubicBezTo>
                      <a:pt x="24" y="255"/>
                      <a:pt x="33" y="280"/>
                      <a:pt x="47" y="304"/>
                    </a:cubicBezTo>
                    <a:cubicBezTo>
                      <a:pt x="47" y="305"/>
                      <a:pt x="48" y="306"/>
                      <a:pt x="49" y="307"/>
                    </a:cubicBezTo>
                    <a:cubicBezTo>
                      <a:pt x="50" y="311"/>
                      <a:pt x="49" y="315"/>
                      <a:pt x="46" y="317"/>
                    </a:cubicBezTo>
                    <a:cubicBezTo>
                      <a:pt x="43" y="319"/>
                      <a:pt x="38" y="318"/>
                      <a:pt x="36" y="315"/>
                    </a:cubicBezTo>
                    <a:cubicBezTo>
                      <a:pt x="31" y="305"/>
                      <a:pt x="25" y="296"/>
                      <a:pt x="21" y="286"/>
                    </a:cubicBezTo>
                    <a:cubicBezTo>
                      <a:pt x="13" y="269"/>
                      <a:pt x="8" y="251"/>
                      <a:pt x="6" y="232"/>
                    </a:cubicBezTo>
                    <a:cubicBezTo>
                      <a:pt x="0" y="178"/>
                      <a:pt x="12" y="129"/>
                      <a:pt x="44" y="84"/>
                    </a:cubicBezTo>
                    <a:cubicBezTo>
                      <a:pt x="75" y="43"/>
                      <a:pt x="115" y="16"/>
                      <a:pt x="165" y="5"/>
                    </a:cubicBezTo>
                    <a:cubicBezTo>
                      <a:pt x="175" y="3"/>
                      <a:pt x="184" y="2"/>
                      <a:pt x="194" y="1"/>
                    </a:cubicBezTo>
                    <a:cubicBezTo>
                      <a:pt x="195" y="1"/>
                      <a:pt x="196" y="0"/>
                      <a:pt x="197" y="0"/>
                    </a:cubicBezTo>
                    <a:cubicBezTo>
                      <a:pt x="205" y="0"/>
                      <a:pt x="214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620753A1-A4F3-4756-B147-8BBA283BFB8C}"/>
                  </a:ext>
                </a:extLst>
              </p:cNvPr>
              <p:cNvSpPr/>
              <p:nvPr userDrawn="1"/>
            </p:nvSpPr>
            <p:spPr bwMode="auto">
              <a:xfrm>
                <a:off x="8391510" y="2584457"/>
                <a:ext cx="1124590" cy="1150802"/>
              </a:xfrm>
              <a:custGeom>
                <a:avLst/>
                <a:gdLst>
                  <a:gd name="T0" fmla="*/ 168 w 343"/>
                  <a:gd name="T1" fmla="*/ 331 h 351"/>
                  <a:gd name="T2" fmla="*/ 277 w 343"/>
                  <a:gd name="T3" fmla="*/ 288 h 351"/>
                  <a:gd name="T4" fmla="*/ 319 w 343"/>
                  <a:gd name="T5" fmla="*/ 222 h 351"/>
                  <a:gd name="T6" fmla="*/ 326 w 343"/>
                  <a:gd name="T7" fmla="*/ 161 h 351"/>
                  <a:gd name="T8" fmla="*/ 313 w 343"/>
                  <a:gd name="T9" fmla="*/ 113 h 351"/>
                  <a:gd name="T10" fmla="*/ 317 w 343"/>
                  <a:gd name="T11" fmla="*/ 102 h 351"/>
                  <a:gd name="T12" fmla="*/ 327 w 343"/>
                  <a:gd name="T13" fmla="*/ 107 h 351"/>
                  <a:gd name="T14" fmla="*/ 341 w 343"/>
                  <a:gd name="T15" fmla="*/ 185 h 351"/>
                  <a:gd name="T16" fmla="*/ 305 w 343"/>
                  <a:gd name="T17" fmla="*/ 280 h 351"/>
                  <a:gd name="T18" fmla="*/ 208 w 343"/>
                  <a:gd name="T19" fmla="*/ 341 h 351"/>
                  <a:gd name="T20" fmla="*/ 83 w 343"/>
                  <a:gd name="T21" fmla="*/ 321 h 351"/>
                  <a:gd name="T22" fmla="*/ 7 w 343"/>
                  <a:gd name="T23" fmla="*/ 218 h 351"/>
                  <a:gd name="T24" fmla="*/ 3 w 343"/>
                  <a:gd name="T25" fmla="*/ 153 h 351"/>
                  <a:gd name="T26" fmla="*/ 40 w 343"/>
                  <a:gd name="T27" fmla="*/ 68 h 351"/>
                  <a:gd name="T28" fmla="*/ 140 w 343"/>
                  <a:gd name="T29" fmla="*/ 9 h 351"/>
                  <a:gd name="T30" fmla="*/ 271 w 343"/>
                  <a:gd name="T31" fmla="*/ 38 h 351"/>
                  <a:gd name="T32" fmla="*/ 312 w 343"/>
                  <a:gd name="T33" fmla="*/ 80 h 351"/>
                  <a:gd name="T34" fmla="*/ 312 w 343"/>
                  <a:gd name="T35" fmla="*/ 91 h 351"/>
                  <a:gd name="T36" fmla="*/ 300 w 343"/>
                  <a:gd name="T37" fmla="*/ 89 h 351"/>
                  <a:gd name="T38" fmla="*/ 270 w 343"/>
                  <a:gd name="T39" fmla="*/ 56 h 351"/>
                  <a:gd name="T40" fmla="*/ 203 w 343"/>
                  <a:gd name="T41" fmla="*/ 24 h 351"/>
                  <a:gd name="T42" fmla="*/ 71 w 343"/>
                  <a:gd name="T43" fmla="*/ 58 h 351"/>
                  <a:gd name="T44" fmla="*/ 20 w 343"/>
                  <a:gd name="T45" fmla="*/ 146 h 351"/>
                  <a:gd name="T46" fmla="*/ 49 w 343"/>
                  <a:gd name="T47" fmla="*/ 270 h 351"/>
                  <a:gd name="T48" fmla="*/ 142 w 343"/>
                  <a:gd name="T49" fmla="*/ 327 h 351"/>
                  <a:gd name="T50" fmla="*/ 168 w 343"/>
                  <a:gd name="T51" fmla="*/ 33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3" h="351">
                    <a:moveTo>
                      <a:pt x="168" y="331"/>
                    </a:moveTo>
                    <a:cubicBezTo>
                      <a:pt x="212" y="330"/>
                      <a:pt x="248" y="316"/>
                      <a:pt x="277" y="288"/>
                    </a:cubicBezTo>
                    <a:cubicBezTo>
                      <a:pt x="297" y="270"/>
                      <a:pt x="311" y="247"/>
                      <a:pt x="319" y="222"/>
                    </a:cubicBezTo>
                    <a:cubicBezTo>
                      <a:pt x="326" y="202"/>
                      <a:pt x="328" y="182"/>
                      <a:pt x="326" y="161"/>
                    </a:cubicBezTo>
                    <a:cubicBezTo>
                      <a:pt x="324" y="145"/>
                      <a:pt x="320" y="129"/>
                      <a:pt x="313" y="113"/>
                    </a:cubicBezTo>
                    <a:cubicBezTo>
                      <a:pt x="311" y="108"/>
                      <a:pt x="313" y="104"/>
                      <a:pt x="317" y="102"/>
                    </a:cubicBezTo>
                    <a:cubicBezTo>
                      <a:pt x="321" y="101"/>
                      <a:pt x="325" y="102"/>
                      <a:pt x="327" y="107"/>
                    </a:cubicBezTo>
                    <a:cubicBezTo>
                      <a:pt x="338" y="132"/>
                      <a:pt x="343" y="158"/>
                      <a:pt x="341" y="185"/>
                    </a:cubicBezTo>
                    <a:cubicBezTo>
                      <a:pt x="339" y="220"/>
                      <a:pt x="327" y="252"/>
                      <a:pt x="305" y="280"/>
                    </a:cubicBezTo>
                    <a:cubicBezTo>
                      <a:pt x="280" y="312"/>
                      <a:pt x="248" y="333"/>
                      <a:pt x="208" y="341"/>
                    </a:cubicBezTo>
                    <a:cubicBezTo>
                      <a:pt x="164" y="351"/>
                      <a:pt x="122" y="344"/>
                      <a:pt x="83" y="321"/>
                    </a:cubicBezTo>
                    <a:cubicBezTo>
                      <a:pt x="44" y="297"/>
                      <a:pt x="19" y="262"/>
                      <a:pt x="7" y="218"/>
                    </a:cubicBezTo>
                    <a:cubicBezTo>
                      <a:pt x="1" y="197"/>
                      <a:pt x="0" y="175"/>
                      <a:pt x="3" y="153"/>
                    </a:cubicBezTo>
                    <a:cubicBezTo>
                      <a:pt x="7" y="121"/>
                      <a:pt x="20" y="92"/>
                      <a:pt x="40" y="68"/>
                    </a:cubicBezTo>
                    <a:cubicBezTo>
                      <a:pt x="66" y="36"/>
                      <a:pt x="99" y="16"/>
                      <a:pt x="140" y="9"/>
                    </a:cubicBezTo>
                    <a:cubicBezTo>
                      <a:pt x="187" y="0"/>
                      <a:pt x="231" y="10"/>
                      <a:pt x="271" y="38"/>
                    </a:cubicBezTo>
                    <a:cubicBezTo>
                      <a:pt x="287" y="49"/>
                      <a:pt x="301" y="63"/>
                      <a:pt x="312" y="80"/>
                    </a:cubicBezTo>
                    <a:cubicBezTo>
                      <a:pt x="315" y="84"/>
                      <a:pt x="315" y="88"/>
                      <a:pt x="312" y="91"/>
                    </a:cubicBezTo>
                    <a:cubicBezTo>
                      <a:pt x="308" y="94"/>
                      <a:pt x="304" y="93"/>
                      <a:pt x="300" y="89"/>
                    </a:cubicBezTo>
                    <a:cubicBezTo>
                      <a:pt x="291" y="76"/>
                      <a:pt x="281" y="65"/>
                      <a:pt x="270" y="56"/>
                    </a:cubicBezTo>
                    <a:cubicBezTo>
                      <a:pt x="250" y="40"/>
                      <a:pt x="228" y="29"/>
                      <a:pt x="203" y="24"/>
                    </a:cubicBezTo>
                    <a:cubicBezTo>
                      <a:pt x="154" y="14"/>
                      <a:pt x="110" y="26"/>
                      <a:pt x="71" y="58"/>
                    </a:cubicBezTo>
                    <a:cubicBezTo>
                      <a:pt x="44" y="81"/>
                      <a:pt x="26" y="111"/>
                      <a:pt x="20" y="146"/>
                    </a:cubicBezTo>
                    <a:cubicBezTo>
                      <a:pt x="11" y="192"/>
                      <a:pt x="21" y="233"/>
                      <a:pt x="49" y="270"/>
                    </a:cubicBezTo>
                    <a:cubicBezTo>
                      <a:pt x="73" y="301"/>
                      <a:pt x="104" y="320"/>
                      <a:pt x="142" y="327"/>
                    </a:cubicBezTo>
                    <a:cubicBezTo>
                      <a:pt x="152" y="329"/>
                      <a:pt x="162" y="330"/>
                      <a:pt x="168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3D999D49-B147-4149-A48F-A900BEC4FB3E}"/>
                  </a:ext>
                </a:extLst>
              </p:cNvPr>
              <p:cNvSpPr/>
              <p:nvPr userDrawn="1"/>
            </p:nvSpPr>
            <p:spPr bwMode="auto">
              <a:xfrm>
                <a:off x="8899221" y="2798079"/>
                <a:ext cx="301508" cy="334215"/>
              </a:xfrm>
              <a:custGeom>
                <a:avLst/>
                <a:gdLst>
                  <a:gd name="T0" fmla="*/ 92 w 92"/>
                  <a:gd name="T1" fmla="*/ 51 h 102"/>
                  <a:gd name="T2" fmla="*/ 62 w 92"/>
                  <a:gd name="T3" fmla="*/ 95 h 102"/>
                  <a:gd name="T4" fmla="*/ 9 w 92"/>
                  <a:gd name="T5" fmla="*/ 82 h 102"/>
                  <a:gd name="T6" fmla="*/ 1 w 92"/>
                  <a:gd name="T7" fmla="*/ 69 h 102"/>
                  <a:gd name="T8" fmla="*/ 5 w 92"/>
                  <a:gd name="T9" fmla="*/ 60 h 102"/>
                  <a:gd name="T10" fmla="*/ 14 w 92"/>
                  <a:gd name="T11" fmla="*/ 63 h 102"/>
                  <a:gd name="T12" fmla="*/ 22 w 92"/>
                  <a:gd name="T13" fmla="*/ 74 h 102"/>
                  <a:gd name="T14" fmla="*/ 57 w 92"/>
                  <a:gd name="T15" fmla="*/ 80 h 102"/>
                  <a:gd name="T16" fmla="*/ 76 w 92"/>
                  <a:gd name="T17" fmla="*/ 49 h 102"/>
                  <a:gd name="T18" fmla="*/ 52 w 92"/>
                  <a:gd name="T19" fmla="*/ 21 h 102"/>
                  <a:gd name="T20" fmla="*/ 16 w 92"/>
                  <a:gd name="T21" fmla="*/ 37 h 102"/>
                  <a:gd name="T22" fmla="*/ 13 w 92"/>
                  <a:gd name="T23" fmla="*/ 42 h 102"/>
                  <a:gd name="T24" fmla="*/ 4 w 92"/>
                  <a:gd name="T25" fmla="*/ 42 h 102"/>
                  <a:gd name="T26" fmla="*/ 2 w 92"/>
                  <a:gd name="T27" fmla="*/ 33 h 102"/>
                  <a:gd name="T28" fmla="*/ 32 w 92"/>
                  <a:gd name="T29" fmla="*/ 7 h 102"/>
                  <a:gd name="T30" fmla="*/ 89 w 92"/>
                  <a:gd name="T31" fmla="*/ 37 h 102"/>
                  <a:gd name="T32" fmla="*/ 92 w 92"/>
                  <a:gd name="T33" fmla="*/ 5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102">
                    <a:moveTo>
                      <a:pt x="92" y="51"/>
                    </a:moveTo>
                    <a:cubicBezTo>
                      <a:pt x="91" y="70"/>
                      <a:pt x="79" y="89"/>
                      <a:pt x="62" y="95"/>
                    </a:cubicBezTo>
                    <a:cubicBezTo>
                      <a:pt x="43" y="102"/>
                      <a:pt x="22" y="97"/>
                      <a:pt x="9" y="82"/>
                    </a:cubicBezTo>
                    <a:cubicBezTo>
                      <a:pt x="6" y="78"/>
                      <a:pt x="3" y="74"/>
                      <a:pt x="1" y="69"/>
                    </a:cubicBezTo>
                    <a:cubicBezTo>
                      <a:pt x="0" y="66"/>
                      <a:pt x="2" y="62"/>
                      <a:pt x="5" y="60"/>
                    </a:cubicBezTo>
                    <a:cubicBezTo>
                      <a:pt x="8" y="59"/>
                      <a:pt x="12" y="60"/>
                      <a:pt x="14" y="63"/>
                    </a:cubicBezTo>
                    <a:cubicBezTo>
                      <a:pt x="17" y="66"/>
                      <a:pt x="19" y="70"/>
                      <a:pt x="22" y="74"/>
                    </a:cubicBezTo>
                    <a:cubicBezTo>
                      <a:pt x="31" y="83"/>
                      <a:pt x="45" y="86"/>
                      <a:pt x="57" y="80"/>
                    </a:cubicBezTo>
                    <a:cubicBezTo>
                      <a:pt x="70" y="75"/>
                      <a:pt x="77" y="62"/>
                      <a:pt x="76" y="49"/>
                    </a:cubicBezTo>
                    <a:cubicBezTo>
                      <a:pt x="74" y="35"/>
                      <a:pt x="65" y="24"/>
                      <a:pt x="52" y="21"/>
                    </a:cubicBezTo>
                    <a:cubicBezTo>
                      <a:pt x="38" y="17"/>
                      <a:pt x="23" y="24"/>
                      <a:pt x="16" y="37"/>
                    </a:cubicBezTo>
                    <a:cubicBezTo>
                      <a:pt x="15" y="39"/>
                      <a:pt x="14" y="41"/>
                      <a:pt x="13" y="42"/>
                    </a:cubicBezTo>
                    <a:cubicBezTo>
                      <a:pt x="10" y="45"/>
                      <a:pt x="7" y="45"/>
                      <a:pt x="4" y="42"/>
                    </a:cubicBezTo>
                    <a:cubicBezTo>
                      <a:pt x="1" y="40"/>
                      <a:pt x="0" y="36"/>
                      <a:pt x="2" y="33"/>
                    </a:cubicBezTo>
                    <a:cubicBezTo>
                      <a:pt x="8" y="19"/>
                      <a:pt x="18" y="10"/>
                      <a:pt x="32" y="7"/>
                    </a:cubicBezTo>
                    <a:cubicBezTo>
                      <a:pt x="56" y="0"/>
                      <a:pt x="81" y="13"/>
                      <a:pt x="89" y="37"/>
                    </a:cubicBezTo>
                    <a:cubicBezTo>
                      <a:pt x="90" y="42"/>
                      <a:pt x="91" y="47"/>
                      <a:pt x="9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4408589-AC4C-4BF3-B821-0136AD856B8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070769" y="3175363"/>
                <a:ext cx="252989" cy="251523"/>
              </a:xfrm>
              <a:custGeom>
                <a:avLst/>
                <a:gdLst>
                  <a:gd name="T0" fmla="*/ 77 w 77"/>
                  <a:gd name="T1" fmla="*/ 38 h 77"/>
                  <a:gd name="T2" fmla="*/ 38 w 77"/>
                  <a:gd name="T3" fmla="*/ 77 h 77"/>
                  <a:gd name="T4" fmla="*/ 0 w 77"/>
                  <a:gd name="T5" fmla="*/ 38 h 77"/>
                  <a:gd name="T6" fmla="*/ 38 w 77"/>
                  <a:gd name="T7" fmla="*/ 0 h 77"/>
                  <a:gd name="T8" fmla="*/ 77 w 77"/>
                  <a:gd name="T9" fmla="*/ 38 h 77"/>
                  <a:gd name="T10" fmla="*/ 62 w 77"/>
                  <a:gd name="T11" fmla="*/ 38 h 77"/>
                  <a:gd name="T12" fmla="*/ 38 w 77"/>
                  <a:gd name="T13" fmla="*/ 15 h 77"/>
                  <a:gd name="T14" fmla="*/ 15 w 77"/>
                  <a:gd name="T15" fmla="*/ 38 h 77"/>
                  <a:gd name="T16" fmla="*/ 38 w 77"/>
                  <a:gd name="T17" fmla="*/ 62 h 77"/>
                  <a:gd name="T18" fmla="*/ 62 w 77"/>
                  <a:gd name="T19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77" y="38"/>
                    </a:moveTo>
                    <a:cubicBezTo>
                      <a:pt x="76" y="61"/>
                      <a:pt x="60" y="77"/>
                      <a:pt x="38" y="77"/>
                    </a:cubicBezTo>
                    <a:cubicBezTo>
                      <a:pt x="16" y="77"/>
                      <a:pt x="0" y="60"/>
                      <a:pt x="0" y="38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lose/>
                    <a:moveTo>
                      <a:pt x="62" y="38"/>
                    </a:moveTo>
                    <a:cubicBezTo>
                      <a:pt x="62" y="26"/>
                      <a:pt x="51" y="15"/>
                      <a:pt x="38" y="15"/>
                    </a:cubicBezTo>
                    <a:cubicBezTo>
                      <a:pt x="26" y="15"/>
                      <a:pt x="15" y="25"/>
                      <a:pt x="15" y="38"/>
                    </a:cubicBezTo>
                    <a:cubicBezTo>
                      <a:pt x="15" y="51"/>
                      <a:pt x="24" y="62"/>
                      <a:pt x="38" y="62"/>
                    </a:cubicBezTo>
                    <a:cubicBezTo>
                      <a:pt x="53" y="62"/>
                      <a:pt x="62" y="50"/>
                      <a:pt x="6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 10">
                <a:extLst>
                  <a:ext uri="{FF2B5EF4-FFF2-40B4-BE49-F238E27FC236}">
                    <a16:creationId xmlns:a16="http://schemas.microsoft.com/office/drawing/2014/main" id="{86D49DFC-21DC-4BFD-801C-95FD949A6DC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693018" y="3220155"/>
                <a:ext cx="220066" cy="223959"/>
              </a:xfrm>
              <a:custGeom>
                <a:avLst/>
                <a:gdLst>
                  <a:gd name="T0" fmla="*/ 34 w 67"/>
                  <a:gd name="T1" fmla="*/ 67 h 68"/>
                  <a:gd name="T2" fmla="*/ 0 w 67"/>
                  <a:gd name="T3" fmla="*/ 34 h 68"/>
                  <a:gd name="T4" fmla="*/ 34 w 67"/>
                  <a:gd name="T5" fmla="*/ 0 h 68"/>
                  <a:gd name="T6" fmla="*/ 67 w 67"/>
                  <a:gd name="T7" fmla="*/ 34 h 68"/>
                  <a:gd name="T8" fmla="*/ 34 w 67"/>
                  <a:gd name="T9" fmla="*/ 67 h 68"/>
                  <a:gd name="T10" fmla="*/ 34 w 67"/>
                  <a:gd name="T11" fmla="*/ 52 h 68"/>
                  <a:gd name="T12" fmla="*/ 52 w 67"/>
                  <a:gd name="T13" fmla="*/ 34 h 68"/>
                  <a:gd name="T14" fmla="*/ 34 w 67"/>
                  <a:gd name="T15" fmla="*/ 15 h 68"/>
                  <a:gd name="T16" fmla="*/ 15 w 67"/>
                  <a:gd name="T17" fmla="*/ 34 h 68"/>
                  <a:gd name="T18" fmla="*/ 34 w 67"/>
                  <a:gd name="T19" fmla="*/ 5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8">
                    <a:moveTo>
                      <a:pt x="34" y="67"/>
                    </a:move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53" y="1"/>
                      <a:pt x="67" y="15"/>
                      <a:pt x="67" y="34"/>
                    </a:cubicBezTo>
                    <a:cubicBezTo>
                      <a:pt x="67" y="53"/>
                      <a:pt x="52" y="68"/>
                      <a:pt x="34" y="67"/>
                    </a:cubicBezTo>
                    <a:close/>
                    <a:moveTo>
                      <a:pt x="34" y="52"/>
                    </a:moveTo>
                    <a:cubicBezTo>
                      <a:pt x="44" y="52"/>
                      <a:pt x="52" y="44"/>
                      <a:pt x="52" y="34"/>
                    </a:cubicBezTo>
                    <a:cubicBezTo>
                      <a:pt x="52" y="24"/>
                      <a:pt x="44" y="15"/>
                      <a:pt x="34" y="15"/>
                    </a:cubicBezTo>
                    <a:cubicBezTo>
                      <a:pt x="24" y="15"/>
                      <a:pt x="15" y="24"/>
                      <a:pt x="15" y="34"/>
                    </a:cubicBezTo>
                    <a:cubicBezTo>
                      <a:pt x="15" y="44"/>
                      <a:pt x="24" y="52"/>
                      <a:pt x="3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 11">
                <a:extLst>
                  <a:ext uri="{FF2B5EF4-FFF2-40B4-BE49-F238E27FC236}">
                    <a16:creationId xmlns:a16="http://schemas.microsoft.com/office/drawing/2014/main" id="{C0664D53-0DF8-4E72-883F-BFAAF729137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571722" y="2954850"/>
                <a:ext cx="180211" cy="177445"/>
              </a:xfrm>
              <a:custGeom>
                <a:avLst/>
                <a:gdLst>
                  <a:gd name="T0" fmla="*/ 27 w 55"/>
                  <a:gd name="T1" fmla="*/ 0 h 54"/>
                  <a:gd name="T2" fmla="*/ 54 w 55"/>
                  <a:gd name="T3" fmla="*/ 27 h 54"/>
                  <a:gd name="T4" fmla="*/ 28 w 55"/>
                  <a:gd name="T5" fmla="*/ 54 h 54"/>
                  <a:gd name="T6" fmla="*/ 1 w 55"/>
                  <a:gd name="T7" fmla="*/ 27 h 54"/>
                  <a:gd name="T8" fmla="*/ 27 w 55"/>
                  <a:gd name="T9" fmla="*/ 0 h 54"/>
                  <a:gd name="T10" fmla="*/ 28 w 55"/>
                  <a:gd name="T11" fmla="*/ 15 h 54"/>
                  <a:gd name="T12" fmla="*/ 16 w 55"/>
                  <a:gd name="T13" fmla="*/ 27 h 54"/>
                  <a:gd name="T14" fmla="*/ 27 w 55"/>
                  <a:gd name="T15" fmla="*/ 38 h 54"/>
                  <a:gd name="T16" fmla="*/ 40 w 55"/>
                  <a:gd name="T17" fmla="*/ 27 h 54"/>
                  <a:gd name="T18" fmla="*/ 28 w 55"/>
                  <a:gd name="T19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4">
                    <a:moveTo>
                      <a:pt x="27" y="0"/>
                    </a:moveTo>
                    <a:cubicBezTo>
                      <a:pt x="41" y="0"/>
                      <a:pt x="54" y="11"/>
                      <a:pt x="54" y="27"/>
                    </a:cubicBezTo>
                    <a:cubicBezTo>
                      <a:pt x="55" y="42"/>
                      <a:pt x="42" y="54"/>
                      <a:pt x="28" y="54"/>
                    </a:cubicBezTo>
                    <a:cubicBezTo>
                      <a:pt x="13" y="54"/>
                      <a:pt x="0" y="42"/>
                      <a:pt x="1" y="27"/>
                    </a:cubicBezTo>
                    <a:cubicBezTo>
                      <a:pt x="1" y="10"/>
                      <a:pt x="14" y="0"/>
                      <a:pt x="27" y="0"/>
                    </a:cubicBezTo>
                    <a:close/>
                    <a:moveTo>
                      <a:pt x="28" y="15"/>
                    </a:moveTo>
                    <a:cubicBezTo>
                      <a:pt x="21" y="15"/>
                      <a:pt x="16" y="20"/>
                      <a:pt x="16" y="27"/>
                    </a:cubicBezTo>
                    <a:cubicBezTo>
                      <a:pt x="15" y="33"/>
                      <a:pt x="21" y="38"/>
                      <a:pt x="27" y="38"/>
                    </a:cubicBezTo>
                    <a:cubicBezTo>
                      <a:pt x="34" y="39"/>
                      <a:pt x="40" y="33"/>
                      <a:pt x="40" y="27"/>
                    </a:cubicBezTo>
                    <a:cubicBezTo>
                      <a:pt x="39" y="20"/>
                      <a:pt x="34" y="15"/>
                      <a:pt x="2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 12">
                <a:extLst>
                  <a:ext uri="{FF2B5EF4-FFF2-40B4-BE49-F238E27FC236}">
                    <a16:creationId xmlns:a16="http://schemas.microsoft.com/office/drawing/2014/main" id="{CB7AE566-FD30-4E9E-A128-D0CEEBDEA292}"/>
                  </a:ext>
                </a:extLst>
              </p:cNvPr>
              <p:cNvSpPr/>
              <p:nvPr userDrawn="1"/>
            </p:nvSpPr>
            <p:spPr bwMode="auto">
              <a:xfrm>
                <a:off x="8991060" y="3463063"/>
                <a:ext cx="50252" cy="49961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11" y="0"/>
                      <a:pt x="15" y="3"/>
                      <a:pt x="15" y="7"/>
                    </a:cubicBezTo>
                    <a:cubicBezTo>
                      <a:pt x="15" y="11"/>
                      <a:pt x="11" y="14"/>
                      <a:pt x="7" y="15"/>
                    </a:cubicBezTo>
                    <a:cubicBezTo>
                      <a:pt x="4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 13">
                <a:extLst>
                  <a:ext uri="{FF2B5EF4-FFF2-40B4-BE49-F238E27FC236}">
                    <a16:creationId xmlns:a16="http://schemas.microsoft.com/office/drawing/2014/main" id="{AC2B8386-6891-49FB-8D83-452D3606DEC6}"/>
                  </a:ext>
                </a:extLst>
              </p:cNvPr>
              <p:cNvSpPr/>
              <p:nvPr userDrawn="1"/>
            </p:nvSpPr>
            <p:spPr bwMode="auto">
              <a:xfrm>
                <a:off x="9247515" y="2958296"/>
                <a:ext cx="48518" cy="49961"/>
              </a:xfrm>
              <a:custGeom>
                <a:avLst/>
                <a:gdLst>
                  <a:gd name="T0" fmla="*/ 8 w 15"/>
                  <a:gd name="T1" fmla="*/ 0 h 15"/>
                  <a:gd name="T2" fmla="*/ 15 w 15"/>
                  <a:gd name="T3" fmla="*/ 7 h 15"/>
                  <a:gd name="T4" fmla="*/ 8 w 15"/>
                  <a:gd name="T5" fmla="*/ 15 h 15"/>
                  <a:gd name="T6" fmla="*/ 0 w 15"/>
                  <a:gd name="T7" fmla="*/ 7 h 15"/>
                  <a:gd name="T8" fmla="*/ 8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12" y="0"/>
                      <a:pt x="15" y="3"/>
                      <a:pt x="15" y="7"/>
                    </a:cubicBezTo>
                    <a:cubicBezTo>
                      <a:pt x="15" y="11"/>
                      <a:pt x="12" y="15"/>
                      <a:pt x="8" y="15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 14">
                <a:extLst>
                  <a:ext uri="{FF2B5EF4-FFF2-40B4-BE49-F238E27FC236}">
                    <a16:creationId xmlns:a16="http://schemas.microsoft.com/office/drawing/2014/main" id="{491B7276-BF69-406A-926D-72A1D636BD01}"/>
                  </a:ext>
                </a:extLst>
              </p:cNvPr>
              <p:cNvSpPr/>
              <p:nvPr userDrawn="1"/>
            </p:nvSpPr>
            <p:spPr bwMode="auto">
              <a:xfrm>
                <a:off x="8798718" y="3092671"/>
                <a:ext cx="48518" cy="49961"/>
              </a:xfrm>
              <a:custGeom>
                <a:avLst/>
                <a:gdLst>
                  <a:gd name="T0" fmla="*/ 15 w 15"/>
                  <a:gd name="T1" fmla="*/ 8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cubicBezTo>
                      <a:pt x="15" y="12"/>
                      <a:pt x="12" y="15"/>
                      <a:pt x="8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2" y="0"/>
                      <a:pt x="15" y="3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3" name="CuadroTexto 62">
            <a:extLst>
              <a:ext uri="{FF2B5EF4-FFF2-40B4-BE49-F238E27FC236}">
                <a16:creationId xmlns:a16="http://schemas.microsoft.com/office/drawing/2014/main" id="{7D270030-D4DA-4DCF-8E29-BD3B420608F8}"/>
              </a:ext>
            </a:extLst>
          </p:cNvPr>
          <p:cNvSpPr txBox="1"/>
          <p:nvPr/>
        </p:nvSpPr>
        <p:spPr>
          <a:xfrm>
            <a:off x="7529513" y="283473"/>
            <a:ext cx="3298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دارنده موضوع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72669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adroTexto 95"/>
          <p:cNvSpPr txBox="1"/>
          <p:nvPr/>
        </p:nvSpPr>
        <p:spPr>
          <a:xfrm>
            <a:off x="591657" y="3677967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کمک های اولیه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97" name="CuadroTexto 96"/>
          <p:cNvSpPr txBox="1"/>
          <p:nvPr/>
        </p:nvSpPr>
        <p:spPr>
          <a:xfrm>
            <a:off x="591657" y="4139632"/>
            <a:ext cx="1876028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99" name="CuadroTexto 98"/>
          <p:cNvSpPr txBox="1"/>
          <p:nvPr/>
        </p:nvSpPr>
        <p:spPr>
          <a:xfrm>
            <a:off x="2958214" y="4139632"/>
            <a:ext cx="1876028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1" name="CuadroTexto 100"/>
          <p:cNvSpPr txBox="1"/>
          <p:nvPr/>
        </p:nvSpPr>
        <p:spPr>
          <a:xfrm>
            <a:off x="5194533" y="4112122"/>
            <a:ext cx="1876028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3" name="CuadroTexto 102"/>
          <p:cNvSpPr txBox="1"/>
          <p:nvPr/>
        </p:nvSpPr>
        <p:spPr>
          <a:xfrm>
            <a:off x="7322212" y="4153333"/>
            <a:ext cx="1876028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7" name="CuadroTexto 106"/>
          <p:cNvSpPr txBox="1"/>
          <p:nvPr/>
        </p:nvSpPr>
        <p:spPr>
          <a:xfrm>
            <a:off x="9504964" y="4112122"/>
            <a:ext cx="1876028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انواع مختلفی از معابر </a:t>
            </a:r>
            <a:r>
              <a:rPr lang="en-US" sz="1400" dirty="0">
                <a:cs typeface="B Nazanin" panose="00000400000000000000" pitchFamily="2" charset="-78"/>
              </a:rPr>
              <a:t>Lorem Ipsum </a:t>
            </a:r>
            <a:r>
              <a:rPr lang="fa-IR" sz="1400" dirty="0">
                <a:cs typeface="B Nazanin" panose="00000400000000000000" pitchFamily="2" charset="-78"/>
              </a:rPr>
              <a:t>در دسترس است، اما اکثریت آنها آسیب دیده اند</a:t>
            </a:r>
            <a:endParaRPr lang="en-US" sz="14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8" name="Rectángulo 107"/>
          <p:cNvSpPr/>
          <p:nvPr/>
        </p:nvSpPr>
        <p:spPr>
          <a:xfrm>
            <a:off x="1522978" y="167718"/>
            <a:ext cx="1922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5400" dirty="0">
                <a:ln w="0"/>
                <a:solidFill>
                  <a:schemeClr val="bg1"/>
                </a:solidFill>
                <a:cs typeface="B Nazanin" panose="00000400000000000000" pitchFamily="2" charset="-78"/>
              </a:rPr>
              <a:t>فرآیندها</a:t>
            </a:r>
            <a:endParaRPr lang="es-ES" sz="5400" dirty="0">
              <a:ln w="0"/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2893095" y="3691668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کمک های اولیه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94" name="CuadroTexto 93"/>
          <p:cNvSpPr txBox="1"/>
          <p:nvPr/>
        </p:nvSpPr>
        <p:spPr>
          <a:xfrm>
            <a:off x="5075847" y="3650457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کمک های اولیه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4" name="CuadroTexto 103"/>
          <p:cNvSpPr txBox="1"/>
          <p:nvPr/>
        </p:nvSpPr>
        <p:spPr>
          <a:xfrm>
            <a:off x="7322212" y="3650457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کمک های اولیه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5" name="CuadroTexto 104"/>
          <p:cNvSpPr txBox="1"/>
          <p:nvPr/>
        </p:nvSpPr>
        <p:spPr>
          <a:xfrm>
            <a:off x="9504964" y="3677966"/>
            <a:ext cx="187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کمک های اولیه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87B8CFD5-41F3-C186-64F5-703E283A5039}"/>
              </a:ext>
            </a:extLst>
          </p:cNvPr>
          <p:cNvSpPr/>
          <p:nvPr/>
        </p:nvSpPr>
        <p:spPr bwMode="auto">
          <a:xfrm>
            <a:off x="944562" y="2332038"/>
            <a:ext cx="1168401" cy="1177925"/>
          </a:xfrm>
          <a:custGeom>
            <a:avLst/>
            <a:gdLst>
              <a:gd name="T0" fmla="*/ 467 w 468"/>
              <a:gd name="T1" fmla="*/ 236 h 471"/>
              <a:gd name="T2" fmla="*/ 230 w 468"/>
              <a:gd name="T3" fmla="*/ 468 h 471"/>
              <a:gd name="T4" fmla="*/ 1 w 468"/>
              <a:gd name="T5" fmla="*/ 233 h 471"/>
              <a:gd name="T6" fmla="*/ 239 w 468"/>
              <a:gd name="T7" fmla="*/ 2 h 471"/>
              <a:gd name="T8" fmla="*/ 467 w 468"/>
              <a:gd name="T9" fmla="*/ 23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471">
                <a:moveTo>
                  <a:pt x="467" y="236"/>
                </a:moveTo>
                <a:cubicBezTo>
                  <a:pt x="468" y="365"/>
                  <a:pt x="360" y="471"/>
                  <a:pt x="230" y="468"/>
                </a:cubicBezTo>
                <a:cubicBezTo>
                  <a:pt x="103" y="466"/>
                  <a:pt x="0" y="364"/>
                  <a:pt x="1" y="233"/>
                </a:cubicBezTo>
                <a:cubicBezTo>
                  <a:pt x="2" y="104"/>
                  <a:pt x="108" y="0"/>
                  <a:pt x="239" y="2"/>
                </a:cubicBezTo>
                <a:cubicBezTo>
                  <a:pt x="365" y="4"/>
                  <a:pt x="468" y="108"/>
                  <a:pt x="467" y="236"/>
                </a:cubicBezTo>
                <a:close/>
              </a:path>
            </a:pathLst>
          </a:custGeom>
          <a:solidFill>
            <a:srgbClr val="F6B3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64" name="Grupo 63">
            <a:extLst>
              <a:ext uri="{FF2B5EF4-FFF2-40B4-BE49-F238E27FC236}">
                <a16:creationId xmlns:a16="http://schemas.microsoft.com/office/drawing/2014/main" id="{10318E2D-E027-8C17-DF5E-CEF5F0707924}"/>
              </a:ext>
            </a:extLst>
          </p:cNvPr>
          <p:cNvGrpSpPr/>
          <p:nvPr/>
        </p:nvGrpSpPr>
        <p:grpSpPr>
          <a:xfrm>
            <a:off x="1189038" y="2487613"/>
            <a:ext cx="747713" cy="762000"/>
            <a:chOff x="1189038" y="2487613"/>
            <a:chExt cx="747713" cy="762000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58DB7A2D-FF8E-1133-53D5-DFC8BDCEE34B}"/>
                </a:ext>
              </a:extLst>
            </p:cNvPr>
            <p:cNvSpPr/>
            <p:nvPr/>
          </p:nvSpPr>
          <p:spPr bwMode="auto">
            <a:xfrm>
              <a:off x="1206500" y="2597150"/>
              <a:ext cx="649288" cy="647700"/>
            </a:xfrm>
            <a:custGeom>
              <a:avLst/>
              <a:gdLst>
                <a:gd name="T0" fmla="*/ 70 w 260"/>
                <a:gd name="T1" fmla="*/ 16 h 259"/>
                <a:gd name="T2" fmla="*/ 114 w 260"/>
                <a:gd name="T3" fmla="*/ 1 h 259"/>
                <a:gd name="T4" fmla="*/ 164 w 260"/>
                <a:gd name="T5" fmla="*/ 5 h 259"/>
                <a:gd name="T6" fmla="*/ 194 w 260"/>
                <a:gd name="T7" fmla="*/ 19 h 259"/>
                <a:gd name="T8" fmla="*/ 187 w 260"/>
                <a:gd name="T9" fmla="*/ 31 h 259"/>
                <a:gd name="T10" fmla="*/ 197 w 260"/>
                <a:gd name="T11" fmla="*/ 26 h 259"/>
                <a:gd name="T12" fmla="*/ 218 w 260"/>
                <a:gd name="T13" fmla="*/ 36 h 259"/>
                <a:gd name="T14" fmla="*/ 257 w 260"/>
                <a:gd name="T15" fmla="*/ 115 h 259"/>
                <a:gd name="T16" fmla="*/ 244 w 260"/>
                <a:gd name="T17" fmla="*/ 188 h 259"/>
                <a:gd name="T18" fmla="*/ 222 w 260"/>
                <a:gd name="T19" fmla="*/ 178 h 259"/>
                <a:gd name="T20" fmla="*/ 222 w 260"/>
                <a:gd name="T21" fmla="*/ 84 h 259"/>
                <a:gd name="T22" fmla="*/ 136 w 260"/>
                <a:gd name="T23" fmla="*/ 38 h 259"/>
                <a:gd name="T24" fmla="*/ 128 w 260"/>
                <a:gd name="T25" fmla="*/ 90 h 259"/>
                <a:gd name="T26" fmla="*/ 177 w 260"/>
                <a:gd name="T27" fmla="*/ 125 h 259"/>
                <a:gd name="T28" fmla="*/ 163 w 260"/>
                <a:gd name="T29" fmla="*/ 157 h 259"/>
                <a:gd name="T30" fmla="*/ 113 w 260"/>
                <a:gd name="T31" fmla="*/ 172 h 259"/>
                <a:gd name="T32" fmla="*/ 146 w 260"/>
                <a:gd name="T33" fmla="*/ 215 h 259"/>
                <a:gd name="T34" fmla="*/ 164 w 260"/>
                <a:gd name="T35" fmla="*/ 221 h 259"/>
                <a:gd name="T36" fmla="*/ 152 w 260"/>
                <a:gd name="T37" fmla="*/ 223 h 259"/>
                <a:gd name="T38" fmla="*/ 161 w 260"/>
                <a:gd name="T39" fmla="*/ 229 h 259"/>
                <a:gd name="T40" fmla="*/ 169 w 260"/>
                <a:gd name="T41" fmla="*/ 228 h 259"/>
                <a:gd name="T42" fmla="*/ 181 w 260"/>
                <a:gd name="T43" fmla="*/ 217 h 259"/>
                <a:gd name="T44" fmla="*/ 217 w 260"/>
                <a:gd name="T45" fmla="*/ 186 h 259"/>
                <a:gd name="T46" fmla="*/ 233 w 260"/>
                <a:gd name="T47" fmla="*/ 195 h 259"/>
                <a:gd name="T48" fmla="*/ 227 w 260"/>
                <a:gd name="T49" fmla="*/ 211 h 259"/>
                <a:gd name="T50" fmla="*/ 217 w 260"/>
                <a:gd name="T51" fmla="*/ 201 h 259"/>
                <a:gd name="T52" fmla="*/ 217 w 260"/>
                <a:gd name="T53" fmla="*/ 213 h 259"/>
                <a:gd name="T54" fmla="*/ 209 w 260"/>
                <a:gd name="T55" fmla="*/ 229 h 259"/>
                <a:gd name="T56" fmla="*/ 199 w 260"/>
                <a:gd name="T57" fmla="*/ 219 h 259"/>
                <a:gd name="T58" fmla="*/ 196 w 260"/>
                <a:gd name="T59" fmla="*/ 231 h 259"/>
                <a:gd name="T60" fmla="*/ 192 w 260"/>
                <a:gd name="T61" fmla="*/ 242 h 259"/>
                <a:gd name="T62" fmla="*/ 60 w 260"/>
                <a:gd name="T63" fmla="*/ 238 h 259"/>
                <a:gd name="T64" fmla="*/ 59 w 260"/>
                <a:gd name="T65" fmla="*/ 230 h 259"/>
                <a:gd name="T66" fmla="*/ 58 w 260"/>
                <a:gd name="T67" fmla="*/ 213 h 259"/>
                <a:gd name="T68" fmla="*/ 49 w 260"/>
                <a:gd name="T69" fmla="*/ 229 h 259"/>
                <a:gd name="T70" fmla="*/ 7 w 260"/>
                <a:gd name="T71" fmla="*/ 170 h 259"/>
                <a:gd name="T72" fmla="*/ 10 w 260"/>
                <a:gd name="T73" fmla="*/ 82 h 259"/>
                <a:gd name="T74" fmla="*/ 42 w 260"/>
                <a:gd name="T75" fmla="*/ 37 h 259"/>
                <a:gd name="T76" fmla="*/ 38 w 260"/>
                <a:gd name="T77" fmla="*/ 51 h 259"/>
                <a:gd name="T78" fmla="*/ 42 w 260"/>
                <a:gd name="T79" fmla="*/ 69 h 259"/>
                <a:gd name="T80" fmla="*/ 58 w 260"/>
                <a:gd name="T81" fmla="*/ 73 h 259"/>
                <a:gd name="T82" fmla="*/ 69 w 260"/>
                <a:gd name="T83" fmla="*/ 65 h 259"/>
                <a:gd name="T84" fmla="*/ 60 w 260"/>
                <a:gd name="T85" fmla="*/ 81 h 259"/>
                <a:gd name="T86" fmla="*/ 68 w 260"/>
                <a:gd name="T87" fmla="*/ 98 h 259"/>
                <a:gd name="T88" fmla="*/ 71 w 260"/>
                <a:gd name="T89" fmla="*/ 80 h 259"/>
                <a:gd name="T90" fmla="*/ 86 w 260"/>
                <a:gd name="T91" fmla="*/ 71 h 259"/>
                <a:gd name="T92" fmla="*/ 100 w 260"/>
                <a:gd name="T93" fmla="*/ 66 h 259"/>
                <a:gd name="T94" fmla="*/ 88 w 260"/>
                <a:gd name="T95" fmla="*/ 58 h 259"/>
                <a:gd name="T96" fmla="*/ 78 w 260"/>
                <a:gd name="T97" fmla="*/ 49 h 259"/>
                <a:gd name="T98" fmla="*/ 61 w 260"/>
                <a:gd name="T99" fmla="*/ 57 h 259"/>
                <a:gd name="T100" fmla="*/ 52 w 260"/>
                <a:gd name="T101" fmla="*/ 62 h 259"/>
                <a:gd name="T102" fmla="*/ 49 w 260"/>
                <a:gd name="T103" fmla="*/ 49 h 259"/>
                <a:gd name="T104" fmla="*/ 45 w 260"/>
                <a:gd name="T105" fmla="*/ 3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" h="259">
                  <a:moveTo>
                    <a:pt x="44" y="36"/>
                  </a:moveTo>
                  <a:cubicBezTo>
                    <a:pt x="51" y="28"/>
                    <a:pt x="60" y="22"/>
                    <a:pt x="70" y="16"/>
                  </a:cubicBezTo>
                  <a:cubicBezTo>
                    <a:pt x="72" y="15"/>
                    <a:pt x="75" y="14"/>
                    <a:pt x="76" y="13"/>
                  </a:cubicBezTo>
                  <a:cubicBezTo>
                    <a:pt x="88" y="6"/>
                    <a:pt x="101" y="3"/>
                    <a:pt x="114" y="1"/>
                  </a:cubicBezTo>
                  <a:cubicBezTo>
                    <a:pt x="124" y="0"/>
                    <a:pt x="135" y="0"/>
                    <a:pt x="145" y="1"/>
                  </a:cubicBezTo>
                  <a:cubicBezTo>
                    <a:pt x="151" y="2"/>
                    <a:pt x="158" y="3"/>
                    <a:pt x="164" y="5"/>
                  </a:cubicBezTo>
                  <a:cubicBezTo>
                    <a:pt x="172" y="8"/>
                    <a:pt x="180" y="10"/>
                    <a:pt x="187" y="14"/>
                  </a:cubicBezTo>
                  <a:cubicBezTo>
                    <a:pt x="190" y="15"/>
                    <a:pt x="193" y="17"/>
                    <a:pt x="194" y="19"/>
                  </a:cubicBezTo>
                  <a:cubicBezTo>
                    <a:pt x="194" y="22"/>
                    <a:pt x="192" y="22"/>
                    <a:pt x="191" y="22"/>
                  </a:cubicBezTo>
                  <a:cubicBezTo>
                    <a:pt x="187" y="24"/>
                    <a:pt x="185" y="27"/>
                    <a:pt x="187" y="31"/>
                  </a:cubicBezTo>
                  <a:cubicBezTo>
                    <a:pt x="188" y="34"/>
                    <a:pt x="190" y="35"/>
                    <a:pt x="193" y="34"/>
                  </a:cubicBezTo>
                  <a:cubicBezTo>
                    <a:pt x="197" y="33"/>
                    <a:pt x="198" y="30"/>
                    <a:pt x="197" y="26"/>
                  </a:cubicBezTo>
                  <a:cubicBezTo>
                    <a:pt x="197" y="25"/>
                    <a:pt x="195" y="23"/>
                    <a:pt x="197" y="21"/>
                  </a:cubicBezTo>
                  <a:cubicBezTo>
                    <a:pt x="207" y="23"/>
                    <a:pt x="212" y="30"/>
                    <a:pt x="218" y="36"/>
                  </a:cubicBezTo>
                  <a:cubicBezTo>
                    <a:pt x="227" y="44"/>
                    <a:pt x="234" y="53"/>
                    <a:pt x="240" y="63"/>
                  </a:cubicBezTo>
                  <a:cubicBezTo>
                    <a:pt x="249" y="79"/>
                    <a:pt x="255" y="96"/>
                    <a:pt x="257" y="115"/>
                  </a:cubicBezTo>
                  <a:cubicBezTo>
                    <a:pt x="260" y="137"/>
                    <a:pt x="256" y="158"/>
                    <a:pt x="249" y="179"/>
                  </a:cubicBezTo>
                  <a:cubicBezTo>
                    <a:pt x="248" y="182"/>
                    <a:pt x="245" y="185"/>
                    <a:pt x="244" y="188"/>
                  </a:cubicBezTo>
                  <a:cubicBezTo>
                    <a:pt x="243" y="190"/>
                    <a:pt x="240" y="191"/>
                    <a:pt x="240" y="189"/>
                  </a:cubicBezTo>
                  <a:cubicBezTo>
                    <a:pt x="238" y="179"/>
                    <a:pt x="230" y="178"/>
                    <a:pt x="222" y="178"/>
                  </a:cubicBezTo>
                  <a:cubicBezTo>
                    <a:pt x="221" y="175"/>
                    <a:pt x="223" y="174"/>
                    <a:pt x="223" y="171"/>
                  </a:cubicBezTo>
                  <a:cubicBezTo>
                    <a:pt x="234" y="142"/>
                    <a:pt x="234" y="113"/>
                    <a:pt x="222" y="84"/>
                  </a:cubicBezTo>
                  <a:cubicBezTo>
                    <a:pt x="210" y="57"/>
                    <a:pt x="188" y="44"/>
                    <a:pt x="159" y="39"/>
                  </a:cubicBezTo>
                  <a:cubicBezTo>
                    <a:pt x="152" y="38"/>
                    <a:pt x="144" y="37"/>
                    <a:pt x="136" y="38"/>
                  </a:cubicBezTo>
                  <a:cubicBezTo>
                    <a:pt x="122" y="39"/>
                    <a:pt x="112" y="49"/>
                    <a:pt x="110" y="62"/>
                  </a:cubicBezTo>
                  <a:cubicBezTo>
                    <a:pt x="109" y="73"/>
                    <a:pt x="116" y="86"/>
                    <a:pt x="128" y="90"/>
                  </a:cubicBezTo>
                  <a:cubicBezTo>
                    <a:pt x="134" y="92"/>
                    <a:pt x="141" y="91"/>
                    <a:pt x="147" y="92"/>
                  </a:cubicBezTo>
                  <a:cubicBezTo>
                    <a:pt x="168" y="95"/>
                    <a:pt x="176" y="105"/>
                    <a:pt x="177" y="125"/>
                  </a:cubicBezTo>
                  <a:cubicBezTo>
                    <a:pt x="177" y="132"/>
                    <a:pt x="177" y="139"/>
                    <a:pt x="175" y="145"/>
                  </a:cubicBezTo>
                  <a:cubicBezTo>
                    <a:pt x="173" y="151"/>
                    <a:pt x="169" y="155"/>
                    <a:pt x="163" y="157"/>
                  </a:cubicBezTo>
                  <a:cubicBezTo>
                    <a:pt x="155" y="160"/>
                    <a:pt x="147" y="161"/>
                    <a:pt x="139" y="161"/>
                  </a:cubicBezTo>
                  <a:cubicBezTo>
                    <a:pt x="129" y="161"/>
                    <a:pt x="119" y="164"/>
                    <a:pt x="113" y="172"/>
                  </a:cubicBezTo>
                  <a:cubicBezTo>
                    <a:pt x="103" y="187"/>
                    <a:pt x="108" y="206"/>
                    <a:pt x="124" y="213"/>
                  </a:cubicBezTo>
                  <a:cubicBezTo>
                    <a:pt x="131" y="216"/>
                    <a:pt x="139" y="216"/>
                    <a:pt x="146" y="215"/>
                  </a:cubicBezTo>
                  <a:cubicBezTo>
                    <a:pt x="153" y="214"/>
                    <a:pt x="159" y="213"/>
                    <a:pt x="166" y="214"/>
                  </a:cubicBezTo>
                  <a:cubicBezTo>
                    <a:pt x="168" y="217"/>
                    <a:pt x="166" y="219"/>
                    <a:pt x="164" y="221"/>
                  </a:cubicBezTo>
                  <a:cubicBezTo>
                    <a:pt x="162" y="223"/>
                    <a:pt x="161" y="220"/>
                    <a:pt x="159" y="220"/>
                  </a:cubicBezTo>
                  <a:cubicBezTo>
                    <a:pt x="156" y="219"/>
                    <a:pt x="153" y="220"/>
                    <a:pt x="152" y="223"/>
                  </a:cubicBezTo>
                  <a:cubicBezTo>
                    <a:pt x="150" y="226"/>
                    <a:pt x="151" y="228"/>
                    <a:pt x="154" y="230"/>
                  </a:cubicBezTo>
                  <a:cubicBezTo>
                    <a:pt x="157" y="232"/>
                    <a:pt x="159" y="232"/>
                    <a:pt x="161" y="229"/>
                  </a:cubicBezTo>
                  <a:cubicBezTo>
                    <a:pt x="162" y="227"/>
                    <a:pt x="163" y="226"/>
                    <a:pt x="165" y="225"/>
                  </a:cubicBezTo>
                  <a:cubicBezTo>
                    <a:pt x="167" y="226"/>
                    <a:pt x="168" y="228"/>
                    <a:pt x="169" y="228"/>
                  </a:cubicBezTo>
                  <a:cubicBezTo>
                    <a:pt x="173" y="230"/>
                    <a:pt x="176" y="231"/>
                    <a:pt x="179" y="228"/>
                  </a:cubicBezTo>
                  <a:cubicBezTo>
                    <a:pt x="182" y="225"/>
                    <a:pt x="183" y="221"/>
                    <a:pt x="181" y="217"/>
                  </a:cubicBezTo>
                  <a:cubicBezTo>
                    <a:pt x="179" y="216"/>
                    <a:pt x="177" y="215"/>
                    <a:pt x="177" y="212"/>
                  </a:cubicBezTo>
                  <a:cubicBezTo>
                    <a:pt x="192" y="206"/>
                    <a:pt x="205" y="196"/>
                    <a:pt x="217" y="186"/>
                  </a:cubicBezTo>
                  <a:cubicBezTo>
                    <a:pt x="219" y="186"/>
                    <a:pt x="220" y="187"/>
                    <a:pt x="221" y="189"/>
                  </a:cubicBezTo>
                  <a:cubicBezTo>
                    <a:pt x="223" y="194"/>
                    <a:pt x="227" y="195"/>
                    <a:pt x="233" y="195"/>
                  </a:cubicBezTo>
                  <a:cubicBezTo>
                    <a:pt x="238" y="194"/>
                    <a:pt x="239" y="196"/>
                    <a:pt x="237" y="201"/>
                  </a:cubicBezTo>
                  <a:cubicBezTo>
                    <a:pt x="234" y="205"/>
                    <a:pt x="233" y="210"/>
                    <a:pt x="227" y="211"/>
                  </a:cubicBezTo>
                  <a:cubicBezTo>
                    <a:pt x="225" y="209"/>
                    <a:pt x="225" y="207"/>
                    <a:pt x="224" y="205"/>
                  </a:cubicBezTo>
                  <a:cubicBezTo>
                    <a:pt x="223" y="202"/>
                    <a:pt x="221" y="200"/>
                    <a:pt x="217" y="201"/>
                  </a:cubicBezTo>
                  <a:cubicBezTo>
                    <a:pt x="215" y="201"/>
                    <a:pt x="213" y="203"/>
                    <a:pt x="213" y="206"/>
                  </a:cubicBezTo>
                  <a:cubicBezTo>
                    <a:pt x="212" y="209"/>
                    <a:pt x="214" y="211"/>
                    <a:pt x="217" y="213"/>
                  </a:cubicBezTo>
                  <a:cubicBezTo>
                    <a:pt x="219" y="213"/>
                    <a:pt x="221" y="213"/>
                    <a:pt x="223" y="214"/>
                  </a:cubicBezTo>
                  <a:cubicBezTo>
                    <a:pt x="222" y="223"/>
                    <a:pt x="215" y="226"/>
                    <a:pt x="209" y="229"/>
                  </a:cubicBezTo>
                  <a:cubicBezTo>
                    <a:pt x="207" y="227"/>
                    <a:pt x="207" y="225"/>
                    <a:pt x="206" y="223"/>
                  </a:cubicBezTo>
                  <a:cubicBezTo>
                    <a:pt x="204" y="220"/>
                    <a:pt x="202" y="219"/>
                    <a:pt x="199" y="219"/>
                  </a:cubicBezTo>
                  <a:cubicBezTo>
                    <a:pt x="196" y="220"/>
                    <a:pt x="194" y="221"/>
                    <a:pt x="194" y="224"/>
                  </a:cubicBezTo>
                  <a:cubicBezTo>
                    <a:pt x="193" y="227"/>
                    <a:pt x="194" y="229"/>
                    <a:pt x="196" y="231"/>
                  </a:cubicBezTo>
                  <a:cubicBezTo>
                    <a:pt x="198" y="232"/>
                    <a:pt x="200" y="232"/>
                    <a:pt x="201" y="235"/>
                  </a:cubicBezTo>
                  <a:cubicBezTo>
                    <a:pt x="199" y="239"/>
                    <a:pt x="195" y="240"/>
                    <a:pt x="192" y="242"/>
                  </a:cubicBezTo>
                  <a:cubicBezTo>
                    <a:pt x="172" y="254"/>
                    <a:pt x="149" y="259"/>
                    <a:pt x="126" y="259"/>
                  </a:cubicBezTo>
                  <a:cubicBezTo>
                    <a:pt x="103" y="258"/>
                    <a:pt x="80" y="253"/>
                    <a:pt x="60" y="238"/>
                  </a:cubicBezTo>
                  <a:cubicBezTo>
                    <a:pt x="58" y="236"/>
                    <a:pt x="54" y="236"/>
                    <a:pt x="53" y="232"/>
                  </a:cubicBezTo>
                  <a:cubicBezTo>
                    <a:pt x="54" y="229"/>
                    <a:pt x="57" y="231"/>
                    <a:pt x="59" y="230"/>
                  </a:cubicBezTo>
                  <a:cubicBezTo>
                    <a:pt x="64" y="230"/>
                    <a:pt x="67" y="226"/>
                    <a:pt x="66" y="221"/>
                  </a:cubicBezTo>
                  <a:cubicBezTo>
                    <a:pt x="66" y="216"/>
                    <a:pt x="63" y="213"/>
                    <a:pt x="58" y="213"/>
                  </a:cubicBezTo>
                  <a:cubicBezTo>
                    <a:pt x="54" y="213"/>
                    <a:pt x="50" y="217"/>
                    <a:pt x="50" y="222"/>
                  </a:cubicBezTo>
                  <a:cubicBezTo>
                    <a:pt x="49" y="224"/>
                    <a:pt x="51" y="227"/>
                    <a:pt x="49" y="229"/>
                  </a:cubicBezTo>
                  <a:cubicBezTo>
                    <a:pt x="38" y="222"/>
                    <a:pt x="30" y="214"/>
                    <a:pt x="23" y="203"/>
                  </a:cubicBezTo>
                  <a:cubicBezTo>
                    <a:pt x="17" y="193"/>
                    <a:pt x="11" y="182"/>
                    <a:pt x="7" y="170"/>
                  </a:cubicBezTo>
                  <a:cubicBezTo>
                    <a:pt x="2" y="154"/>
                    <a:pt x="0" y="139"/>
                    <a:pt x="1" y="122"/>
                  </a:cubicBezTo>
                  <a:cubicBezTo>
                    <a:pt x="1" y="108"/>
                    <a:pt x="3" y="94"/>
                    <a:pt x="10" y="82"/>
                  </a:cubicBezTo>
                  <a:cubicBezTo>
                    <a:pt x="16" y="69"/>
                    <a:pt x="20" y="54"/>
                    <a:pt x="33" y="45"/>
                  </a:cubicBezTo>
                  <a:cubicBezTo>
                    <a:pt x="36" y="43"/>
                    <a:pt x="39" y="40"/>
                    <a:pt x="42" y="37"/>
                  </a:cubicBezTo>
                  <a:cubicBezTo>
                    <a:pt x="44" y="40"/>
                    <a:pt x="43" y="44"/>
                    <a:pt x="44" y="48"/>
                  </a:cubicBezTo>
                  <a:cubicBezTo>
                    <a:pt x="44" y="51"/>
                    <a:pt x="40" y="51"/>
                    <a:pt x="38" y="51"/>
                  </a:cubicBezTo>
                  <a:cubicBezTo>
                    <a:pt x="33" y="53"/>
                    <a:pt x="30" y="56"/>
                    <a:pt x="30" y="61"/>
                  </a:cubicBezTo>
                  <a:cubicBezTo>
                    <a:pt x="31" y="67"/>
                    <a:pt x="36" y="70"/>
                    <a:pt x="42" y="69"/>
                  </a:cubicBezTo>
                  <a:cubicBezTo>
                    <a:pt x="44" y="68"/>
                    <a:pt x="46" y="67"/>
                    <a:pt x="49" y="67"/>
                  </a:cubicBezTo>
                  <a:cubicBezTo>
                    <a:pt x="52" y="69"/>
                    <a:pt x="53" y="74"/>
                    <a:pt x="58" y="73"/>
                  </a:cubicBezTo>
                  <a:cubicBezTo>
                    <a:pt x="63" y="71"/>
                    <a:pt x="61" y="66"/>
                    <a:pt x="63" y="63"/>
                  </a:cubicBezTo>
                  <a:cubicBezTo>
                    <a:pt x="66" y="62"/>
                    <a:pt x="68" y="63"/>
                    <a:pt x="69" y="65"/>
                  </a:cubicBezTo>
                  <a:cubicBezTo>
                    <a:pt x="67" y="69"/>
                    <a:pt x="68" y="74"/>
                    <a:pt x="67" y="78"/>
                  </a:cubicBezTo>
                  <a:cubicBezTo>
                    <a:pt x="65" y="80"/>
                    <a:pt x="63" y="80"/>
                    <a:pt x="60" y="81"/>
                  </a:cubicBezTo>
                  <a:cubicBezTo>
                    <a:pt x="55" y="84"/>
                    <a:pt x="54" y="89"/>
                    <a:pt x="56" y="94"/>
                  </a:cubicBezTo>
                  <a:cubicBezTo>
                    <a:pt x="59" y="99"/>
                    <a:pt x="64" y="100"/>
                    <a:pt x="68" y="98"/>
                  </a:cubicBezTo>
                  <a:cubicBezTo>
                    <a:pt x="74" y="95"/>
                    <a:pt x="75" y="90"/>
                    <a:pt x="72" y="85"/>
                  </a:cubicBezTo>
                  <a:cubicBezTo>
                    <a:pt x="72" y="83"/>
                    <a:pt x="70" y="82"/>
                    <a:pt x="71" y="80"/>
                  </a:cubicBezTo>
                  <a:cubicBezTo>
                    <a:pt x="77" y="79"/>
                    <a:pt x="80" y="75"/>
                    <a:pt x="81" y="69"/>
                  </a:cubicBezTo>
                  <a:cubicBezTo>
                    <a:pt x="84" y="67"/>
                    <a:pt x="85" y="70"/>
                    <a:pt x="86" y="71"/>
                  </a:cubicBezTo>
                  <a:cubicBezTo>
                    <a:pt x="88" y="74"/>
                    <a:pt x="91" y="75"/>
                    <a:pt x="95" y="74"/>
                  </a:cubicBezTo>
                  <a:cubicBezTo>
                    <a:pt x="98" y="73"/>
                    <a:pt x="100" y="70"/>
                    <a:pt x="100" y="66"/>
                  </a:cubicBezTo>
                  <a:cubicBezTo>
                    <a:pt x="100" y="62"/>
                    <a:pt x="97" y="60"/>
                    <a:pt x="93" y="59"/>
                  </a:cubicBezTo>
                  <a:cubicBezTo>
                    <a:pt x="91" y="59"/>
                    <a:pt x="90" y="59"/>
                    <a:pt x="88" y="58"/>
                  </a:cubicBezTo>
                  <a:cubicBezTo>
                    <a:pt x="87" y="56"/>
                    <a:pt x="88" y="55"/>
                    <a:pt x="88" y="53"/>
                  </a:cubicBezTo>
                  <a:cubicBezTo>
                    <a:pt x="87" y="48"/>
                    <a:pt x="83" y="46"/>
                    <a:pt x="78" y="49"/>
                  </a:cubicBezTo>
                  <a:cubicBezTo>
                    <a:pt x="76" y="50"/>
                    <a:pt x="74" y="51"/>
                    <a:pt x="71" y="51"/>
                  </a:cubicBezTo>
                  <a:cubicBezTo>
                    <a:pt x="63" y="49"/>
                    <a:pt x="62" y="50"/>
                    <a:pt x="61" y="57"/>
                  </a:cubicBezTo>
                  <a:cubicBezTo>
                    <a:pt x="61" y="59"/>
                    <a:pt x="60" y="61"/>
                    <a:pt x="59" y="61"/>
                  </a:cubicBezTo>
                  <a:cubicBezTo>
                    <a:pt x="56" y="62"/>
                    <a:pt x="54" y="63"/>
                    <a:pt x="52" y="62"/>
                  </a:cubicBezTo>
                  <a:cubicBezTo>
                    <a:pt x="48" y="60"/>
                    <a:pt x="48" y="56"/>
                    <a:pt x="46" y="53"/>
                  </a:cubicBezTo>
                  <a:cubicBezTo>
                    <a:pt x="45" y="51"/>
                    <a:pt x="47" y="50"/>
                    <a:pt x="49" y="49"/>
                  </a:cubicBezTo>
                  <a:cubicBezTo>
                    <a:pt x="52" y="48"/>
                    <a:pt x="56" y="46"/>
                    <a:pt x="55" y="41"/>
                  </a:cubicBezTo>
                  <a:cubicBezTo>
                    <a:pt x="53" y="36"/>
                    <a:pt x="49" y="36"/>
                    <a:pt x="45" y="36"/>
                  </a:cubicBezTo>
                  <a:cubicBezTo>
                    <a:pt x="45" y="36"/>
                    <a:pt x="44" y="36"/>
                    <a:pt x="44" y="36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6EB0387-7CDE-1196-FDF4-9F185B395F5A}"/>
                </a:ext>
              </a:extLst>
            </p:cNvPr>
            <p:cNvSpPr/>
            <p:nvPr/>
          </p:nvSpPr>
          <p:spPr bwMode="auto">
            <a:xfrm>
              <a:off x="1189038" y="2487613"/>
              <a:ext cx="747713" cy="762000"/>
            </a:xfrm>
            <a:custGeom>
              <a:avLst/>
              <a:gdLst>
                <a:gd name="T0" fmla="*/ 244 w 300"/>
                <a:gd name="T1" fmla="*/ 241 h 305"/>
                <a:gd name="T2" fmla="*/ 226 w 300"/>
                <a:gd name="T3" fmla="*/ 233 h 305"/>
                <a:gd name="T4" fmla="*/ 230 w 300"/>
                <a:gd name="T5" fmla="*/ 222 h 305"/>
                <a:gd name="T6" fmla="*/ 254 w 300"/>
                <a:gd name="T7" fmla="*/ 223 h 305"/>
                <a:gd name="T8" fmla="*/ 207 w 300"/>
                <a:gd name="T9" fmla="*/ 68 h 305"/>
                <a:gd name="T10" fmla="*/ 201 w 300"/>
                <a:gd name="T11" fmla="*/ 65 h 305"/>
                <a:gd name="T12" fmla="*/ 87 w 300"/>
                <a:gd name="T13" fmla="*/ 56 h 305"/>
                <a:gd name="T14" fmla="*/ 83 w 300"/>
                <a:gd name="T15" fmla="*/ 51 h 305"/>
                <a:gd name="T16" fmla="*/ 86 w 300"/>
                <a:gd name="T17" fmla="*/ 44 h 305"/>
                <a:gd name="T18" fmla="*/ 95 w 300"/>
                <a:gd name="T19" fmla="*/ 50 h 305"/>
                <a:gd name="T20" fmla="*/ 101 w 300"/>
                <a:gd name="T21" fmla="*/ 43 h 305"/>
                <a:gd name="T22" fmla="*/ 130 w 300"/>
                <a:gd name="T23" fmla="*/ 44 h 305"/>
                <a:gd name="T24" fmla="*/ 173 w 300"/>
                <a:gd name="T25" fmla="*/ 49 h 305"/>
                <a:gd name="T26" fmla="*/ 192 w 300"/>
                <a:gd name="T27" fmla="*/ 48 h 305"/>
                <a:gd name="T28" fmla="*/ 193 w 300"/>
                <a:gd name="T29" fmla="*/ 56 h 305"/>
                <a:gd name="T30" fmla="*/ 223 w 300"/>
                <a:gd name="T31" fmla="*/ 59 h 305"/>
                <a:gd name="T32" fmla="*/ 276 w 300"/>
                <a:gd name="T33" fmla="*/ 5 h 305"/>
                <a:gd name="T34" fmla="*/ 282 w 300"/>
                <a:gd name="T35" fmla="*/ 12 h 305"/>
                <a:gd name="T36" fmla="*/ 255 w 300"/>
                <a:gd name="T37" fmla="*/ 41 h 305"/>
                <a:gd name="T38" fmla="*/ 239 w 300"/>
                <a:gd name="T39" fmla="*/ 53 h 305"/>
                <a:gd name="T40" fmla="*/ 225 w 300"/>
                <a:gd name="T41" fmla="*/ 62 h 305"/>
                <a:gd name="T42" fmla="*/ 222 w 300"/>
                <a:gd name="T43" fmla="*/ 75 h 305"/>
                <a:gd name="T44" fmla="*/ 252 w 300"/>
                <a:gd name="T45" fmla="*/ 108 h 305"/>
                <a:gd name="T46" fmla="*/ 261 w 300"/>
                <a:gd name="T47" fmla="*/ 132 h 305"/>
                <a:gd name="T48" fmla="*/ 272 w 300"/>
                <a:gd name="T49" fmla="*/ 171 h 305"/>
                <a:gd name="T50" fmla="*/ 270 w 300"/>
                <a:gd name="T51" fmla="*/ 177 h 305"/>
                <a:gd name="T52" fmla="*/ 264 w 300"/>
                <a:gd name="T53" fmla="*/ 203 h 305"/>
                <a:gd name="T54" fmla="*/ 288 w 300"/>
                <a:gd name="T55" fmla="*/ 243 h 305"/>
                <a:gd name="T56" fmla="*/ 298 w 300"/>
                <a:gd name="T57" fmla="*/ 261 h 305"/>
                <a:gd name="T58" fmla="*/ 285 w 300"/>
                <a:gd name="T59" fmla="*/ 255 h 305"/>
                <a:gd name="T60" fmla="*/ 254 w 300"/>
                <a:gd name="T61" fmla="*/ 228 h 305"/>
                <a:gd name="T62" fmla="*/ 257 w 300"/>
                <a:gd name="T63" fmla="*/ 240 h 305"/>
                <a:gd name="T64" fmla="*/ 253 w 300"/>
                <a:gd name="T65" fmla="*/ 240 h 305"/>
                <a:gd name="T66" fmla="*/ 247 w 300"/>
                <a:gd name="T67" fmla="*/ 241 h 305"/>
                <a:gd name="T68" fmla="*/ 238 w 300"/>
                <a:gd name="T69" fmla="*/ 259 h 305"/>
                <a:gd name="T70" fmla="*/ 223 w 300"/>
                <a:gd name="T71" fmla="*/ 272 h 305"/>
                <a:gd name="T72" fmla="*/ 224 w 300"/>
                <a:gd name="T73" fmla="*/ 282 h 305"/>
                <a:gd name="T74" fmla="*/ 214 w 300"/>
                <a:gd name="T75" fmla="*/ 280 h 305"/>
                <a:gd name="T76" fmla="*/ 182 w 300"/>
                <a:gd name="T77" fmla="*/ 296 h 305"/>
                <a:gd name="T78" fmla="*/ 141 w 300"/>
                <a:gd name="T79" fmla="*/ 304 h 305"/>
                <a:gd name="T80" fmla="*/ 74 w 300"/>
                <a:gd name="T81" fmla="*/ 290 h 305"/>
                <a:gd name="T82" fmla="*/ 55 w 300"/>
                <a:gd name="T83" fmla="*/ 284 h 305"/>
                <a:gd name="T84" fmla="*/ 37 w 300"/>
                <a:gd name="T85" fmla="*/ 259 h 305"/>
                <a:gd name="T86" fmla="*/ 27 w 300"/>
                <a:gd name="T87" fmla="*/ 265 h 305"/>
                <a:gd name="T88" fmla="*/ 22 w 300"/>
                <a:gd name="T89" fmla="*/ 259 h 305"/>
                <a:gd name="T90" fmla="*/ 10 w 300"/>
                <a:gd name="T91" fmla="*/ 210 h 305"/>
                <a:gd name="T92" fmla="*/ 5 w 300"/>
                <a:gd name="T93" fmla="*/ 179 h 305"/>
                <a:gd name="T94" fmla="*/ 6 w 300"/>
                <a:gd name="T95" fmla="*/ 164 h 305"/>
                <a:gd name="T96" fmla="*/ 14 w 300"/>
                <a:gd name="T97" fmla="*/ 127 h 305"/>
                <a:gd name="T98" fmla="*/ 40 w 300"/>
                <a:gd name="T99" fmla="*/ 89 h 305"/>
                <a:gd name="T100" fmla="*/ 28 w 300"/>
                <a:gd name="T101" fmla="*/ 240 h 305"/>
                <a:gd name="T102" fmla="*/ 60 w 300"/>
                <a:gd name="T103" fmla="*/ 275 h 305"/>
                <a:gd name="T104" fmla="*/ 200 w 300"/>
                <a:gd name="T105" fmla="*/ 284 h 305"/>
                <a:gd name="T106" fmla="*/ 215 w 300"/>
                <a:gd name="T107" fmla="*/ 272 h 305"/>
                <a:gd name="T108" fmla="*/ 233 w 300"/>
                <a:gd name="T109" fmla="*/ 25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0" h="305">
                  <a:moveTo>
                    <a:pt x="233" y="254"/>
                  </a:moveTo>
                  <a:cubicBezTo>
                    <a:pt x="239" y="251"/>
                    <a:pt x="241" y="246"/>
                    <a:pt x="244" y="241"/>
                  </a:cubicBezTo>
                  <a:cubicBezTo>
                    <a:pt x="243" y="239"/>
                    <a:pt x="242" y="240"/>
                    <a:pt x="241" y="240"/>
                  </a:cubicBezTo>
                  <a:cubicBezTo>
                    <a:pt x="233" y="242"/>
                    <a:pt x="230" y="241"/>
                    <a:pt x="226" y="233"/>
                  </a:cubicBezTo>
                  <a:cubicBezTo>
                    <a:pt x="226" y="232"/>
                    <a:pt x="226" y="231"/>
                    <a:pt x="224" y="230"/>
                  </a:cubicBezTo>
                  <a:cubicBezTo>
                    <a:pt x="224" y="226"/>
                    <a:pt x="225" y="223"/>
                    <a:pt x="230" y="222"/>
                  </a:cubicBezTo>
                  <a:cubicBezTo>
                    <a:pt x="242" y="219"/>
                    <a:pt x="246" y="221"/>
                    <a:pt x="248" y="234"/>
                  </a:cubicBezTo>
                  <a:cubicBezTo>
                    <a:pt x="251" y="230"/>
                    <a:pt x="253" y="226"/>
                    <a:pt x="254" y="223"/>
                  </a:cubicBezTo>
                  <a:cubicBezTo>
                    <a:pt x="264" y="196"/>
                    <a:pt x="267" y="170"/>
                    <a:pt x="260" y="142"/>
                  </a:cubicBezTo>
                  <a:cubicBezTo>
                    <a:pt x="252" y="111"/>
                    <a:pt x="234" y="86"/>
                    <a:pt x="207" y="68"/>
                  </a:cubicBezTo>
                  <a:cubicBezTo>
                    <a:pt x="206" y="67"/>
                    <a:pt x="205" y="67"/>
                    <a:pt x="204" y="66"/>
                  </a:cubicBezTo>
                  <a:cubicBezTo>
                    <a:pt x="202" y="67"/>
                    <a:pt x="201" y="67"/>
                    <a:pt x="201" y="65"/>
                  </a:cubicBezTo>
                  <a:cubicBezTo>
                    <a:pt x="194" y="58"/>
                    <a:pt x="185" y="55"/>
                    <a:pt x="177" y="53"/>
                  </a:cubicBezTo>
                  <a:cubicBezTo>
                    <a:pt x="146" y="42"/>
                    <a:pt x="116" y="44"/>
                    <a:pt x="87" y="56"/>
                  </a:cubicBezTo>
                  <a:cubicBezTo>
                    <a:pt x="86" y="56"/>
                    <a:pt x="84" y="56"/>
                    <a:pt x="83" y="57"/>
                  </a:cubicBezTo>
                  <a:cubicBezTo>
                    <a:pt x="84" y="55"/>
                    <a:pt x="88" y="52"/>
                    <a:pt x="83" y="51"/>
                  </a:cubicBezTo>
                  <a:cubicBezTo>
                    <a:pt x="79" y="50"/>
                    <a:pt x="79" y="48"/>
                    <a:pt x="80" y="45"/>
                  </a:cubicBezTo>
                  <a:cubicBezTo>
                    <a:pt x="82" y="41"/>
                    <a:pt x="84" y="44"/>
                    <a:pt x="86" y="44"/>
                  </a:cubicBezTo>
                  <a:cubicBezTo>
                    <a:pt x="88" y="44"/>
                    <a:pt x="89" y="46"/>
                    <a:pt x="90" y="48"/>
                  </a:cubicBezTo>
                  <a:cubicBezTo>
                    <a:pt x="92" y="49"/>
                    <a:pt x="93" y="51"/>
                    <a:pt x="95" y="50"/>
                  </a:cubicBezTo>
                  <a:cubicBezTo>
                    <a:pt x="98" y="49"/>
                    <a:pt x="99" y="48"/>
                    <a:pt x="98" y="45"/>
                  </a:cubicBezTo>
                  <a:cubicBezTo>
                    <a:pt x="97" y="42"/>
                    <a:pt x="100" y="43"/>
                    <a:pt x="101" y="43"/>
                  </a:cubicBezTo>
                  <a:cubicBezTo>
                    <a:pt x="107" y="47"/>
                    <a:pt x="112" y="46"/>
                    <a:pt x="117" y="44"/>
                  </a:cubicBezTo>
                  <a:cubicBezTo>
                    <a:pt x="122" y="42"/>
                    <a:pt x="126" y="44"/>
                    <a:pt x="130" y="44"/>
                  </a:cubicBezTo>
                  <a:cubicBezTo>
                    <a:pt x="138" y="43"/>
                    <a:pt x="146" y="42"/>
                    <a:pt x="153" y="43"/>
                  </a:cubicBezTo>
                  <a:cubicBezTo>
                    <a:pt x="159" y="44"/>
                    <a:pt x="167" y="43"/>
                    <a:pt x="173" y="49"/>
                  </a:cubicBezTo>
                  <a:cubicBezTo>
                    <a:pt x="177" y="52"/>
                    <a:pt x="181" y="52"/>
                    <a:pt x="185" y="48"/>
                  </a:cubicBezTo>
                  <a:cubicBezTo>
                    <a:pt x="188" y="44"/>
                    <a:pt x="190" y="46"/>
                    <a:pt x="192" y="48"/>
                  </a:cubicBezTo>
                  <a:cubicBezTo>
                    <a:pt x="190" y="50"/>
                    <a:pt x="187" y="50"/>
                    <a:pt x="187" y="53"/>
                  </a:cubicBezTo>
                  <a:cubicBezTo>
                    <a:pt x="187" y="55"/>
                    <a:pt x="191" y="55"/>
                    <a:pt x="193" y="56"/>
                  </a:cubicBezTo>
                  <a:cubicBezTo>
                    <a:pt x="198" y="57"/>
                    <a:pt x="203" y="59"/>
                    <a:pt x="207" y="63"/>
                  </a:cubicBezTo>
                  <a:cubicBezTo>
                    <a:pt x="213" y="68"/>
                    <a:pt x="216" y="67"/>
                    <a:pt x="223" y="59"/>
                  </a:cubicBezTo>
                  <a:cubicBezTo>
                    <a:pt x="232" y="49"/>
                    <a:pt x="243" y="41"/>
                    <a:pt x="251" y="31"/>
                  </a:cubicBezTo>
                  <a:cubicBezTo>
                    <a:pt x="258" y="21"/>
                    <a:pt x="270" y="16"/>
                    <a:pt x="276" y="5"/>
                  </a:cubicBezTo>
                  <a:cubicBezTo>
                    <a:pt x="277" y="2"/>
                    <a:pt x="281" y="0"/>
                    <a:pt x="283" y="2"/>
                  </a:cubicBezTo>
                  <a:cubicBezTo>
                    <a:pt x="284" y="4"/>
                    <a:pt x="285" y="8"/>
                    <a:pt x="282" y="12"/>
                  </a:cubicBezTo>
                  <a:cubicBezTo>
                    <a:pt x="277" y="18"/>
                    <a:pt x="269" y="22"/>
                    <a:pt x="264" y="29"/>
                  </a:cubicBezTo>
                  <a:cubicBezTo>
                    <a:pt x="261" y="33"/>
                    <a:pt x="255" y="34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47" y="42"/>
                    <a:pt x="244" y="49"/>
                    <a:pt x="239" y="53"/>
                  </a:cubicBezTo>
                  <a:cubicBezTo>
                    <a:pt x="237" y="54"/>
                    <a:pt x="235" y="54"/>
                    <a:pt x="235" y="56"/>
                  </a:cubicBezTo>
                  <a:cubicBezTo>
                    <a:pt x="234" y="61"/>
                    <a:pt x="232" y="64"/>
                    <a:pt x="225" y="62"/>
                  </a:cubicBezTo>
                  <a:cubicBezTo>
                    <a:pt x="223" y="62"/>
                    <a:pt x="222" y="68"/>
                    <a:pt x="219" y="70"/>
                  </a:cubicBezTo>
                  <a:cubicBezTo>
                    <a:pt x="218" y="72"/>
                    <a:pt x="220" y="74"/>
                    <a:pt x="222" y="75"/>
                  </a:cubicBezTo>
                  <a:cubicBezTo>
                    <a:pt x="231" y="84"/>
                    <a:pt x="240" y="92"/>
                    <a:pt x="247" y="104"/>
                  </a:cubicBezTo>
                  <a:cubicBezTo>
                    <a:pt x="248" y="106"/>
                    <a:pt x="249" y="108"/>
                    <a:pt x="252" y="108"/>
                  </a:cubicBezTo>
                  <a:cubicBezTo>
                    <a:pt x="253" y="108"/>
                    <a:pt x="254" y="109"/>
                    <a:pt x="254" y="110"/>
                  </a:cubicBezTo>
                  <a:cubicBezTo>
                    <a:pt x="253" y="119"/>
                    <a:pt x="257" y="125"/>
                    <a:pt x="261" y="132"/>
                  </a:cubicBezTo>
                  <a:cubicBezTo>
                    <a:pt x="265" y="140"/>
                    <a:pt x="264" y="150"/>
                    <a:pt x="265" y="158"/>
                  </a:cubicBezTo>
                  <a:cubicBezTo>
                    <a:pt x="266" y="163"/>
                    <a:pt x="263" y="170"/>
                    <a:pt x="272" y="171"/>
                  </a:cubicBezTo>
                  <a:cubicBezTo>
                    <a:pt x="274" y="171"/>
                    <a:pt x="275" y="174"/>
                    <a:pt x="274" y="176"/>
                  </a:cubicBezTo>
                  <a:cubicBezTo>
                    <a:pt x="274" y="179"/>
                    <a:pt x="272" y="180"/>
                    <a:pt x="270" y="177"/>
                  </a:cubicBezTo>
                  <a:cubicBezTo>
                    <a:pt x="270" y="176"/>
                    <a:pt x="269" y="175"/>
                    <a:pt x="267" y="175"/>
                  </a:cubicBezTo>
                  <a:cubicBezTo>
                    <a:pt x="265" y="184"/>
                    <a:pt x="267" y="194"/>
                    <a:pt x="264" y="203"/>
                  </a:cubicBezTo>
                  <a:cubicBezTo>
                    <a:pt x="258" y="217"/>
                    <a:pt x="268" y="223"/>
                    <a:pt x="274" y="231"/>
                  </a:cubicBezTo>
                  <a:cubicBezTo>
                    <a:pt x="278" y="236"/>
                    <a:pt x="282" y="240"/>
                    <a:pt x="288" y="243"/>
                  </a:cubicBezTo>
                  <a:cubicBezTo>
                    <a:pt x="292" y="246"/>
                    <a:pt x="294" y="251"/>
                    <a:pt x="298" y="254"/>
                  </a:cubicBezTo>
                  <a:cubicBezTo>
                    <a:pt x="300" y="256"/>
                    <a:pt x="300" y="259"/>
                    <a:pt x="298" y="261"/>
                  </a:cubicBezTo>
                  <a:cubicBezTo>
                    <a:pt x="297" y="262"/>
                    <a:pt x="294" y="262"/>
                    <a:pt x="293" y="261"/>
                  </a:cubicBezTo>
                  <a:cubicBezTo>
                    <a:pt x="290" y="259"/>
                    <a:pt x="287" y="257"/>
                    <a:pt x="285" y="255"/>
                  </a:cubicBezTo>
                  <a:cubicBezTo>
                    <a:pt x="279" y="245"/>
                    <a:pt x="269" y="238"/>
                    <a:pt x="261" y="230"/>
                  </a:cubicBezTo>
                  <a:cubicBezTo>
                    <a:pt x="259" y="228"/>
                    <a:pt x="257" y="226"/>
                    <a:pt x="254" y="228"/>
                  </a:cubicBezTo>
                  <a:cubicBezTo>
                    <a:pt x="252" y="230"/>
                    <a:pt x="253" y="232"/>
                    <a:pt x="255" y="234"/>
                  </a:cubicBezTo>
                  <a:cubicBezTo>
                    <a:pt x="257" y="236"/>
                    <a:pt x="257" y="238"/>
                    <a:pt x="257" y="240"/>
                  </a:cubicBezTo>
                  <a:cubicBezTo>
                    <a:pt x="256" y="240"/>
                    <a:pt x="256" y="241"/>
                    <a:pt x="255" y="242"/>
                  </a:cubicBezTo>
                  <a:cubicBezTo>
                    <a:pt x="254" y="242"/>
                    <a:pt x="253" y="241"/>
                    <a:pt x="253" y="240"/>
                  </a:cubicBezTo>
                  <a:cubicBezTo>
                    <a:pt x="253" y="238"/>
                    <a:pt x="252" y="236"/>
                    <a:pt x="250" y="237"/>
                  </a:cubicBezTo>
                  <a:cubicBezTo>
                    <a:pt x="248" y="238"/>
                    <a:pt x="247" y="240"/>
                    <a:pt x="247" y="241"/>
                  </a:cubicBezTo>
                  <a:cubicBezTo>
                    <a:pt x="248" y="246"/>
                    <a:pt x="248" y="250"/>
                    <a:pt x="241" y="251"/>
                  </a:cubicBezTo>
                  <a:cubicBezTo>
                    <a:pt x="240" y="252"/>
                    <a:pt x="236" y="255"/>
                    <a:pt x="238" y="259"/>
                  </a:cubicBezTo>
                  <a:cubicBezTo>
                    <a:pt x="239" y="260"/>
                    <a:pt x="237" y="261"/>
                    <a:pt x="236" y="261"/>
                  </a:cubicBezTo>
                  <a:cubicBezTo>
                    <a:pt x="231" y="264"/>
                    <a:pt x="226" y="268"/>
                    <a:pt x="223" y="272"/>
                  </a:cubicBezTo>
                  <a:cubicBezTo>
                    <a:pt x="221" y="274"/>
                    <a:pt x="215" y="278"/>
                    <a:pt x="223" y="280"/>
                  </a:cubicBezTo>
                  <a:cubicBezTo>
                    <a:pt x="223" y="280"/>
                    <a:pt x="224" y="281"/>
                    <a:pt x="224" y="282"/>
                  </a:cubicBezTo>
                  <a:cubicBezTo>
                    <a:pt x="224" y="283"/>
                    <a:pt x="223" y="283"/>
                    <a:pt x="222" y="283"/>
                  </a:cubicBezTo>
                  <a:cubicBezTo>
                    <a:pt x="220" y="281"/>
                    <a:pt x="216" y="286"/>
                    <a:pt x="214" y="280"/>
                  </a:cubicBezTo>
                  <a:cubicBezTo>
                    <a:pt x="214" y="277"/>
                    <a:pt x="211" y="279"/>
                    <a:pt x="210" y="280"/>
                  </a:cubicBezTo>
                  <a:cubicBezTo>
                    <a:pt x="203" y="289"/>
                    <a:pt x="192" y="292"/>
                    <a:pt x="182" y="296"/>
                  </a:cubicBezTo>
                  <a:cubicBezTo>
                    <a:pt x="173" y="300"/>
                    <a:pt x="164" y="304"/>
                    <a:pt x="154" y="302"/>
                  </a:cubicBezTo>
                  <a:cubicBezTo>
                    <a:pt x="150" y="302"/>
                    <a:pt x="145" y="303"/>
                    <a:pt x="141" y="304"/>
                  </a:cubicBezTo>
                  <a:cubicBezTo>
                    <a:pt x="130" y="305"/>
                    <a:pt x="119" y="301"/>
                    <a:pt x="109" y="301"/>
                  </a:cubicBezTo>
                  <a:cubicBezTo>
                    <a:pt x="96" y="300"/>
                    <a:pt x="86" y="293"/>
                    <a:pt x="74" y="290"/>
                  </a:cubicBezTo>
                  <a:cubicBezTo>
                    <a:pt x="73" y="290"/>
                    <a:pt x="72" y="289"/>
                    <a:pt x="71" y="288"/>
                  </a:cubicBezTo>
                  <a:cubicBezTo>
                    <a:pt x="68" y="282"/>
                    <a:pt x="63" y="281"/>
                    <a:pt x="55" y="284"/>
                  </a:cubicBezTo>
                  <a:cubicBezTo>
                    <a:pt x="61" y="279"/>
                    <a:pt x="58" y="277"/>
                    <a:pt x="55" y="274"/>
                  </a:cubicBezTo>
                  <a:cubicBezTo>
                    <a:pt x="48" y="270"/>
                    <a:pt x="42" y="264"/>
                    <a:pt x="37" y="259"/>
                  </a:cubicBezTo>
                  <a:cubicBezTo>
                    <a:pt x="35" y="256"/>
                    <a:pt x="34" y="257"/>
                    <a:pt x="32" y="259"/>
                  </a:cubicBezTo>
                  <a:cubicBezTo>
                    <a:pt x="30" y="261"/>
                    <a:pt x="28" y="262"/>
                    <a:pt x="27" y="265"/>
                  </a:cubicBezTo>
                  <a:cubicBezTo>
                    <a:pt x="24" y="271"/>
                    <a:pt x="18" y="273"/>
                    <a:pt x="12" y="273"/>
                  </a:cubicBezTo>
                  <a:cubicBezTo>
                    <a:pt x="13" y="266"/>
                    <a:pt x="17" y="262"/>
                    <a:pt x="22" y="259"/>
                  </a:cubicBezTo>
                  <a:cubicBezTo>
                    <a:pt x="29" y="253"/>
                    <a:pt x="28" y="246"/>
                    <a:pt x="25" y="241"/>
                  </a:cubicBezTo>
                  <a:cubicBezTo>
                    <a:pt x="19" y="231"/>
                    <a:pt x="15" y="220"/>
                    <a:pt x="10" y="210"/>
                  </a:cubicBezTo>
                  <a:cubicBezTo>
                    <a:pt x="8" y="206"/>
                    <a:pt x="8" y="201"/>
                    <a:pt x="8" y="199"/>
                  </a:cubicBezTo>
                  <a:cubicBezTo>
                    <a:pt x="9" y="191"/>
                    <a:pt x="2" y="186"/>
                    <a:pt x="5" y="179"/>
                  </a:cubicBezTo>
                  <a:cubicBezTo>
                    <a:pt x="6" y="177"/>
                    <a:pt x="5" y="176"/>
                    <a:pt x="4" y="174"/>
                  </a:cubicBezTo>
                  <a:cubicBezTo>
                    <a:pt x="0" y="168"/>
                    <a:pt x="0" y="167"/>
                    <a:pt x="6" y="164"/>
                  </a:cubicBezTo>
                  <a:cubicBezTo>
                    <a:pt x="7" y="163"/>
                    <a:pt x="7" y="161"/>
                    <a:pt x="7" y="160"/>
                  </a:cubicBezTo>
                  <a:cubicBezTo>
                    <a:pt x="9" y="149"/>
                    <a:pt x="9" y="138"/>
                    <a:pt x="14" y="127"/>
                  </a:cubicBezTo>
                  <a:cubicBezTo>
                    <a:pt x="19" y="116"/>
                    <a:pt x="25" y="106"/>
                    <a:pt x="31" y="95"/>
                  </a:cubicBezTo>
                  <a:cubicBezTo>
                    <a:pt x="33" y="92"/>
                    <a:pt x="36" y="89"/>
                    <a:pt x="40" y="89"/>
                  </a:cubicBezTo>
                  <a:cubicBezTo>
                    <a:pt x="30" y="102"/>
                    <a:pt x="22" y="115"/>
                    <a:pt x="16" y="130"/>
                  </a:cubicBezTo>
                  <a:cubicBezTo>
                    <a:pt x="4" y="168"/>
                    <a:pt x="7" y="205"/>
                    <a:pt x="28" y="240"/>
                  </a:cubicBezTo>
                  <a:cubicBezTo>
                    <a:pt x="36" y="253"/>
                    <a:pt x="45" y="263"/>
                    <a:pt x="56" y="272"/>
                  </a:cubicBezTo>
                  <a:cubicBezTo>
                    <a:pt x="58" y="272"/>
                    <a:pt x="60" y="273"/>
                    <a:pt x="60" y="275"/>
                  </a:cubicBezTo>
                  <a:cubicBezTo>
                    <a:pt x="86" y="294"/>
                    <a:pt x="115" y="303"/>
                    <a:pt x="147" y="300"/>
                  </a:cubicBezTo>
                  <a:cubicBezTo>
                    <a:pt x="166" y="299"/>
                    <a:pt x="183" y="293"/>
                    <a:pt x="200" y="284"/>
                  </a:cubicBezTo>
                  <a:cubicBezTo>
                    <a:pt x="203" y="282"/>
                    <a:pt x="205" y="280"/>
                    <a:pt x="208" y="278"/>
                  </a:cubicBezTo>
                  <a:cubicBezTo>
                    <a:pt x="210" y="275"/>
                    <a:pt x="212" y="273"/>
                    <a:pt x="215" y="272"/>
                  </a:cubicBezTo>
                  <a:cubicBezTo>
                    <a:pt x="221" y="269"/>
                    <a:pt x="227" y="265"/>
                    <a:pt x="230" y="259"/>
                  </a:cubicBezTo>
                  <a:cubicBezTo>
                    <a:pt x="230" y="257"/>
                    <a:pt x="231" y="255"/>
                    <a:pt x="233" y="254"/>
                  </a:cubicBezTo>
                  <a:close/>
                </a:path>
              </a:pathLst>
            </a:custGeom>
            <a:solidFill>
              <a:srgbClr val="F2B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BE10EA9-D07B-52B6-CF27-79F3E813893B}"/>
                </a:ext>
              </a:extLst>
            </p:cNvPr>
            <p:cNvSpPr/>
            <p:nvPr/>
          </p:nvSpPr>
          <p:spPr bwMode="auto">
            <a:xfrm>
              <a:off x="1273175" y="2679700"/>
              <a:ext cx="77788" cy="100013"/>
            </a:xfrm>
            <a:custGeom>
              <a:avLst/>
              <a:gdLst>
                <a:gd name="T0" fmla="*/ 17 w 31"/>
                <a:gd name="T1" fmla="*/ 3 h 40"/>
                <a:gd name="T2" fmla="*/ 29 w 31"/>
                <a:gd name="T3" fmla="*/ 6 h 40"/>
                <a:gd name="T4" fmla="*/ 27 w 31"/>
                <a:gd name="T5" fmla="*/ 16 h 40"/>
                <a:gd name="T6" fmla="*/ 20 w 31"/>
                <a:gd name="T7" fmla="*/ 18 h 40"/>
                <a:gd name="T8" fmla="*/ 25 w 31"/>
                <a:gd name="T9" fmla="*/ 29 h 40"/>
                <a:gd name="T10" fmla="*/ 22 w 31"/>
                <a:gd name="T11" fmla="*/ 34 h 40"/>
                <a:gd name="T12" fmla="*/ 7 w 31"/>
                <a:gd name="T13" fmla="*/ 37 h 40"/>
                <a:gd name="T14" fmla="*/ 1 w 31"/>
                <a:gd name="T15" fmla="*/ 25 h 40"/>
                <a:gd name="T16" fmla="*/ 16 w 31"/>
                <a:gd name="T17" fmla="*/ 16 h 40"/>
                <a:gd name="T18" fmla="*/ 15 w 31"/>
                <a:gd name="T19" fmla="*/ 4 h 40"/>
                <a:gd name="T20" fmla="*/ 17 w 31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0">
                  <a:moveTo>
                    <a:pt x="17" y="3"/>
                  </a:moveTo>
                  <a:cubicBezTo>
                    <a:pt x="21" y="1"/>
                    <a:pt x="26" y="0"/>
                    <a:pt x="29" y="6"/>
                  </a:cubicBezTo>
                  <a:cubicBezTo>
                    <a:pt x="31" y="10"/>
                    <a:pt x="30" y="13"/>
                    <a:pt x="27" y="16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23" y="21"/>
                    <a:pt x="23" y="25"/>
                    <a:pt x="25" y="29"/>
                  </a:cubicBezTo>
                  <a:cubicBezTo>
                    <a:pt x="25" y="31"/>
                    <a:pt x="24" y="33"/>
                    <a:pt x="22" y="34"/>
                  </a:cubicBezTo>
                  <a:cubicBezTo>
                    <a:pt x="17" y="38"/>
                    <a:pt x="12" y="40"/>
                    <a:pt x="7" y="37"/>
                  </a:cubicBezTo>
                  <a:cubicBezTo>
                    <a:pt x="3" y="34"/>
                    <a:pt x="0" y="30"/>
                    <a:pt x="1" y="25"/>
                  </a:cubicBezTo>
                  <a:cubicBezTo>
                    <a:pt x="3" y="18"/>
                    <a:pt x="8" y="15"/>
                    <a:pt x="16" y="16"/>
                  </a:cubicBezTo>
                  <a:cubicBezTo>
                    <a:pt x="13" y="12"/>
                    <a:pt x="14" y="8"/>
                    <a:pt x="15" y="4"/>
                  </a:cubicBezTo>
                  <a:cubicBezTo>
                    <a:pt x="15" y="4"/>
                    <a:pt x="16" y="3"/>
                    <a:pt x="17" y="3"/>
                  </a:cubicBezTo>
                  <a:close/>
                </a:path>
              </a:pathLst>
            </a:custGeom>
            <a:solidFill>
              <a:srgbClr val="2FB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E5EB85A1-ED65-20D1-EB98-EB675643B45E}"/>
                </a:ext>
              </a:extLst>
            </p:cNvPr>
            <p:cNvSpPr/>
            <p:nvPr/>
          </p:nvSpPr>
          <p:spPr bwMode="auto">
            <a:xfrm>
              <a:off x="1471613" y="2684463"/>
              <a:ext cx="320675" cy="455613"/>
            </a:xfrm>
            <a:custGeom>
              <a:avLst/>
              <a:gdLst>
                <a:gd name="T0" fmla="*/ 117 w 129"/>
                <a:gd name="T1" fmla="*/ 143 h 182"/>
                <a:gd name="T2" fmla="*/ 111 w 129"/>
                <a:gd name="T3" fmla="*/ 151 h 182"/>
                <a:gd name="T4" fmla="*/ 72 w 129"/>
                <a:gd name="T5" fmla="*/ 177 h 182"/>
                <a:gd name="T6" fmla="*/ 60 w 129"/>
                <a:gd name="T7" fmla="*/ 180 h 182"/>
                <a:gd name="T8" fmla="*/ 30 w 129"/>
                <a:gd name="T9" fmla="*/ 182 h 182"/>
                <a:gd name="T10" fmla="*/ 0 w 129"/>
                <a:gd name="T11" fmla="*/ 155 h 182"/>
                <a:gd name="T12" fmla="*/ 28 w 129"/>
                <a:gd name="T13" fmla="*/ 124 h 182"/>
                <a:gd name="T14" fmla="*/ 52 w 129"/>
                <a:gd name="T15" fmla="*/ 122 h 182"/>
                <a:gd name="T16" fmla="*/ 68 w 129"/>
                <a:gd name="T17" fmla="*/ 107 h 182"/>
                <a:gd name="T18" fmla="*/ 64 w 129"/>
                <a:gd name="T19" fmla="*/ 71 h 182"/>
                <a:gd name="T20" fmla="*/ 50 w 129"/>
                <a:gd name="T21" fmla="*/ 61 h 182"/>
                <a:gd name="T22" fmla="*/ 31 w 129"/>
                <a:gd name="T23" fmla="*/ 58 h 182"/>
                <a:gd name="T24" fmla="*/ 2 w 129"/>
                <a:gd name="T25" fmla="*/ 29 h 182"/>
                <a:gd name="T26" fmla="*/ 31 w 129"/>
                <a:gd name="T27" fmla="*/ 1 h 182"/>
                <a:gd name="T28" fmla="*/ 92 w 129"/>
                <a:gd name="T29" fmla="*/ 17 h 182"/>
                <a:gd name="T30" fmla="*/ 123 w 129"/>
                <a:gd name="T31" fmla="*/ 63 h 182"/>
                <a:gd name="T32" fmla="*/ 121 w 129"/>
                <a:gd name="T33" fmla="*/ 133 h 182"/>
                <a:gd name="T34" fmla="*/ 117 w 129"/>
                <a:gd name="T35" fmla="*/ 14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82">
                  <a:moveTo>
                    <a:pt x="117" y="143"/>
                  </a:moveTo>
                  <a:cubicBezTo>
                    <a:pt x="114" y="145"/>
                    <a:pt x="113" y="148"/>
                    <a:pt x="111" y="151"/>
                  </a:cubicBezTo>
                  <a:cubicBezTo>
                    <a:pt x="101" y="164"/>
                    <a:pt x="87" y="172"/>
                    <a:pt x="72" y="177"/>
                  </a:cubicBezTo>
                  <a:cubicBezTo>
                    <a:pt x="68" y="179"/>
                    <a:pt x="65" y="182"/>
                    <a:pt x="60" y="180"/>
                  </a:cubicBezTo>
                  <a:cubicBezTo>
                    <a:pt x="50" y="181"/>
                    <a:pt x="40" y="182"/>
                    <a:pt x="30" y="182"/>
                  </a:cubicBezTo>
                  <a:cubicBezTo>
                    <a:pt x="14" y="182"/>
                    <a:pt x="1" y="170"/>
                    <a:pt x="0" y="155"/>
                  </a:cubicBezTo>
                  <a:cubicBezTo>
                    <a:pt x="0" y="138"/>
                    <a:pt x="11" y="125"/>
                    <a:pt x="28" y="124"/>
                  </a:cubicBezTo>
                  <a:cubicBezTo>
                    <a:pt x="36" y="123"/>
                    <a:pt x="44" y="124"/>
                    <a:pt x="52" y="122"/>
                  </a:cubicBezTo>
                  <a:cubicBezTo>
                    <a:pt x="60" y="120"/>
                    <a:pt x="67" y="116"/>
                    <a:pt x="68" y="107"/>
                  </a:cubicBezTo>
                  <a:cubicBezTo>
                    <a:pt x="69" y="94"/>
                    <a:pt x="70" y="82"/>
                    <a:pt x="64" y="71"/>
                  </a:cubicBezTo>
                  <a:cubicBezTo>
                    <a:pt x="61" y="65"/>
                    <a:pt x="56" y="62"/>
                    <a:pt x="50" y="61"/>
                  </a:cubicBezTo>
                  <a:cubicBezTo>
                    <a:pt x="44" y="59"/>
                    <a:pt x="38" y="58"/>
                    <a:pt x="31" y="58"/>
                  </a:cubicBezTo>
                  <a:cubicBezTo>
                    <a:pt x="15" y="58"/>
                    <a:pt x="2" y="45"/>
                    <a:pt x="2" y="29"/>
                  </a:cubicBezTo>
                  <a:cubicBezTo>
                    <a:pt x="2" y="14"/>
                    <a:pt x="15" y="1"/>
                    <a:pt x="31" y="1"/>
                  </a:cubicBezTo>
                  <a:cubicBezTo>
                    <a:pt x="53" y="0"/>
                    <a:pt x="73" y="4"/>
                    <a:pt x="92" y="17"/>
                  </a:cubicBezTo>
                  <a:cubicBezTo>
                    <a:pt x="108" y="28"/>
                    <a:pt x="118" y="44"/>
                    <a:pt x="123" y="63"/>
                  </a:cubicBezTo>
                  <a:cubicBezTo>
                    <a:pt x="129" y="87"/>
                    <a:pt x="128" y="110"/>
                    <a:pt x="121" y="133"/>
                  </a:cubicBezTo>
                  <a:cubicBezTo>
                    <a:pt x="120" y="137"/>
                    <a:pt x="118" y="140"/>
                    <a:pt x="117" y="143"/>
                  </a:cubicBezTo>
                  <a:close/>
                </a:path>
              </a:pathLst>
            </a:custGeom>
            <a:solidFill>
              <a:srgbClr val="EA5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A68094B1-4324-AB4F-999C-78F84D319DAA}"/>
                </a:ext>
              </a:extLst>
            </p:cNvPr>
            <p:cNvSpPr/>
            <p:nvPr/>
          </p:nvSpPr>
          <p:spPr bwMode="auto">
            <a:xfrm>
              <a:off x="1423988" y="3140075"/>
              <a:ext cx="66675" cy="65088"/>
            </a:xfrm>
            <a:custGeom>
              <a:avLst/>
              <a:gdLst>
                <a:gd name="T0" fmla="*/ 19 w 27"/>
                <a:gd name="T1" fmla="*/ 26 h 26"/>
                <a:gd name="T2" fmla="*/ 14 w 27"/>
                <a:gd name="T3" fmla="*/ 26 h 26"/>
                <a:gd name="T4" fmla="*/ 1 w 27"/>
                <a:gd name="T5" fmla="*/ 13 h 26"/>
                <a:gd name="T6" fmla="*/ 15 w 27"/>
                <a:gd name="T7" fmla="*/ 0 h 26"/>
                <a:gd name="T8" fmla="*/ 26 w 27"/>
                <a:gd name="T9" fmla="*/ 16 h 26"/>
                <a:gd name="T10" fmla="*/ 25 w 27"/>
                <a:gd name="T11" fmla="*/ 21 h 26"/>
                <a:gd name="T12" fmla="*/ 19 w 2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6">
                  <a:moveTo>
                    <a:pt x="19" y="26"/>
                  </a:moveTo>
                  <a:cubicBezTo>
                    <a:pt x="17" y="25"/>
                    <a:pt x="16" y="26"/>
                    <a:pt x="14" y="26"/>
                  </a:cubicBezTo>
                  <a:cubicBezTo>
                    <a:pt x="6" y="26"/>
                    <a:pt x="0" y="20"/>
                    <a:pt x="1" y="13"/>
                  </a:cubicBezTo>
                  <a:cubicBezTo>
                    <a:pt x="1" y="6"/>
                    <a:pt x="8" y="0"/>
                    <a:pt x="15" y="0"/>
                  </a:cubicBezTo>
                  <a:cubicBezTo>
                    <a:pt x="22" y="1"/>
                    <a:pt x="27" y="8"/>
                    <a:pt x="26" y="16"/>
                  </a:cubicBezTo>
                  <a:cubicBezTo>
                    <a:pt x="26" y="18"/>
                    <a:pt x="25" y="19"/>
                    <a:pt x="25" y="21"/>
                  </a:cubicBezTo>
                  <a:cubicBezTo>
                    <a:pt x="24" y="24"/>
                    <a:pt x="22" y="25"/>
                    <a:pt x="19" y="26"/>
                  </a:cubicBezTo>
                  <a:close/>
                </a:path>
              </a:pathLst>
            </a:custGeom>
            <a:solidFill>
              <a:srgbClr val="24B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F407E327-61A3-854E-3BAB-67CD08167DFA}"/>
                </a:ext>
              </a:extLst>
            </p:cNvPr>
            <p:cNvSpPr/>
            <p:nvPr/>
          </p:nvSpPr>
          <p:spPr bwMode="auto">
            <a:xfrm>
              <a:off x="1220788" y="2917825"/>
              <a:ext cx="52388" cy="87313"/>
            </a:xfrm>
            <a:custGeom>
              <a:avLst/>
              <a:gdLst>
                <a:gd name="T0" fmla="*/ 11 w 21"/>
                <a:gd name="T1" fmla="*/ 35 h 35"/>
                <a:gd name="T2" fmla="*/ 5 w 21"/>
                <a:gd name="T3" fmla="*/ 23 h 35"/>
                <a:gd name="T4" fmla="*/ 4 w 21"/>
                <a:gd name="T5" fmla="*/ 18 h 35"/>
                <a:gd name="T6" fmla="*/ 3 w 21"/>
                <a:gd name="T7" fmla="*/ 6 h 35"/>
                <a:gd name="T8" fmla="*/ 15 w 21"/>
                <a:gd name="T9" fmla="*/ 4 h 35"/>
                <a:gd name="T10" fmla="*/ 18 w 21"/>
                <a:gd name="T11" fmla="*/ 16 h 35"/>
                <a:gd name="T12" fmla="*/ 18 w 21"/>
                <a:gd name="T13" fmla="*/ 23 h 35"/>
                <a:gd name="T14" fmla="*/ 11 w 2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5">
                  <a:moveTo>
                    <a:pt x="11" y="35"/>
                  </a:moveTo>
                  <a:cubicBezTo>
                    <a:pt x="4" y="35"/>
                    <a:pt x="1" y="29"/>
                    <a:pt x="5" y="23"/>
                  </a:cubicBezTo>
                  <a:cubicBezTo>
                    <a:pt x="7" y="20"/>
                    <a:pt x="7" y="20"/>
                    <a:pt x="4" y="18"/>
                  </a:cubicBezTo>
                  <a:cubicBezTo>
                    <a:pt x="0" y="15"/>
                    <a:pt x="0" y="10"/>
                    <a:pt x="3" y="6"/>
                  </a:cubicBezTo>
                  <a:cubicBezTo>
                    <a:pt x="6" y="2"/>
                    <a:pt x="10" y="0"/>
                    <a:pt x="15" y="4"/>
                  </a:cubicBezTo>
                  <a:cubicBezTo>
                    <a:pt x="20" y="7"/>
                    <a:pt x="21" y="11"/>
                    <a:pt x="18" y="16"/>
                  </a:cubicBezTo>
                  <a:cubicBezTo>
                    <a:pt x="16" y="19"/>
                    <a:pt x="16" y="20"/>
                    <a:pt x="18" y="23"/>
                  </a:cubicBezTo>
                  <a:cubicBezTo>
                    <a:pt x="21" y="30"/>
                    <a:pt x="17" y="35"/>
                    <a:pt x="11" y="35"/>
                  </a:cubicBezTo>
                  <a:close/>
                </a:path>
              </a:pathLst>
            </a:custGeom>
            <a:solidFill>
              <a:srgbClr val="33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09CF46B-4913-12E2-5B19-CD83956261DE}"/>
                </a:ext>
              </a:extLst>
            </p:cNvPr>
            <p:cNvSpPr/>
            <p:nvPr/>
          </p:nvSpPr>
          <p:spPr bwMode="auto">
            <a:xfrm>
              <a:off x="1350963" y="2706688"/>
              <a:ext cx="82550" cy="63500"/>
            </a:xfrm>
            <a:custGeom>
              <a:avLst/>
              <a:gdLst>
                <a:gd name="T0" fmla="*/ 1 w 33"/>
                <a:gd name="T1" fmla="*/ 16 h 25"/>
                <a:gd name="T2" fmla="*/ 14 w 33"/>
                <a:gd name="T3" fmla="*/ 5 h 25"/>
                <a:gd name="T4" fmla="*/ 17 w 33"/>
                <a:gd name="T5" fmla="*/ 4 h 25"/>
                <a:gd name="T6" fmla="*/ 28 w 33"/>
                <a:gd name="T7" fmla="*/ 2 h 25"/>
                <a:gd name="T8" fmla="*/ 31 w 33"/>
                <a:gd name="T9" fmla="*/ 13 h 25"/>
                <a:gd name="T10" fmla="*/ 27 w 33"/>
                <a:gd name="T11" fmla="*/ 17 h 25"/>
                <a:gd name="T12" fmla="*/ 20 w 33"/>
                <a:gd name="T13" fmla="*/ 17 h 25"/>
                <a:gd name="T14" fmla="*/ 17 w 33"/>
                <a:gd name="T15" fmla="*/ 21 h 25"/>
                <a:gd name="T16" fmla="*/ 10 w 33"/>
                <a:gd name="T17" fmla="*/ 22 h 25"/>
                <a:gd name="T18" fmla="*/ 5 w 33"/>
                <a:gd name="T19" fmla="*/ 20 h 25"/>
                <a:gd name="T20" fmla="*/ 1 w 33"/>
                <a:gd name="T21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">
                  <a:moveTo>
                    <a:pt x="1" y="16"/>
                  </a:moveTo>
                  <a:cubicBezTo>
                    <a:pt x="1" y="5"/>
                    <a:pt x="3" y="3"/>
                    <a:pt x="14" y="5"/>
                  </a:cubicBezTo>
                  <a:cubicBezTo>
                    <a:pt x="15" y="6"/>
                    <a:pt x="16" y="6"/>
                    <a:pt x="17" y="4"/>
                  </a:cubicBezTo>
                  <a:cubicBezTo>
                    <a:pt x="20" y="0"/>
                    <a:pt x="24" y="0"/>
                    <a:pt x="28" y="2"/>
                  </a:cubicBezTo>
                  <a:cubicBezTo>
                    <a:pt x="32" y="5"/>
                    <a:pt x="33" y="9"/>
                    <a:pt x="31" y="13"/>
                  </a:cubicBezTo>
                  <a:cubicBezTo>
                    <a:pt x="31" y="15"/>
                    <a:pt x="29" y="16"/>
                    <a:pt x="27" y="17"/>
                  </a:cubicBezTo>
                  <a:cubicBezTo>
                    <a:pt x="25" y="18"/>
                    <a:pt x="23" y="18"/>
                    <a:pt x="20" y="17"/>
                  </a:cubicBezTo>
                  <a:cubicBezTo>
                    <a:pt x="17" y="16"/>
                    <a:pt x="17" y="19"/>
                    <a:pt x="17" y="21"/>
                  </a:cubicBezTo>
                  <a:cubicBezTo>
                    <a:pt x="15" y="25"/>
                    <a:pt x="13" y="25"/>
                    <a:pt x="10" y="22"/>
                  </a:cubicBezTo>
                  <a:cubicBezTo>
                    <a:pt x="9" y="20"/>
                    <a:pt x="7" y="19"/>
                    <a:pt x="5" y="20"/>
                  </a:cubicBezTo>
                  <a:cubicBezTo>
                    <a:pt x="3" y="20"/>
                    <a:pt x="0" y="20"/>
                    <a:pt x="1" y="16"/>
                  </a:cubicBezTo>
                  <a:close/>
                </a:path>
              </a:pathLst>
            </a:custGeom>
            <a:solidFill>
              <a:srgbClr val="3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A1C96133-790F-FAC8-0D00-AE0D2A35982F}"/>
                </a:ext>
              </a:extLst>
            </p:cNvPr>
            <p:cNvSpPr/>
            <p:nvPr/>
          </p:nvSpPr>
          <p:spPr bwMode="auto">
            <a:xfrm>
              <a:off x="1338263" y="2789238"/>
              <a:ext cx="63500" cy="63500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8 h 25"/>
                <a:gd name="T4" fmla="*/ 8 w 25"/>
                <a:gd name="T5" fmla="*/ 24 h 25"/>
                <a:gd name="T6" fmla="*/ 0 w 25"/>
                <a:gd name="T7" fmla="*/ 11 h 25"/>
                <a:gd name="T8" fmla="*/ 10 w 25"/>
                <a:gd name="T9" fmla="*/ 1 h 25"/>
                <a:gd name="T10" fmla="*/ 14 w 25"/>
                <a:gd name="T11" fmla="*/ 1 h 25"/>
                <a:gd name="T12" fmla="*/ 19 w 25"/>
                <a:gd name="T13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8"/>
                    <a:pt x="25" y="13"/>
                    <a:pt x="21" y="18"/>
                  </a:cubicBezTo>
                  <a:cubicBezTo>
                    <a:pt x="18" y="23"/>
                    <a:pt x="14" y="25"/>
                    <a:pt x="8" y="24"/>
                  </a:cubicBezTo>
                  <a:cubicBezTo>
                    <a:pt x="2" y="22"/>
                    <a:pt x="0" y="17"/>
                    <a:pt x="0" y="11"/>
                  </a:cubicBezTo>
                  <a:cubicBezTo>
                    <a:pt x="1" y="5"/>
                    <a:pt x="5" y="2"/>
                    <a:pt x="10" y="1"/>
                  </a:cubicBezTo>
                  <a:cubicBezTo>
                    <a:pt x="11" y="1"/>
                    <a:pt x="13" y="1"/>
                    <a:pt x="14" y="1"/>
                  </a:cubicBezTo>
                  <a:cubicBezTo>
                    <a:pt x="16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F2B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71D3141C-5946-9306-ED90-26441DEE9A2F}"/>
                </a:ext>
              </a:extLst>
            </p:cNvPr>
            <p:cNvSpPr/>
            <p:nvPr/>
          </p:nvSpPr>
          <p:spPr bwMode="auto">
            <a:xfrm>
              <a:off x="1266825" y="2889250"/>
              <a:ext cx="61913" cy="63500"/>
            </a:xfrm>
            <a:custGeom>
              <a:avLst/>
              <a:gdLst>
                <a:gd name="T0" fmla="*/ 22 w 25"/>
                <a:gd name="T1" fmla="*/ 6 h 25"/>
                <a:gd name="T2" fmla="*/ 17 w 25"/>
                <a:gd name="T3" fmla="*/ 23 h 25"/>
                <a:gd name="T4" fmla="*/ 3 w 25"/>
                <a:gd name="T5" fmla="*/ 18 h 25"/>
                <a:gd name="T6" fmla="*/ 3 w 25"/>
                <a:gd name="T7" fmla="*/ 6 h 25"/>
                <a:gd name="T8" fmla="*/ 7 w 25"/>
                <a:gd name="T9" fmla="*/ 2 h 25"/>
                <a:gd name="T10" fmla="*/ 18 w 25"/>
                <a:gd name="T11" fmla="*/ 3 h 25"/>
                <a:gd name="T12" fmla="*/ 22 w 25"/>
                <a:gd name="T1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22" y="6"/>
                  </a:moveTo>
                  <a:cubicBezTo>
                    <a:pt x="25" y="15"/>
                    <a:pt x="23" y="19"/>
                    <a:pt x="17" y="23"/>
                  </a:cubicBezTo>
                  <a:cubicBezTo>
                    <a:pt x="12" y="25"/>
                    <a:pt x="6" y="23"/>
                    <a:pt x="3" y="18"/>
                  </a:cubicBezTo>
                  <a:cubicBezTo>
                    <a:pt x="0" y="14"/>
                    <a:pt x="1" y="10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11" y="1"/>
                    <a:pt x="15" y="0"/>
                    <a:pt x="18" y="3"/>
                  </a:cubicBezTo>
                  <a:cubicBezTo>
                    <a:pt x="20" y="3"/>
                    <a:pt x="22" y="4"/>
                    <a:pt x="22" y="6"/>
                  </a:cubicBezTo>
                  <a:close/>
                </a:path>
              </a:pathLst>
            </a:custGeom>
            <a:solidFill>
              <a:srgbClr val="F0B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ACDCB314-AB0A-AF0C-9F65-E75B71E5D0DC}"/>
                </a:ext>
              </a:extLst>
            </p:cNvPr>
            <p:cNvSpPr/>
            <p:nvPr/>
          </p:nvSpPr>
          <p:spPr bwMode="auto">
            <a:xfrm>
              <a:off x="1293813" y="3017838"/>
              <a:ext cx="65088" cy="58738"/>
            </a:xfrm>
            <a:custGeom>
              <a:avLst/>
              <a:gdLst>
                <a:gd name="T0" fmla="*/ 3 w 26"/>
                <a:gd name="T1" fmla="*/ 8 h 24"/>
                <a:gd name="T2" fmla="*/ 14 w 26"/>
                <a:gd name="T3" fmla="*/ 0 h 24"/>
                <a:gd name="T4" fmla="*/ 24 w 26"/>
                <a:gd name="T5" fmla="*/ 9 h 24"/>
                <a:gd name="T6" fmla="*/ 18 w 26"/>
                <a:gd name="T7" fmla="*/ 21 h 24"/>
                <a:gd name="T8" fmla="*/ 5 w 26"/>
                <a:gd name="T9" fmla="*/ 18 h 24"/>
                <a:gd name="T10" fmla="*/ 3 w 26"/>
                <a:gd name="T11" fmla="*/ 16 h 24"/>
                <a:gd name="T12" fmla="*/ 3 w 26"/>
                <a:gd name="T1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3" y="8"/>
                  </a:moveTo>
                  <a:cubicBezTo>
                    <a:pt x="4" y="2"/>
                    <a:pt x="8" y="0"/>
                    <a:pt x="14" y="0"/>
                  </a:cubicBezTo>
                  <a:cubicBezTo>
                    <a:pt x="20" y="1"/>
                    <a:pt x="23" y="3"/>
                    <a:pt x="24" y="9"/>
                  </a:cubicBezTo>
                  <a:cubicBezTo>
                    <a:pt x="26" y="15"/>
                    <a:pt x="23" y="18"/>
                    <a:pt x="18" y="21"/>
                  </a:cubicBezTo>
                  <a:cubicBezTo>
                    <a:pt x="13" y="24"/>
                    <a:pt x="9" y="22"/>
                    <a:pt x="5" y="18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0" y="13"/>
                    <a:pt x="1" y="11"/>
                    <a:pt x="3" y="8"/>
                  </a:cubicBezTo>
                  <a:close/>
                </a:path>
              </a:pathLst>
            </a:custGeom>
            <a:solidFill>
              <a:srgbClr val="E35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4556739A-6C0A-2F26-7F92-AD3C1B297862}"/>
                </a:ext>
              </a:extLst>
            </p:cNvPr>
            <p:cNvSpPr/>
            <p:nvPr/>
          </p:nvSpPr>
          <p:spPr bwMode="auto">
            <a:xfrm>
              <a:off x="1473200" y="2613025"/>
              <a:ext cx="74613" cy="58738"/>
            </a:xfrm>
            <a:custGeom>
              <a:avLst/>
              <a:gdLst>
                <a:gd name="T0" fmla="*/ 16 w 30"/>
                <a:gd name="T1" fmla="*/ 10 h 24"/>
                <a:gd name="T2" fmla="*/ 28 w 30"/>
                <a:gd name="T3" fmla="*/ 12 h 24"/>
                <a:gd name="T4" fmla="*/ 28 w 30"/>
                <a:gd name="T5" fmla="*/ 20 h 24"/>
                <a:gd name="T6" fmla="*/ 21 w 30"/>
                <a:gd name="T7" fmla="*/ 24 h 24"/>
                <a:gd name="T8" fmla="*/ 14 w 30"/>
                <a:gd name="T9" fmla="*/ 19 h 24"/>
                <a:gd name="T10" fmla="*/ 10 w 30"/>
                <a:gd name="T11" fmla="*/ 15 h 24"/>
                <a:gd name="T12" fmla="*/ 1 w 30"/>
                <a:gd name="T13" fmla="*/ 9 h 24"/>
                <a:gd name="T14" fmla="*/ 7 w 30"/>
                <a:gd name="T15" fmla="*/ 1 h 24"/>
                <a:gd name="T16" fmla="*/ 16 w 30"/>
                <a:gd name="T17" fmla="*/ 8 h 24"/>
                <a:gd name="T18" fmla="*/ 16 w 30"/>
                <a:gd name="T1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4">
                  <a:moveTo>
                    <a:pt x="16" y="10"/>
                  </a:moveTo>
                  <a:cubicBezTo>
                    <a:pt x="20" y="7"/>
                    <a:pt x="24" y="8"/>
                    <a:pt x="28" y="12"/>
                  </a:cubicBezTo>
                  <a:cubicBezTo>
                    <a:pt x="30" y="14"/>
                    <a:pt x="30" y="17"/>
                    <a:pt x="28" y="20"/>
                  </a:cubicBezTo>
                  <a:cubicBezTo>
                    <a:pt x="27" y="22"/>
                    <a:pt x="24" y="24"/>
                    <a:pt x="21" y="24"/>
                  </a:cubicBezTo>
                  <a:cubicBezTo>
                    <a:pt x="18" y="24"/>
                    <a:pt x="15" y="22"/>
                    <a:pt x="14" y="19"/>
                  </a:cubicBezTo>
                  <a:cubicBezTo>
                    <a:pt x="14" y="17"/>
                    <a:pt x="15" y="14"/>
                    <a:pt x="10" y="15"/>
                  </a:cubicBezTo>
                  <a:cubicBezTo>
                    <a:pt x="6" y="17"/>
                    <a:pt x="2" y="14"/>
                    <a:pt x="1" y="9"/>
                  </a:cubicBezTo>
                  <a:cubicBezTo>
                    <a:pt x="0" y="5"/>
                    <a:pt x="2" y="1"/>
                    <a:pt x="7" y="1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close/>
                </a:path>
              </a:pathLst>
            </a:custGeom>
            <a:solidFill>
              <a:srgbClr val="421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2BC55B86-9DE6-F505-4E7D-DC61B88A0EE1}"/>
                </a:ext>
              </a:extLst>
            </p:cNvPr>
            <p:cNvSpPr/>
            <p:nvPr/>
          </p:nvSpPr>
          <p:spPr bwMode="auto">
            <a:xfrm>
              <a:off x="1308100" y="2854325"/>
              <a:ext cx="60325" cy="55563"/>
            </a:xfrm>
            <a:custGeom>
              <a:avLst/>
              <a:gdLst>
                <a:gd name="T0" fmla="*/ 5 w 24"/>
                <a:gd name="T1" fmla="*/ 20 h 22"/>
                <a:gd name="T2" fmla="*/ 1 w 24"/>
                <a:gd name="T3" fmla="*/ 17 h 22"/>
                <a:gd name="T4" fmla="*/ 1 w 24"/>
                <a:gd name="T5" fmla="*/ 12 h 22"/>
                <a:gd name="T6" fmla="*/ 7 w 24"/>
                <a:gd name="T7" fmla="*/ 1 h 22"/>
                <a:gd name="T8" fmla="*/ 19 w 24"/>
                <a:gd name="T9" fmla="*/ 3 h 22"/>
                <a:gd name="T10" fmla="*/ 22 w 24"/>
                <a:gd name="T11" fmla="*/ 15 h 22"/>
                <a:gd name="T12" fmla="*/ 22 w 24"/>
                <a:gd name="T13" fmla="*/ 18 h 22"/>
                <a:gd name="T14" fmla="*/ 17 w 24"/>
                <a:gd name="T15" fmla="*/ 21 h 22"/>
                <a:gd name="T16" fmla="*/ 5 w 24"/>
                <a:gd name="T1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5" y="20"/>
                  </a:moveTo>
                  <a:cubicBezTo>
                    <a:pt x="4" y="19"/>
                    <a:pt x="2" y="18"/>
                    <a:pt x="1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0" y="7"/>
                    <a:pt x="3" y="3"/>
                    <a:pt x="7" y="1"/>
                  </a:cubicBezTo>
                  <a:cubicBezTo>
                    <a:pt x="11" y="0"/>
                    <a:pt x="15" y="0"/>
                    <a:pt x="19" y="3"/>
                  </a:cubicBezTo>
                  <a:cubicBezTo>
                    <a:pt x="22" y="6"/>
                    <a:pt x="24" y="10"/>
                    <a:pt x="22" y="15"/>
                  </a:cubicBezTo>
                  <a:cubicBezTo>
                    <a:pt x="22" y="16"/>
                    <a:pt x="22" y="17"/>
                    <a:pt x="22" y="18"/>
                  </a:cubicBezTo>
                  <a:cubicBezTo>
                    <a:pt x="22" y="21"/>
                    <a:pt x="20" y="21"/>
                    <a:pt x="17" y="21"/>
                  </a:cubicBezTo>
                  <a:cubicBezTo>
                    <a:pt x="13" y="22"/>
                    <a:pt x="9" y="22"/>
                    <a:pt x="5" y="20"/>
                  </a:cubicBezTo>
                  <a:close/>
                </a:path>
              </a:pathLst>
            </a:custGeom>
            <a:solidFill>
              <a:srgbClr val="29B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50BF465C-EAAA-9BC5-B54A-F2B6ED92F48F}"/>
                </a:ext>
              </a:extLst>
            </p:cNvPr>
            <p:cNvSpPr/>
            <p:nvPr/>
          </p:nvSpPr>
          <p:spPr bwMode="auto">
            <a:xfrm>
              <a:off x="1271588" y="2962275"/>
              <a:ext cx="53975" cy="55563"/>
            </a:xfrm>
            <a:custGeom>
              <a:avLst/>
              <a:gdLst>
                <a:gd name="T0" fmla="*/ 11 w 22"/>
                <a:gd name="T1" fmla="*/ 0 h 22"/>
                <a:gd name="T2" fmla="*/ 22 w 22"/>
                <a:gd name="T3" fmla="*/ 11 h 22"/>
                <a:gd name="T4" fmla="*/ 11 w 22"/>
                <a:gd name="T5" fmla="*/ 22 h 22"/>
                <a:gd name="T6" fmla="*/ 0 w 22"/>
                <a:gd name="T7" fmla="*/ 11 h 22"/>
                <a:gd name="T8" fmla="*/ 11 w 2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7" y="0"/>
                    <a:pt x="22" y="6"/>
                    <a:pt x="22" y="11"/>
                  </a:cubicBezTo>
                  <a:cubicBezTo>
                    <a:pt x="22" y="17"/>
                    <a:pt x="16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E45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A6C187B1-F226-F8E0-1874-554B7A752EDF}"/>
                </a:ext>
              </a:extLst>
            </p:cNvPr>
            <p:cNvSpPr/>
            <p:nvPr/>
          </p:nvSpPr>
          <p:spPr bwMode="auto">
            <a:xfrm>
              <a:off x="1552575" y="2840038"/>
              <a:ext cx="60325" cy="77788"/>
            </a:xfrm>
            <a:custGeom>
              <a:avLst/>
              <a:gdLst>
                <a:gd name="T0" fmla="*/ 9 w 24"/>
                <a:gd name="T1" fmla="*/ 16 h 31"/>
                <a:gd name="T2" fmla="*/ 0 w 24"/>
                <a:gd name="T3" fmla="*/ 6 h 31"/>
                <a:gd name="T4" fmla="*/ 8 w 24"/>
                <a:gd name="T5" fmla="*/ 0 h 31"/>
                <a:gd name="T6" fmla="*/ 15 w 24"/>
                <a:gd name="T7" fmla="*/ 9 h 31"/>
                <a:gd name="T8" fmla="*/ 17 w 24"/>
                <a:gd name="T9" fmla="*/ 15 h 31"/>
                <a:gd name="T10" fmla="*/ 22 w 24"/>
                <a:gd name="T11" fmla="*/ 25 h 31"/>
                <a:gd name="T12" fmla="*/ 13 w 24"/>
                <a:gd name="T13" fmla="*/ 29 h 31"/>
                <a:gd name="T14" fmla="*/ 8 w 24"/>
                <a:gd name="T15" fmla="*/ 18 h 31"/>
                <a:gd name="T16" fmla="*/ 9 w 24"/>
                <a:gd name="T17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1">
                  <a:moveTo>
                    <a:pt x="9" y="16"/>
                  </a:moveTo>
                  <a:cubicBezTo>
                    <a:pt x="3" y="15"/>
                    <a:pt x="0" y="12"/>
                    <a:pt x="0" y="6"/>
                  </a:cubicBezTo>
                  <a:cubicBezTo>
                    <a:pt x="1" y="1"/>
                    <a:pt x="4" y="0"/>
                    <a:pt x="8" y="0"/>
                  </a:cubicBezTo>
                  <a:cubicBezTo>
                    <a:pt x="13" y="1"/>
                    <a:pt x="16" y="4"/>
                    <a:pt x="15" y="9"/>
                  </a:cubicBezTo>
                  <a:cubicBezTo>
                    <a:pt x="15" y="12"/>
                    <a:pt x="14" y="14"/>
                    <a:pt x="17" y="15"/>
                  </a:cubicBezTo>
                  <a:cubicBezTo>
                    <a:pt x="22" y="17"/>
                    <a:pt x="24" y="21"/>
                    <a:pt x="22" y="25"/>
                  </a:cubicBezTo>
                  <a:cubicBezTo>
                    <a:pt x="20" y="29"/>
                    <a:pt x="17" y="31"/>
                    <a:pt x="13" y="29"/>
                  </a:cubicBezTo>
                  <a:cubicBezTo>
                    <a:pt x="8" y="27"/>
                    <a:pt x="6" y="23"/>
                    <a:pt x="8" y="18"/>
                  </a:cubicBezTo>
                  <a:cubicBezTo>
                    <a:pt x="9" y="17"/>
                    <a:pt x="9" y="17"/>
                    <a:pt x="9" y="16"/>
                  </a:cubicBezTo>
                  <a:close/>
                </a:path>
              </a:pathLst>
            </a:custGeom>
            <a:solidFill>
              <a:srgbClr val="F0B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4F657FC2-E1FA-95EF-43DF-FE93707FC74D}"/>
                </a:ext>
              </a:extLst>
            </p:cNvPr>
            <p:cNvSpPr/>
            <p:nvPr/>
          </p:nvSpPr>
          <p:spPr bwMode="auto">
            <a:xfrm>
              <a:off x="1593850" y="2625725"/>
              <a:ext cx="52388" cy="52388"/>
            </a:xfrm>
            <a:custGeom>
              <a:avLst/>
              <a:gdLst>
                <a:gd name="T0" fmla="*/ 10 w 21"/>
                <a:gd name="T1" fmla="*/ 0 h 21"/>
                <a:gd name="T2" fmla="*/ 21 w 21"/>
                <a:gd name="T3" fmla="*/ 11 h 21"/>
                <a:gd name="T4" fmla="*/ 10 w 21"/>
                <a:gd name="T5" fmla="*/ 21 h 21"/>
                <a:gd name="T6" fmla="*/ 0 w 21"/>
                <a:gd name="T7" fmla="*/ 11 h 21"/>
                <a:gd name="T8" fmla="*/ 10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7" y="0"/>
                    <a:pt x="21" y="5"/>
                    <a:pt x="21" y="11"/>
                  </a:cubicBezTo>
                  <a:cubicBezTo>
                    <a:pt x="21" y="17"/>
                    <a:pt x="17" y="21"/>
                    <a:pt x="10" y="21"/>
                  </a:cubicBezTo>
                  <a:cubicBezTo>
                    <a:pt x="5" y="21"/>
                    <a:pt x="1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DE2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7371C78E-9DAC-D7D7-1FB0-8AFABE5E8015}"/>
                </a:ext>
              </a:extLst>
            </p:cNvPr>
            <p:cNvSpPr/>
            <p:nvPr/>
          </p:nvSpPr>
          <p:spPr bwMode="auto">
            <a:xfrm>
              <a:off x="1323975" y="3124200"/>
              <a:ext cx="53975" cy="52388"/>
            </a:xfrm>
            <a:custGeom>
              <a:avLst/>
              <a:gdLst>
                <a:gd name="T0" fmla="*/ 6 w 22"/>
                <a:gd name="T1" fmla="*/ 20 h 21"/>
                <a:gd name="T2" fmla="*/ 2 w 22"/>
                <a:gd name="T3" fmla="*/ 17 h 21"/>
                <a:gd name="T4" fmla="*/ 7 w 22"/>
                <a:gd name="T5" fmla="*/ 1 h 21"/>
                <a:gd name="T6" fmla="*/ 19 w 22"/>
                <a:gd name="T7" fmla="*/ 3 h 21"/>
                <a:gd name="T8" fmla="*/ 21 w 22"/>
                <a:gd name="T9" fmla="*/ 15 h 21"/>
                <a:gd name="T10" fmla="*/ 11 w 22"/>
                <a:gd name="T11" fmla="*/ 21 h 21"/>
                <a:gd name="T12" fmla="*/ 6 w 22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6" y="20"/>
                  </a:moveTo>
                  <a:cubicBezTo>
                    <a:pt x="5" y="19"/>
                    <a:pt x="3" y="18"/>
                    <a:pt x="2" y="17"/>
                  </a:cubicBezTo>
                  <a:cubicBezTo>
                    <a:pt x="0" y="9"/>
                    <a:pt x="1" y="4"/>
                    <a:pt x="7" y="1"/>
                  </a:cubicBezTo>
                  <a:cubicBezTo>
                    <a:pt x="11" y="0"/>
                    <a:pt x="15" y="0"/>
                    <a:pt x="19" y="3"/>
                  </a:cubicBezTo>
                  <a:cubicBezTo>
                    <a:pt x="22" y="7"/>
                    <a:pt x="22" y="11"/>
                    <a:pt x="21" y="15"/>
                  </a:cubicBezTo>
                  <a:cubicBezTo>
                    <a:pt x="19" y="19"/>
                    <a:pt x="15" y="21"/>
                    <a:pt x="11" y="21"/>
                  </a:cubicBezTo>
                  <a:cubicBezTo>
                    <a:pt x="9" y="21"/>
                    <a:pt x="8" y="21"/>
                    <a:pt x="6" y="20"/>
                  </a:cubicBezTo>
                  <a:close/>
                </a:path>
              </a:pathLst>
            </a:custGeom>
            <a:solidFill>
              <a:srgbClr val="2BB6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C8FF9B14-07DC-19CF-995C-4BA1A4CDA3E1}"/>
                </a:ext>
              </a:extLst>
            </p:cNvPr>
            <p:cNvSpPr/>
            <p:nvPr/>
          </p:nvSpPr>
          <p:spPr bwMode="auto">
            <a:xfrm>
              <a:off x="1346200" y="2892425"/>
              <a:ext cx="57150" cy="60325"/>
            </a:xfrm>
            <a:custGeom>
              <a:avLst/>
              <a:gdLst>
                <a:gd name="T0" fmla="*/ 2 w 23"/>
                <a:gd name="T1" fmla="*/ 6 h 24"/>
                <a:gd name="T2" fmla="*/ 7 w 23"/>
                <a:gd name="T3" fmla="*/ 3 h 24"/>
                <a:gd name="T4" fmla="*/ 22 w 23"/>
                <a:gd name="T5" fmla="*/ 8 h 24"/>
                <a:gd name="T6" fmla="*/ 12 w 23"/>
                <a:gd name="T7" fmla="*/ 22 h 24"/>
                <a:gd name="T8" fmla="*/ 10 w 23"/>
                <a:gd name="T9" fmla="*/ 23 h 24"/>
                <a:gd name="T10" fmla="*/ 5 w 23"/>
                <a:gd name="T11" fmla="*/ 20 h 24"/>
                <a:gd name="T12" fmla="*/ 2 w 23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2" y="6"/>
                  </a:moveTo>
                  <a:cubicBezTo>
                    <a:pt x="4" y="5"/>
                    <a:pt x="5" y="4"/>
                    <a:pt x="7" y="3"/>
                  </a:cubicBezTo>
                  <a:cubicBezTo>
                    <a:pt x="14" y="0"/>
                    <a:pt x="20" y="3"/>
                    <a:pt x="22" y="8"/>
                  </a:cubicBezTo>
                  <a:cubicBezTo>
                    <a:pt x="23" y="15"/>
                    <a:pt x="20" y="20"/>
                    <a:pt x="12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7" y="24"/>
                    <a:pt x="6" y="22"/>
                    <a:pt x="5" y="20"/>
                  </a:cubicBezTo>
                  <a:cubicBezTo>
                    <a:pt x="2" y="16"/>
                    <a:pt x="0" y="11"/>
                    <a:pt x="2" y="6"/>
                  </a:cubicBezTo>
                  <a:close/>
                </a:path>
              </a:pathLst>
            </a:custGeom>
            <a:solidFill>
              <a:srgbClr val="F2B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D3F8C5D3-868F-8D09-9E18-0943C9089C2D}"/>
                </a:ext>
              </a:extLst>
            </p:cNvPr>
            <p:cNvSpPr/>
            <p:nvPr/>
          </p:nvSpPr>
          <p:spPr bwMode="auto">
            <a:xfrm>
              <a:off x="1611313" y="3124200"/>
              <a:ext cx="58738" cy="58738"/>
            </a:xfrm>
            <a:custGeom>
              <a:avLst/>
              <a:gdLst>
                <a:gd name="T0" fmla="*/ 4 w 24"/>
                <a:gd name="T1" fmla="*/ 4 h 23"/>
                <a:gd name="T2" fmla="*/ 16 w 24"/>
                <a:gd name="T3" fmla="*/ 1 h 23"/>
                <a:gd name="T4" fmla="*/ 21 w 24"/>
                <a:gd name="T5" fmla="*/ 15 h 23"/>
                <a:gd name="T6" fmla="*/ 3 w 24"/>
                <a:gd name="T7" fmla="*/ 16 h 23"/>
                <a:gd name="T8" fmla="*/ 2 w 24"/>
                <a:gd name="T9" fmla="*/ 10 h 23"/>
                <a:gd name="T10" fmla="*/ 4 w 24"/>
                <a:gd name="T1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4" y="4"/>
                  </a:moveTo>
                  <a:cubicBezTo>
                    <a:pt x="8" y="3"/>
                    <a:pt x="11" y="0"/>
                    <a:pt x="16" y="1"/>
                  </a:cubicBezTo>
                  <a:cubicBezTo>
                    <a:pt x="20" y="5"/>
                    <a:pt x="24" y="9"/>
                    <a:pt x="21" y="15"/>
                  </a:cubicBezTo>
                  <a:cubicBezTo>
                    <a:pt x="17" y="23"/>
                    <a:pt x="9" y="23"/>
                    <a:pt x="3" y="16"/>
                  </a:cubicBezTo>
                  <a:cubicBezTo>
                    <a:pt x="2" y="14"/>
                    <a:pt x="0" y="12"/>
                    <a:pt x="2" y="10"/>
                  </a:cubicBezTo>
                  <a:cubicBezTo>
                    <a:pt x="3" y="8"/>
                    <a:pt x="3" y="6"/>
                    <a:pt x="4" y="4"/>
                  </a:cubicBezTo>
                  <a:close/>
                </a:path>
              </a:pathLst>
            </a:custGeom>
            <a:solidFill>
              <a:srgbClr val="DF2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19607333-38EF-17E7-9258-D1248CD95A2B}"/>
                </a:ext>
              </a:extLst>
            </p:cNvPr>
            <p:cNvSpPr/>
            <p:nvPr/>
          </p:nvSpPr>
          <p:spPr bwMode="auto">
            <a:xfrm>
              <a:off x="1408113" y="2736850"/>
              <a:ext cx="55563" cy="52388"/>
            </a:xfrm>
            <a:custGeom>
              <a:avLst/>
              <a:gdLst>
                <a:gd name="T0" fmla="*/ 3 w 22"/>
                <a:gd name="T1" fmla="*/ 5 h 21"/>
                <a:gd name="T2" fmla="*/ 8 w 22"/>
                <a:gd name="T3" fmla="*/ 1 h 21"/>
                <a:gd name="T4" fmla="*/ 16 w 22"/>
                <a:gd name="T5" fmla="*/ 2 h 21"/>
                <a:gd name="T6" fmla="*/ 21 w 22"/>
                <a:gd name="T7" fmla="*/ 12 h 21"/>
                <a:gd name="T8" fmla="*/ 13 w 22"/>
                <a:gd name="T9" fmla="*/ 20 h 21"/>
                <a:gd name="T10" fmla="*/ 3 w 22"/>
                <a:gd name="T11" fmla="*/ 15 h 21"/>
                <a:gd name="T12" fmla="*/ 1 w 22"/>
                <a:gd name="T13" fmla="*/ 12 h 21"/>
                <a:gd name="T14" fmla="*/ 0 w 22"/>
                <a:gd name="T15" fmla="*/ 12 h 21"/>
                <a:gd name="T16" fmla="*/ 3 w 22"/>
                <a:gd name="T1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3" y="5"/>
                  </a:moveTo>
                  <a:cubicBezTo>
                    <a:pt x="5" y="4"/>
                    <a:pt x="6" y="2"/>
                    <a:pt x="8" y="1"/>
                  </a:cubicBezTo>
                  <a:cubicBezTo>
                    <a:pt x="10" y="2"/>
                    <a:pt x="13" y="0"/>
                    <a:pt x="16" y="2"/>
                  </a:cubicBezTo>
                  <a:cubicBezTo>
                    <a:pt x="19" y="5"/>
                    <a:pt x="22" y="8"/>
                    <a:pt x="21" y="12"/>
                  </a:cubicBezTo>
                  <a:cubicBezTo>
                    <a:pt x="20" y="17"/>
                    <a:pt x="17" y="20"/>
                    <a:pt x="13" y="20"/>
                  </a:cubicBezTo>
                  <a:cubicBezTo>
                    <a:pt x="8" y="21"/>
                    <a:pt x="5" y="20"/>
                    <a:pt x="3" y="15"/>
                  </a:cubicBezTo>
                  <a:cubicBezTo>
                    <a:pt x="2" y="14"/>
                    <a:pt x="2" y="13"/>
                    <a:pt x="1" y="12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9"/>
                    <a:pt x="0" y="6"/>
                    <a:pt x="3" y="5"/>
                  </a:cubicBezTo>
                  <a:close/>
                </a:path>
              </a:pathLst>
            </a:custGeom>
            <a:solidFill>
              <a:srgbClr val="DD2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3F855D62-3CC3-EE94-40E4-92FF030531C0}"/>
                </a:ext>
              </a:extLst>
            </p:cNvPr>
            <p:cNvSpPr/>
            <p:nvPr/>
          </p:nvSpPr>
          <p:spPr bwMode="auto">
            <a:xfrm>
              <a:off x="1436688" y="2787650"/>
              <a:ext cx="49213" cy="49213"/>
            </a:xfrm>
            <a:custGeom>
              <a:avLst/>
              <a:gdLst>
                <a:gd name="T0" fmla="*/ 10 w 20"/>
                <a:gd name="T1" fmla="*/ 20 h 20"/>
                <a:gd name="T2" fmla="*/ 1 w 20"/>
                <a:gd name="T3" fmla="*/ 10 h 20"/>
                <a:gd name="T4" fmla="*/ 10 w 20"/>
                <a:gd name="T5" fmla="*/ 1 h 20"/>
                <a:gd name="T6" fmla="*/ 20 w 20"/>
                <a:gd name="T7" fmla="*/ 10 h 20"/>
                <a:gd name="T8" fmla="*/ 10 w 2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1" y="10"/>
                  </a:cubicBezTo>
                  <a:cubicBezTo>
                    <a:pt x="1" y="4"/>
                    <a:pt x="5" y="0"/>
                    <a:pt x="10" y="1"/>
                  </a:cubicBezTo>
                  <a:cubicBezTo>
                    <a:pt x="15" y="1"/>
                    <a:pt x="20" y="5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</a:path>
              </a:pathLst>
            </a:custGeom>
            <a:solidFill>
              <a:srgbClr val="F1B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8915EEA7-7F11-1A5C-FF5E-602C252893ED}"/>
                </a:ext>
              </a:extLst>
            </p:cNvPr>
            <p:cNvSpPr/>
            <p:nvPr/>
          </p:nvSpPr>
          <p:spPr bwMode="auto">
            <a:xfrm>
              <a:off x="1284288" y="3074988"/>
              <a:ext cx="49213" cy="49213"/>
            </a:xfrm>
            <a:custGeom>
              <a:avLst/>
              <a:gdLst>
                <a:gd name="T0" fmla="*/ 19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9 w 20"/>
                <a:gd name="T7" fmla="*/ 0 h 20"/>
                <a:gd name="T8" fmla="*/ 19 w 2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10"/>
                  </a:moveTo>
                  <a:cubicBezTo>
                    <a:pt x="19" y="16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6"/>
                    <a:pt x="5" y="1"/>
                    <a:pt x="9" y="0"/>
                  </a:cubicBezTo>
                  <a:cubicBezTo>
                    <a:pt x="15" y="0"/>
                    <a:pt x="20" y="5"/>
                    <a:pt x="19" y="10"/>
                  </a:cubicBezTo>
                  <a:close/>
                </a:path>
              </a:pathLst>
            </a:custGeom>
            <a:solidFill>
              <a:srgbClr val="E15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ED7AD311-1C28-6BFD-C8F1-2D4008135557}"/>
                </a:ext>
              </a:extLst>
            </p:cNvPr>
            <p:cNvSpPr/>
            <p:nvPr/>
          </p:nvSpPr>
          <p:spPr bwMode="auto">
            <a:xfrm>
              <a:off x="1541463" y="2909888"/>
              <a:ext cx="52388" cy="52388"/>
            </a:xfrm>
            <a:custGeom>
              <a:avLst/>
              <a:gdLst>
                <a:gd name="T0" fmla="*/ 3 w 21"/>
                <a:gd name="T1" fmla="*/ 1 h 21"/>
                <a:gd name="T2" fmla="*/ 6 w 21"/>
                <a:gd name="T3" fmla="*/ 2 h 21"/>
                <a:gd name="T4" fmla="*/ 19 w 21"/>
                <a:gd name="T5" fmla="*/ 8 h 21"/>
                <a:gd name="T6" fmla="*/ 12 w 21"/>
                <a:gd name="T7" fmla="*/ 20 h 21"/>
                <a:gd name="T8" fmla="*/ 1 w 21"/>
                <a:gd name="T9" fmla="*/ 11 h 21"/>
                <a:gd name="T10" fmla="*/ 1 w 21"/>
                <a:gd name="T11" fmla="*/ 9 h 21"/>
                <a:gd name="T12" fmla="*/ 3 w 21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3" y="1"/>
                  </a:moveTo>
                  <a:cubicBezTo>
                    <a:pt x="4" y="2"/>
                    <a:pt x="4" y="3"/>
                    <a:pt x="6" y="2"/>
                  </a:cubicBezTo>
                  <a:cubicBezTo>
                    <a:pt x="13" y="0"/>
                    <a:pt x="18" y="2"/>
                    <a:pt x="19" y="8"/>
                  </a:cubicBezTo>
                  <a:cubicBezTo>
                    <a:pt x="21" y="13"/>
                    <a:pt x="18" y="19"/>
                    <a:pt x="12" y="20"/>
                  </a:cubicBezTo>
                  <a:cubicBezTo>
                    <a:pt x="7" y="21"/>
                    <a:pt x="2" y="18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0" y="6"/>
                    <a:pt x="0" y="3"/>
                    <a:pt x="3" y="1"/>
                  </a:cubicBezTo>
                  <a:close/>
                </a:path>
              </a:pathLst>
            </a:custGeom>
            <a:solidFill>
              <a:srgbClr val="34B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7124A9A0-5D9D-69D4-D6C7-4406D01C1A55}"/>
                </a:ext>
              </a:extLst>
            </p:cNvPr>
            <p:cNvSpPr/>
            <p:nvPr/>
          </p:nvSpPr>
          <p:spPr bwMode="auto">
            <a:xfrm>
              <a:off x="1795463" y="2895600"/>
              <a:ext cx="44450" cy="44450"/>
            </a:xfrm>
            <a:custGeom>
              <a:avLst/>
              <a:gdLst>
                <a:gd name="T0" fmla="*/ 10 w 18"/>
                <a:gd name="T1" fmla="*/ 18 h 18"/>
                <a:gd name="T2" fmla="*/ 0 w 18"/>
                <a:gd name="T3" fmla="*/ 9 h 18"/>
                <a:gd name="T4" fmla="*/ 8 w 18"/>
                <a:gd name="T5" fmla="*/ 0 h 18"/>
                <a:gd name="T6" fmla="*/ 18 w 18"/>
                <a:gd name="T7" fmla="*/ 9 h 18"/>
                <a:gd name="T8" fmla="*/ 10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0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3" y="1"/>
                    <a:pt x="8" y="0"/>
                  </a:cubicBezTo>
                  <a:cubicBezTo>
                    <a:pt x="13" y="0"/>
                    <a:pt x="18" y="4"/>
                    <a:pt x="18" y="9"/>
                  </a:cubicBezTo>
                  <a:cubicBezTo>
                    <a:pt x="17" y="15"/>
                    <a:pt x="14" y="17"/>
                    <a:pt x="10" y="18"/>
                  </a:cubicBezTo>
                  <a:close/>
                </a:path>
              </a:pathLst>
            </a:custGeom>
            <a:solidFill>
              <a:srgbClr val="D92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8A46E480-8116-0105-617D-584F9FA9C622}"/>
                </a:ext>
              </a:extLst>
            </p:cNvPr>
            <p:cNvSpPr/>
            <p:nvPr/>
          </p:nvSpPr>
          <p:spPr bwMode="auto">
            <a:xfrm>
              <a:off x="1254125" y="3030538"/>
              <a:ext cx="47625" cy="46038"/>
            </a:xfrm>
            <a:custGeom>
              <a:avLst/>
              <a:gdLst>
                <a:gd name="T0" fmla="*/ 19 w 19"/>
                <a:gd name="T1" fmla="*/ 3 h 19"/>
                <a:gd name="T2" fmla="*/ 19 w 19"/>
                <a:gd name="T3" fmla="*/ 11 h 19"/>
                <a:gd name="T4" fmla="*/ 9 w 19"/>
                <a:gd name="T5" fmla="*/ 18 h 19"/>
                <a:gd name="T6" fmla="*/ 1 w 19"/>
                <a:gd name="T7" fmla="*/ 12 h 19"/>
                <a:gd name="T8" fmla="*/ 4 w 19"/>
                <a:gd name="T9" fmla="*/ 2 h 19"/>
                <a:gd name="T10" fmla="*/ 14 w 19"/>
                <a:gd name="T11" fmla="*/ 1 h 19"/>
                <a:gd name="T12" fmla="*/ 19 w 19"/>
                <a:gd name="T1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3"/>
                  </a:moveTo>
                  <a:cubicBezTo>
                    <a:pt x="19" y="6"/>
                    <a:pt x="18" y="8"/>
                    <a:pt x="19" y="11"/>
                  </a:cubicBezTo>
                  <a:cubicBezTo>
                    <a:pt x="17" y="15"/>
                    <a:pt x="14" y="19"/>
                    <a:pt x="9" y="18"/>
                  </a:cubicBezTo>
                  <a:cubicBezTo>
                    <a:pt x="5" y="18"/>
                    <a:pt x="2" y="16"/>
                    <a:pt x="1" y="12"/>
                  </a:cubicBezTo>
                  <a:cubicBezTo>
                    <a:pt x="0" y="8"/>
                    <a:pt x="1" y="5"/>
                    <a:pt x="4" y="2"/>
                  </a:cubicBezTo>
                  <a:cubicBezTo>
                    <a:pt x="7" y="0"/>
                    <a:pt x="10" y="0"/>
                    <a:pt x="14" y="1"/>
                  </a:cubicBezTo>
                  <a:cubicBezTo>
                    <a:pt x="16" y="2"/>
                    <a:pt x="16" y="5"/>
                    <a:pt x="19" y="3"/>
                  </a:cubicBezTo>
                  <a:close/>
                </a:path>
              </a:pathLst>
            </a:custGeom>
            <a:solidFill>
              <a:srgbClr val="DB2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69E4FC66-F6A2-4A01-FF2A-954AD260947B}"/>
                </a:ext>
              </a:extLst>
            </p:cNvPr>
            <p:cNvSpPr/>
            <p:nvPr/>
          </p:nvSpPr>
          <p:spPr bwMode="auto">
            <a:xfrm>
              <a:off x="1368425" y="2662238"/>
              <a:ext cx="47625" cy="44450"/>
            </a:xfrm>
            <a:custGeom>
              <a:avLst/>
              <a:gdLst>
                <a:gd name="T0" fmla="*/ 19 w 19"/>
                <a:gd name="T1" fmla="*/ 5 h 18"/>
                <a:gd name="T2" fmla="*/ 15 w 19"/>
                <a:gd name="T3" fmla="*/ 15 h 18"/>
                <a:gd name="T4" fmla="*/ 5 w 19"/>
                <a:gd name="T5" fmla="*/ 16 h 18"/>
                <a:gd name="T6" fmla="*/ 2 w 19"/>
                <a:gd name="T7" fmla="*/ 6 h 18"/>
                <a:gd name="T8" fmla="*/ 10 w 19"/>
                <a:gd name="T9" fmla="*/ 0 h 18"/>
                <a:gd name="T10" fmla="*/ 15 w 19"/>
                <a:gd name="T11" fmla="*/ 0 h 18"/>
                <a:gd name="T12" fmla="*/ 19 w 19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5"/>
                  </a:moveTo>
                  <a:cubicBezTo>
                    <a:pt x="19" y="9"/>
                    <a:pt x="19" y="13"/>
                    <a:pt x="15" y="15"/>
                  </a:cubicBezTo>
                  <a:cubicBezTo>
                    <a:pt x="12" y="17"/>
                    <a:pt x="9" y="18"/>
                    <a:pt x="5" y="16"/>
                  </a:cubicBezTo>
                  <a:cubicBezTo>
                    <a:pt x="2" y="14"/>
                    <a:pt x="0" y="10"/>
                    <a:pt x="2" y="6"/>
                  </a:cubicBezTo>
                  <a:cubicBezTo>
                    <a:pt x="3" y="2"/>
                    <a:pt x="5" y="0"/>
                    <a:pt x="10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2"/>
                    <a:pt x="19" y="5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6C74F352-9EB7-7FFF-12F5-FE49C055711E}"/>
                </a:ext>
              </a:extLst>
            </p:cNvPr>
            <p:cNvSpPr/>
            <p:nvPr/>
          </p:nvSpPr>
          <p:spPr bwMode="auto">
            <a:xfrm>
              <a:off x="1411288" y="2922588"/>
              <a:ext cx="44450" cy="44450"/>
            </a:xfrm>
            <a:custGeom>
              <a:avLst/>
              <a:gdLst>
                <a:gd name="T0" fmla="*/ 8 w 18"/>
                <a:gd name="T1" fmla="*/ 0 h 18"/>
                <a:gd name="T2" fmla="*/ 17 w 18"/>
                <a:gd name="T3" fmla="*/ 8 h 18"/>
                <a:gd name="T4" fmla="*/ 8 w 18"/>
                <a:gd name="T5" fmla="*/ 17 h 18"/>
                <a:gd name="T6" fmla="*/ 0 w 18"/>
                <a:gd name="T7" fmla="*/ 8 h 18"/>
                <a:gd name="T8" fmla="*/ 8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8" y="0"/>
                  </a:moveTo>
                  <a:cubicBezTo>
                    <a:pt x="14" y="0"/>
                    <a:pt x="17" y="4"/>
                    <a:pt x="17" y="8"/>
                  </a:cubicBezTo>
                  <a:cubicBezTo>
                    <a:pt x="18" y="13"/>
                    <a:pt x="13" y="18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DA2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E79A8308-3720-635C-24D5-0DECAAA1E13D}"/>
                </a:ext>
              </a:extLst>
            </p:cNvPr>
            <p:cNvSpPr/>
            <p:nvPr/>
          </p:nvSpPr>
          <p:spPr bwMode="auto">
            <a:xfrm>
              <a:off x="1512888" y="3187700"/>
              <a:ext cx="46038" cy="44450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1 h 18"/>
                <a:gd name="T6" fmla="*/ 18 w 18"/>
                <a:gd name="T7" fmla="*/ 10 h 18"/>
                <a:gd name="T8" fmla="*/ 9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1" y="4"/>
                    <a:pt x="4" y="1"/>
                    <a:pt x="9" y="1"/>
                  </a:cubicBezTo>
                  <a:cubicBezTo>
                    <a:pt x="13" y="0"/>
                    <a:pt x="18" y="5"/>
                    <a:pt x="18" y="10"/>
                  </a:cubicBezTo>
                  <a:cubicBezTo>
                    <a:pt x="18" y="14"/>
                    <a:pt x="13" y="18"/>
                    <a:pt x="9" y="18"/>
                  </a:cubicBezTo>
                  <a:close/>
                </a:path>
              </a:pathLst>
            </a:custGeom>
            <a:solidFill>
              <a:srgbClr val="441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FDEC42AC-07E3-869A-1C2C-805B42F43137}"/>
                </a:ext>
              </a:extLst>
            </p:cNvPr>
            <p:cNvSpPr/>
            <p:nvPr/>
          </p:nvSpPr>
          <p:spPr bwMode="auto">
            <a:xfrm>
              <a:off x="1681163" y="3136900"/>
              <a:ext cx="46038" cy="46038"/>
            </a:xfrm>
            <a:custGeom>
              <a:avLst/>
              <a:gdLst>
                <a:gd name="T0" fmla="*/ 18 w 19"/>
                <a:gd name="T1" fmla="*/ 12 h 18"/>
                <a:gd name="T2" fmla="*/ 11 w 19"/>
                <a:gd name="T3" fmla="*/ 18 h 18"/>
                <a:gd name="T4" fmla="*/ 2 w 19"/>
                <a:gd name="T5" fmla="*/ 7 h 18"/>
                <a:gd name="T6" fmla="*/ 12 w 19"/>
                <a:gd name="T7" fmla="*/ 1 h 18"/>
                <a:gd name="T8" fmla="*/ 18 w 19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8" y="12"/>
                  </a:moveTo>
                  <a:cubicBezTo>
                    <a:pt x="16" y="14"/>
                    <a:pt x="14" y="18"/>
                    <a:pt x="11" y="18"/>
                  </a:cubicBezTo>
                  <a:cubicBezTo>
                    <a:pt x="3" y="17"/>
                    <a:pt x="0" y="13"/>
                    <a:pt x="2" y="7"/>
                  </a:cubicBezTo>
                  <a:cubicBezTo>
                    <a:pt x="3" y="2"/>
                    <a:pt x="7" y="0"/>
                    <a:pt x="12" y="1"/>
                  </a:cubicBezTo>
                  <a:cubicBezTo>
                    <a:pt x="18" y="3"/>
                    <a:pt x="19" y="7"/>
                    <a:pt x="18" y="12"/>
                  </a:cubicBezTo>
                  <a:close/>
                </a:path>
              </a:pathLst>
            </a:custGeom>
            <a:solidFill>
              <a:srgbClr val="DC2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E00FC6A9-6C09-B838-30FD-3FE10605E27A}"/>
                </a:ext>
              </a:extLst>
            </p:cNvPr>
            <p:cNvSpPr/>
            <p:nvPr/>
          </p:nvSpPr>
          <p:spPr bwMode="auto">
            <a:xfrm>
              <a:off x="1366838" y="2752725"/>
              <a:ext cx="44450" cy="47625"/>
            </a:xfrm>
            <a:custGeom>
              <a:avLst/>
              <a:gdLst>
                <a:gd name="T0" fmla="*/ 8 w 18"/>
                <a:gd name="T1" fmla="*/ 19 h 19"/>
                <a:gd name="T2" fmla="*/ 3 w 18"/>
                <a:gd name="T3" fmla="*/ 16 h 19"/>
                <a:gd name="T4" fmla="*/ 4 w 18"/>
                <a:gd name="T5" fmla="*/ 4 h 19"/>
                <a:gd name="T6" fmla="*/ 11 w 18"/>
                <a:gd name="T7" fmla="*/ 2 h 19"/>
                <a:gd name="T8" fmla="*/ 18 w 18"/>
                <a:gd name="T9" fmla="*/ 6 h 19"/>
                <a:gd name="T10" fmla="*/ 18 w 18"/>
                <a:gd name="T11" fmla="*/ 6 h 19"/>
                <a:gd name="T12" fmla="*/ 8 w 1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8" y="19"/>
                  </a:moveTo>
                  <a:cubicBezTo>
                    <a:pt x="6" y="18"/>
                    <a:pt x="4" y="17"/>
                    <a:pt x="3" y="16"/>
                  </a:cubicBezTo>
                  <a:cubicBezTo>
                    <a:pt x="1" y="11"/>
                    <a:pt x="0" y="7"/>
                    <a:pt x="4" y="4"/>
                  </a:cubicBezTo>
                  <a:cubicBezTo>
                    <a:pt x="7" y="4"/>
                    <a:pt x="9" y="5"/>
                    <a:pt x="11" y="2"/>
                  </a:cubicBezTo>
                  <a:cubicBezTo>
                    <a:pt x="15" y="0"/>
                    <a:pt x="16" y="4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17"/>
                    <a:pt x="17" y="18"/>
                    <a:pt x="8" y="19"/>
                  </a:cubicBezTo>
                  <a:close/>
                </a:path>
              </a:pathLst>
            </a:custGeom>
            <a:solidFill>
              <a:srgbClr val="2FB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D1AB2546-75A8-DB50-8461-F606E400559E}"/>
                </a:ext>
              </a:extLst>
            </p:cNvPr>
            <p:cNvSpPr/>
            <p:nvPr/>
          </p:nvSpPr>
          <p:spPr bwMode="auto">
            <a:xfrm>
              <a:off x="1730375" y="3094038"/>
              <a:ext cx="42863" cy="41275"/>
            </a:xfrm>
            <a:custGeom>
              <a:avLst/>
              <a:gdLst>
                <a:gd name="T0" fmla="*/ 16 w 17"/>
                <a:gd name="T1" fmla="*/ 11 h 16"/>
                <a:gd name="T2" fmla="*/ 13 w 17"/>
                <a:gd name="T3" fmla="*/ 16 h 16"/>
                <a:gd name="T4" fmla="*/ 10 w 17"/>
                <a:gd name="T5" fmla="*/ 16 h 16"/>
                <a:gd name="T6" fmla="*/ 1 w 17"/>
                <a:gd name="T7" fmla="*/ 8 h 16"/>
                <a:gd name="T8" fmla="*/ 8 w 17"/>
                <a:gd name="T9" fmla="*/ 0 h 16"/>
                <a:gd name="T10" fmla="*/ 17 w 17"/>
                <a:gd name="T11" fmla="*/ 9 h 16"/>
                <a:gd name="T12" fmla="*/ 16 w 1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6" y="11"/>
                  </a:moveTo>
                  <a:cubicBezTo>
                    <a:pt x="15" y="13"/>
                    <a:pt x="15" y="15"/>
                    <a:pt x="13" y="16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4" y="16"/>
                    <a:pt x="1" y="14"/>
                    <a:pt x="1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9"/>
                    <a:pt x="17" y="10"/>
                    <a:pt x="16" y="11"/>
                  </a:cubicBezTo>
                  <a:close/>
                </a:path>
              </a:pathLst>
            </a:custGeom>
            <a:solidFill>
              <a:srgbClr val="411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BFF3D5E0-C37C-1A6F-C675-74A8BB3FAD8D}"/>
                </a:ext>
              </a:extLst>
            </p:cNvPr>
            <p:cNvSpPr/>
            <p:nvPr/>
          </p:nvSpPr>
          <p:spPr bwMode="auto">
            <a:xfrm>
              <a:off x="1506538" y="2892425"/>
              <a:ext cx="41275" cy="47625"/>
            </a:xfrm>
            <a:custGeom>
              <a:avLst/>
              <a:gdLst>
                <a:gd name="T0" fmla="*/ 17 w 17"/>
                <a:gd name="T1" fmla="*/ 8 h 19"/>
                <a:gd name="T2" fmla="*/ 15 w 17"/>
                <a:gd name="T3" fmla="*/ 16 h 19"/>
                <a:gd name="T4" fmla="*/ 1 w 17"/>
                <a:gd name="T5" fmla="*/ 13 h 19"/>
                <a:gd name="T6" fmla="*/ 5 w 17"/>
                <a:gd name="T7" fmla="*/ 2 h 19"/>
                <a:gd name="T8" fmla="*/ 17 w 17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8"/>
                  </a:moveTo>
                  <a:cubicBezTo>
                    <a:pt x="17" y="11"/>
                    <a:pt x="17" y="14"/>
                    <a:pt x="15" y="16"/>
                  </a:cubicBezTo>
                  <a:cubicBezTo>
                    <a:pt x="8" y="19"/>
                    <a:pt x="3" y="18"/>
                    <a:pt x="1" y="13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11" y="0"/>
                    <a:pt x="15" y="3"/>
                    <a:pt x="17" y="8"/>
                  </a:cubicBezTo>
                  <a:close/>
                </a:path>
              </a:pathLst>
            </a:custGeom>
            <a:solidFill>
              <a:srgbClr val="3F1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1692657A-7881-31AC-8915-352D96818BE2}"/>
                </a:ext>
              </a:extLst>
            </p:cNvPr>
            <p:cNvSpPr/>
            <p:nvPr/>
          </p:nvSpPr>
          <p:spPr bwMode="auto">
            <a:xfrm>
              <a:off x="1363663" y="3035300"/>
              <a:ext cx="39688" cy="36513"/>
            </a:xfrm>
            <a:custGeom>
              <a:avLst/>
              <a:gdLst>
                <a:gd name="T0" fmla="*/ 16 w 16"/>
                <a:gd name="T1" fmla="*/ 8 h 15"/>
                <a:gd name="T2" fmla="*/ 9 w 16"/>
                <a:gd name="T3" fmla="*/ 15 h 15"/>
                <a:gd name="T4" fmla="*/ 0 w 16"/>
                <a:gd name="T5" fmla="*/ 8 h 15"/>
                <a:gd name="T6" fmla="*/ 9 w 16"/>
                <a:gd name="T7" fmla="*/ 0 h 15"/>
                <a:gd name="T8" fmla="*/ 16 w 16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8"/>
                  </a:moveTo>
                  <a:cubicBezTo>
                    <a:pt x="16" y="13"/>
                    <a:pt x="13" y="15"/>
                    <a:pt x="9" y="15"/>
                  </a:cubicBezTo>
                  <a:cubicBezTo>
                    <a:pt x="3" y="15"/>
                    <a:pt x="0" y="13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4" y="0"/>
                    <a:pt x="16" y="3"/>
                    <a:pt x="16" y="8"/>
                  </a:cubicBezTo>
                  <a:close/>
                </a:path>
              </a:pathLst>
            </a:custGeom>
            <a:solidFill>
              <a:srgbClr val="DF5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F46E4346-179B-6FB8-0905-332FF791BCAF}"/>
                </a:ext>
              </a:extLst>
            </p:cNvPr>
            <p:cNvSpPr/>
            <p:nvPr/>
          </p:nvSpPr>
          <p:spPr bwMode="auto">
            <a:xfrm>
              <a:off x="1373188" y="3087688"/>
              <a:ext cx="46038" cy="47625"/>
            </a:xfrm>
            <a:custGeom>
              <a:avLst/>
              <a:gdLst>
                <a:gd name="T0" fmla="*/ 16 w 18"/>
                <a:gd name="T1" fmla="*/ 12 h 19"/>
                <a:gd name="T2" fmla="*/ 5 w 18"/>
                <a:gd name="T3" fmla="*/ 17 h 19"/>
                <a:gd name="T4" fmla="*/ 0 w 18"/>
                <a:gd name="T5" fmla="*/ 9 h 19"/>
                <a:gd name="T6" fmla="*/ 6 w 18"/>
                <a:gd name="T7" fmla="*/ 1 h 19"/>
                <a:gd name="T8" fmla="*/ 16 w 18"/>
                <a:gd name="T9" fmla="*/ 8 h 19"/>
                <a:gd name="T10" fmla="*/ 16 w 18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16" y="12"/>
                  </a:moveTo>
                  <a:cubicBezTo>
                    <a:pt x="13" y="16"/>
                    <a:pt x="10" y="19"/>
                    <a:pt x="5" y="17"/>
                  </a:cubicBezTo>
                  <a:cubicBezTo>
                    <a:pt x="1" y="16"/>
                    <a:pt x="0" y="12"/>
                    <a:pt x="0" y="9"/>
                  </a:cubicBezTo>
                  <a:cubicBezTo>
                    <a:pt x="0" y="5"/>
                    <a:pt x="2" y="2"/>
                    <a:pt x="6" y="1"/>
                  </a:cubicBezTo>
                  <a:cubicBezTo>
                    <a:pt x="11" y="0"/>
                    <a:pt x="14" y="4"/>
                    <a:pt x="16" y="8"/>
                  </a:cubicBezTo>
                  <a:cubicBezTo>
                    <a:pt x="17" y="9"/>
                    <a:pt x="18" y="11"/>
                    <a:pt x="16" y="12"/>
                  </a:cubicBezTo>
                  <a:close/>
                </a:path>
              </a:pathLst>
            </a:custGeom>
            <a:solidFill>
              <a:srgbClr val="411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784A6CF5-50D3-95EF-BD92-1AD886BF3487}"/>
                </a:ext>
              </a:extLst>
            </p:cNvPr>
            <p:cNvSpPr/>
            <p:nvPr/>
          </p:nvSpPr>
          <p:spPr bwMode="auto">
            <a:xfrm>
              <a:off x="1600200" y="2914650"/>
              <a:ext cx="38100" cy="42863"/>
            </a:xfrm>
            <a:custGeom>
              <a:avLst/>
              <a:gdLst>
                <a:gd name="T0" fmla="*/ 15 w 15"/>
                <a:gd name="T1" fmla="*/ 9 h 17"/>
                <a:gd name="T2" fmla="*/ 7 w 15"/>
                <a:gd name="T3" fmla="*/ 17 h 17"/>
                <a:gd name="T4" fmla="*/ 0 w 15"/>
                <a:gd name="T5" fmla="*/ 9 h 17"/>
                <a:gd name="T6" fmla="*/ 7 w 15"/>
                <a:gd name="T7" fmla="*/ 1 h 17"/>
                <a:gd name="T8" fmla="*/ 15 w 1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9"/>
                  </a:moveTo>
                  <a:cubicBezTo>
                    <a:pt x="15" y="13"/>
                    <a:pt x="12" y="17"/>
                    <a:pt x="7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5" y="3"/>
                    <a:pt x="15" y="9"/>
                  </a:cubicBezTo>
                  <a:close/>
                </a:path>
              </a:pathLst>
            </a:custGeom>
            <a:solidFill>
              <a:srgbClr val="32B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A8092CF9-1260-F1DA-7800-88FFBF23A271}"/>
                </a:ext>
              </a:extLst>
            </p:cNvPr>
            <p:cNvSpPr/>
            <p:nvPr/>
          </p:nvSpPr>
          <p:spPr bwMode="auto">
            <a:xfrm>
              <a:off x="1250950" y="2774950"/>
              <a:ext cx="39688" cy="39688"/>
            </a:xfrm>
            <a:custGeom>
              <a:avLst/>
              <a:gdLst>
                <a:gd name="T0" fmla="*/ 8 w 16"/>
                <a:gd name="T1" fmla="*/ 15 h 16"/>
                <a:gd name="T2" fmla="*/ 0 w 16"/>
                <a:gd name="T3" fmla="*/ 8 h 16"/>
                <a:gd name="T4" fmla="*/ 7 w 16"/>
                <a:gd name="T5" fmla="*/ 0 h 16"/>
                <a:gd name="T6" fmla="*/ 16 w 16"/>
                <a:gd name="T7" fmla="*/ 8 h 16"/>
                <a:gd name="T8" fmla="*/ 8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3"/>
                    <a:pt x="12" y="15"/>
                    <a:pt x="8" y="15"/>
                  </a:cubicBezTo>
                  <a:close/>
                </a:path>
              </a:pathLst>
            </a:custGeom>
            <a:solidFill>
              <a:srgbClr val="32B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4DAFB195-2319-1325-60ED-015A31C9A9D7}"/>
                </a:ext>
              </a:extLst>
            </p:cNvPr>
            <p:cNvSpPr/>
            <p:nvPr/>
          </p:nvSpPr>
          <p:spPr bwMode="auto">
            <a:xfrm>
              <a:off x="1747838" y="2736850"/>
              <a:ext cx="39688" cy="41275"/>
            </a:xfrm>
            <a:custGeom>
              <a:avLst/>
              <a:gdLst>
                <a:gd name="T0" fmla="*/ 0 w 16"/>
                <a:gd name="T1" fmla="*/ 8 h 16"/>
                <a:gd name="T2" fmla="*/ 7 w 16"/>
                <a:gd name="T3" fmla="*/ 0 h 16"/>
                <a:gd name="T4" fmla="*/ 15 w 16"/>
                <a:gd name="T5" fmla="*/ 8 h 16"/>
                <a:gd name="T6" fmla="*/ 8 w 16"/>
                <a:gd name="T7" fmla="*/ 16 h 16"/>
                <a:gd name="T8" fmla="*/ 0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4"/>
                    <a:pt x="2" y="0"/>
                    <a:pt x="7" y="0"/>
                  </a:cubicBezTo>
                  <a:cubicBezTo>
                    <a:pt x="13" y="0"/>
                    <a:pt x="15" y="3"/>
                    <a:pt x="15" y="8"/>
                  </a:cubicBezTo>
                  <a:cubicBezTo>
                    <a:pt x="16" y="13"/>
                    <a:pt x="12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lose/>
                </a:path>
              </a:pathLst>
            </a:custGeom>
            <a:solidFill>
              <a:srgbClr val="3F1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1B463387-C990-BC4C-CBFE-097507F8AD9D}"/>
                </a:ext>
              </a:extLst>
            </p:cNvPr>
            <p:cNvSpPr/>
            <p:nvPr/>
          </p:nvSpPr>
          <p:spPr bwMode="auto">
            <a:xfrm>
              <a:off x="1241425" y="2865438"/>
              <a:ext cx="47625" cy="39688"/>
            </a:xfrm>
            <a:custGeom>
              <a:avLst/>
              <a:gdLst>
                <a:gd name="T0" fmla="*/ 17 w 19"/>
                <a:gd name="T1" fmla="*/ 12 h 16"/>
                <a:gd name="T2" fmla="*/ 13 w 19"/>
                <a:gd name="T3" fmla="*/ 16 h 16"/>
                <a:gd name="T4" fmla="*/ 4 w 19"/>
                <a:gd name="T5" fmla="*/ 3 h 16"/>
                <a:gd name="T6" fmla="*/ 8 w 19"/>
                <a:gd name="T7" fmla="*/ 1 h 16"/>
                <a:gd name="T8" fmla="*/ 17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7" y="12"/>
                  </a:moveTo>
                  <a:cubicBezTo>
                    <a:pt x="16" y="14"/>
                    <a:pt x="14" y="15"/>
                    <a:pt x="13" y="16"/>
                  </a:cubicBezTo>
                  <a:cubicBezTo>
                    <a:pt x="3" y="16"/>
                    <a:pt x="0" y="12"/>
                    <a:pt x="4" y="3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6" y="1"/>
                    <a:pt x="19" y="4"/>
                    <a:pt x="17" y="12"/>
                  </a:cubicBezTo>
                  <a:close/>
                </a:path>
              </a:pathLst>
            </a:custGeom>
            <a:solidFill>
              <a:srgbClr val="31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AF07685E-ECB9-85AC-C61C-4B93FFBE2F16}"/>
                </a:ext>
              </a:extLst>
            </p:cNvPr>
            <p:cNvSpPr/>
            <p:nvPr/>
          </p:nvSpPr>
          <p:spPr bwMode="auto">
            <a:xfrm>
              <a:off x="1468438" y="2665413"/>
              <a:ext cx="39688" cy="39688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9 w 16"/>
                <a:gd name="T5" fmla="*/ 15 h 16"/>
                <a:gd name="T6" fmla="*/ 0 w 16"/>
                <a:gd name="T7" fmla="*/ 7 h 16"/>
                <a:gd name="T8" fmla="*/ 8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12"/>
                    <a:pt x="13" y="15"/>
                    <a:pt x="9" y="15"/>
                  </a:cubicBezTo>
                  <a:cubicBezTo>
                    <a:pt x="4" y="16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EDB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10940C47-4A29-917A-C39E-27E6FE0CB6D6}"/>
                </a:ext>
              </a:extLst>
            </p:cNvPr>
            <p:cNvSpPr/>
            <p:nvPr/>
          </p:nvSpPr>
          <p:spPr bwMode="auto">
            <a:xfrm>
              <a:off x="1573213" y="3140075"/>
              <a:ext cx="44450" cy="47625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10 h 19"/>
                <a:gd name="T4" fmla="*/ 5 w 18"/>
                <a:gd name="T5" fmla="*/ 15 h 19"/>
                <a:gd name="T6" fmla="*/ 3 w 18"/>
                <a:gd name="T7" fmla="*/ 4 h 19"/>
                <a:gd name="T8" fmla="*/ 17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7" y="6"/>
                    <a:pt x="18" y="8"/>
                    <a:pt x="18" y="10"/>
                  </a:cubicBezTo>
                  <a:cubicBezTo>
                    <a:pt x="14" y="17"/>
                    <a:pt x="10" y="19"/>
                    <a:pt x="5" y="15"/>
                  </a:cubicBezTo>
                  <a:cubicBezTo>
                    <a:pt x="2" y="12"/>
                    <a:pt x="0" y="8"/>
                    <a:pt x="3" y="4"/>
                  </a:cubicBezTo>
                  <a:cubicBezTo>
                    <a:pt x="7" y="0"/>
                    <a:pt x="11" y="0"/>
                    <a:pt x="17" y="4"/>
                  </a:cubicBezTo>
                  <a:close/>
                </a:path>
              </a:pathLst>
            </a:custGeom>
            <a:solidFill>
              <a:srgbClr val="32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642C2C15-EDD1-E1C8-1662-A124174A98C3}"/>
                </a:ext>
              </a:extLst>
            </p:cNvPr>
            <p:cNvSpPr/>
            <p:nvPr/>
          </p:nvSpPr>
          <p:spPr bwMode="auto">
            <a:xfrm>
              <a:off x="1223963" y="2830513"/>
              <a:ext cx="44450" cy="41275"/>
            </a:xfrm>
            <a:custGeom>
              <a:avLst/>
              <a:gdLst>
                <a:gd name="T0" fmla="*/ 15 w 18"/>
                <a:gd name="T1" fmla="*/ 15 h 17"/>
                <a:gd name="T2" fmla="*/ 11 w 18"/>
                <a:gd name="T3" fmla="*/ 17 h 17"/>
                <a:gd name="T4" fmla="*/ 2 w 18"/>
                <a:gd name="T5" fmla="*/ 7 h 17"/>
                <a:gd name="T6" fmla="*/ 12 w 18"/>
                <a:gd name="T7" fmla="*/ 2 h 17"/>
                <a:gd name="T8" fmla="*/ 15 w 1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5" y="15"/>
                  </a:moveTo>
                  <a:cubicBezTo>
                    <a:pt x="14" y="15"/>
                    <a:pt x="12" y="16"/>
                    <a:pt x="11" y="17"/>
                  </a:cubicBezTo>
                  <a:cubicBezTo>
                    <a:pt x="3" y="15"/>
                    <a:pt x="0" y="12"/>
                    <a:pt x="2" y="7"/>
                  </a:cubicBezTo>
                  <a:cubicBezTo>
                    <a:pt x="4" y="2"/>
                    <a:pt x="7" y="0"/>
                    <a:pt x="12" y="2"/>
                  </a:cubicBezTo>
                  <a:cubicBezTo>
                    <a:pt x="17" y="3"/>
                    <a:pt x="18" y="8"/>
                    <a:pt x="15" y="15"/>
                  </a:cubicBezTo>
                  <a:close/>
                </a:path>
              </a:pathLst>
            </a:custGeom>
            <a:solidFill>
              <a:srgbClr val="DC2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D17F13D3-F2F3-6C81-DE10-C02A789123BB}"/>
                </a:ext>
              </a:extLst>
            </p:cNvPr>
            <p:cNvSpPr/>
            <p:nvPr/>
          </p:nvSpPr>
          <p:spPr bwMode="auto">
            <a:xfrm>
              <a:off x="1412875" y="3089275"/>
              <a:ext cx="41275" cy="47625"/>
            </a:xfrm>
            <a:custGeom>
              <a:avLst/>
              <a:gdLst>
                <a:gd name="T0" fmla="*/ 0 w 16"/>
                <a:gd name="T1" fmla="*/ 11 h 19"/>
                <a:gd name="T2" fmla="*/ 0 w 16"/>
                <a:gd name="T3" fmla="*/ 7 h 19"/>
                <a:gd name="T4" fmla="*/ 12 w 16"/>
                <a:gd name="T5" fmla="*/ 5 h 19"/>
                <a:gd name="T6" fmla="*/ 14 w 16"/>
                <a:gd name="T7" fmla="*/ 14 h 19"/>
                <a:gd name="T8" fmla="*/ 7 w 16"/>
                <a:gd name="T9" fmla="*/ 19 h 19"/>
                <a:gd name="T10" fmla="*/ 0 w 16"/>
                <a:gd name="T1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0" y="11"/>
                  </a:moveTo>
                  <a:cubicBezTo>
                    <a:pt x="0" y="10"/>
                    <a:pt x="0" y="8"/>
                    <a:pt x="0" y="7"/>
                  </a:cubicBezTo>
                  <a:cubicBezTo>
                    <a:pt x="4" y="4"/>
                    <a:pt x="7" y="0"/>
                    <a:pt x="12" y="5"/>
                  </a:cubicBezTo>
                  <a:cubicBezTo>
                    <a:pt x="14" y="7"/>
                    <a:pt x="16" y="10"/>
                    <a:pt x="14" y="14"/>
                  </a:cubicBezTo>
                  <a:cubicBezTo>
                    <a:pt x="13" y="17"/>
                    <a:pt x="10" y="19"/>
                    <a:pt x="7" y="19"/>
                  </a:cubicBezTo>
                  <a:cubicBezTo>
                    <a:pt x="2" y="19"/>
                    <a:pt x="1" y="15"/>
                    <a:pt x="0" y="11"/>
                  </a:cubicBezTo>
                  <a:close/>
                </a:path>
              </a:pathLst>
            </a:custGeom>
            <a:solidFill>
              <a:srgbClr val="EEB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3DB6B98B-89EC-FA87-00E0-3EE89B2989DF}"/>
                </a:ext>
              </a:extLst>
            </p:cNvPr>
            <p:cNvSpPr/>
            <p:nvPr/>
          </p:nvSpPr>
          <p:spPr bwMode="auto">
            <a:xfrm>
              <a:off x="1665288" y="2647950"/>
              <a:ext cx="42863" cy="41275"/>
            </a:xfrm>
            <a:custGeom>
              <a:avLst/>
              <a:gdLst>
                <a:gd name="T0" fmla="*/ 10 w 17"/>
                <a:gd name="T1" fmla="*/ 1 h 17"/>
                <a:gd name="T2" fmla="*/ 13 w 17"/>
                <a:gd name="T3" fmla="*/ 2 h 17"/>
                <a:gd name="T4" fmla="*/ 14 w 17"/>
                <a:gd name="T5" fmla="*/ 13 h 17"/>
                <a:gd name="T6" fmla="*/ 6 w 17"/>
                <a:gd name="T7" fmla="*/ 16 h 17"/>
                <a:gd name="T8" fmla="*/ 0 w 17"/>
                <a:gd name="T9" fmla="*/ 10 h 17"/>
                <a:gd name="T10" fmla="*/ 4 w 17"/>
                <a:gd name="T11" fmla="*/ 2 h 17"/>
                <a:gd name="T12" fmla="*/ 10 w 17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1"/>
                    <a:pt x="12" y="2"/>
                    <a:pt x="13" y="2"/>
                  </a:cubicBezTo>
                  <a:cubicBezTo>
                    <a:pt x="15" y="5"/>
                    <a:pt x="17" y="9"/>
                    <a:pt x="14" y="13"/>
                  </a:cubicBezTo>
                  <a:cubicBezTo>
                    <a:pt x="12" y="16"/>
                    <a:pt x="10" y="17"/>
                    <a:pt x="6" y="16"/>
                  </a:cubicBezTo>
                  <a:cubicBezTo>
                    <a:pt x="3" y="15"/>
                    <a:pt x="1" y="13"/>
                    <a:pt x="0" y="10"/>
                  </a:cubicBezTo>
                  <a:cubicBezTo>
                    <a:pt x="0" y="6"/>
                    <a:pt x="1" y="4"/>
                    <a:pt x="4" y="2"/>
                  </a:cubicBezTo>
                  <a:cubicBezTo>
                    <a:pt x="6" y="1"/>
                    <a:pt x="8" y="0"/>
                    <a:pt x="10" y="1"/>
                  </a:cubicBezTo>
                  <a:close/>
                </a:path>
              </a:pathLst>
            </a:custGeom>
            <a:solidFill>
              <a:srgbClr val="431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E397703D-D8A4-97FB-6A36-1DB1285D1A0D}"/>
                </a:ext>
              </a:extLst>
            </p:cNvPr>
            <p:cNvSpPr/>
            <p:nvPr/>
          </p:nvSpPr>
          <p:spPr bwMode="auto">
            <a:xfrm>
              <a:off x="1360488" y="2982913"/>
              <a:ext cx="46038" cy="41275"/>
            </a:xfrm>
            <a:custGeom>
              <a:avLst/>
              <a:gdLst>
                <a:gd name="T0" fmla="*/ 17 w 18"/>
                <a:gd name="T1" fmla="*/ 9 h 17"/>
                <a:gd name="T2" fmla="*/ 13 w 18"/>
                <a:gd name="T3" fmla="*/ 15 h 17"/>
                <a:gd name="T4" fmla="*/ 3 w 18"/>
                <a:gd name="T5" fmla="*/ 14 h 17"/>
                <a:gd name="T6" fmla="*/ 2 w 18"/>
                <a:gd name="T7" fmla="*/ 5 h 17"/>
                <a:gd name="T8" fmla="*/ 12 w 18"/>
                <a:gd name="T9" fmla="*/ 2 h 17"/>
                <a:gd name="T10" fmla="*/ 15 w 18"/>
                <a:gd name="T11" fmla="*/ 5 h 17"/>
                <a:gd name="T12" fmla="*/ 17 w 18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5" y="11"/>
                    <a:pt x="16" y="14"/>
                    <a:pt x="13" y="15"/>
                  </a:cubicBezTo>
                  <a:cubicBezTo>
                    <a:pt x="10" y="17"/>
                    <a:pt x="6" y="17"/>
                    <a:pt x="3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5" y="2"/>
                    <a:pt x="8" y="0"/>
                    <a:pt x="12" y="2"/>
                  </a:cubicBezTo>
                  <a:cubicBezTo>
                    <a:pt x="13" y="3"/>
                    <a:pt x="14" y="4"/>
                    <a:pt x="15" y="5"/>
                  </a:cubicBezTo>
                  <a:cubicBezTo>
                    <a:pt x="18" y="5"/>
                    <a:pt x="18" y="7"/>
                    <a:pt x="17" y="9"/>
                  </a:cubicBezTo>
                  <a:close/>
                </a:path>
              </a:pathLst>
            </a:custGeom>
            <a:solidFill>
              <a:srgbClr val="471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5304AC60-5A3C-7FF6-7119-4307BD73B186}"/>
                </a:ext>
              </a:extLst>
            </p:cNvPr>
            <p:cNvSpPr/>
            <p:nvPr/>
          </p:nvSpPr>
          <p:spPr bwMode="auto">
            <a:xfrm>
              <a:off x="1495425" y="3148013"/>
              <a:ext cx="38100" cy="39688"/>
            </a:xfrm>
            <a:custGeom>
              <a:avLst/>
              <a:gdLst>
                <a:gd name="T0" fmla="*/ 10 w 15"/>
                <a:gd name="T1" fmla="*/ 16 h 16"/>
                <a:gd name="T2" fmla="*/ 0 w 15"/>
                <a:gd name="T3" fmla="*/ 8 h 16"/>
                <a:gd name="T4" fmla="*/ 7 w 15"/>
                <a:gd name="T5" fmla="*/ 1 h 16"/>
                <a:gd name="T6" fmla="*/ 15 w 15"/>
                <a:gd name="T7" fmla="*/ 9 h 16"/>
                <a:gd name="T8" fmla="*/ 10 w 15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0" y="16"/>
                  </a:moveTo>
                  <a:cubicBezTo>
                    <a:pt x="3" y="16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ubicBezTo>
                    <a:pt x="12" y="0"/>
                    <a:pt x="15" y="3"/>
                    <a:pt x="15" y="9"/>
                  </a:cubicBezTo>
                  <a:cubicBezTo>
                    <a:pt x="15" y="13"/>
                    <a:pt x="12" y="15"/>
                    <a:pt x="10" y="16"/>
                  </a:cubicBezTo>
                  <a:close/>
                </a:path>
              </a:pathLst>
            </a:custGeom>
            <a:solidFill>
              <a:srgbClr val="F0B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0A36495E-AF72-2B1A-F2DE-02035A02F3A7}"/>
                </a:ext>
              </a:extLst>
            </p:cNvPr>
            <p:cNvSpPr/>
            <p:nvPr/>
          </p:nvSpPr>
          <p:spPr bwMode="auto">
            <a:xfrm>
              <a:off x="1785938" y="2997200"/>
              <a:ext cx="39688" cy="38100"/>
            </a:xfrm>
            <a:custGeom>
              <a:avLst/>
              <a:gdLst>
                <a:gd name="T0" fmla="*/ 16 w 16"/>
                <a:gd name="T1" fmla="*/ 8 h 15"/>
                <a:gd name="T2" fmla="*/ 8 w 16"/>
                <a:gd name="T3" fmla="*/ 15 h 15"/>
                <a:gd name="T4" fmla="*/ 0 w 16"/>
                <a:gd name="T5" fmla="*/ 7 h 15"/>
                <a:gd name="T6" fmla="*/ 8 w 16"/>
                <a:gd name="T7" fmla="*/ 0 h 15"/>
                <a:gd name="T8" fmla="*/ 16 w 16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8"/>
                  </a:moveTo>
                  <a:cubicBezTo>
                    <a:pt x="15" y="12"/>
                    <a:pt x="14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2"/>
                    <a:pt x="3" y="0"/>
                    <a:pt x="8" y="0"/>
                  </a:cubicBezTo>
                  <a:cubicBezTo>
                    <a:pt x="13" y="0"/>
                    <a:pt x="15" y="3"/>
                    <a:pt x="16" y="8"/>
                  </a:cubicBezTo>
                  <a:close/>
                </a:path>
              </a:pathLst>
            </a:custGeom>
            <a:solidFill>
              <a:srgbClr val="DD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7E50598E-666F-51BE-5217-FE437797BCFD}"/>
                </a:ext>
              </a:extLst>
            </p:cNvPr>
            <p:cNvSpPr/>
            <p:nvPr/>
          </p:nvSpPr>
          <p:spPr bwMode="auto">
            <a:xfrm>
              <a:off x="1458913" y="2900363"/>
              <a:ext cx="36513" cy="39688"/>
            </a:xfrm>
            <a:custGeom>
              <a:avLst/>
              <a:gdLst>
                <a:gd name="T0" fmla="*/ 15 w 15"/>
                <a:gd name="T1" fmla="*/ 8 h 16"/>
                <a:gd name="T2" fmla="*/ 7 w 15"/>
                <a:gd name="T3" fmla="*/ 16 h 16"/>
                <a:gd name="T4" fmla="*/ 0 w 15"/>
                <a:gd name="T5" fmla="*/ 8 h 16"/>
                <a:gd name="T6" fmla="*/ 7 w 15"/>
                <a:gd name="T7" fmla="*/ 1 h 16"/>
                <a:gd name="T8" fmla="*/ 15 w 15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cubicBezTo>
                    <a:pt x="15" y="13"/>
                    <a:pt x="12" y="16"/>
                    <a:pt x="7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2" y="1"/>
                    <a:pt x="15" y="4"/>
                    <a:pt x="15" y="8"/>
                  </a:cubicBezTo>
                  <a:close/>
                </a:path>
              </a:pathLst>
            </a:custGeom>
            <a:solidFill>
              <a:srgbClr val="ECB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72B4269F-35D9-EFC2-CAEF-1B163B1427E4}"/>
                </a:ext>
              </a:extLst>
            </p:cNvPr>
            <p:cNvSpPr/>
            <p:nvPr/>
          </p:nvSpPr>
          <p:spPr bwMode="auto">
            <a:xfrm>
              <a:off x="1398588" y="2970213"/>
              <a:ext cx="44450" cy="44450"/>
            </a:xfrm>
            <a:custGeom>
              <a:avLst/>
              <a:gdLst>
                <a:gd name="T0" fmla="*/ 2 w 18"/>
                <a:gd name="T1" fmla="*/ 14 h 18"/>
                <a:gd name="T2" fmla="*/ 0 w 18"/>
                <a:gd name="T3" fmla="*/ 10 h 18"/>
                <a:gd name="T4" fmla="*/ 12 w 18"/>
                <a:gd name="T5" fmla="*/ 2 h 18"/>
                <a:gd name="T6" fmla="*/ 15 w 18"/>
                <a:gd name="T7" fmla="*/ 13 h 18"/>
                <a:gd name="T8" fmla="*/ 2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2" y="14"/>
                  </a:moveTo>
                  <a:cubicBezTo>
                    <a:pt x="1" y="12"/>
                    <a:pt x="1" y="11"/>
                    <a:pt x="0" y="10"/>
                  </a:cubicBezTo>
                  <a:cubicBezTo>
                    <a:pt x="3" y="2"/>
                    <a:pt x="7" y="0"/>
                    <a:pt x="12" y="2"/>
                  </a:cubicBezTo>
                  <a:cubicBezTo>
                    <a:pt x="16" y="5"/>
                    <a:pt x="18" y="8"/>
                    <a:pt x="15" y="13"/>
                  </a:cubicBezTo>
                  <a:cubicBezTo>
                    <a:pt x="13" y="17"/>
                    <a:pt x="8" y="18"/>
                    <a:pt x="2" y="14"/>
                  </a:cubicBezTo>
                  <a:close/>
                </a:path>
              </a:pathLst>
            </a:custGeom>
            <a:solidFill>
              <a:srgbClr val="DF5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33D27EF3-3D59-1D64-B2E4-A1DC8299947B}"/>
                </a:ext>
              </a:extLst>
            </p:cNvPr>
            <p:cNvSpPr/>
            <p:nvPr/>
          </p:nvSpPr>
          <p:spPr bwMode="auto">
            <a:xfrm>
              <a:off x="1465263" y="3192463"/>
              <a:ext cx="46038" cy="39688"/>
            </a:xfrm>
            <a:custGeom>
              <a:avLst/>
              <a:gdLst>
                <a:gd name="T0" fmla="*/ 2 w 18"/>
                <a:gd name="T1" fmla="*/ 5 h 16"/>
                <a:gd name="T2" fmla="*/ 8 w 18"/>
                <a:gd name="T3" fmla="*/ 0 h 16"/>
                <a:gd name="T4" fmla="*/ 16 w 18"/>
                <a:gd name="T5" fmla="*/ 10 h 16"/>
                <a:gd name="T6" fmla="*/ 7 w 18"/>
                <a:gd name="T7" fmla="*/ 15 h 16"/>
                <a:gd name="T8" fmla="*/ 2 w 18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2" y="5"/>
                  </a:moveTo>
                  <a:cubicBezTo>
                    <a:pt x="3" y="2"/>
                    <a:pt x="6" y="2"/>
                    <a:pt x="8" y="0"/>
                  </a:cubicBezTo>
                  <a:cubicBezTo>
                    <a:pt x="14" y="1"/>
                    <a:pt x="18" y="4"/>
                    <a:pt x="16" y="10"/>
                  </a:cubicBezTo>
                  <a:cubicBezTo>
                    <a:pt x="15" y="15"/>
                    <a:pt x="11" y="16"/>
                    <a:pt x="7" y="15"/>
                  </a:cubicBezTo>
                  <a:cubicBezTo>
                    <a:pt x="1" y="14"/>
                    <a:pt x="0" y="10"/>
                    <a:pt x="2" y="5"/>
                  </a:cubicBezTo>
                  <a:close/>
                </a:path>
              </a:pathLst>
            </a:custGeom>
            <a:solidFill>
              <a:srgbClr val="421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4B1E573B-3A88-D97A-3B05-5A2D736FCFF4}"/>
                </a:ext>
              </a:extLst>
            </p:cNvPr>
            <p:cNvSpPr/>
            <p:nvPr/>
          </p:nvSpPr>
          <p:spPr bwMode="auto">
            <a:xfrm>
              <a:off x="1333500" y="2941638"/>
              <a:ext cx="42863" cy="41275"/>
            </a:xfrm>
            <a:custGeom>
              <a:avLst/>
              <a:gdLst>
                <a:gd name="T0" fmla="*/ 10 w 17"/>
                <a:gd name="T1" fmla="*/ 0 h 16"/>
                <a:gd name="T2" fmla="*/ 15 w 17"/>
                <a:gd name="T3" fmla="*/ 3 h 16"/>
                <a:gd name="T4" fmla="*/ 10 w 17"/>
                <a:gd name="T5" fmla="*/ 15 h 16"/>
                <a:gd name="T6" fmla="*/ 1 w 17"/>
                <a:gd name="T7" fmla="*/ 9 h 16"/>
                <a:gd name="T8" fmla="*/ 10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cubicBezTo>
                    <a:pt x="11" y="1"/>
                    <a:pt x="13" y="2"/>
                    <a:pt x="15" y="3"/>
                  </a:cubicBezTo>
                  <a:cubicBezTo>
                    <a:pt x="17" y="10"/>
                    <a:pt x="16" y="14"/>
                    <a:pt x="10" y="15"/>
                  </a:cubicBezTo>
                  <a:cubicBezTo>
                    <a:pt x="6" y="16"/>
                    <a:pt x="2" y="15"/>
                    <a:pt x="1" y="9"/>
                  </a:cubicBezTo>
                  <a:cubicBezTo>
                    <a:pt x="0" y="3"/>
                    <a:pt x="4" y="1"/>
                    <a:pt x="10" y="0"/>
                  </a:cubicBezTo>
                  <a:close/>
                </a:path>
              </a:pathLst>
            </a:custGeom>
            <a:solidFill>
              <a:srgbClr val="E35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5">
              <a:extLst>
                <a:ext uri="{FF2B5EF4-FFF2-40B4-BE49-F238E27FC236}">
                  <a16:creationId xmlns:a16="http://schemas.microsoft.com/office/drawing/2014/main" id="{5A880350-D121-0A07-EC2D-77B0E4D0E3CF}"/>
                </a:ext>
              </a:extLst>
            </p:cNvPr>
            <p:cNvSpPr/>
            <p:nvPr/>
          </p:nvSpPr>
          <p:spPr bwMode="auto">
            <a:xfrm>
              <a:off x="1438275" y="2700338"/>
              <a:ext cx="38100" cy="36513"/>
            </a:xfrm>
            <a:custGeom>
              <a:avLst/>
              <a:gdLst>
                <a:gd name="T0" fmla="*/ 7 w 15"/>
                <a:gd name="T1" fmla="*/ 15 h 15"/>
                <a:gd name="T2" fmla="*/ 0 w 15"/>
                <a:gd name="T3" fmla="*/ 7 h 15"/>
                <a:gd name="T4" fmla="*/ 7 w 15"/>
                <a:gd name="T5" fmla="*/ 0 h 15"/>
                <a:gd name="T6" fmla="*/ 15 w 15"/>
                <a:gd name="T7" fmla="*/ 8 h 15"/>
                <a:gd name="T8" fmla="*/ 7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7" y="15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" y="0"/>
                    <a:pt x="15" y="3"/>
                    <a:pt x="15" y="8"/>
                  </a:cubicBezTo>
                  <a:cubicBezTo>
                    <a:pt x="14" y="12"/>
                    <a:pt x="12" y="15"/>
                    <a:pt x="7" y="15"/>
                  </a:cubicBezTo>
                  <a:close/>
                </a:path>
              </a:pathLst>
            </a:custGeom>
            <a:solidFill>
              <a:srgbClr val="E05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6">
              <a:extLst>
                <a:ext uri="{FF2B5EF4-FFF2-40B4-BE49-F238E27FC236}">
                  <a16:creationId xmlns:a16="http://schemas.microsoft.com/office/drawing/2014/main" id="{79357810-0CB6-B339-9035-41B7B348F2B0}"/>
                </a:ext>
              </a:extLst>
            </p:cNvPr>
            <p:cNvSpPr/>
            <p:nvPr/>
          </p:nvSpPr>
          <p:spPr bwMode="auto">
            <a:xfrm>
              <a:off x="1403350" y="2636838"/>
              <a:ext cx="42863" cy="41275"/>
            </a:xfrm>
            <a:custGeom>
              <a:avLst/>
              <a:gdLst>
                <a:gd name="T0" fmla="*/ 5 w 17"/>
                <a:gd name="T1" fmla="*/ 15 h 16"/>
                <a:gd name="T2" fmla="*/ 1 w 17"/>
                <a:gd name="T3" fmla="*/ 10 h 16"/>
                <a:gd name="T4" fmla="*/ 6 w 17"/>
                <a:gd name="T5" fmla="*/ 1 h 16"/>
                <a:gd name="T6" fmla="*/ 14 w 17"/>
                <a:gd name="T7" fmla="*/ 3 h 16"/>
                <a:gd name="T8" fmla="*/ 15 w 17"/>
                <a:gd name="T9" fmla="*/ 12 h 16"/>
                <a:gd name="T10" fmla="*/ 5 w 17"/>
                <a:gd name="T1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5" y="15"/>
                  </a:moveTo>
                  <a:cubicBezTo>
                    <a:pt x="3" y="13"/>
                    <a:pt x="2" y="12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9" y="0"/>
                    <a:pt x="12" y="1"/>
                    <a:pt x="14" y="3"/>
                  </a:cubicBezTo>
                  <a:cubicBezTo>
                    <a:pt x="17" y="6"/>
                    <a:pt x="17" y="9"/>
                    <a:pt x="15" y="12"/>
                  </a:cubicBezTo>
                  <a:cubicBezTo>
                    <a:pt x="12" y="16"/>
                    <a:pt x="8" y="16"/>
                    <a:pt x="5" y="15"/>
                  </a:cubicBezTo>
                  <a:close/>
                </a:path>
              </a:pathLst>
            </a:custGeom>
            <a:solidFill>
              <a:srgbClr val="E15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7">
              <a:extLst>
                <a:ext uri="{FF2B5EF4-FFF2-40B4-BE49-F238E27FC236}">
                  <a16:creationId xmlns:a16="http://schemas.microsoft.com/office/drawing/2014/main" id="{D5A201C5-57E2-568A-68A5-5AB8225BFBAC}"/>
                </a:ext>
              </a:extLst>
            </p:cNvPr>
            <p:cNvSpPr/>
            <p:nvPr/>
          </p:nvSpPr>
          <p:spPr bwMode="auto">
            <a:xfrm>
              <a:off x="1328738" y="2747963"/>
              <a:ext cx="39688" cy="39688"/>
            </a:xfrm>
            <a:custGeom>
              <a:avLst/>
              <a:gdLst>
                <a:gd name="T0" fmla="*/ 10 w 16"/>
                <a:gd name="T1" fmla="*/ 0 h 16"/>
                <a:gd name="T2" fmla="*/ 14 w 16"/>
                <a:gd name="T3" fmla="*/ 4 h 16"/>
                <a:gd name="T4" fmla="*/ 9 w 16"/>
                <a:gd name="T5" fmla="*/ 15 h 16"/>
                <a:gd name="T6" fmla="*/ 0 w 16"/>
                <a:gd name="T7" fmla="*/ 7 h 16"/>
                <a:gd name="T8" fmla="*/ 3 w 16"/>
                <a:gd name="T9" fmla="*/ 2 h 16"/>
                <a:gd name="T10" fmla="*/ 10 w 1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cubicBezTo>
                    <a:pt x="11" y="1"/>
                    <a:pt x="12" y="2"/>
                    <a:pt x="14" y="4"/>
                  </a:cubicBezTo>
                  <a:cubicBezTo>
                    <a:pt x="16" y="9"/>
                    <a:pt x="15" y="14"/>
                    <a:pt x="9" y="15"/>
                  </a:cubicBezTo>
                  <a:cubicBezTo>
                    <a:pt x="4" y="16"/>
                    <a:pt x="1" y="13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401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8">
              <a:extLst>
                <a:ext uri="{FF2B5EF4-FFF2-40B4-BE49-F238E27FC236}">
                  <a16:creationId xmlns:a16="http://schemas.microsoft.com/office/drawing/2014/main" id="{D63C06F3-8AEF-1478-BDB1-6A8BE60C52C3}"/>
                </a:ext>
              </a:extLst>
            </p:cNvPr>
            <p:cNvSpPr/>
            <p:nvPr/>
          </p:nvSpPr>
          <p:spPr bwMode="auto">
            <a:xfrm>
              <a:off x="1385888" y="2741613"/>
              <a:ext cx="30163" cy="25400"/>
            </a:xfrm>
            <a:custGeom>
              <a:avLst/>
              <a:gdLst>
                <a:gd name="T0" fmla="*/ 10 w 12"/>
                <a:gd name="T1" fmla="*/ 10 h 10"/>
                <a:gd name="T2" fmla="*/ 3 w 12"/>
                <a:gd name="T3" fmla="*/ 6 h 10"/>
                <a:gd name="T4" fmla="*/ 2 w 12"/>
                <a:gd name="T5" fmla="*/ 2 h 10"/>
                <a:gd name="T6" fmla="*/ 5 w 12"/>
                <a:gd name="T7" fmla="*/ 1 h 10"/>
                <a:gd name="T8" fmla="*/ 12 w 12"/>
                <a:gd name="T9" fmla="*/ 3 h 10"/>
                <a:gd name="T10" fmla="*/ 10 w 1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10"/>
                  </a:moveTo>
                  <a:cubicBezTo>
                    <a:pt x="7" y="9"/>
                    <a:pt x="6" y="6"/>
                    <a:pt x="3" y="6"/>
                  </a:cubicBezTo>
                  <a:cubicBezTo>
                    <a:pt x="2" y="5"/>
                    <a:pt x="0" y="4"/>
                    <a:pt x="2" y="2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8" y="3"/>
                    <a:pt x="10" y="2"/>
                    <a:pt x="12" y="3"/>
                  </a:cubicBezTo>
                  <a:cubicBezTo>
                    <a:pt x="11" y="5"/>
                    <a:pt x="10" y="7"/>
                    <a:pt x="10" y="1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67" name="Freeform 62">
            <a:extLst>
              <a:ext uri="{FF2B5EF4-FFF2-40B4-BE49-F238E27FC236}">
                <a16:creationId xmlns:a16="http://schemas.microsoft.com/office/drawing/2014/main" id="{AEA66E61-AC3F-EE64-61A2-01B75CEAF023}"/>
              </a:ext>
            </a:extLst>
          </p:cNvPr>
          <p:cNvSpPr/>
          <p:nvPr/>
        </p:nvSpPr>
        <p:spPr bwMode="auto">
          <a:xfrm>
            <a:off x="3249613" y="2297113"/>
            <a:ext cx="1166812" cy="1173163"/>
          </a:xfrm>
          <a:custGeom>
            <a:avLst/>
            <a:gdLst>
              <a:gd name="T0" fmla="*/ 466 w 467"/>
              <a:gd name="T1" fmla="*/ 236 h 469"/>
              <a:gd name="T2" fmla="*/ 232 w 467"/>
              <a:gd name="T3" fmla="*/ 469 h 469"/>
              <a:gd name="T4" fmla="*/ 0 w 467"/>
              <a:gd name="T5" fmla="*/ 235 h 469"/>
              <a:gd name="T6" fmla="*/ 238 w 467"/>
              <a:gd name="T7" fmla="*/ 2 h 469"/>
              <a:gd name="T8" fmla="*/ 466 w 467"/>
              <a:gd name="T9" fmla="*/ 23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469">
                <a:moveTo>
                  <a:pt x="466" y="236"/>
                </a:moveTo>
                <a:cubicBezTo>
                  <a:pt x="466" y="365"/>
                  <a:pt x="361" y="469"/>
                  <a:pt x="232" y="469"/>
                </a:cubicBezTo>
                <a:cubicBezTo>
                  <a:pt x="103" y="468"/>
                  <a:pt x="0" y="364"/>
                  <a:pt x="0" y="235"/>
                </a:cubicBezTo>
                <a:cubicBezTo>
                  <a:pt x="0" y="107"/>
                  <a:pt x="105" y="0"/>
                  <a:pt x="238" y="2"/>
                </a:cubicBezTo>
                <a:cubicBezTo>
                  <a:pt x="363" y="4"/>
                  <a:pt x="467" y="108"/>
                  <a:pt x="466" y="236"/>
                </a:cubicBezTo>
                <a:close/>
              </a:path>
            </a:pathLst>
          </a:custGeom>
          <a:solidFill>
            <a:srgbClr val="E61A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87" name="Grupo 86">
            <a:extLst>
              <a:ext uri="{FF2B5EF4-FFF2-40B4-BE49-F238E27FC236}">
                <a16:creationId xmlns:a16="http://schemas.microsoft.com/office/drawing/2014/main" id="{D132AAD9-2D29-BD1B-58FB-80EB7BCB2014}"/>
              </a:ext>
            </a:extLst>
          </p:cNvPr>
          <p:cNvGrpSpPr/>
          <p:nvPr/>
        </p:nvGrpSpPr>
        <p:grpSpPr>
          <a:xfrm>
            <a:off x="3355975" y="2709863"/>
            <a:ext cx="952500" cy="344488"/>
            <a:chOff x="3355975" y="2709863"/>
            <a:chExt cx="952500" cy="344488"/>
          </a:xfrm>
        </p:grpSpPr>
        <p:sp>
          <p:nvSpPr>
            <p:cNvPr id="68" name="Freeform 63">
              <a:extLst>
                <a:ext uri="{FF2B5EF4-FFF2-40B4-BE49-F238E27FC236}">
                  <a16:creationId xmlns:a16="http://schemas.microsoft.com/office/drawing/2014/main" id="{5C470663-EB26-9B43-70E8-74769FAB41E1}"/>
                </a:ext>
              </a:extLst>
            </p:cNvPr>
            <p:cNvSpPr/>
            <p:nvPr/>
          </p:nvSpPr>
          <p:spPr bwMode="auto">
            <a:xfrm>
              <a:off x="3355975" y="2805113"/>
              <a:ext cx="185737" cy="160338"/>
            </a:xfrm>
            <a:custGeom>
              <a:avLst/>
              <a:gdLst>
                <a:gd name="T0" fmla="*/ 69 w 74"/>
                <a:gd name="T1" fmla="*/ 37 h 64"/>
                <a:gd name="T2" fmla="*/ 63 w 74"/>
                <a:gd name="T3" fmla="*/ 37 h 64"/>
                <a:gd name="T4" fmla="*/ 32 w 74"/>
                <a:gd name="T5" fmla="*/ 53 h 64"/>
                <a:gd name="T6" fmla="*/ 26 w 74"/>
                <a:gd name="T7" fmla="*/ 61 h 64"/>
                <a:gd name="T8" fmla="*/ 21 w 74"/>
                <a:gd name="T9" fmla="*/ 63 h 64"/>
                <a:gd name="T10" fmla="*/ 22 w 74"/>
                <a:gd name="T11" fmla="*/ 58 h 64"/>
                <a:gd name="T12" fmla="*/ 32 w 74"/>
                <a:gd name="T13" fmla="*/ 45 h 64"/>
                <a:gd name="T14" fmla="*/ 34 w 74"/>
                <a:gd name="T15" fmla="*/ 40 h 64"/>
                <a:gd name="T16" fmla="*/ 29 w 74"/>
                <a:gd name="T17" fmla="*/ 40 h 64"/>
                <a:gd name="T18" fmla="*/ 6 w 74"/>
                <a:gd name="T19" fmla="*/ 49 h 64"/>
                <a:gd name="T20" fmla="*/ 2 w 74"/>
                <a:gd name="T21" fmla="*/ 49 h 64"/>
                <a:gd name="T22" fmla="*/ 4 w 74"/>
                <a:gd name="T23" fmla="*/ 46 h 64"/>
                <a:gd name="T24" fmla="*/ 29 w 74"/>
                <a:gd name="T25" fmla="*/ 36 h 64"/>
                <a:gd name="T26" fmla="*/ 33 w 74"/>
                <a:gd name="T27" fmla="*/ 33 h 64"/>
                <a:gd name="T28" fmla="*/ 29 w 74"/>
                <a:gd name="T29" fmla="*/ 30 h 64"/>
                <a:gd name="T30" fmla="*/ 20 w 74"/>
                <a:gd name="T31" fmla="*/ 28 h 64"/>
                <a:gd name="T32" fmla="*/ 17 w 74"/>
                <a:gd name="T33" fmla="*/ 26 h 64"/>
                <a:gd name="T34" fmla="*/ 21 w 74"/>
                <a:gd name="T35" fmla="*/ 24 h 64"/>
                <a:gd name="T36" fmla="*/ 28 w 74"/>
                <a:gd name="T37" fmla="*/ 23 h 64"/>
                <a:gd name="T38" fmla="*/ 16 w 74"/>
                <a:gd name="T39" fmla="*/ 9 h 64"/>
                <a:gd name="T40" fmla="*/ 15 w 74"/>
                <a:gd name="T41" fmla="*/ 2 h 64"/>
                <a:gd name="T42" fmla="*/ 20 w 74"/>
                <a:gd name="T43" fmla="*/ 5 h 64"/>
                <a:gd name="T44" fmla="*/ 37 w 74"/>
                <a:gd name="T45" fmla="*/ 25 h 64"/>
                <a:gd name="T46" fmla="*/ 47 w 74"/>
                <a:gd name="T47" fmla="*/ 29 h 64"/>
                <a:gd name="T48" fmla="*/ 71 w 74"/>
                <a:gd name="T49" fmla="*/ 30 h 64"/>
                <a:gd name="T50" fmla="*/ 69 w 74"/>
                <a:gd name="T51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64">
                  <a:moveTo>
                    <a:pt x="69" y="37"/>
                  </a:moveTo>
                  <a:cubicBezTo>
                    <a:pt x="67" y="37"/>
                    <a:pt x="65" y="37"/>
                    <a:pt x="63" y="37"/>
                  </a:cubicBezTo>
                  <a:cubicBezTo>
                    <a:pt x="49" y="34"/>
                    <a:pt x="39" y="41"/>
                    <a:pt x="32" y="53"/>
                  </a:cubicBezTo>
                  <a:cubicBezTo>
                    <a:pt x="31" y="56"/>
                    <a:pt x="28" y="59"/>
                    <a:pt x="26" y="61"/>
                  </a:cubicBezTo>
                  <a:cubicBezTo>
                    <a:pt x="24" y="63"/>
                    <a:pt x="23" y="64"/>
                    <a:pt x="21" y="63"/>
                  </a:cubicBezTo>
                  <a:cubicBezTo>
                    <a:pt x="20" y="61"/>
                    <a:pt x="20" y="59"/>
                    <a:pt x="22" y="58"/>
                  </a:cubicBezTo>
                  <a:cubicBezTo>
                    <a:pt x="25" y="54"/>
                    <a:pt x="29" y="49"/>
                    <a:pt x="32" y="45"/>
                  </a:cubicBezTo>
                  <a:cubicBezTo>
                    <a:pt x="34" y="44"/>
                    <a:pt x="36" y="42"/>
                    <a:pt x="34" y="40"/>
                  </a:cubicBezTo>
                  <a:cubicBezTo>
                    <a:pt x="33" y="38"/>
                    <a:pt x="31" y="39"/>
                    <a:pt x="29" y="40"/>
                  </a:cubicBezTo>
                  <a:cubicBezTo>
                    <a:pt x="21" y="43"/>
                    <a:pt x="14" y="46"/>
                    <a:pt x="6" y="49"/>
                  </a:cubicBezTo>
                  <a:cubicBezTo>
                    <a:pt x="5" y="50"/>
                    <a:pt x="3" y="52"/>
                    <a:pt x="2" y="49"/>
                  </a:cubicBezTo>
                  <a:cubicBezTo>
                    <a:pt x="0" y="47"/>
                    <a:pt x="3" y="46"/>
                    <a:pt x="4" y="46"/>
                  </a:cubicBezTo>
                  <a:cubicBezTo>
                    <a:pt x="12" y="42"/>
                    <a:pt x="20" y="38"/>
                    <a:pt x="29" y="36"/>
                  </a:cubicBezTo>
                  <a:cubicBezTo>
                    <a:pt x="31" y="35"/>
                    <a:pt x="33" y="35"/>
                    <a:pt x="33" y="33"/>
                  </a:cubicBezTo>
                  <a:cubicBezTo>
                    <a:pt x="32" y="31"/>
                    <a:pt x="30" y="31"/>
                    <a:pt x="29" y="30"/>
                  </a:cubicBezTo>
                  <a:cubicBezTo>
                    <a:pt x="26" y="30"/>
                    <a:pt x="23" y="29"/>
                    <a:pt x="20" y="28"/>
                  </a:cubicBezTo>
                  <a:cubicBezTo>
                    <a:pt x="19" y="28"/>
                    <a:pt x="17" y="28"/>
                    <a:pt x="17" y="26"/>
                  </a:cubicBezTo>
                  <a:cubicBezTo>
                    <a:pt x="18" y="24"/>
                    <a:pt x="20" y="24"/>
                    <a:pt x="21" y="24"/>
                  </a:cubicBezTo>
                  <a:cubicBezTo>
                    <a:pt x="23" y="24"/>
                    <a:pt x="25" y="25"/>
                    <a:pt x="28" y="23"/>
                  </a:cubicBezTo>
                  <a:cubicBezTo>
                    <a:pt x="24" y="18"/>
                    <a:pt x="20" y="14"/>
                    <a:pt x="16" y="9"/>
                  </a:cubicBezTo>
                  <a:cubicBezTo>
                    <a:pt x="15" y="7"/>
                    <a:pt x="12" y="4"/>
                    <a:pt x="15" y="2"/>
                  </a:cubicBezTo>
                  <a:cubicBezTo>
                    <a:pt x="17" y="0"/>
                    <a:pt x="19" y="4"/>
                    <a:pt x="20" y="5"/>
                  </a:cubicBezTo>
                  <a:cubicBezTo>
                    <a:pt x="26" y="12"/>
                    <a:pt x="31" y="19"/>
                    <a:pt x="37" y="25"/>
                  </a:cubicBezTo>
                  <a:cubicBezTo>
                    <a:pt x="39" y="29"/>
                    <a:pt x="43" y="30"/>
                    <a:pt x="47" y="29"/>
                  </a:cubicBezTo>
                  <a:cubicBezTo>
                    <a:pt x="55" y="29"/>
                    <a:pt x="63" y="28"/>
                    <a:pt x="71" y="30"/>
                  </a:cubicBezTo>
                  <a:cubicBezTo>
                    <a:pt x="74" y="33"/>
                    <a:pt x="73" y="35"/>
                    <a:pt x="69" y="37"/>
                  </a:cubicBezTo>
                  <a:close/>
                </a:path>
              </a:pathLst>
            </a:custGeom>
            <a:solidFill>
              <a:srgbClr val="3FA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4">
              <a:extLst>
                <a:ext uri="{FF2B5EF4-FFF2-40B4-BE49-F238E27FC236}">
                  <a16:creationId xmlns:a16="http://schemas.microsoft.com/office/drawing/2014/main" id="{681D8AC9-42CE-61A9-8A6D-DE15AD4029E0}"/>
                </a:ext>
              </a:extLst>
            </p:cNvPr>
            <p:cNvSpPr/>
            <p:nvPr/>
          </p:nvSpPr>
          <p:spPr bwMode="auto">
            <a:xfrm>
              <a:off x="3529013" y="2854325"/>
              <a:ext cx="107950" cy="68263"/>
            </a:xfrm>
            <a:custGeom>
              <a:avLst/>
              <a:gdLst>
                <a:gd name="T0" fmla="*/ 0 w 43"/>
                <a:gd name="T1" fmla="*/ 17 h 27"/>
                <a:gd name="T2" fmla="*/ 2 w 43"/>
                <a:gd name="T3" fmla="*/ 10 h 27"/>
                <a:gd name="T4" fmla="*/ 39 w 43"/>
                <a:gd name="T5" fmla="*/ 9 h 27"/>
                <a:gd name="T6" fmla="*/ 40 w 43"/>
                <a:gd name="T7" fmla="*/ 18 h 27"/>
                <a:gd name="T8" fmla="*/ 25 w 43"/>
                <a:gd name="T9" fmla="*/ 27 h 27"/>
                <a:gd name="T10" fmla="*/ 16 w 43"/>
                <a:gd name="T11" fmla="*/ 26 h 27"/>
                <a:gd name="T12" fmla="*/ 0 w 43"/>
                <a:gd name="T1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7">
                  <a:moveTo>
                    <a:pt x="0" y="17"/>
                  </a:moveTo>
                  <a:cubicBezTo>
                    <a:pt x="2" y="15"/>
                    <a:pt x="3" y="13"/>
                    <a:pt x="2" y="10"/>
                  </a:cubicBezTo>
                  <a:cubicBezTo>
                    <a:pt x="11" y="0"/>
                    <a:pt x="29" y="0"/>
                    <a:pt x="39" y="9"/>
                  </a:cubicBezTo>
                  <a:cubicBezTo>
                    <a:pt x="40" y="12"/>
                    <a:pt x="43" y="15"/>
                    <a:pt x="40" y="18"/>
                  </a:cubicBezTo>
                  <a:cubicBezTo>
                    <a:pt x="37" y="24"/>
                    <a:pt x="32" y="27"/>
                    <a:pt x="25" y="27"/>
                  </a:cubicBezTo>
                  <a:cubicBezTo>
                    <a:pt x="22" y="26"/>
                    <a:pt x="19" y="26"/>
                    <a:pt x="16" y="26"/>
                  </a:cubicBezTo>
                  <a:cubicBezTo>
                    <a:pt x="9" y="27"/>
                    <a:pt x="3" y="24"/>
                    <a:pt x="0" y="17"/>
                  </a:cubicBezTo>
                  <a:close/>
                </a:path>
              </a:pathLst>
            </a:custGeom>
            <a:solidFill>
              <a:srgbClr val="F4A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5">
              <a:extLst>
                <a:ext uri="{FF2B5EF4-FFF2-40B4-BE49-F238E27FC236}">
                  <a16:creationId xmlns:a16="http://schemas.microsoft.com/office/drawing/2014/main" id="{96716B75-EDA6-C849-D6CD-963C8EA2534C}"/>
                </a:ext>
              </a:extLst>
            </p:cNvPr>
            <p:cNvSpPr/>
            <p:nvPr/>
          </p:nvSpPr>
          <p:spPr bwMode="auto">
            <a:xfrm>
              <a:off x="3854450" y="2854325"/>
              <a:ext cx="104775" cy="73025"/>
            </a:xfrm>
            <a:custGeom>
              <a:avLst/>
              <a:gdLst>
                <a:gd name="T0" fmla="*/ 4 w 42"/>
                <a:gd name="T1" fmla="*/ 8 h 29"/>
                <a:gd name="T2" fmla="*/ 38 w 42"/>
                <a:gd name="T3" fmla="*/ 8 h 29"/>
                <a:gd name="T4" fmla="*/ 40 w 42"/>
                <a:gd name="T5" fmla="*/ 21 h 29"/>
                <a:gd name="T6" fmla="*/ 39 w 42"/>
                <a:gd name="T7" fmla="*/ 23 h 29"/>
                <a:gd name="T8" fmla="*/ 10 w 42"/>
                <a:gd name="T9" fmla="*/ 26 h 29"/>
                <a:gd name="T10" fmla="*/ 2 w 42"/>
                <a:gd name="T11" fmla="*/ 20 h 29"/>
                <a:gd name="T12" fmla="*/ 4 w 42"/>
                <a:gd name="T1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">
                  <a:moveTo>
                    <a:pt x="4" y="8"/>
                  </a:moveTo>
                  <a:cubicBezTo>
                    <a:pt x="15" y="0"/>
                    <a:pt x="28" y="0"/>
                    <a:pt x="38" y="8"/>
                  </a:cubicBezTo>
                  <a:cubicBezTo>
                    <a:pt x="42" y="12"/>
                    <a:pt x="41" y="17"/>
                    <a:pt x="40" y="21"/>
                  </a:cubicBezTo>
                  <a:cubicBezTo>
                    <a:pt x="40" y="22"/>
                    <a:pt x="40" y="22"/>
                    <a:pt x="39" y="23"/>
                  </a:cubicBezTo>
                  <a:cubicBezTo>
                    <a:pt x="30" y="29"/>
                    <a:pt x="20" y="26"/>
                    <a:pt x="10" y="26"/>
                  </a:cubicBezTo>
                  <a:cubicBezTo>
                    <a:pt x="7" y="26"/>
                    <a:pt x="5" y="22"/>
                    <a:pt x="2" y="20"/>
                  </a:cubicBezTo>
                  <a:cubicBezTo>
                    <a:pt x="0" y="16"/>
                    <a:pt x="3" y="12"/>
                    <a:pt x="4" y="8"/>
                  </a:cubicBezTo>
                  <a:close/>
                </a:path>
              </a:pathLst>
            </a:custGeom>
            <a:solidFill>
              <a:srgbClr val="F3B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6">
              <a:extLst>
                <a:ext uri="{FF2B5EF4-FFF2-40B4-BE49-F238E27FC236}">
                  <a16:creationId xmlns:a16="http://schemas.microsoft.com/office/drawing/2014/main" id="{7EE6C7FA-4421-2E3C-13C1-1643FE11FEA5}"/>
                </a:ext>
              </a:extLst>
            </p:cNvPr>
            <p:cNvSpPr/>
            <p:nvPr/>
          </p:nvSpPr>
          <p:spPr bwMode="auto">
            <a:xfrm>
              <a:off x="3638550" y="2854325"/>
              <a:ext cx="103187" cy="69850"/>
            </a:xfrm>
            <a:custGeom>
              <a:avLst/>
              <a:gdLst>
                <a:gd name="T0" fmla="*/ 40 w 41"/>
                <a:gd name="T1" fmla="*/ 18 h 28"/>
                <a:gd name="T2" fmla="*/ 24 w 41"/>
                <a:gd name="T3" fmla="*/ 26 h 28"/>
                <a:gd name="T4" fmla="*/ 0 w 41"/>
                <a:gd name="T5" fmla="*/ 18 h 28"/>
                <a:gd name="T6" fmla="*/ 2 w 41"/>
                <a:gd name="T7" fmla="*/ 9 h 28"/>
                <a:gd name="T8" fmla="*/ 39 w 41"/>
                <a:gd name="T9" fmla="*/ 8 h 28"/>
                <a:gd name="T10" fmla="*/ 40 w 41"/>
                <a:gd name="T11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8">
                  <a:moveTo>
                    <a:pt x="40" y="18"/>
                  </a:moveTo>
                  <a:cubicBezTo>
                    <a:pt x="38" y="27"/>
                    <a:pt x="30" y="26"/>
                    <a:pt x="24" y="26"/>
                  </a:cubicBezTo>
                  <a:cubicBezTo>
                    <a:pt x="15" y="26"/>
                    <a:pt x="6" y="28"/>
                    <a:pt x="0" y="18"/>
                  </a:cubicBezTo>
                  <a:cubicBezTo>
                    <a:pt x="0" y="15"/>
                    <a:pt x="1" y="12"/>
                    <a:pt x="2" y="9"/>
                  </a:cubicBezTo>
                  <a:cubicBezTo>
                    <a:pt x="12" y="1"/>
                    <a:pt x="29" y="0"/>
                    <a:pt x="39" y="8"/>
                  </a:cubicBezTo>
                  <a:cubicBezTo>
                    <a:pt x="40" y="12"/>
                    <a:pt x="41" y="15"/>
                    <a:pt x="40" y="18"/>
                  </a:cubicBezTo>
                  <a:close/>
                </a:path>
              </a:pathLst>
            </a:custGeom>
            <a:solidFill>
              <a:srgbClr val="F3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7">
              <a:extLst>
                <a:ext uri="{FF2B5EF4-FFF2-40B4-BE49-F238E27FC236}">
                  <a16:creationId xmlns:a16="http://schemas.microsoft.com/office/drawing/2014/main" id="{7C4832A5-642D-E2E2-DCAC-CF571EEB9A2D}"/>
                </a:ext>
              </a:extLst>
            </p:cNvPr>
            <p:cNvSpPr/>
            <p:nvPr/>
          </p:nvSpPr>
          <p:spPr bwMode="auto">
            <a:xfrm>
              <a:off x="3746500" y="2854325"/>
              <a:ext cx="100012" cy="68263"/>
            </a:xfrm>
            <a:custGeom>
              <a:avLst/>
              <a:gdLst>
                <a:gd name="T0" fmla="*/ 39 w 40"/>
                <a:gd name="T1" fmla="*/ 20 h 27"/>
                <a:gd name="T2" fmla="*/ 26 w 40"/>
                <a:gd name="T3" fmla="*/ 26 h 27"/>
                <a:gd name="T4" fmla="*/ 9 w 40"/>
                <a:gd name="T5" fmla="*/ 25 h 27"/>
                <a:gd name="T6" fmla="*/ 2 w 40"/>
                <a:gd name="T7" fmla="*/ 18 h 27"/>
                <a:gd name="T8" fmla="*/ 3 w 40"/>
                <a:gd name="T9" fmla="*/ 9 h 27"/>
                <a:gd name="T10" fmla="*/ 38 w 40"/>
                <a:gd name="T11" fmla="*/ 8 h 27"/>
                <a:gd name="T12" fmla="*/ 39 w 40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39" y="20"/>
                  </a:moveTo>
                  <a:cubicBezTo>
                    <a:pt x="36" y="25"/>
                    <a:pt x="32" y="27"/>
                    <a:pt x="26" y="26"/>
                  </a:cubicBezTo>
                  <a:cubicBezTo>
                    <a:pt x="21" y="26"/>
                    <a:pt x="15" y="26"/>
                    <a:pt x="9" y="25"/>
                  </a:cubicBezTo>
                  <a:cubicBezTo>
                    <a:pt x="4" y="25"/>
                    <a:pt x="3" y="22"/>
                    <a:pt x="2" y="18"/>
                  </a:cubicBezTo>
                  <a:cubicBezTo>
                    <a:pt x="0" y="15"/>
                    <a:pt x="0" y="12"/>
                    <a:pt x="3" y="9"/>
                  </a:cubicBezTo>
                  <a:cubicBezTo>
                    <a:pt x="12" y="1"/>
                    <a:pt x="29" y="0"/>
                    <a:pt x="38" y="8"/>
                  </a:cubicBezTo>
                  <a:cubicBezTo>
                    <a:pt x="40" y="12"/>
                    <a:pt x="40" y="16"/>
                    <a:pt x="39" y="20"/>
                  </a:cubicBezTo>
                  <a:close/>
                </a:path>
              </a:pathLst>
            </a:custGeom>
            <a:solidFill>
              <a:srgbClr val="F2B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8">
              <a:extLst>
                <a:ext uri="{FF2B5EF4-FFF2-40B4-BE49-F238E27FC236}">
                  <a16:creationId xmlns:a16="http://schemas.microsoft.com/office/drawing/2014/main" id="{F9070DC2-7D0F-6D22-6DDE-6B52977C85D7}"/>
                </a:ext>
              </a:extLst>
            </p:cNvPr>
            <p:cNvSpPr/>
            <p:nvPr/>
          </p:nvSpPr>
          <p:spPr bwMode="auto">
            <a:xfrm>
              <a:off x="4060825" y="2709863"/>
              <a:ext cx="185737" cy="168275"/>
            </a:xfrm>
            <a:custGeom>
              <a:avLst/>
              <a:gdLst>
                <a:gd name="T0" fmla="*/ 3 w 74"/>
                <a:gd name="T1" fmla="*/ 43 h 67"/>
                <a:gd name="T2" fmla="*/ 23 w 74"/>
                <a:gd name="T3" fmla="*/ 45 h 67"/>
                <a:gd name="T4" fmla="*/ 45 w 74"/>
                <a:gd name="T5" fmla="*/ 27 h 67"/>
                <a:gd name="T6" fmla="*/ 47 w 74"/>
                <a:gd name="T7" fmla="*/ 11 h 67"/>
                <a:gd name="T8" fmla="*/ 52 w 74"/>
                <a:gd name="T9" fmla="*/ 0 h 67"/>
                <a:gd name="T10" fmla="*/ 55 w 74"/>
                <a:gd name="T11" fmla="*/ 15 h 67"/>
                <a:gd name="T12" fmla="*/ 62 w 74"/>
                <a:gd name="T13" fmla="*/ 14 h 67"/>
                <a:gd name="T14" fmla="*/ 61 w 74"/>
                <a:gd name="T15" fmla="*/ 20 h 67"/>
                <a:gd name="T16" fmla="*/ 66 w 74"/>
                <a:gd name="T17" fmla="*/ 24 h 67"/>
                <a:gd name="T18" fmla="*/ 74 w 74"/>
                <a:gd name="T19" fmla="*/ 27 h 67"/>
                <a:gd name="T20" fmla="*/ 65 w 74"/>
                <a:gd name="T21" fmla="*/ 31 h 67"/>
                <a:gd name="T22" fmla="*/ 45 w 74"/>
                <a:gd name="T23" fmla="*/ 54 h 67"/>
                <a:gd name="T24" fmla="*/ 53 w 74"/>
                <a:gd name="T25" fmla="*/ 64 h 67"/>
                <a:gd name="T26" fmla="*/ 53 w 74"/>
                <a:gd name="T27" fmla="*/ 66 h 67"/>
                <a:gd name="T28" fmla="*/ 41 w 74"/>
                <a:gd name="T29" fmla="*/ 56 h 67"/>
                <a:gd name="T30" fmla="*/ 48 w 74"/>
                <a:gd name="T31" fmla="*/ 32 h 67"/>
                <a:gd name="T32" fmla="*/ 60 w 74"/>
                <a:gd name="T33" fmla="*/ 29 h 67"/>
                <a:gd name="T34" fmla="*/ 59 w 74"/>
                <a:gd name="T35" fmla="*/ 28 h 67"/>
                <a:gd name="T36" fmla="*/ 50 w 74"/>
                <a:gd name="T37" fmla="*/ 22 h 67"/>
                <a:gd name="T38" fmla="*/ 6 w 74"/>
                <a:gd name="T39" fmla="*/ 49 h 67"/>
                <a:gd name="T40" fmla="*/ 1 w 74"/>
                <a:gd name="T41" fmla="*/ 43 h 67"/>
                <a:gd name="T42" fmla="*/ 3 w 74"/>
                <a:gd name="T43" fmla="*/ 4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67">
                  <a:moveTo>
                    <a:pt x="3" y="43"/>
                  </a:moveTo>
                  <a:cubicBezTo>
                    <a:pt x="10" y="46"/>
                    <a:pt x="16" y="49"/>
                    <a:pt x="23" y="45"/>
                  </a:cubicBezTo>
                  <a:cubicBezTo>
                    <a:pt x="32" y="40"/>
                    <a:pt x="40" y="35"/>
                    <a:pt x="45" y="27"/>
                  </a:cubicBezTo>
                  <a:cubicBezTo>
                    <a:pt x="47" y="22"/>
                    <a:pt x="47" y="16"/>
                    <a:pt x="47" y="11"/>
                  </a:cubicBezTo>
                  <a:cubicBezTo>
                    <a:pt x="48" y="7"/>
                    <a:pt x="48" y="3"/>
                    <a:pt x="52" y="0"/>
                  </a:cubicBezTo>
                  <a:cubicBezTo>
                    <a:pt x="54" y="6"/>
                    <a:pt x="53" y="11"/>
                    <a:pt x="55" y="15"/>
                  </a:cubicBezTo>
                  <a:cubicBezTo>
                    <a:pt x="57" y="16"/>
                    <a:pt x="59" y="10"/>
                    <a:pt x="62" y="14"/>
                  </a:cubicBezTo>
                  <a:cubicBezTo>
                    <a:pt x="64" y="16"/>
                    <a:pt x="61" y="18"/>
                    <a:pt x="61" y="20"/>
                  </a:cubicBezTo>
                  <a:cubicBezTo>
                    <a:pt x="59" y="25"/>
                    <a:pt x="63" y="24"/>
                    <a:pt x="66" y="24"/>
                  </a:cubicBezTo>
                  <a:cubicBezTo>
                    <a:pt x="69" y="25"/>
                    <a:pt x="74" y="22"/>
                    <a:pt x="74" y="27"/>
                  </a:cubicBezTo>
                  <a:cubicBezTo>
                    <a:pt x="74" y="31"/>
                    <a:pt x="68" y="31"/>
                    <a:pt x="65" y="31"/>
                  </a:cubicBezTo>
                  <a:cubicBezTo>
                    <a:pt x="51" y="32"/>
                    <a:pt x="44" y="41"/>
                    <a:pt x="45" y="54"/>
                  </a:cubicBezTo>
                  <a:cubicBezTo>
                    <a:pt x="45" y="60"/>
                    <a:pt x="49" y="62"/>
                    <a:pt x="53" y="64"/>
                  </a:cubicBezTo>
                  <a:cubicBezTo>
                    <a:pt x="54" y="64"/>
                    <a:pt x="54" y="65"/>
                    <a:pt x="53" y="66"/>
                  </a:cubicBezTo>
                  <a:cubicBezTo>
                    <a:pt x="46" y="67"/>
                    <a:pt x="41" y="63"/>
                    <a:pt x="41" y="56"/>
                  </a:cubicBezTo>
                  <a:cubicBezTo>
                    <a:pt x="40" y="47"/>
                    <a:pt x="44" y="39"/>
                    <a:pt x="48" y="32"/>
                  </a:cubicBezTo>
                  <a:cubicBezTo>
                    <a:pt x="50" y="27"/>
                    <a:pt x="55" y="28"/>
                    <a:pt x="60" y="29"/>
                  </a:cubicBezTo>
                  <a:cubicBezTo>
                    <a:pt x="60" y="29"/>
                    <a:pt x="59" y="28"/>
                    <a:pt x="59" y="28"/>
                  </a:cubicBezTo>
                  <a:cubicBezTo>
                    <a:pt x="53" y="30"/>
                    <a:pt x="55" y="21"/>
                    <a:pt x="50" y="22"/>
                  </a:cubicBezTo>
                  <a:cubicBezTo>
                    <a:pt x="46" y="40"/>
                    <a:pt x="22" y="55"/>
                    <a:pt x="6" y="49"/>
                  </a:cubicBezTo>
                  <a:cubicBezTo>
                    <a:pt x="4" y="48"/>
                    <a:pt x="0" y="47"/>
                    <a:pt x="1" y="43"/>
                  </a:cubicBezTo>
                  <a:cubicBezTo>
                    <a:pt x="2" y="43"/>
                    <a:pt x="2" y="43"/>
                    <a:pt x="3" y="43"/>
                  </a:cubicBezTo>
                  <a:close/>
                </a:path>
              </a:pathLst>
            </a:custGeom>
            <a:solidFill>
              <a:srgbClr val="9B5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9">
              <a:extLst>
                <a:ext uri="{FF2B5EF4-FFF2-40B4-BE49-F238E27FC236}">
                  <a16:creationId xmlns:a16="http://schemas.microsoft.com/office/drawing/2014/main" id="{9B28FCEC-C4FE-2D62-06AD-CBACBCA4C9A2}"/>
                </a:ext>
              </a:extLst>
            </p:cNvPr>
            <p:cNvSpPr/>
            <p:nvPr/>
          </p:nvSpPr>
          <p:spPr bwMode="auto">
            <a:xfrm>
              <a:off x="4008438" y="2930525"/>
              <a:ext cx="228600" cy="122238"/>
            </a:xfrm>
            <a:custGeom>
              <a:avLst/>
              <a:gdLst>
                <a:gd name="T0" fmla="*/ 69 w 91"/>
                <a:gd name="T1" fmla="*/ 17 h 49"/>
                <a:gd name="T2" fmla="*/ 86 w 91"/>
                <a:gd name="T3" fmla="*/ 20 h 49"/>
                <a:gd name="T4" fmla="*/ 91 w 91"/>
                <a:gd name="T5" fmla="*/ 23 h 49"/>
                <a:gd name="T6" fmla="*/ 86 w 91"/>
                <a:gd name="T7" fmla="*/ 26 h 49"/>
                <a:gd name="T8" fmla="*/ 82 w 91"/>
                <a:gd name="T9" fmla="*/ 25 h 49"/>
                <a:gd name="T10" fmla="*/ 80 w 91"/>
                <a:gd name="T11" fmla="*/ 30 h 49"/>
                <a:gd name="T12" fmla="*/ 83 w 91"/>
                <a:gd name="T13" fmla="*/ 33 h 49"/>
                <a:gd name="T14" fmla="*/ 84 w 91"/>
                <a:gd name="T15" fmla="*/ 40 h 49"/>
                <a:gd name="T16" fmla="*/ 78 w 91"/>
                <a:gd name="T17" fmla="*/ 38 h 49"/>
                <a:gd name="T18" fmla="*/ 73 w 91"/>
                <a:gd name="T19" fmla="*/ 36 h 49"/>
                <a:gd name="T20" fmla="*/ 72 w 91"/>
                <a:gd name="T21" fmla="*/ 41 h 49"/>
                <a:gd name="T22" fmla="*/ 72 w 91"/>
                <a:gd name="T23" fmla="*/ 45 h 49"/>
                <a:gd name="T24" fmla="*/ 70 w 91"/>
                <a:gd name="T25" fmla="*/ 48 h 49"/>
                <a:gd name="T26" fmla="*/ 67 w 91"/>
                <a:gd name="T27" fmla="*/ 45 h 49"/>
                <a:gd name="T28" fmla="*/ 64 w 91"/>
                <a:gd name="T29" fmla="*/ 34 h 49"/>
                <a:gd name="T30" fmla="*/ 36 w 91"/>
                <a:gd name="T31" fmla="*/ 5 h 49"/>
                <a:gd name="T32" fmla="*/ 15 w 91"/>
                <a:gd name="T33" fmla="*/ 15 h 49"/>
                <a:gd name="T34" fmla="*/ 4 w 91"/>
                <a:gd name="T35" fmla="*/ 38 h 49"/>
                <a:gd name="T36" fmla="*/ 2 w 91"/>
                <a:gd name="T37" fmla="*/ 38 h 49"/>
                <a:gd name="T38" fmla="*/ 8 w 91"/>
                <a:gd name="T39" fmla="*/ 16 h 49"/>
                <a:gd name="T40" fmla="*/ 22 w 91"/>
                <a:gd name="T41" fmla="*/ 6 h 49"/>
                <a:gd name="T42" fmla="*/ 46 w 91"/>
                <a:gd name="T43" fmla="*/ 5 h 49"/>
                <a:gd name="T44" fmla="*/ 50 w 91"/>
                <a:gd name="T45" fmla="*/ 7 h 49"/>
                <a:gd name="T46" fmla="*/ 69 w 91"/>
                <a:gd name="T47" fmla="*/ 36 h 49"/>
                <a:gd name="T48" fmla="*/ 69 w 91"/>
                <a:gd name="T49" fmla="*/ 36 h 49"/>
                <a:gd name="T50" fmla="*/ 75 w 91"/>
                <a:gd name="T51" fmla="*/ 29 h 49"/>
                <a:gd name="T52" fmla="*/ 78 w 91"/>
                <a:gd name="T53" fmla="*/ 23 h 49"/>
                <a:gd name="T54" fmla="*/ 68 w 91"/>
                <a:gd name="T55" fmla="*/ 18 h 49"/>
                <a:gd name="T56" fmla="*/ 69 w 91"/>
                <a:gd name="T57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1" h="49">
                  <a:moveTo>
                    <a:pt x="69" y="17"/>
                  </a:moveTo>
                  <a:cubicBezTo>
                    <a:pt x="74" y="20"/>
                    <a:pt x="80" y="20"/>
                    <a:pt x="86" y="20"/>
                  </a:cubicBezTo>
                  <a:cubicBezTo>
                    <a:pt x="88" y="20"/>
                    <a:pt x="91" y="20"/>
                    <a:pt x="91" y="23"/>
                  </a:cubicBezTo>
                  <a:cubicBezTo>
                    <a:pt x="91" y="26"/>
                    <a:pt x="88" y="25"/>
                    <a:pt x="86" y="26"/>
                  </a:cubicBezTo>
                  <a:cubicBezTo>
                    <a:pt x="85" y="26"/>
                    <a:pt x="84" y="26"/>
                    <a:pt x="82" y="25"/>
                  </a:cubicBezTo>
                  <a:cubicBezTo>
                    <a:pt x="78" y="25"/>
                    <a:pt x="78" y="28"/>
                    <a:pt x="80" y="30"/>
                  </a:cubicBezTo>
                  <a:cubicBezTo>
                    <a:pt x="81" y="31"/>
                    <a:pt x="83" y="32"/>
                    <a:pt x="83" y="33"/>
                  </a:cubicBezTo>
                  <a:cubicBezTo>
                    <a:pt x="84" y="35"/>
                    <a:pt x="86" y="38"/>
                    <a:pt x="84" y="40"/>
                  </a:cubicBezTo>
                  <a:cubicBezTo>
                    <a:pt x="82" y="42"/>
                    <a:pt x="80" y="40"/>
                    <a:pt x="78" y="38"/>
                  </a:cubicBezTo>
                  <a:cubicBezTo>
                    <a:pt x="76" y="37"/>
                    <a:pt x="75" y="34"/>
                    <a:pt x="73" y="36"/>
                  </a:cubicBezTo>
                  <a:cubicBezTo>
                    <a:pt x="71" y="37"/>
                    <a:pt x="72" y="39"/>
                    <a:pt x="72" y="41"/>
                  </a:cubicBezTo>
                  <a:cubicBezTo>
                    <a:pt x="73" y="42"/>
                    <a:pt x="72" y="44"/>
                    <a:pt x="72" y="45"/>
                  </a:cubicBezTo>
                  <a:cubicBezTo>
                    <a:pt x="72" y="47"/>
                    <a:pt x="71" y="48"/>
                    <a:pt x="70" y="48"/>
                  </a:cubicBezTo>
                  <a:cubicBezTo>
                    <a:pt x="68" y="49"/>
                    <a:pt x="68" y="47"/>
                    <a:pt x="67" y="45"/>
                  </a:cubicBezTo>
                  <a:cubicBezTo>
                    <a:pt x="66" y="42"/>
                    <a:pt x="64" y="38"/>
                    <a:pt x="64" y="34"/>
                  </a:cubicBezTo>
                  <a:cubicBezTo>
                    <a:pt x="64" y="21"/>
                    <a:pt x="49" y="5"/>
                    <a:pt x="36" y="5"/>
                  </a:cubicBezTo>
                  <a:cubicBezTo>
                    <a:pt x="28" y="5"/>
                    <a:pt x="22" y="11"/>
                    <a:pt x="15" y="15"/>
                  </a:cubicBezTo>
                  <a:cubicBezTo>
                    <a:pt x="6" y="20"/>
                    <a:pt x="7" y="30"/>
                    <a:pt x="4" y="38"/>
                  </a:cubicBezTo>
                  <a:cubicBezTo>
                    <a:pt x="4" y="38"/>
                    <a:pt x="3" y="38"/>
                    <a:pt x="2" y="38"/>
                  </a:cubicBezTo>
                  <a:cubicBezTo>
                    <a:pt x="0" y="29"/>
                    <a:pt x="2" y="22"/>
                    <a:pt x="8" y="16"/>
                  </a:cubicBezTo>
                  <a:cubicBezTo>
                    <a:pt x="13" y="12"/>
                    <a:pt x="17" y="9"/>
                    <a:pt x="22" y="6"/>
                  </a:cubicBezTo>
                  <a:cubicBezTo>
                    <a:pt x="30" y="0"/>
                    <a:pt x="38" y="0"/>
                    <a:pt x="46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66" y="17"/>
                    <a:pt x="66" y="17"/>
                    <a:pt x="69" y="36"/>
                  </a:cubicBezTo>
                  <a:cubicBezTo>
                    <a:pt x="68" y="35"/>
                    <a:pt x="69" y="37"/>
                    <a:pt x="69" y="36"/>
                  </a:cubicBezTo>
                  <a:cubicBezTo>
                    <a:pt x="69" y="32"/>
                    <a:pt x="66" y="25"/>
                    <a:pt x="75" y="29"/>
                  </a:cubicBezTo>
                  <a:cubicBezTo>
                    <a:pt x="72" y="26"/>
                    <a:pt x="73" y="23"/>
                    <a:pt x="78" y="23"/>
                  </a:cubicBezTo>
                  <a:cubicBezTo>
                    <a:pt x="74" y="22"/>
                    <a:pt x="70" y="24"/>
                    <a:pt x="68" y="18"/>
                  </a:cubicBezTo>
                  <a:cubicBezTo>
                    <a:pt x="68" y="17"/>
                    <a:pt x="68" y="17"/>
                    <a:pt x="69" y="17"/>
                  </a:cubicBezTo>
                  <a:close/>
                </a:path>
              </a:pathLst>
            </a:custGeom>
            <a:solidFill>
              <a:srgbClr val="A74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70">
              <a:extLst>
                <a:ext uri="{FF2B5EF4-FFF2-40B4-BE49-F238E27FC236}">
                  <a16:creationId xmlns:a16="http://schemas.microsoft.com/office/drawing/2014/main" id="{0487C59B-0F5A-BAE3-B0BD-A72D1EE1B1E2}"/>
                </a:ext>
              </a:extLst>
            </p:cNvPr>
            <p:cNvSpPr/>
            <p:nvPr/>
          </p:nvSpPr>
          <p:spPr bwMode="auto">
            <a:xfrm>
              <a:off x="4189413" y="2836863"/>
              <a:ext cx="119062" cy="100013"/>
            </a:xfrm>
            <a:custGeom>
              <a:avLst/>
              <a:gdLst>
                <a:gd name="T0" fmla="*/ 2 w 48"/>
                <a:gd name="T1" fmla="*/ 14 h 40"/>
                <a:gd name="T2" fmla="*/ 2 w 48"/>
                <a:gd name="T3" fmla="*/ 13 h 40"/>
                <a:gd name="T4" fmla="*/ 12 w 48"/>
                <a:gd name="T5" fmla="*/ 15 h 40"/>
                <a:gd name="T6" fmla="*/ 22 w 48"/>
                <a:gd name="T7" fmla="*/ 13 h 40"/>
                <a:gd name="T8" fmla="*/ 37 w 48"/>
                <a:gd name="T9" fmla="*/ 2 h 40"/>
                <a:gd name="T10" fmla="*/ 41 w 48"/>
                <a:gd name="T11" fmla="*/ 2 h 40"/>
                <a:gd name="T12" fmla="*/ 41 w 48"/>
                <a:gd name="T13" fmla="*/ 6 h 40"/>
                <a:gd name="T14" fmla="*/ 35 w 48"/>
                <a:gd name="T15" fmla="*/ 11 h 40"/>
                <a:gd name="T16" fmla="*/ 33 w 48"/>
                <a:gd name="T17" fmla="*/ 15 h 40"/>
                <a:gd name="T18" fmla="*/ 37 w 48"/>
                <a:gd name="T19" fmla="*/ 16 h 40"/>
                <a:gd name="T20" fmla="*/ 43 w 48"/>
                <a:gd name="T21" fmla="*/ 16 h 40"/>
                <a:gd name="T22" fmla="*/ 48 w 48"/>
                <a:gd name="T23" fmla="*/ 20 h 40"/>
                <a:gd name="T24" fmla="*/ 42 w 48"/>
                <a:gd name="T25" fmla="*/ 24 h 40"/>
                <a:gd name="T26" fmla="*/ 31 w 48"/>
                <a:gd name="T27" fmla="*/ 24 h 40"/>
                <a:gd name="T28" fmla="*/ 39 w 48"/>
                <a:gd name="T29" fmla="*/ 33 h 40"/>
                <a:gd name="T30" fmla="*/ 40 w 48"/>
                <a:gd name="T31" fmla="*/ 38 h 40"/>
                <a:gd name="T32" fmla="*/ 36 w 48"/>
                <a:gd name="T33" fmla="*/ 37 h 40"/>
                <a:gd name="T34" fmla="*/ 24 w 48"/>
                <a:gd name="T35" fmla="*/ 29 h 40"/>
                <a:gd name="T36" fmla="*/ 10 w 48"/>
                <a:gd name="T37" fmla="*/ 25 h 40"/>
                <a:gd name="T38" fmla="*/ 1 w 48"/>
                <a:gd name="T39" fmla="*/ 27 h 40"/>
                <a:gd name="T40" fmla="*/ 0 w 48"/>
                <a:gd name="T41" fmla="*/ 26 h 40"/>
                <a:gd name="T42" fmla="*/ 0 w 48"/>
                <a:gd name="T43" fmla="*/ 25 h 40"/>
                <a:gd name="T44" fmla="*/ 26 w 48"/>
                <a:gd name="T45" fmla="*/ 26 h 40"/>
                <a:gd name="T46" fmla="*/ 32 w 48"/>
                <a:gd name="T47" fmla="*/ 20 h 40"/>
                <a:gd name="T48" fmla="*/ 32 w 48"/>
                <a:gd name="T49" fmla="*/ 20 h 40"/>
                <a:gd name="T50" fmla="*/ 30 w 48"/>
                <a:gd name="T51" fmla="*/ 11 h 40"/>
                <a:gd name="T52" fmla="*/ 16 w 48"/>
                <a:gd name="T53" fmla="*/ 19 h 40"/>
                <a:gd name="T54" fmla="*/ 2 w 48"/>
                <a:gd name="T5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0"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5" y="13"/>
                    <a:pt x="9" y="13"/>
                    <a:pt x="12" y="15"/>
                  </a:cubicBezTo>
                  <a:cubicBezTo>
                    <a:pt x="16" y="17"/>
                    <a:pt x="19" y="16"/>
                    <a:pt x="22" y="13"/>
                  </a:cubicBezTo>
                  <a:cubicBezTo>
                    <a:pt x="26" y="9"/>
                    <a:pt x="32" y="6"/>
                    <a:pt x="37" y="2"/>
                  </a:cubicBezTo>
                  <a:cubicBezTo>
                    <a:pt x="38" y="1"/>
                    <a:pt x="40" y="0"/>
                    <a:pt x="41" y="2"/>
                  </a:cubicBezTo>
                  <a:cubicBezTo>
                    <a:pt x="42" y="3"/>
                    <a:pt x="42" y="5"/>
                    <a:pt x="41" y="6"/>
                  </a:cubicBezTo>
                  <a:cubicBezTo>
                    <a:pt x="39" y="8"/>
                    <a:pt x="37" y="10"/>
                    <a:pt x="35" y="11"/>
                  </a:cubicBezTo>
                  <a:cubicBezTo>
                    <a:pt x="34" y="12"/>
                    <a:pt x="32" y="13"/>
                    <a:pt x="33" y="15"/>
                  </a:cubicBezTo>
                  <a:cubicBezTo>
                    <a:pt x="34" y="17"/>
                    <a:pt x="36" y="16"/>
                    <a:pt x="37" y="16"/>
                  </a:cubicBezTo>
                  <a:cubicBezTo>
                    <a:pt x="39" y="16"/>
                    <a:pt x="41" y="16"/>
                    <a:pt x="43" y="16"/>
                  </a:cubicBezTo>
                  <a:cubicBezTo>
                    <a:pt x="45" y="16"/>
                    <a:pt x="48" y="17"/>
                    <a:pt x="48" y="20"/>
                  </a:cubicBezTo>
                  <a:cubicBezTo>
                    <a:pt x="48" y="23"/>
                    <a:pt x="45" y="24"/>
                    <a:pt x="42" y="24"/>
                  </a:cubicBezTo>
                  <a:cubicBezTo>
                    <a:pt x="39" y="24"/>
                    <a:pt x="35" y="24"/>
                    <a:pt x="31" y="24"/>
                  </a:cubicBezTo>
                  <a:cubicBezTo>
                    <a:pt x="33" y="28"/>
                    <a:pt x="36" y="31"/>
                    <a:pt x="39" y="33"/>
                  </a:cubicBezTo>
                  <a:cubicBezTo>
                    <a:pt x="40" y="34"/>
                    <a:pt x="41" y="36"/>
                    <a:pt x="40" y="38"/>
                  </a:cubicBezTo>
                  <a:cubicBezTo>
                    <a:pt x="38" y="40"/>
                    <a:pt x="37" y="37"/>
                    <a:pt x="36" y="37"/>
                  </a:cubicBezTo>
                  <a:cubicBezTo>
                    <a:pt x="31" y="35"/>
                    <a:pt x="27" y="33"/>
                    <a:pt x="24" y="29"/>
                  </a:cubicBezTo>
                  <a:cubicBezTo>
                    <a:pt x="20" y="25"/>
                    <a:pt x="16" y="23"/>
                    <a:pt x="10" y="25"/>
                  </a:cubicBezTo>
                  <a:cubicBezTo>
                    <a:pt x="7" y="27"/>
                    <a:pt x="4" y="27"/>
                    <a:pt x="1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19"/>
                    <a:pt x="19" y="19"/>
                    <a:pt x="26" y="26"/>
                  </a:cubicBezTo>
                  <a:cubicBezTo>
                    <a:pt x="25" y="21"/>
                    <a:pt x="29" y="21"/>
                    <a:pt x="32" y="20"/>
                  </a:cubicBezTo>
                  <a:cubicBezTo>
                    <a:pt x="31" y="20"/>
                    <a:pt x="33" y="20"/>
                    <a:pt x="32" y="20"/>
                  </a:cubicBezTo>
                  <a:cubicBezTo>
                    <a:pt x="26" y="18"/>
                    <a:pt x="23" y="16"/>
                    <a:pt x="30" y="11"/>
                  </a:cubicBezTo>
                  <a:cubicBezTo>
                    <a:pt x="26" y="14"/>
                    <a:pt x="22" y="19"/>
                    <a:pt x="16" y="19"/>
                  </a:cubicBezTo>
                  <a:cubicBezTo>
                    <a:pt x="11" y="19"/>
                    <a:pt x="6" y="20"/>
                    <a:pt x="2" y="14"/>
                  </a:cubicBezTo>
                  <a:close/>
                </a:path>
              </a:pathLst>
            </a:custGeom>
            <a:solidFill>
              <a:srgbClr val="AE4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71">
              <a:extLst>
                <a:ext uri="{FF2B5EF4-FFF2-40B4-BE49-F238E27FC236}">
                  <a16:creationId xmlns:a16="http://schemas.microsoft.com/office/drawing/2014/main" id="{540B1476-7718-11FE-2E06-876FEA7BF017}"/>
                </a:ext>
              </a:extLst>
            </p:cNvPr>
            <p:cNvSpPr/>
            <p:nvPr/>
          </p:nvSpPr>
          <p:spPr bwMode="auto">
            <a:xfrm>
              <a:off x="3938588" y="2740025"/>
              <a:ext cx="92075" cy="139700"/>
            </a:xfrm>
            <a:custGeom>
              <a:avLst/>
              <a:gdLst>
                <a:gd name="T0" fmla="*/ 6 w 37"/>
                <a:gd name="T1" fmla="*/ 53 h 56"/>
                <a:gd name="T2" fmla="*/ 26 w 37"/>
                <a:gd name="T3" fmla="*/ 48 h 56"/>
                <a:gd name="T4" fmla="*/ 32 w 37"/>
                <a:gd name="T5" fmla="*/ 36 h 56"/>
                <a:gd name="T6" fmla="*/ 27 w 37"/>
                <a:gd name="T7" fmla="*/ 24 h 56"/>
                <a:gd name="T8" fmla="*/ 16 w 37"/>
                <a:gd name="T9" fmla="*/ 19 h 56"/>
                <a:gd name="T10" fmla="*/ 4 w 37"/>
                <a:gd name="T11" fmla="*/ 19 h 56"/>
                <a:gd name="T12" fmla="*/ 0 w 37"/>
                <a:gd name="T13" fmla="*/ 15 h 56"/>
                <a:gd name="T14" fmla="*/ 4 w 37"/>
                <a:gd name="T15" fmla="*/ 11 h 56"/>
                <a:gd name="T16" fmla="*/ 9 w 37"/>
                <a:gd name="T17" fmla="*/ 11 h 56"/>
                <a:gd name="T18" fmla="*/ 13 w 37"/>
                <a:gd name="T19" fmla="*/ 5 h 56"/>
                <a:gd name="T20" fmla="*/ 15 w 37"/>
                <a:gd name="T21" fmla="*/ 1 h 56"/>
                <a:gd name="T22" fmla="*/ 20 w 37"/>
                <a:gd name="T23" fmla="*/ 5 h 56"/>
                <a:gd name="T24" fmla="*/ 20 w 37"/>
                <a:gd name="T25" fmla="*/ 6 h 56"/>
                <a:gd name="T26" fmla="*/ 14 w 37"/>
                <a:gd name="T27" fmla="*/ 16 h 56"/>
                <a:gd name="T28" fmla="*/ 26 w 37"/>
                <a:gd name="T29" fmla="*/ 18 h 56"/>
                <a:gd name="T30" fmla="*/ 33 w 37"/>
                <a:gd name="T31" fmla="*/ 28 h 56"/>
                <a:gd name="T32" fmla="*/ 37 w 37"/>
                <a:gd name="T33" fmla="*/ 40 h 56"/>
                <a:gd name="T34" fmla="*/ 31 w 37"/>
                <a:gd name="T35" fmla="*/ 51 h 56"/>
                <a:gd name="T36" fmla="*/ 9 w 37"/>
                <a:gd name="T37" fmla="*/ 55 h 56"/>
                <a:gd name="T38" fmla="*/ 6 w 37"/>
                <a:gd name="T3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56">
                  <a:moveTo>
                    <a:pt x="6" y="53"/>
                  </a:moveTo>
                  <a:cubicBezTo>
                    <a:pt x="13" y="51"/>
                    <a:pt x="20" y="51"/>
                    <a:pt x="26" y="48"/>
                  </a:cubicBezTo>
                  <a:cubicBezTo>
                    <a:pt x="32" y="45"/>
                    <a:pt x="34" y="43"/>
                    <a:pt x="32" y="36"/>
                  </a:cubicBezTo>
                  <a:cubicBezTo>
                    <a:pt x="30" y="32"/>
                    <a:pt x="28" y="28"/>
                    <a:pt x="27" y="24"/>
                  </a:cubicBezTo>
                  <a:cubicBezTo>
                    <a:pt x="25" y="20"/>
                    <a:pt x="20" y="20"/>
                    <a:pt x="16" y="19"/>
                  </a:cubicBezTo>
                  <a:cubicBezTo>
                    <a:pt x="12" y="19"/>
                    <a:pt x="8" y="19"/>
                    <a:pt x="4" y="19"/>
                  </a:cubicBezTo>
                  <a:cubicBezTo>
                    <a:pt x="2" y="18"/>
                    <a:pt x="0" y="17"/>
                    <a:pt x="0" y="15"/>
                  </a:cubicBezTo>
                  <a:cubicBezTo>
                    <a:pt x="0" y="13"/>
                    <a:pt x="2" y="11"/>
                    <a:pt x="4" y="11"/>
                  </a:cubicBezTo>
                  <a:cubicBezTo>
                    <a:pt x="6" y="11"/>
                    <a:pt x="7" y="11"/>
                    <a:pt x="9" y="11"/>
                  </a:cubicBezTo>
                  <a:cubicBezTo>
                    <a:pt x="14" y="13"/>
                    <a:pt x="17" y="12"/>
                    <a:pt x="13" y="5"/>
                  </a:cubicBezTo>
                  <a:cubicBezTo>
                    <a:pt x="12" y="4"/>
                    <a:pt x="13" y="1"/>
                    <a:pt x="15" y="1"/>
                  </a:cubicBezTo>
                  <a:cubicBezTo>
                    <a:pt x="18" y="0"/>
                    <a:pt x="19" y="3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15"/>
                    <a:pt x="21" y="15"/>
                    <a:pt x="14" y="16"/>
                  </a:cubicBezTo>
                  <a:cubicBezTo>
                    <a:pt x="18" y="17"/>
                    <a:pt x="23" y="15"/>
                    <a:pt x="26" y="18"/>
                  </a:cubicBezTo>
                  <a:cubicBezTo>
                    <a:pt x="30" y="20"/>
                    <a:pt x="31" y="24"/>
                    <a:pt x="33" y="28"/>
                  </a:cubicBezTo>
                  <a:cubicBezTo>
                    <a:pt x="35" y="32"/>
                    <a:pt x="36" y="36"/>
                    <a:pt x="37" y="40"/>
                  </a:cubicBezTo>
                  <a:cubicBezTo>
                    <a:pt x="37" y="45"/>
                    <a:pt x="35" y="49"/>
                    <a:pt x="31" y="51"/>
                  </a:cubicBezTo>
                  <a:cubicBezTo>
                    <a:pt x="24" y="55"/>
                    <a:pt x="16" y="56"/>
                    <a:pt x="9" y="55"/>
                  </a:cubicBezTo>
                  <a:cubicBezTo>
                    <a:pt x="8" y="55"/>
                    <a:pt x="7" y="54"/>
                    <a:pt x="6" y="53"/>
                  </a:cubicBezTo>
                  <a:close/>
                </a:path>
              </a:pathLst>
            </a:custGeom>
            <a:solidFill>
              <a:srgbClr val="A84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72">
              <a:extLst>
                <a:ext uri="{FF2B5EF4-FFF2-40B4-BE49-F238E27FC236}">
                  <a16:creationId xmlns:a16="http://schemas.microsoft.com/office/drawing/2014/main" id="{5C6B507A-CD17-DAAC-32CB-6C4B2534FA71}"/>
                </a:ext>
              </a:extLst>
            </p:cNvPr>
            <p:cNvSpPr/>
            <p:nvPr/>
          </p:nvSpPr>
          <p:spPr bwMode="auto">
            <a:xfrm>
              <a:off x="3943350" y="2905125"/>
              <a:ext cx="90487" cy="96838"/>
            </a:xfrm>
            <a:custGeom>
              <a:avLst/>
              <a:gdLst>
                <a:gd name="T0" fmla="*/ 3 w 36"/>
                <a:gd name="T1" fmla="*/ 3 h 39"/>
                <a:gd name="T2" fmla="*/ 3 w 36"/>
                <a:gd name="T3" fmla="*/ 1 h 39"/>
                <a:gd name="T4" fmla="*/ 6 w 36"/>
                <a:gd name="T5" fmla="*/ 0 h 39"/>
                <a:gd name="T6" fmla="*/ 28 w 36"/>
                <a:gd name="T7" fmla="*/ 2 h 39"/>
                <a:gd name="T8" fmla="*/ 35 w 36"/>
                <a:gd name="T9" fmla="*/ 13 h 39"/>
                <a:gd name="T10" fmla="*/ 33 w 36"/>
                <a:gd name="T11" fmla="*/ 21 h 39"/>
                <a:gd name="T12" fmla="*/ 14 w 36"/>
                <a:gd name="T13" fmla="*/ 36 h 39"/>
                <a:gd name="T14" fmla="*/ 9 w 36"/>
                <a:gd name="T15" fmla="*/ 37 h 39"/>
                <a:gd name="T16" fmla="*/ 7 w 36"/>
                <a:gd name="T17" fmla="*/ 37 h 39"/>
                <a:gd name="T18" fmla="*/ 6 w 36"/>
                <a:gd name="T19" fmla="*/ 37 h 39"/>
                <a:gd name="T20" fmla="*/ 0 w 36"/>
                <a:gd name="T21" fmla="*/ 35 h 39"/>
                <a:gd name="T22" fmla="*/ 6 w 36"/>
                <a:gd name="T23" fmla="*/ 32 h 39"/>
                <a:gd name="T24" fmla="*/ 30 w 36"/>
                <a:gd name="T25" fmla="*/ 15 h 39"/>
                <a:gd name="T26" fmla="*/ 24 w 36"/>
                <a:gd name="T27" fmla="*/ 5 h 39"/>
                <a:gd name="T28" fmla="*/ 10 w 36"/>
                <a:gd name="T29" fmla="*/ 5 h 39"/>
                <a:gd name="T30" fmla="*/ 3 w 36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39">
                  <a:moveTo>
                    <a:pt x="3" y="3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4" y="0"/>
                    <a:pt x="21" y="2"/>
                    <a:pt x="28" y="2"/>
                  </a:cubicBezTo>
                  <a:cubicBezTo>
                    <a:pt x="34" y="3"/>
                    <a:pt x="36" y="7"/>
                    <a:pt x="35" y="13"/>
                  </a:cubicBezTo>
                  <a:cubicBezTo>
                    <a:pt x="35" y="16"/>
                    <a:pt x="34" y="18"/>
                    <a:pt x="33" y="21"/>
                  </a:cubicBezTo>
                  <a:cubicBezTo>
                    <a:pt x="30" y="30"/>
                    <a:pt x="24" y="36"/>
                    <a:pt x="14" y="36"/>
                  </a:cubicBezTo>
                  <a:cubicBezTo>
                    <a:pt x="12" y="36"/>
                    <a:pt x="10" y="36"/>
                    <a:pt x="9" y="37"/>
                  </a:cubicBezTo>
                  <a:cubicBezTo>
                    <a:pt x="8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6"/>
                    <a:pt x="0" y="39"/>
                    <a:pt x="0" y="35"/>
                  </a:cubicBezTo>
                  <a:cubicBezTo>
                    <a:pt x="0" y="32"/>
                    <a:pt x="3" y="31"/>
                    <a:pt x="6" y="32"/>
                  </a:cubicBezTo>
                  <a:cubicBezTo>
                    <a:pt x="21" y="33"/>
                    <a:pt x="27" y="28"/>
                    <a:pt x="30" y="15"/>
                  </a:cubicBezTo>
                  <a:cubicBezTo>
                    <a:pt x="32" y="9"/>
                    <a:pt x="30" y="6"/>
                    <a:pt x="24" y="5"/>
                  </a:cubicBezTo>
                  <a:cubicBezTo>
                    <a:pt x="19" y="5"/>
                    <a:pt x="15" y="5"/>
                    <a:pt x="10" y="5"/>
                  </a:cubicBezTo>
                  <a:cubicBezTo>
                    <a:pt x="7" y="5"/>
                    <a:pt x="5" y="5"/>
                    <a:pt x="3" y="3"/>
                  </a:cubicBezTo>
                  <a:close/>
                </a:path>
              </a:pathLst>
            </a:custGeom>
            <a:solidFill>
              <a:srgbClr val="B93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3">
              <a:extLst>
                <a:ext uri="{FF2B5EF4-FFF2-40B4-BE49-F238E27FC236}">
                  <a16:creationId xmlns:a16="http://schemas.microsoft.com/office/drawing/2014/main" id="{CBE8E443-4EC0-3BBA-B64B-98B35E8DA3C9}"/>
                </a:ext>
              </a:extLst>
            </p:cNvPr>
            <p:cNvSpPr/>
            <p:nvPr/>
          </p:nvSpPr>
          <p:spPr bwMode="auto">
            <a:xfrm>
              <a:off x="3960813" y="2992438"/>
              <a:ext cx="58737" cy="61913"/>
            </a:xfrm>
            <a:custGeom>
              <a:avLst/>
              <a:gdLst>
                <a:gd name="T0" fmla="*/ 0 w 23"/>
                <a:gd name="T1" fmla="*/ 2 h 25"/>
                <a:gd name="T2" fmla="*/ 2 w 23"/>
                <a:gd name="T3" fmla="*/ 1 h 25"/>
                <a:gd name="T4" fmla="*/ 8 w 23"/>
                <a:gd name="T5" fmla="*/ 0 h 25"/>
                <a:gd name="T6" fmla="*/ 13 w 23"/>
                <a:gd name="T7" fmla="*/ 7 h 25"/>
                <a:gd name="T8" fmla="*/ 18 w 23"/>
                <a:gd name="T9" fmla="*/ 4 h 25"/>
                <a:gd name="T10" fmla="*/ 21 w 23"/>
                <a:gd name="T11" fmla="*/ 10 h 25"/>
                <a:gd name="T12" fmla="*/ 22 w 23"/>
                <a:gd name="T13" fmla="*/ 13 h 25"/>
                <a:gd name="T14" fmla="*/ 23 w 23"/>
                <a:gd name="T15" fmla="*/ 13 h 25"/>
                <a:gd name="T16" fmla="*/ 22 w 23"/>
                <a:gd name="T17" fmla="*/ 23 h 25"/>
                <a:gd name="T18" fmla="*/ 19 w 23"/>
                <a:gd name="T19" fmla="*/ 25 h 25"/>
                <a:gd name="T20" fmla="*/ 16 w 23"/>
                <a:gd name="T21" fmla="*/ 22 h 25"/>
                <a:gd name="T22" fmla="*/ 16 w 23"/>
                <a:gd name="T23" fmla="*/ 14 h 25"/>
                <a:gd name="T24" fmla="*/ 15 w 23"/>
                <a:gd name="T25" fmla="*/ 11 h 25"/>
                <a:gd name="T26" fmla="*/ 13 w 23"/>
                <a:gd name="T27" fmla="*/ 12 h 25"/>
                <a:gd name="T28" fmla="*/ 5 w 23"/>
                <a:gd name="T29" fmla="*/ 17 h 25"/>
                <a:gd name="T30" fmla="*/ 7 w 23"/>
                <a:gd name="T31" fmla="*/ 8 h 25"/>
                <a:gd name="T32" fmla="*/ 5 w 23"/>
                <a:gd name="T33" fmla="*/ 3 h 25"/>
                <a:gd name="T34" fmla="*/ 0 w 23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5">
                  <a:moveTo>
                    <a:pt x="0" y="2"/>
                  </a:moveTo>
                  <a:cubicBezTo>
                    <a:pt x="0" y="2"/>
                    <a:pt x="1" y="2"/>
                    <a:pt x="2" y="1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5" y="0"/>
                    <a:pt x="15" y="1"/>
                    <a:pt x="13" y="7"/>
                  </a:cubicBezTo>
                  <a:cubicBezTo>
                    <a:pt x="14" y="6"/>
                    <a:pt x="16" y="3"/>
                    <a:pt x="18" y="4"/>
                  </a:cubicBezTo>
                  <a:cubicBezTo>
                    <a:pt x="21" y="5"/>
                    <a:pt x="20" y="8"/>
                    <a:pt x="21" y="10"/>
                  </a:cubicBezTo>
                  <a:cubicBezTo>
                    <a:pt x="21" y="11"/>
                    <a:pt x="20" y="13"/>
                    <a:pt x="22" y="13"/>
                  </a:cubicBezTo>
                  <a:cubicBezTo>
                    <a:pt x="22" y="13"/>
                    <a:pt x="23" y="13"/>
                    <a:pt x="23" y="13"/>
                  </a:cubicBezTo>
                  <a:cubicBezTo>
                    <a:pt x="23" y="16"/>
                    <a:pt x="23" y="19"/>
                    <a:pt x="22" y="23"/>
                  </a:cubicBezTo>
                  <a:cubicBezTo>
                    <a:pt x="21" y="24"/>
                    <a:pt x="21" y="25"/>
                    <a:pt x="19" y="25"/>
                  </a:cubicBezTo>
                  <a:cubicBezTo>
                    <a:pt x="17" y="25"/>
                    <a:pt x="16" y="23"/>
                    <a:pt x="16" y="22"/>
                  </a:cubicBezTo>
                  <a:cubicBezTo>
                    <a:pt x="16" y="19"/>
                    <a:pt x="16" y="16"/>
                    <a:pt x="16" y="14"/>
                  </a:cubicBezTo>
                  <a:cubicBezTo>
                    <a:pt x="16" y="12"/>
                    <a:pt x="17" y="11"/>
                    <a:pt x="15" y="11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1" y="15"/>
                    <a:pt x="9" y="20"/>
                    <a:pt x="5" y="17"/>
                  </a:cubicBezTo>
                  <a:cubicBezTo>
                    <a:pt x="2" y="15"/>
                    <a:pt x="5" y="11"/>
                    <a:pt x="7" y="8"/>
                  </a:cubicBezTo>
                  <a:cubicBezTo>
                    <a:pt x="10" y="4"/>
                    <a:pt x="9" y="3"/>
                    <a:pt x="5" y="3"/>
                  </a:cubicBezTo>
                  <a:cubicBezTo>
                    <a:pt x="3" y="3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BB3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4">
              <a:extLst>
                <a:ext uri="{FF2B5EF4-FFF2-40B4-BE49-F238E27FC236}">
                  <a16:creationId xmlns:a16="http://schemas.microsoft.com/office/drawing/2014/main" id="{6D1DC8A7-1FCC-B356-73B9-682CCD1A85C8}"/>
                </a:ext>
              </a:extLst>
            </p:cNvPr>
            <p:cNvSpPr/>
            <p:nvPr/>
          </p:nvSpPr>
          <p:spPr bwMode="auto">
            <a:xfrm>
              <a:off x="3986213" y="2717800"/>
              <a:ext cx="82550" cy="101600"/>
            </a:xfrm>
            <a:custGeom>
              <a:avLst/>
              <a:gdLst>
                <a:gd name="T0" fmla="*/ 33 w 33"/>
                <a:gd name="T1" fmla="*/ 40 h 41"/>
                <a:gd name="T2" fmla="*/ 31 w 33"/>
                <a:gd name="T3" fmla="*/ 41 h 41"/>
                <a:gd name="T4" fmla="*/ 8 w 33"/>
                <a:gd name="T5" fmla="*/ 16 h 41"/>
                <a:gd name="T6" fmla="*/ 7 w 33"/>
                <a:gd name="T7" fmla="*/ 10 h 41"/>
                <a:gd name="T8" fmla="*/ 6 w 33"/>
                <a:gd name="T9" fmla="*/ 19 h 41"/>
                <a:gd name="T10" fmla="*/ 0 w 33"/>
                <a:gd name="T11" fmla="*/ 15 h 41"/>
                <a:gd name="T12" fmla="*/ 1 w 33"/>
                <a:gd name="T13" fmla="*/ 14 h 41"/>
                <a:gd name="T14" fmla="*/ 3 w 33"/>
                <a:gd name="T15" fmla="*/ 8 h 41"/>
                <a:gd name="T16" fmla="*/ 4 w 33"/>
                <a:gd name="T17" fmla="*/ 0 h 41"/>
                <a:gd name="T18" fmla="*/ 10 w 33"/>
                <a:gd name="T19" fmla="*/ 6 h 41"/>
                <a:gd name="T20" fmla="*/ 10 w 33"/>
                <a:gd name="T21" fmla="*/ 9 h 41"/>
                <a:gd name="T22" fmla="*/ 29 w 33"/>
                <a:gd name="T23" fmla="*/ 37 h 41"/>
                <a:gd name="T24" fmla="*/ 33 w 33"/>
                <a:gd name="T2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1">
                  <a:moveTo>
                    <a:pt x="33" y="40"/>
                  </a:moveTo>
                  <a:cubicBezTo>
                    <a:pt x="32" y="40"/>
                    <a:pt x="32" y="41"/>
                    <a:pt x="31" y="41"/>
                  </a:cubicBezTo>
                  <a:cubicBezTo>
                    <a:pt x="19" y="40"/>
                    <a:pt x="8" y="28"/>
                    <a:pt x="8" y="16"/>
                  </a:cubicBezTo>
                  <a:cubicBezTo>
                    <a:pt x="8" y="14"/>
                    <a:pt x="7" y="12"/>
                    <a:pt x="7" y="10"/>
                  </a:cubicBezTo>
                  <a:cubicBezTo>
                    <a:pt x="7" y="13"/>
                    <a:pt x="9" y="17"/>
                    <a:pt x="6" y="19"/>
                  </a:cubicBezTo>
                  <a:cubicBezTo>
                    <a:pt x="3" y="20"/>
                    <a:pt x="0" y="19"/>
                    <a:pt x="0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5" y="13"/>
                    <a:pt x="3" y="10"/>
                    <a:pt x="3" y="8"/>
                  </a:cubicBezTo>
                  <a:cubicBezTo>
                    <a:pt x="4" y="5"/>
                    <a:pt x="4" y="3"/>
                    <a:pt x="4" y="0"/>
                  </a:cubicBezTo>
                  <a:cubicBezTo>
                    <a:pt x="8" y="0"/>
                    <a:pt x="10" y="2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8" y="23"/>
                    <a:pt x="18" y="31"/>
                    <a:pt x="29" y="37"/>
                  </a:cubicBezTo>
                  <a:cubicBezTo>
                    <a:pt x="30" y="38"/>
                    <a:pt x="32" y="39"/>
                    <a:pt x="33" y="40"/>
                  </a:cubicBezTo>
                  <a:close/>
                </a:path>
              </a:pathLst>
            </a:custGeom>
            <a:solidFill>
              <a:srgbClr val="A84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5">
              <a:extLst>
                <a:ext uri="{FF2B5EF4-FFF2-40B4-BE49-F238E27FC236}">
                  <a16:creationId xmlns:a16="http://schemas.microsoft.com/office/drawing/2014/main" id="{4D71803B-4E7E-0FCF-BA21-1E33105C182D}"/>
                </a:ext>
              </a:extLst>
            </p:cNvPr>
            <p:cNvSpPr/>
            <p:nvPr/>
          </p:nvSpPr>
          <p:spPr bwMode="auto">
            <a:xfrm>
              <a:off x="3838575" y="2874963"/>
              <a:ext cx="28575" cy="31750"/>
            </a:xfrm>
            <a:custGeom>
              <a:avLst/>
              <a:gdLst>
                <a:gd name="T0" fmla="*/ 2 w 11"/>
                <a:gd name="T1" fmla="*/ 12 h 13"/>
                <a:gd name="T2" fmla="*/ 1 w 11"/>
                <a:gd name="T3" fmla="*/ 0 h 13"/>
                <a:gd name="T4" fmla="*/ 10 w 11"/>
                <a:gd name="T5" fmla="*/ 0 h 13"/>
                <a:gd name="T6" fmla="*/ 8 w 11"/>
                <a:gd name="T7" fmla="*/ 12 h 13"/>
                <a:gd name="T8" fmla="*/ 2 w 1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2" y="12"/>
                  </a:moveTo>
                  <a:cubicBezTo>
                    <a:pt x="1" y="8"/>
                    <a:pt x="0" y="4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5"/>
                    <a:pt x="9" y="8"/>
                    <a:pt x="8" y="12"/>
                  </a:cubicBezTo>
                  <a:cubicBezTo>
                    <a:pt x="6" y="13"/>
                    <a:pt x="4" y="13"/>
                    <a:pt x="2" y="12"/>
                  </a:cubicBezTo>
                  <a:close/>
                </a:path>
              </a:pathLst>
            </a:custGeom>
            <a:solidFill>
              <a:srgbClr val="97A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6">
              <a:extLst>
                <a:ext uri="{FF2B5EF4-FFF2-40B4-BE49-F238E27FC236}">
                  <a16:creationId xmlns:a16="http://schemas.microsoft.com/office/drawing/2014/main" id="{B85DE0BC-522E-F62A-344F-DFD6038CB7F3}"/>
                </a:ext>
              </a:extLst>
            </p:cNvPr>
            <p:cNvSpPr/>
            <p:nvPr/>
          </p:nvSpPr>
          <p:spPr bwMode="auto">
            <a:xfrm>
              <a:off x="4151313" y="2897188"/>
              <a:ext cx="39687" cy="74613"/>
            </a:xfrm>
            <a:custGeom>
              <a:avLst/>
              <a:gdLst>
                <a:gd name="T0" fmla="*/ 16 w 16"/>
                <a:gd name="T1" fmla="*/ 1 h 30"/>
                <a:gd name="T2" fmla="*/ 16 w 16"/>
                <a:gd name="T3" fmla="*/ 3 h 30"/>
                <a:gd name="T4" fmla="*/ 7 w 16"/>
                <a:gd name="T5" fmla="*/ 7 h 30"/>
                <a:gd name="T6" fmla="*/ 5 w 16"/>
                <a:gd name="T7" fmla="*/ 14 h 30"/>
                <a:gd name="T8" fmla="*/ 12 w 16"/>
                <a:gd name="T9" fmla="*/ 30 h 30"/>
                <a:gd name="T10" fmla="*/ 11 w 16"/>
                <a:gd name="T11" fmla="*/ 30 h 30"/>
                <a:gd name="T12" fmla="*/ 1 w 16"/>
                <a:gd name="T13" fmla="*/ 12 h 30"/>
                <a:gd name="T14" fmla="*/ 9 w 16"/>
                <a:gd name="T15" fmla="*/ 1 h 30"/>
                <a:gd name="T16" fmla="*/ 16 w 16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0">
                  <a:moveTo>
                    <a:pt x="16" y="1"/>
                  </a:moveTo>
                  <a:cubicBezTo>
                    <a:pt x="16" y="2"/>
                    <a:pt x="16" y="2"/>
                    <a:pt x="16" y="3"/>
                  </a:cubicBezTo>
                  <a:cubicBezTo>
                    <a:pt x="12" y="3"/>
                    <a:pt x="10" y="6"/>
                    <a:pt x="7" y="7"/>
                  </a:cubicBezTo>
                  <a:cubicBezTo>
                    <a:pt x="4" y="9"/>
                    <a:pt x="4" y="11"/>
                    <a:pt x="5" y="14"/>
                  </a:cubicBezTo>
                  <a:cubicBezTo>
                    <a:pt x="7" y="19"/>
                    <a:pt x="10" y="25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ubicBezTo>
                    <a:pt x="3" y="27"/>
                    <a:pt x="2" y="19"/>
                    <a:pt x="1" y="12"/>
                  </a:cubicBezTo>
                  <a:cubicBezTo>
                    <a:pt x="0" y="6"/>
                    <a:pt x="5" y="3"/>
                    <a:pt x="9" y="1"/>
                  </a:cubicBezTo>
                  <a:cubicBezTo>
                    <a:pt x="11" y="0"/>
                    <a:pt x="14" y="0"/>
                    <a:pt x="16" y="1"/>
                  </a:cubicBezTo>
                  <a:close/>
                </a:path>
              </a:pathLst>
            </a:custGeom>
            <a:solidFill>
              <a:srgbClr val="A74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7">
              <a:extLst>
                <a:ext uri="{FF2B5EF4-FFF2-40B4-BE49-F238E27FC236}">
                  <a16:creationId xmlns:a16="http://schemas.microsoft.com/office/drawing/2014/main" id="{73E7FC96-3743-4824-AA07-AA329AE79B6A}"/>
                </a:ext>
              </a:extLst>
            </p:cNvPr>
            <p:cNvSpPr/>
            <p:nvPr/>
          </p:nvSpPr>
          <p:spPr bwMode="auto">
            <a:xfrm>
              <a:off x="3729038" y="2871788"/>
              <a:ext cx="25400" cy="28575"/>
            </a:xfrm>
            <a:custGeom>
              <a:avLst/>
              <a:gdLst>
                <a:gd name="T0" fmla="*/ 10 w 10"/>
                <a:gd name="T1" fmla="*/ 2 h 11"/>
                <a:gd name="T2" fmla="*/ 9 w 10"/>
                <a:gd name="T3" fmla="*/ 11 h 11"/>
                <a:gd name="T4" fmla="*/ 4 w 10"/>
                <a:gd name="T5" fmla="*/ 11 h 11"/>
                <a:gd name="T6" fmla="*/ 3 w 10"/>
                <a:gd name="T7" fmla="*/ 1 h 11"/>
                <a:gd name="T8" fmla="*/ 10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2"/>
                  </a:moveTo>
                  <a:cubicBezTo>
                    <a:pt x="10" y="5"/>
                    <a:pt x="10" y="8"/>
                    <a:pt x="9" y="11"/>
                  </a:cubicBezTo>
                  <a:cubicBezTo>
                    <a:pt x="7" y="11"/>
                    <a:pt x="5" y="11"/>
                    <a:pt x="4" y="11"/>
                  </a:cubicBezTo>
                  <a:cubicBezTo>
                    <a:pt x="2" y="8"/>
                    <a:pt x="0" y="5"/>
                    <a:pt x="3" y="1"/>
                  </a:cubicBezTo>
                  <a:cubicBezTo>
                    <a:pt x="5" y="1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7A9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8">
              <a:extLst>
                <a:ext uri="{FF2B5EF4-FFF2-40B4-BE49-F238E27FC236}">
                  <a16:creationId xmlns:a16="http://schemas.microsoft.com/office/drawing/2014/main" id="{B9A71F36-9122-A6C3-D2D7-78696A397B73}"/>
                </a:ext>
              </a:extLst>
            </p:cNvPr>
            <p:cNvSpPr/>
            <p:nvPr/>
          </p:nvSpPr>
          <p:spPr bwMode="auto">
            <a:xfrm>
              <a:off x="3619500" y="2878138"/>
              <a:ext cx="30162" cy="22225"/>
            </a:xfrm>
            <a:custGeom>
              <a:avLst/>
              <a:gdLst>
                <a:gd name="T0" fmla="*/ 10 w 12"/>
                <a:gd name="T1" fmla="*/ 0 h 9"/>
                <a:gd name="T2" fmla="*/ 8 w 12"/>
                <a:gd name="T3" fmla="*/ 9 h 9"/>
                <a:gd name="T4" fmla="*/ 4 w 12"/>
                <a:gd name="T5" fmla="*/ 9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3"/>
                    <a:pt x="10" y="6"/>
                    <a:pt x="8" y="9"/>
                  </a:cubicBezTo>
                  <a:cubicBezTo>
                    <a:pt x="7" y="9"/>
                    <a:pt x="6" y="9"/>
                    <a:pt x="4" y="9"/>
                  </a:cubicBezTo>
                  <a:cubicBezTo>
                    <a:pt x="5" y="6"/>
                    <a:pt x="0" y="4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95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9">
              <a:extLst>
                <a:ext uri="{FF2B5EF4-FFF2-40B4-BE49-F238E27FC236}">
                  <a16:creationId xmlns:a16="http://schemas.microsoft.com/office/drawing/2014/main" id="{E5E4E980-F5EA-52BA-EAF3-25A4ABC2A9FE}"/>
                </a:ext>
              </a:extLst>
            </p:cNvPr>
            <p:cNvSpPr/>
            <p:nvPr/>
          </p:nvSpPr>
          <p:spPr bwMode="auto">
            <a:xfrm>
              <a:off x="3948113" y="2871788"/>
              <a:ext cx="17462" cy="34925"/>
            </a:xfrm>
            <a:custGeom>
              <a:avLst/>
              <a:gdLst>
                <a:gd name="T0" fmla="*/ 4 w 7"/>
                <a:gd name="T1" fmla="*/ 14 h 14"/>
                <a:gd name="T2" fmla="*/ 1 w 7"/>
                <a:gd name="T3" fmla="*/ 14 h 14"/>
                <a:gd name="T4" fmla="*/ 0 w 7"/>
                <a:gd name="T5" fmla="*/ 1 h 14"/>
                <a:gd name="T6" fmla="*/ 2 w 7"/>
                <a:gd name="T7" fmla="*/ 0 h 14"/>
                <a:gd name="T8" fmla="*/ 5 w 7"/>
                <a:gd name="T9" fmla="*/ 1 h 14"/>
                <a:gd name="T10" fmla="*/ 4 w 7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4" y="14"/>
                  </a:moveTo>
                  <a:cubicBezTo>
                    <a:pt x="3" y="14"/>
                    <a:pt x="2" y="14"/>
                    <a:pt x="1" y="14"/>
                  </a:cubicBezTo>
                  <a:cubicBezTo>
                    <a:pt x="1" y="10"/>
                    <a:pt x="1" y="5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6"/>
                    <a:pt x="6" y="10"/>
                    <a:pt x="4" y="14"/>
                  </a:cubicBezTo>
                  <a:close/>
                </a:path>
              </a:pathLst>
            </a:custGeom>
            <a:solidFill>
              <a:srgbClr val="9DB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80">
              <a:extLst>
                <a:ext uri="{FF2B5EF4-FFF2-40B4-BE49-F238E27FC236}">
                  <a16:creationId xmlns:a16="http://schemas.microsoft.com/office/drawing/2014/main" id="{217129E8-EBBA-6A56-B699-83D6870D98EF}"/>
                </a:ext>
              </a:extLst>
            </p:cNvPr>
            <p:cNvSpPr/>
            <p:nvPr/>
          </p:nvSpPr>
          <p:spPr bwMode="auto">
            <a:xfrm>
              <a:off x="3959225" y="2740025"/>
              <a:ext cx="323850" cy="295275"/>
            </a:xfrm>
            <a:custGeom>
              <a:avLst/>
              <a:gdLst>
                <a:gd name="T0" fmla="*/ 0 w 130"/>
                <a:gd name="T1" fmla="*/ 67 h 118"/>
                <a:gd name="T2" fmla="*/ 1 w 130"/>
                <a:gd name="T3" fmla="*/ 54 h 118"/>
                <a:gd name="T4" fmla="*/ 20 w 130"/>
                <a:gd name="T5" fmla="*/ 51 h 118"/>
                <a:gd name="T6" fmla="*/ 27 w 130"/>
                <a:gd name="T7" fmla="*/ 39 h 118"/>
                <a:gd name="T8" fmla="*/ 19 w 130"/>
                <a:gd name="T9" fmla="*/ 21 h 118"/>
                <a:gd name="T10" fmla="*/ 13 w 130"/>
                <a:gd name="T11" fmla="*/ 18 h 118"/>
                <a:gd name="T12" fmla="*/ 2 w 130"/>
                <a:gd name="T13" fmla="*/ 16 h 118"/>
                <a:gd name="T14" fmla="*/ 8 w 130"/>
                <a:gd name="T15" fmla="*/ 4 h 118"/>
                <a:gd name="T16" fmla="*/ 12 w 130"/>
                <a:gd name="T17" fmla="*/ 6 h 118"/>
                <a:gd name="T18" fmla="*/ 17 w 130"/>
                <a:gd name="T19" fmla="*/ 7 h 118"/>
                <a:gd name="T20" fmla="*/ 18 w 130"/>
                <a:gd name="T21" fmla="*/ 0 h 118"/>
                <a:gd name="T22" fmla="*/ 20 w 130"/>
                <a:gd name="T23" fmla="*/ 5 h 118"/>
                <a:gd name="T24" fmla="*/ 37 w 130"/>
                <a:gd name="T25" fmla="*/ 29 h 118"/>
                <a:gd name="T26" fmla="*/ 42 w 130"/>
                <a:gd name="T27" fmla="*/ 32 h 118"/>
                <a:gd name="T28" fmla="*/ 64 w 130"/>
                <a:gd name="T29" fmla="*/ 35 h 118"/>
                <a:gd name="T30" fmla="*/ 87 w 130"/>
                <a:gd name="T31" fmla="*/ 18 h 118"/>
                <a:gd name="T32" fmla="*/ 90 w 130"/>
                <a:gd name="T33" fmla="*/ 4 h 118"/>
                <a:gd name="T34" fmla="*/ 98 w 130"/>
                <a:gd name="T35" fmla="*/ 7 h 118"/>
                <a:gd name="T36" fmla="*/ 105 w 130"/>
                <a:gd name="T37" fmla="*/ 16 h 118"/>
                <a:gd name="T38" fmla="*/ 101 w 130"/>
                <a:gd name="T39" fmla="*/ 18 h 118"/>
                <a:gd name="T40" fmla="*/ 87 w 130"/>
                <a:gd name="T41" fmla="*/ 28 h 118"/>
                <a:gd name="T42" fmla="*/ 83 w 130"/>
                <a:gd name="T43" fmla="*/ 38 h 118"/>
                <a:gd name="T44" fmla="*/ 94 w 130"/>
                <a:gd name="T45" fmla="*/ 53 h 118"/>
                <a:gd name="T46" fmla="*/ 126 w 130"/>
                <a:gd name="T47" fmla="*/ 46 h 118"/>
                <a:gd name="T48" fmla="*/ 119 w 130"/>
                <a:gd name="T49" fmla="*/ 55 h 118"/>
                <a:gd name="T50" fmla="*/ 130 w 130"/>
                <a:gd name="T51" fmla="*/ 58 h 118"/>
                <a:gd name="T52" fmla="*/ 128 w 130"/>
                <a:gd name="T53" fmla="*/ 60 h 118"/>
                <a:gd name="T54" fmla="*/ 120 w 130"/>
                <a:gd name="T55" fmla="*/ 62 h 118"/>
                <a:gd name="T56" fmla="*/ 124 w 130"/>
                <a:gd name="T57" fmla="*/ 70 h 118"/>
                <a:gd name="T58" fmla="*/ 109 w 130"/>
                <a:gd name="T59" fmla="*/ 61 h 118"/>
                <a:gd name="T60" fmla="*/ 93 w 130"/>
                <a:gd name="T61" fmla="*/ 64 h 118"/>
                <a:gd name="T62" fmla="*/ 82 w 130"/>
                <a:gd name="T63" fmla="*/ 83 h 118"/>
                <a:gd name="T64" fmla="*/ 88 w 130"/>
                <a:gd name="T65" fmla="*/ 93 h 118"/>
                <a:gd name="T66" fmla="*/ 104 w 130"/>
                <a:gd name="T67" fmla="*/ 98 h 118"/>
                <a:gd name="T68" fmla="*/ 104 w 130"/>
                <a:gd name="T69" fmla="*/ 99 h 118"/>
                <a:gd name="T70" fmla="*/ 99 w 130"/>
                <a:gd name="T71" fmla="*/ 110 h 118"/>
                <a:gd name="T72" fmla="*/ 98 w 130"/>
                <a:gd name="T73" fmla="*/ 110 h 118"/>
                <a:gd name="T74" fmla="*/ 91 w 130"/>
                <a:gd name="T75" fmla="*/ 106 h 118"/>
                <a:gd name="T76" fmla="*/ 89 w 130"/>
                <a:gd name="T77" fmla="*/ 116 h 118"/>
                <a:gd name="T78" fmla="*/ 86 w 130"/>
                <a:gd name="T79" fmla="*/ 103 h 118"/>
                <a:gd name="T80" fmla="*/ 84 w 130"/>
                <a:gd name="T81" fmla="*/ 96 h 118"/>
                <a:gd name="T82" fmla="*/ 63 w 130"/>
                <a:gd name="T83" fmla="*/ 81 h 118"/>
                <a:gd name="T84" fmla="*/ 38 w 130"/>
                <a:gd name="T85" fmla="*/ 86 h 118"/>
                <a:gd name="T86" fmla="*/ 23 w 130"/>
                <a:gd name="T87" fmla="*/ 114 h 118"/>
                <a:gd name="T88" fmla="*/ 21 w 130"/>
                <a:gd name="T89" fmla="*/ 118 h 118"/>
                <a:gd name="T90" fmla="*/ 19 w 130"/>
                <a:gd name="T91" fmla="*/ 106 h 118"/>
                <a:gd name="T92" fmla="*/ 10 w 130"/>
                <a:gd name="T93" fmla="*/ 113 h 118"/>
                <a:gd name="T94" fmla="*/ 10 w 130"/>
                <a:gd name="T95" fmla="*/ 112 h 118"/>
                <a:gd name="T96" fmla="*/ 14 w 130"/>
                <a:gd name="T97" fmla="*/ 104 h 118"/>
                <a:gd name="T98" fmla="*/ 3 w 130"/>
                <a:gd name="T99" fmla="*/ 102 h 118"/>
                <a:gd name="T100" fmla="*/ 6 w 130"/>
                <a:gd name="T101" fmla="*/ 100 h 118"/>
                <a:gd name="T102" fmla="*/ 28 w 130"/>
                <a:gd name="T103" fmla="*/ 77 h 118"/>
                <a:gd name="T104" fmla="*/ 20 w 130"/>
                <a:gd name="T105" fmla="*/ 70 h 118"/>
                <a:gd name="T106" fmla="*/ 0 w 130"/>
                <a:gd name="T107" fmla="*/ 6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18">
                  <a:moveTo>
                    <a:pt x="0" y="67"/>
                  </a:moveTo>
                  <a:cubicBezTo>
                    <a:pt x="0" y="63"/>
                    <a:pt x="0" y="58"/>
                    <a:pt x="1" y="54"/>
                  </a:cubicBezTo>
                  <a:cubicBezTo>
                    <a:pt x="7" y="53"/>
                    <a:pt x="14" y="54"/>
                    <a:pt x="20" y="51"/>
                  </a:cubicBezTo>
                  <a:cubicBezTo>
                    <a:pt x="25" y="48"/>
                    <a:pt x="28" y="45"/>
                    <a:pt x="27" y="39"/>
                  </a:cubicBezTo>
                  <a:cubicBezTo>
                    <a:pt x="26" y="32"/>
                    <a:pt x="22" y="26"/>
                    <a:pt x="19" y="21"/>
                  </a:cubicBezTo>
                  <a:cubicBezTo>
                    <a:pt x="18" y="18"/>
                    <a:pt x="15" y="18"/>
                    <a:pt x="13" y="18"/>
                  </a:cubicBezTo>
                  <a:cubicBezTo>
                    <a:pt x="9" y="18"/>
                    <a:pt x="6" y="17"/>
                    <a:pt x="2" y="16"/>
                  </a:cubicBezTo>
                  <a:cubicBezTo>
                    <a:pt x="13" y="14"/>
                    <a:pt x="13" y="14"/>
                    <a:pt x="8" y="4"/>
                  </a:cubicBezTo>
                  <a:cubicBezTo>
                    <a:pt x="10" y="3"/>
                    <a:pt x="10" y="6"/>
                    <a:pt x="12" y="6"/>
                  </a:cubicBezTo>
                  <a:cubicBezTo>
                    <a:pt x="16" y="10"/>
                    <a:pt x="17" y="11"/>
                    <a:pt x="17" y="7"/>
                  </a:cubicBezTo>
                  <a:cubicBezTo>
                    <a:pt x="18" y="5"/>
                    <a:pt x="17" y="3"/>
                    <a:pt x="18" y="0"/>
                  </a:cubicBezTo>
                  <a:cubicBezTo>
                    <a:pt x="19" y="2"/>
                    <a:pt x="20" y="3"/>
                    <a:pt x="20" y="5"/>
                  </a:cubicBezTo>
                  <a:cubicBezTo>
                    <a:pt x="18" y="18"/>
                    <a:pt x="28" y="23"/>
                    <a:pt x="37" y="29"/>
                  </a:cubicBezTo>
                  <a:cubicBezTo>
                    <a:pt x="39" y="30"/>
                    <a:pt x="40" y="31"/>
                    <a:pt x="42" y="32"/>
                  </a:cubicBezTo>
                  <a:cubicBezTo>
                    <a:pt x="49" y="37"/>
                    <a:pt x="56" y="39"/>
                    <a:pt x="64" y="35"/>
                  </a:cubicBezTo>
                  <a:cubicBezTo>
                    <a:pt x="73" y="32"/>
                    <a:pt x="80" y="25"/>
                    <a:pt x="87" y="18"/>
                  </a:cubicBezTo>
                  <a:cubicBezTo>
                    <a:pt x="90" y="15"/>
                    <a:pt x="88" y="9"/>
                    <a:pt x="90" y="4"/>
                  </a:cubicBezTo>
                  <a:cubicBezTo>
                    <a:pt x="92" y="8"/>
                    <a:pt x="93" y="12"/>
                    <a:pt x="98" y="7"/>
                  </a:cubicBezTo>
                  <a:cubicBezTo>
                    <a:pt x="96" y="14"/>
                    <a:pt x="96" y="14"/>
                    <a:pt x="105" y="16"/>
                  </a:cubicBezTo>
                  <a:cubicBezTo>
                    <a:pt x="104" y="18"/>
                    <a:pt x="103" y="18"/>
                    <a:pt x="101" y="18"/>
                  </a:cubicBezTo>
                  <a:cubicBezTo>
                    <a:pt x="93" y="17"/>
                    <a:pt x="88" y="20"/>
                    <a:pt x="87" y="28"/>
                  </a:cubicBezTo>
                  <a:cubicBezTo>
                    <a:pt x="86" y="32"/>
                    <a:pt x="84" y="35"/>
                    <a:pt x="83" y="38"/>
                  </a:cubicBezTo>
                  <a:cubicBezTo>
                    <a:pt x="82" y="45"/>
                    <a:pt x="83" y="53"/>
                    <a:pt x="94" y="53"/>
                  </a:cubicBezTo>
                  <a:cubicBezTo>
                    <a:pt x="107" y="61"/>
                    <a:pt x="117" y="54"/>
                    <a:pt x="126" y="46"/>
                  </a:cubicBezTo>
                  <a:cubicBezTo>
                    <a:pt x="125" y="50"/>
                    <a:pt x="121" y="52"/>
                    <a:pt x="119" y="55"/>
                  </a:cubicBezTo>
                  <a:cubicBezTo>
                    <a:pt x="122" y="58"/>
                    <a:pt x="127" y="57"/>
                    <a:pt x="130" y="58"/>
                  </a:cubicBezTo>
                  <a:cubicBezTo>
                    <a:pt x="130" y="60"/>
                    <a:pt x="129" y="60"/>
                    <a:pt x="128" y="60"/>
                  </a:cubicBezTo>
                  <a:cubicBezTo>
                    <a:pt x="125" y="60"/>
                    <a:pt x="121" y="59"/>
                    <a:pt x="120" y="62"/>
                  </a:cubicBezTo>
                  <a:cubicBezTo>
                    <a:pt x="118" y="66"/>
                    <a:pt x="124" y="66"/>
                    <a:pt x="124" y="70"/>
                  </a:cubicBezTo>
                  <a:cubicBezTo>
                    <a:pt x="118" y="69"/>
                    <a:pt x="115" y="62"/>
                    <a:pt x="109" y="61"/>
                  </a:cubicBezTo>
                  <a:cubicBezTo>
                    <a:pt x="104" y="61"/>
                    <a:pt x="98" y="62"/>
                    <a:pt x="93" y="64"/>
                  </a:cubicBezTo>
                  <a:cubicBezTo>
                    <a:pt x="80" y="66"/>
                    <a:pt x="76" y="72"/>
                    <a:pt x="82" y="83"/>
                  </a:cubicBezTo>
                  <a:cubicBezTo>
                    <a:pt x="83" y="87"/>
                    <a:pt x="85" y="91"/>
                    <a:pt x="88" y="93"/>
                  </a:cubicBezTo>
                  <a:cubicBezTo>
                    <a:pt x="92" y="100"/>
                    <a:pt x="99" y="96"/>
                    <a:pt x="104" y="98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4" y="101"/>
                    <a:pt x="94" y="101"/>
                    <a:pt x="99" y="110"/>
                  </a:cubicBezTo>
                  <a:cubicBezTo>
                    <a:pt x="99" y="110"/>
                    <a:pt x="98" y="110"/>
                    <a:pt x="98" y="110"/>
                  </a:cubicBezTo>
                  <a:cubicBezTo>
                    <a:pt x="95" y="109"/>
                    <a:pt x="93" y="104"/>
                    <a:pt x="91" y="106"/>
                  </a:cubicBezTo>
                  <a:cubicBezTo>
                    <a:pt x="87" y="108"/>
                    <a:pt x="91" y="113"/>
                    <a:pt x="89" y="116"/>
                  </a:cubicBezTo>
                  <a:cubicBezTo>
                    <a:pt x="87" y="112"/>
                    <a:pt x="86" y="108"/>
                    <a:pt x="86" y="103"/>
                  </a:cubicBezTo>
                  <a:cubicBezTo>
                    <a:pt x="86" y="101"/>
                    <a:pt x="86" y="98"/>
                    <a:pt x="84" y="96"/>
                  </a:cubicBezTo>
                  <a:cubicBezTo>
                    <a:pt x="78" y="90"/>
                    <a:pt x="71" y="85"/>
                    <a:pt x="63" y="81"/>
                  </a:cubicBezTo>
                  <a:cubicBezTo>
                    <a:pt x="54" y="76"/>
                    <a:pt x="46" y="81"/>
                    <a:pt x="38" y="86"/>
                  </a:cubicBezTo>
                  <a:cubicBezTo>
                    <a:pt x="29" y="93"/>
                    <a:pt x="20" y="100"/>
                    <a:pt x="23" y="114"/>
                  </a:cubicBezTo>
                  <a:cubicBezTo>
                    <a:pt x="22" y="115"/>
                    <a:pt x="23" y="117"/>
                    <a:pt x="21" y="118"/>
                  </a:cubicBezTo>
                  <a:cubicBezTo>
                    <a:pt x="19" y="115"/>
                    <a:pt x="21" y="110"/>
                    <a:pt x="19" y="106"/>
                  </a:cubicBezTo>
                  <a:cubicBezTo>
                    <a:pt x="15" y="107"/>
                    <a:pt x="13" y="111"/>
                    <a:pt x="10" y="113"/>
                  </a:cubicBezTo>
                  <a:cubicBezTo>
                    <a:pt x="10" y="113"/>
                    <a:pt x="10" y="112"/>
                    <a:pt x="10" y="112"/>
                  </a:cubicBezTo>
                  <a:cubicBezTo>
                    <a:pt x="10" y="109"/>
                    <a:pt x="16" y="107"/>
                    <a:pt x="14" y="104"/>
                  </a:cubicBezTo>
                  <a:cubicBezTo>
                    <a:pt x="11" y="101"/>
                    <a:pt x="6" y="103"/>
                    <a:pt x="3" y="102"/>
                  </a:cubicBezTo>
                  <a:cubicBezTo>
                    <a:pt x="1" y="98"/>
                    <a:pt x="5" y="101"/>
                    <a:pt x="6" y="100"/>
                  </a:cubicBezTo>
                  <a:cubicBezTo>
                    <a:pt x="20" y="98"/>
                    <a:pt x="26" y="92"/>
                    <a:pt x="28" y="77"/>
                  </a:cubicBezTo>
                  <a:cubicBezTo>
                    <a:pt x="28" y="72"/>
                    <a:pt x="25" y="70"/>
                    <a:pt x="20" y="70"/>
                  </a:cubicBezTo>
                  <a:cubicBezTo>
                    <a:pt x="13" y="70"/>
                    <a:pt x="7" y="68"/>
                    <a:pt x="0" y="67"/>
                  </a:cubicBezTo>
                  <a:close/>
                </a:path>
              </a:pathLst>
            </a:custGeom>
            <a:solidFill>
              <a:srgbClr val="1EB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81">
              <a:extLst>
                <a:ext uri="{FF2B5EF4-FFF2-40B4-BE49-F238E27FC236}">
                  <a16:creationId xmlns:a16="http://schemas.microsoft.com/office/drawing/2014/main" id="{9F87C820-12CF-D233-A360-F1F49B4EEAF6}"/>
                </a:ext>
              </a:extLst>
            </p:cNvPr>
            <p:cNvSpPr/>
            <p:nvPr/>
          </p:nvSpPr>
          <p:spPr bwMode="auto">
            <a:xfrm>
              <a:off x="4060825" y="2862263"/>
              <a:ext cx="58737" cy="47625"/>
            </a:xfrm>
            <a:custGeom>
              <a:avLst/>
              <a:gdLst>
                <a:gd name="T0" fmla="*/ 11 w 23"/>
                <a:gd name="T1" fmla="*/ 19 h 19"/>
                <a:gd name="T2" fmla="*/ 0 w 23"/>
                <a:gd name="T3" fmla="*/ 10 h 19"/>
                <a:gd name="T4" fmla="*/ 11 w 23"/>
                <a:gd name="T5" fmla="*/ 0 h 19"/>
                <a:gd name="T6" fmla="*/ 23 w 23"/>
                <a:gd name="T7" fmla="*/ 10 h 19"/>
                <a:gd name="T8" fmla="*/ 11 w 2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11" y="19"/>
                  </a:moveTo>
                  <a:cubicBezTo>
                    <a:pt x="6" y="19"/>
                    <a:pt x="0" y="14"/>
                    <a:pt x="0" y="10"/>
                  </a:cubicBezTo>
                  <a:cubicBezTo>
                    <a:pt x="0" y="5"/>
                    <a:pt x="5" y="1"/>
                    <a:pt x="11" y="0"/>
                  </a:cubicBezTo>
                  <a:cubicBezTo>
                    <a:pt x="17" y="0"/>
                    <a:pt x="23" y="5"/>
                    <a:pt x="23" y="10"/>
                  </a:cubicBezTo>
                  <a:cubicBezTo>
                    <a:pt x="22" y="15"/>
                    <a:pt x="17" y="19"/>
                    <a:pt x="11" y="19"/>
                  </a:cubicBezTo>
                  <a:close/>
                </a:path>
              </a:pathLst>
            </a:custGeom>
            <a:solidFill>
              <a:srgbClr val="F2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90" name="Freeform 85">
            <a:extLst>
              <a:ext uri="{FF2B5EF4-FFF2-40B4-BE49-F238E27FC236}">
                <a16:creationId xmlns:a16="http://schemas.microsoft.com/office/drawing/2014/main" id="{5C257500-BAD6-ADB2-1AC5-BF061C818C1C}"/>
              </a:ext>
            </a:extLst>
          </p:cNvPr>
          <p:cNvSpPr/>
          <p:nvPr/>
        </p:nvSpPr>
        <p:spPr bwMode="auto">
          <a:xfrm>
            <a:off x="5445125" y="2335212"/>
            <a:ext cx="1100138" cy="1101726"/>
          </a:xfrm>
          <a:custGeom>
            <a:avLst/>
            <a:gdLst>
              <a:gd name="T0" fmla="*/ 1 w 468"/>
              <a:gd name="T1" fmla="*/ 234 h 468"/>
              <a:gd name="T2" fmla="*/ 231 w 468"/>
              <a:gd name="T3" fmla="*/ 1 h 468"/>
              <a:gd name="T4" fmla="*/ 467 w 468"/>
              <a:gd name="T5" fmla="*/ 233 h 468"/>
              <a:gd name="T6" fmla="*/ 236 w 468"/>
              <a:gd name="T7" fmla="*/ 467 h 468"/>
              <a:gd name="T8" fmla="*/ 1 w 468"/>
              <a:gd name="T9" fmla="*/ 234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468">
                <a:moveTo>
                  <a:pt x="1" y="234"/>
                </a:moveTo>
                <a:cubicBezTo>
                  <a:pt x="0" y="108"/>
                  <a:pt x="103" y="3"/>
                  <a:pt x="231" y="1"/>
                </a:cubicBezTo>
                <a:cubicBezTo>
                  <a:pt x="361" y="0"/>
                  <a:pt x="466" y="104"/>
                  <a:pt x="467" y="233"/>
                </a:cubicBezTo>
                <a:cubicBezTo>
                  <a:pt x="468" y="362"/>
                  <a:pt x="364" y="466"/>
                  <a:pt x="236" y="467"/>
                </a:cubicBezTo>
                <a:cubicBezTo>
                  <a:pt x="105" y="468"/>
                  <a:pt x="1" y="365"/>
                  <a:pt x="1" y="234"/>
                </a:cubicBezTo>
                <a:close/>
              </a:path>
            </a:pathLst>
          </a:custGeom>
          <a:solidFill>
            <a:srgbClr val="EA52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95" name="Grupo 94">
            <a:extLst>
              <a:ext uri="{FF2B5EF4-FFF2-40B4-BE49-F238E27FC236}">
                <a16:creationId xmlns:a16="http://schemas.microsoft.com/office/drawing/2014/main" id="{7CAEF332-6AEB-ECF2-6AC0-E1D5DBCDF156}"/>
              </a:ext>
            </a:extLst>
          </p:cNvPr>
          <p:cNvGrpSpPr/>
          <p:nvPr/>
        </p:nvGrpSpPr>
        <p:grpSpPr>
          <a:xfrm>
            <a:off x="5776913" y="2643188"/>
            <a:ext cx="434975" cy="484188"/>
            <a:chOff x="5776913" y="2643188"/>
            <a:chExt cx="434975" cy="484188"/>
          </a:xfrm>
        </p:grpSpPr>
        <p:sp>
          <p:nvSpPr>
            <p:cNvPr id="91" name="Freeform 86">
              <a:extLst>
                <a:ext uri="{FF2B5EF4-FFF2-40B4-BE49-F238E27FC236}">
                  <a16:creationId xmlns:a16="http://schemas.microsoft.com/office/drawing/2014/main" id="{2F44627B-D105-6077-048E-B749CB25B748}"/>
                </a:ext>
              </a:extLst>
            </p:cNvPr>
            <p:cNvSpPr/>
            <p:nvPr/>
          </p:nvSpPr>
          <p:spPr bwMode="auto">
            <a:xfrm>
              <a:off x="5776913" y="2643188"/>
              <a:ext cx="434975" cy="484188"/>
            </a:xfrm>
            <a:custGeom>
              <a:avLst/>
              <a:gdLst>
                <a:gd name="T0" fmla="*/ 2 w 185"/>
                <a:gd name="T1" fmla="*/ 104 h 206"/>
                <a:gd name="T2" fmla="*/ 3 w 185"/>
                <a:gd name="T3" fmla="*/ 55 h 206"/>
                <a:gd name="T4" fmla="*/ 64 w 185"/>
                <a:gd name="T5" fmla="*/ 2 h 206"/>
                <a:gd name="T6" fmla="*/ 127 w 185"/>
                <a:gd name="T7" fmla="*/ 2 h 206"/>
                <a:gd name="T8" fmla="*/ 182 w 185"/>
                <a:gd name="T9" fmla="*/ 52 h 206"/>
                <a:gd name="T10" fmla="*/ 184 w 185"/>
                <a:gd name="T11" fmla="*/ 75 h 206"/>
                <a:gd name="T12" fmla="*/ 184 w 185"/>
                <a:gd name="T13" fmla="*/ 135 h 206"/>
                <a:gd name="T14" fmla="*/ 131 w 185"/>
                <a:gd name="T15" fmla="*/ 204 h 206"/>
                <a:gd name="T16" fmla="*/ 118 w 185"/>
                <a:gd name="T17" fmla="*/ 205 h 206"/>
                <a:gd name="T18" fmla="*/ 66 w 185"/>
                <a:gd name="T19" fmla="*/ 205 h 206"/>
                <a:gd name="T20" fmla="*/ 2 w 185"/>
                <a:gd name="T21" fmla="*/ 142 h 206"/>
                <a:gd name="T22" fmla="*/ 2 w 185"/>
                <a:gd name="T23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206">
                  <a:moveTo>
                    <a:pt x="2" y="104"/>
                  </a:moveTo>
                  <a:cubicBezTo>
                    <a:pt x="2" y="88"/>
                    <a:pt x="0" y="71"/>
                    <a:pt x="3" y="55"/>
                  </a:cubicBezTo>
                  <a:cubicBezTo>
                    <a:pt x="9" y="26"/>
                    <a:pt x="34" y="3"/>
                    <a:pt x="64" y="2"/>
                  </a:cubicBezTo>
                  <a:cubicBezTo>
                    <a:pt x="85" y="1"/>
                    <a:pt x="106" y="0"/>
                    <a:pt x="127" y="2"/>
                  </a:cubicBezTo>
                  <a:cubicBezTo>
                    <a:pt x="151" y="5"/>
                    <a:pt x="176" y="28"/>
                    <a:pt x="182" y="52"/>
                  </a:cubicBezTo>
                  <a:cubicBezTo>
                    <a:pt x="183" y="59"/>
                    <a:pt x="184" y="67"/>
                    <a:pt x="184" y="75"/>
                  </a:cubicBezTo>
                  <a:cubicBezTo>
                    <a:pt x="184" y="95"/>
                    <a:pt x="184" y="115"/>
                    <a:pt x="184" y="135"/>
                  </a:cubicBezTo>
                  <a:cubicBezTo>
                    <a:pt x="185" y="168"/>
                    <a:pt x="163" y="196"/>
                    <a:pt x="131" y="204"/>
                  </a:cubicBezTo>
                  <a:cubicBezTo>
                    <a:pt x="127" y="205"/>
                    <a:pt x="123" y="205"/>
                    <a:pt x="118" y="205"/>
                  </a:cubicBezTo>
                  <a:cubicBezTo>
                    <a:pt x="101" y="205"/>
                    <a:pt x="83" y="206"/>
                    <a:pt x="66" y="205"/>
                  </a:cubicBezTo>
                  <a:cubicBezTo>
                    <a:pt x="31" y="204"/>
                    <a:pt x="4" y="175"/>
                    <a:pt x="2" y="142"/>
                  </a:cubicBezTo>
                  <a:cubicBezTo>
                    <a:pt x="1" y="129"/>
                    <a:pt x="2" y="117"/>
                    <a:pt x="2" y="104"/>
                  </a:cubicBezTo>
                  <a:close/>
                </a:path>
              </a:pathLst>
            </a:custGeom>
            <a:solidFill>
              <a:srgbClr val="10B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7">
              <a:extLst>
                <a:ext uri="{FF2B5EF4-FFF2-40B4-BE49-F238E27FC236}">
                  <a16:creationId xmlns:a16="http://schemas.microsoft.com/office/drawing/2014/main" id="{8AA0ACCF-69F1-1C18-5593-200ADA571235}"/>
                </a:ext>
              </a:extLst>
            </p:cNvPr>
            <p:cNvSpPr/>
            <p:nvPr/>
          </p:nvSpPr>
          <p:spPr bwMode="auto">
            <a:xfrm>
              <a:off x="5865813" y="2768600"/>
              <a:ext cx="258763" cy="234950"/>
            </a:xfrm>
            <a:custGeom>
              <a:avLst/>
              <a:gdLst>
                <a:gd name="T0" fmla="*/ 56 w 110"/>
                <a:gd name="T1" fmla="*/ 100 h 100"/>
                <a:gd name="T2" fmla="*/ 37 w 110"/>
                <a:gd name="T3" fmla="*/ 100 h 100"/>
                <a:gd name="T4" fmla="*/ 1 w 110"/>
                <a:gd name="T5" fmla="*/ 64 h 100"/>
                <a:gd name="T6" fmla="*/ 1 w 110"/>
                <a:gd name="T7" fmla="*/ 35 h 100"/>
                <a:gd name="T8" fmla="*/ 34 w 110"/>
                <a:gd name="T9" fmla="*/ 1 h 100"/>
                <a:gd name="T10" fmla="*/ 73 w 110"/>
                <a:gd name="T11" fmla="*/ 0 h 100"/>
                <a:gd name="T12" fmla="*/ 108 w 110"/>
                <a:gd name="T13" fmla="*/ 36 h 100"/>
                <a:gd name="T14" fmla="*/ 106 w 110"/>
                <a:gd name="T15" fmla="*/ 77 h 100"/>
                <a:gd name="T16" fmla="*/ 77 w 110"/>
                <a:gd name="T17" fmla="*/ 100 h 100"/>
                <a:gd name="T18" fmla="*/ 56 w 110"/>
                <a:gd name="T1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00">
                  <a:moveTo>
                    <a:pt x="56" y="100"/>
                  </a:moveTo>
                  <a:cubicBezTo>
                    <a:pt x="50" y="100"/>
                    <a:pt x="44" y="100"/>
                    <a:pt x="37" y="100"/>
                  </a:cubicBezTo>
                  <a:cubicBezTo>
                    <a:pt x="17" y="100"/>
                    <a:pt x="1" y="84"/>
                    <a:pt x="1" y="64"/>
                  </a:cubicBezTo>
                  <a:cubicBezTo>
                    <a:pt x="1" y="54"/>
                    <a:pt x="0" y="44"/>
                    <a:pt x="1" y="35"/>
                  </a:cubicBezTo>
                  <a:cubicBezTo>
                    <a:pt x="3" y="16"/>
                    <a:pt x="15" y="2"/>
                    <a:pt x="34" y="1"/>
                  </a:cubicBezTo>
                  <a:cubicBezTo>
                    <a:pt x="47" y="0"/>
                    <a:pt x="60" y="0"/>
                    <a:pt x="73" y="0"/>
                  </a:cubicBezTo>
                  <a:cubicBezTo>
                    <a:pt x="91" y="0"/>
                    <a:pt x="108" y="15"/>
                    <a:pt x="108" y="36"/>
                  </a:cubicBezTo>
                  <a:cubicBezTo>
                    <a:pt x="109" y="50"/>
                    <a:pt x="110" y="63"/>
                    <a:pt x="106" y="77"/>
                  </a:cubicBezTo>
                  <a:cubicBezTo>
                    <a:pt x="103" y="88"/>
                    <a:pt x="89" y="100"/>
                    <a:pt x="77" y="100"/>
                  </a:cubicBezTo>
                  <a:cubicBezTo>
                    <a:pt x="70" y="100"/>
                    <a:pt x="63" y="100"/>
                    <a:pt x="56" y="100"/>
                  </a:cubicBezTo>
                  <a:close/>
                </a:path>
              </a:pathLst>
            </a:custGeom>
            <a:solidFill>
              <a:srgbClr val="A1B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8">
              <a:extLst>
                <a:ext uri="{FF2B5EF4-FFF2-40B4-BE49-F238E27FC236}">
                  <a16:creationId xmlns:a16="http://schemas.microsoft.com/office/drawing/2014/main" id="{5584444A-91EA-9C30-CC52-8C75D9159894}"/>
                </a:ext>
              </a:extLst>
            </p:cNvPr>
            <p:cNvSpPr/>
            <p:nvPr/>
          </p:nvSpPr>
          <p:spPr bwMode="auto">
            <a:xfrm>
              <a:off x="5870575" y="2770188"/>
              <a:ext cx="247650" cy="233363"/>
            </a:xfrm>
            <a:custGeom>
              <a:avLst/>
              <a:gdLst>
                <a:gd name="T0" fmla="*/ 53 w 105"/>
                <a:gd name="T1" fmla="*/ 98 h 99"/>
                <a:gd name="T2" fmla="*/ 21 w 105"/>
                <a:gd name="T3" fmla="*/ 94 h 99"/>
                <a:gd name="T4" fmla="*/ 10 w 105"/>
                <a:gd name="T5" fmla="*/ 86 h 99"/>
                <a:gd name="T6" fmla="*/ 0 w 105"/>
                <a:gd name="T7" fmla="*/ 61 h 99"/>
                <a:gd name="T8" fmla="*/ 0 w 105"/>
                <a:gd name="T9" fmla="*/ 39 h 99"/>
                <a:gd name="T10" fmla="*/ 39 w 105"/>
                <a:gd name="T11" fmla="*/ 1 h 99"/>
                <a:gd name="T12" fmla="*/ 74 w 105"/>
                <a:gd name="T13" fmla="*/ 2 h 99"/>
                <a:gd name="T14" fmla="*/ 105 w 105"/>
                <a:gd name="T15" fmla="*/ 35 h 99"/>
                <a:gd name="T16" fmla="*/ 105 w 105"/>
                <a:gd name="T17" fmla="*/ 62 h 99"/>
                <a:gd name="T18" fmla="*/ 68 w 105"/>
                <a:gd name="T19" fmla="*/ 98 h 99"/>
                <a:gd name="T20" fmla="*/ 53 w 105"/>
                <a:gd name="T21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99">
                  <a:moveTo>
                    <a:pt x="53" y="98"/>
                  </a:moveTo>
                  <a:cubicBezTo>
                    <a:pt x="42" y="97"/>
                    <a:pt x="32" y="99"/>
                    <a:pt x="21" y="94"/>
                  </a:cubicBezTo>
                  <a:cubicBezTo>
                    <a:pt x="16" y="92"/>
                    <a:pt x="13" y="89"/>
                    <a:pt x="10" y="86"/>
                  </a:cubicBezTo>
                  <a:cubicBezTo>
                    <a:pt x="4" y="79"/>
                    <a:pt x="0" y="71"/>
                    <a:pt x="0" y="61"/>
                  </a:cubicBezTo>
                  <a:cubicBezTo>
                    <a:pt x="1" y="54"/>
                    <a:pt x="1" y="46"/>
                    <a:pt x="0" y="39"/>
                  </a:cubicBezTo>
                  <a:cubicBezTo>
                    <a:pt x="0" y="18"/>
                    <a:pt x="18" y="0"/>
                    <a:pt x="39" y="1"/>
                  </a:cubicBezTo>
                  <a:cubicBezTo>
                    <a:pt x="51" y="1"/>
                    <a:pt x="62" y="1"/>
                    <a:pt x="74" y="2"/>
                  </a:cubicBezTo>
                  <a:cubicBezTo>
                    <a:pt x="89" y="3"/>
                    <a:pt x="105" y="18"/>
                    <a:pt x="105" y="35"/>
                  </a:cubicBezTo>
                  <a:cubicBezTo>
                    <a:pt x="104" y="44"/>
                    <a:pt x="105" y="53"/>
                    <a:pt x="105" y="62"/>
                  </a:cubicBezTo>
                  <a:cubicBezTo>
                    <a:pt x="105" y="81"/>
                    <a:pt x="88" y="98"/>
                    <a:pt x="68" y="98"/>
                  </a:cubicBezTo>
                  <a:cubicBezTo>
                    <a:pt x="63" y="98"/>
                    <a:pt x="58" y="98"/>
                    <a:pt x="53" y="98"/>
                  </a:cubicBezTo>
                  <a:close/>
                </a:path>
              </a:pathLst>
            </a:custGeom>
            <a:solidFill>
              <a:srgbClr val="F6B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102" name="Freeform 92">
            <a:extLst>
              <a:ext uri="{FF2B5EF4-FFF2-40B4-BE49-F238E27FC236}">
                <a16:creationId xmlns:a16="http://schemas.microsoft.com/office/drawing/2014/main" id="{445BF994-4B32-80A0-9CED-50E3B7937F59}"/>
              </a:ext>
            </a:extLst>
          </p:cNvPr>
          <p:cNvSpPr/>
          <p:nvPr/>
        </p:nvSpPr>
        <p:spPr bwMode="auto">
          <a:xfrm>
            <a:off x="7759701" y="2422526"/>
            <a:ext cx="1008062" cy="998537"/>
          </a:xfrm>
          <a:custGeom>
            <a:avLst/>
            <a:gdLst>
              <a:gd name="T0" fmla="*/ 235 w 472"/>
              <a:gd name="T1" fmla="*/ 467 h 468"/>
              <a:gd name="T2" fmla="*/ 2 w 472"/>
              <a:gd name="T3" fmla="*/ 230 h 468"/>
              <a:gd name="T4" fmla="*/ 236 w 472"/>
              <a:gd name="T5" fmla="*/ 1 h 468"/>
              <a:gd name="T6" fmla="*/ 468 w 472"/>
              <a:gd name="T7" fmla="*/ 242 h 468"/>
              <a:gd name="T8" fmla="*/ 235 w 472"/>
              <a:gd name="T9" fmla="*/ 467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468">
                <a:moveTo>
                  <a:pt x="235" y="467"/>
                </a:moveTo>
                <a:cubicBezTo>
                  <a:pt x="107" y="468"/>
                  <a:pt x="0" y="362"/>
                  <a:pt x="2" y="230"/>
                </a:cubicBezTo>
                <a:cubicBezTo>
                  <a:pt x="4" y="105"/>
                  <a:pt x="107" y="0"/>
                  <a:pt x="236" y="1"/>
                </a:cubicBezTo>
                <a:cubicBezTo>
                  <a:pt x="362" y="2"/>
                  <a:pt x="472" y="105"/>
                  <a:pt x="468" y="242"/>
                </a:cubicBezTo>
                <a:cubicBezTo>
                  <a:pt x="464" y="364"/>
                  <a:pt x="364" y="467"/>
                  <a:pt x="235" y="467"/>
                </a:cubicBezTo>
                <a:close/>
              </a:path>
            </a:pathLst>
          </a:custGeom>
          <a:solidFill>
            <a:srgbClr val="F6B3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12" name="Grupo 111">
            <a:extLst>
              <a:ext uri="{FF2B5EF4-FFF2-40B4-BE49-F238E27FC236}">
                <a16:creationId xmlns:a16="http://schemas.microsoft.com/office/drawing/2014/main" id="{73F7224E-4285-4E18-C847-04454AC9C62D}"/>
              </a:ext>
            </a:extLst>
          </p:cNvPr>
          <p:cNvGrpSpPr/>
          <p:nvPr/>
        </p:nvGrpSpPr>
        <p:grpSpPr>
          <a:xfrm>
            <a:off x="7889875" y="2547938"/>
            <a:ext cx="747712" cy="744537"/>
            <a:chOff x="7889875" y="2547938"/>
            <a:chExt cx="747712" cy="744537"/>
          </a:xfrm>
        </p:grpSpPr>
        <p:sp>
          <p:nvSpPr>
            <p:cNvPr id="106" name="Freeform 93">
              <a:extLst>
                <a:ext uri="{FF2B5EF4-FFF2-40B4-BE49-F238E27FC236}">
                  <a16:creationId xmlns:a16="http://schemas.microsoft.com/office/drawing/2014/main" id="{474585FC-9376-B73A-3D42-FC6AF7345C35}"/>
                </a:ext>
              </a:extLst>
            </p:cNvPr>
            <p:cNvSpPr/>
            <p:nvPr/>
          </p:nvSpPr>
          <p:spPr bwMode="auto">
            <a:xfrm>
              <a:off x="7889875" y="2547938"/>
              <a:ext cx="747712" cy="744537"/>
            </a:xfrm>
            <a:custGeom>
              <a:avLst/>
              <a:gdLst>
                <a:gd name="T0" fmla="*/ 201 w 350"/>
                <a:gd name="T1" fmla="*/ 348 h 349"/>
                <a:gd name="T2" fmla="*/ 174 w 350"/>
                <a:gd name="T3" fmla="*/ 329 h 349"/>
                <a:gd name="T4" fmla="*/ 148 w 350"/>
                <a:gd name="T5" fmla="*/ 348 h 349"/>
                <a:gd name="T6" fmla="*/ 126 w 350"/>
                <a:gd name="T7" fmla="*/ 320 h 349"/>
                <a:gd name="T8" fmla="*/ 95 w 350"/>
                <a:gd name="T9" fmla="*/ 332 h 349"/>
                <a:gd name="T10" fmla="*/ 69 w 350"/>
                <a:gd name="T11" fmla="*/ 295 h 349"/>
                <a:gd name="T12" fmla="*/ 49 w 350"/>
                <a:gd name="T13" fmla="*/ 298 h 349"/>
                <a:gd name="T14" fmla="*/ 49 w 350"/>
                <a:gd name="T15" fmla="*/ 265 h 349"/>
                <a:gd name="T16" fmla="*/ 18 w 350"/>
                <a:gd name="T17" fmla="*/ 254 h 349"/>
                <a:gd name="T18" fmla="*/ 28 w 350"/>
                <a:gd name="T19" fmla="*/ 222 h 349"/>
                <a:gd name="T20" fmla="*/ 1 w 350"/>
                <a:gd name="T21" fmla="*/ 201 h 349"/>
                <a:gd name="T22" fmla="*/ 20 w 350"/>
                <a:gd name="T23" fmla="*/ 174 h 349"/>
                <a:gd name="T24" fmla="*/ 1 w 350"/>
                <a:gd name="T25" fmla="*/ 149 h 349"/>
                <a:gd name="T26" fmla="*/ 28 w 350"/>
                <a:gd name="T27" fmla="*/ 128 h 349"/>
                <a:gd name="T28" fmla="*/ 18 w 350"/>
                <a:gd name="T29" fmla="*/ 95 h 349"/>
                <a:gd name="T30" fmla="*/ 50 w 350"/>
                <a:gd name="T31" fmla="*/ 85 h 349"/>
                <a:gd name="T32" fmla="*/ 49 w 350"/>
                <a:gd name="T33" fmla="*/ 52 h 349"/>
                <a:gd name="T34" fmla="*/ 84 w 350"/>
                <a:gd name="T35" fmla="*/ 50 h 349"/>
                <a:gd name="T36" fmla="*/ 96 w 350"/>
                <a:gd name="T37" fmla="*/ 18 h 349"/>
                <a:gd name="T38" fmla="*/ 126 w 350"/>
                <a:gd name="T39" fmla="*/ 29 h 349"/>
                <a:gd name="T40" fmla="*/ 147 w 350"/>
                <a:gd name="T41" fmla="*/ 1 h 349"/>
                <a:gd name="T42" fmla="*/ 174 w 350"/>
                <a:gd name="T43" fmla="*/ 21 h 349"/>
                <a:gd name="T44" fmla="*/ 201 w 350"/>
                <a:gd name="T45" fmla="*/ 2 h 349"/>
                <a:gd name="T46" fmla="*/ 221 w 350"/>
                <a:gd name="T47" fmla="*/ 29 h 349"/>
                <a:gd name="T48" fmla="*/ 252 w 350"/>
                <a:gd name="T49" fmla="*/ 18 h 349"/>
                <a:gd name="T50" fmla="*/ 263 w 350"/>
                <a:gd name="T51" fmla="*/ 50 h 349"/>
                <a:gd name="T52" fmla="*/ 299 w 350"/>
                <a:gd name="T53" fmla="*/ 52 h 349"/>
                <a:gd name="T54" fmla="*/ 298 w 350"/>
                <a:gd name="T55" fmla="*/ 85 h 349"/>
                <a:gd name="T56" fmla="*/ 330 w 350"/>
                <a:gd name="T57" fmla="*/ 95 h 349"/>
                <a:gd name="T58" fmla="*/ 320 w 350"/>
                <a:gd name="T59" fmla="*/ 128 h 349"/>
                <a:gd name="T60" fmla="*/ 347 w 350"/>
                <a:gd name="T61" fmla="*/ 147 h 349"/>
                <a:gd name="T62" fmla="*/ 328 w 350"/>
                <a:gd name="T63" fmla="*/ 174 h 349"/>
                <a:gd name="T64" fmla="*/ 347 w 350"/>
                <a:gd name="T65" fmla="*/ 203 h 349"/>
                <a:gd name="T66" fmla="*/ 320 w 350"/>
                <a:gd name="T67" fmla="*/ 221 h 349"/>
                <a:gd name="T68" fmla="*/ 330 w 350"/>
                <a:gd name="T69" fmla="*/ 254 h 349"/>
                <a:gd name="T70" fmla="*/ 298 w 350"/>
                <a:gd name="T71" fmla="*/ 265 h 349"/>
                <a:gd name="T72" fmla="*/ 299 w 350"/>
                <a:gd name="T73" fmla="*/ 297 h 349"/>
                <a:gd name="T74" fmla="*/ 263 w 350"/>
                <a:gd name="T75" fmla="*/ 299 h 349"/>
                <a:gd name="T76" fmla="*/ 252 w 350"/>
                <a:gd name="T77" fmla="*/ 331 h 349"/>
                <a:gd name="T78" fmla="*/ 222 w 350"/>
                <a:gd name="T79" fmla="*/ 3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0" h="349">
                  <a:moveTo>
                    <a:pt x="207" y="342"/>
                  </a:moveTo>
                  <a:cubicBezTo>
                    <a:pt x="209" y="348"/>
                    <a:pt x="204" y="347"/>
                    <a:pt x="201" y="348"/>
                  </a:cubicBezTo>
                  <a:cubicBezTo>
                    <a:pt x="197" y="349"/>
                    <a:pt x="195" y="348"/>
                    <a:pt x="194" y="344"/>
                  </a:cubicBezTo>
                  <a:cubicBezTo>
                    <a:pt x="191" y="334"/>
                    <a:pt x="183" y="329"/>
                    <a:pt x="174" y="329"/>
                  </a:cubicBezTo>
                  <a:cubicBezTo>
                    <a:pt x="165" y="329"/>
                    <a:pt x="156" y="335"/>
                    <a:pt x="154" y="344"/>
                  </a:cubicBezTo>
                  <a:cubicBezTo>
                    <a:pt x="153" y="348"/>
                    <a:pt x="151" y="349"/>
                    <a:pt x="148" y="348"/>
                  </a:cubicBezTo>
                  <a:cubicBezTo>
                    <a:pt x="145" y="347"/>
                    <a:pt x="140" y="348"/>
                    <a:pt x="141" y="342"/>
                  </a:cubicBezTo>
                  <a:cubicBezTo>
                    <a:pt x="141" y="331"/>
                    <a:pt x="135" y="323"/>
                    <a:pt x="126" y="320"/>
                  </a:cubicBezTo>
                  <a:cubicBezTo>
                    <a:pt x="117" y="317"/>
                    <a:pt x="107" y="321"/>
                    <a:pt x="102" y="330"/>
                  </a:cubicBezTo>
                  <a:cubicBezTo>
                    <a:pt x="100" y="334"/>
                    <a:pt x="98" y="333"/>
                    <a:pt x="95" y="332"/>
                  </a:cubicBezTo>
                  <a:cubicBezTo>
                    <a:pt x="92" y="330"/>
                    <a:pt x="88" y="330"/>
                    <a:pt x="91" y="324"/>
                  </a:cubicBezTo>
                  <a:cubicBezTo>
                    <a:pt x="96" y="308"/>
                    <a:pt x="85" y="294"/>
                    <a:pt x="69" y="295"/>
                  </a:cubicBezTo>
                  <a:cubicBezTo>
                    <a:pt x="65" y="296"/>
                    <a:pt x="61" y="297"/>
                    <a:pt x="59" y="299"/>
                  </a:cubicBezTo>
                  <a:cubicBezTo>
                    <a:pt x="54" y="304"/>
                    <a:pt x="52" y="300"/>
                    <a:pt x="49" y="298"/>
                  </a:cubicBezTo>
                  <a:cubicBezTo>
                    <a:pt x="45" y="295"/>
                    <a:pt x="47" y="293"/>
                    <a:pt x="49" y="290"/>
                  </a:cubicBezTo>
                  <a:cubicBezTo>
                    <a:pt x="55" y="282"/>
                    <a:pt x="55" y="273"/>
                    <a:pt x="49" y="265"/>
                  </a:cubicBezTo>
                  <a:cubicBezTo>
                    <a:pt x="44" y="257"/>
                    <a:pt x="34" y="254"/>
                    <a:pt x="25" y="258"/>
                  </a:cubicBezTo>
                  <a:cubicBezTo>
                    <a:pt x="20" y="260"/>
                    <a:pt x="19" y="258"/>
                    <a:pt x="18" y="254"/>
                  </a:cubicBezTo>
                  <a:cubicBezTo>
                    <a:pt x="16" y="252"/>
                    <a:pt x="14" y="249"/>
                    <a:pt x="19" y="246"/>
                  </a:cubicBezTo>
                  <a:cubicBezTo>
                    <a:pt x="28" y="241"/>
                    <a:pt x="31" y="232"/>
                    <a:pt x="28" y="222"/>
                  </a:cubicBezTo>
                  <a:cubicBezTo>
                    <a:pt x="25" y="213"/>
                    <a:pt x="17" y="207"/>
                    <a:pt x="6" y="208"/>
                  </a:cubicBezTo>
                  <a:cubicBezTo>
                    <a:pt x="0" y="208"/>
                    <a:pt x="2" y="204"/>
                    <a:pt x="1" y="201"/>
                  </a:cubicBezTo>
                  <a:cubicBezTo>
                    <a:pt x="0" y="198"/>
                    <a:pt x="0" y="196"/>
                    <a:pt x="4" y="195"/>
                  </a:cubicBezTo>
                  <a:cubicBezTo>
                    <a:pt x="15" y="192"/>
                    <a:pt x="20" y="184"/>
                    <a:pt x="20" y="174"/>
                  </a:cubicBezTo>
                  <a:cubicBezTo>
                    <a:pt x="20" y="165"/>
                    <a:pt x="14" y="157"/>
                    <a:pt x="4" y="155"/>
                  </a:cubicBezTo>
                  <a:cubicBezTo>
                    <a:pt x="0" y="154"/>
                    <a:pt x="0" y="152"/>
                    <a:pt x="1" y="149"/>
                  </a:cubicBezTo>
                  <a:cubicBezTo>
                    <a:pt x="2" y="146"/>
                    <a:pt x="0" y="141"/>
                    <a:pt x="6" y="142"/>
                  </a:cubicBezTo>
                  <a:cubicBezTo>
                    <a:pt x="17" y="142"/>
                    <a:pt x="25" y="137"/>
                    <a:pt x="28" y="128"/>
                  </a:cubicBezTo>
                  <a:cubicBezTo>
                    <a:pt x="31" y="118"/>
                    <a:pt x="28" y="109"/>
                    <a:pt x="18" y="103"/>
                  </a:cubicBezTo>
                  <a:cubicBezTo>
                    <a:pt x="13" y="99"/>
                    <a:pt x="17" y="97"/>
                    <a:pt x="18" y="95"/>
                  </a:cubicBezTo>
                  <a:cubicBezTo>
                    <a:pt x="19" y="92"/>
                    <a:pt x="20" y="89"/>
                    <a:pt x="24" y="91"/>
                  </a:cubicBezTo>
                  <a:cubicBezTo>
                    <a:pt x="34" y="95"/>
                    <a:pt x="44" y="93"/>
                    <a:pt x="50" y="85"/>
                  </a:cubicBezTo>
                  <a:cubicBezTo>
                    <a:pt x="54" y="79"/>
                    <a:pt x="56" y="66"/>
                    <a:pt x="48" y="59"/>
                  </a:cubicBezTo>
                  <a:cubicBezTo>
                    <a:pt x="45" y="56"/>
                    <a:pt x="47" y="54"/>
                    <a:pt x="49" y="52"/>
                  </a:cubicBezTo>
                  <a:cubicBezTo>
                    <a:pt x="52" y="50"/>
                    <a:pt x="53" y="46"/>
                    <a:pt x="58" y="50"/>
                  </a:cubicBezTo>
                  <a:cubicBezTo>
                    <a:pt x="66" y="56"/>
                    <a:pt x="76" y="56"/>
                    <a:pt x="84" y="50"/>
                  </a:cubicBezTo>
                  <a:cubicBezTo>
                    <a:pt x="92" y="45"/>
                    <a:pt x="94" y="36"/>
                    <a:pt x="90" y="25"/>
                  </a:cubicBezTo>
                  <a:cubicBezTo>
                    <a:pt x="88" y="20"/>
                    <a:pt x="93" y="20"/>
                    <a:pt x="96" y="18"/>
                  </a:cubicBezTo>
                  <a:cubicBezTo>
                    <a:pt x="99" y="16"/>
                    <a:pt x="100" y="17"/>
                    <a:pt x="102" y="20"/>
                  </a:cubicBezTo>
                  <a:cubicBezTo>
                    <a:pt x="107" y="28"/>
                    <a:pt x="117" y="32"/>
                    <a:pt x="126" y="29"/>
                  </a:cubicBezTo>
                  <a:cubicBezTo>
                    <a:pt x="135" y="27"/>
                    <a:pt x="142" y="18"/>
                    <a:pt x="141" y="8"/>
                  </a:cubicBezTo>
                  <a:cubicBezTo>
                    <a:pt x="140" y="2"/>
                    <a:pt x="144" y="2"/>
                    <a:pt x="147" y="1"/>
                  </a:cubicBezTo>
                  <a:cubicBezTo>
                    <a:pt x="151" y="0"/>
                    <a:pt x="153" y="2"/>
                    <a:pt x="154" y="6"/>
                  </a:cubicBezTo>
                  <a:cubicBezTo>
                    <a:pt x="157" y="15"/>
                    <a:pt x="164" y="21"/>
                    <a:pt x="174" y="21"/>
                  </a:cubicBezTo>
                  <a:cubicBezTo>
                    <a:pt x="182" y="21"/>
                    <a:pt x="191" y="15"/>
                    <a:pt x="194" y="6"/>
                  </a:cubicBezTo>
                  <a:cubicBezTo>
                    <a:pt x="195" y="3"/>
                    <a:pt x="196" y="0"/>
                    <a:pt x="201" y="2"/>
                  </a:cubicBezTo>
                  <a:cubicBezTo>
                    <a:pt x="205" y="3"/>
                    <a:pt x="208" y="3"/>
                    <a:pt x="207" y="9"/>
                  </a:cubicBezTo>
                  <a:cubicBezTo>
                    <a:pt x="206" y="17"/>
                    <a:pt x="213" y="26"/>
                    <a:pt x="221" y="29"/>
                  </a:cubicBezTo>
                  <a:cubicBezTo>
                    <a:pt x="230" y="32"/>
                    <a:pt x="239" y="29"/>
                    <a:pt x="245" y="21"/>
                  </a:cubicBezTo>
                  <a:cubicBezTo>
                    <a:pt x="247" y="18"/>
                    <a:pt x="248" y="14"/>
                    <a:pt x="252" y="18"/>
                  </a:cubicBezTo>
                  <a:cubicBezTo>
                    <a:pt x="255" y="20"/>
                    <a:pt x="260" y="21"/>
                    <a:pt x="257" y="27"/>
                  </a:cubicBezTo>
                  <a:cubicBezTo>
                    <a:pt x="253" y="35"/>
                    <a:pt x="257" y="46"/>
                    <a:pt x="263" y="50"/>
                  </a:cubicBezTo>
                  <a:cubicBezTo>
                    <a:pt x="272" y="56"/>
                    <a:pt x="280" y="57"/>
                    <a:pt x="289" y="50"/>
                  </a:cubicBezTo>
                  <a:cubicBezTo>
                    <a:pt x="294" y="46"/>
                    <a:pt x="295" y="49"/>
                    <a:pt x="299" y="52"/>
                  </a:cubicBezTo>
                  <a:cubicBezTo>
                    <a:pt x="302" y="55"/>
                    <a:pt x="301" y="56"/>
                    <a:pt x="298" y="60"/>
                  </a:cubicBezTo>
                  <a:cubicBezTo>
                    <a:pt x="292" y="67"/>
                    <a:pt x="293" y="78"/>
                    <a:pt x="298" y="85"/>
                  </a:cubicBezTo>
                  <a:cubicBezTo>
                    <a:pt x="304" y="93"/>
                    <a:pt x="314" y="96"/>
                    <a:pt x="323" y="91"/>
                  </a:cubicBezTo>
                  <a:cubicBezTo>
                    <a:pt x="328" y="89"/>
                    <a:pt x="328" y="93"/>
                    <a:pt x="330" y="95"/>
                  </a:cubicBezTo>
                  <a:cubicBezTo>
                    <a:pt x="331" y="98"/>
                    <a:pt x="334" y="100"/>
                    <a:pt x="329" y="103"/>
                  </a:cubicBezTo>
                  <a:cubicBezTo>
                    <a:pt x="319" y="110"/>
                    <a:pt x="317" y="118"/>
                    <a:pt x="320" y="128"/>
                  </a:cubicBezTo>
                  <a:cubicBezTo>
                    <a:pt x="323" y="137"/>
                    <a:pt x="331" y="143"/>
                    <a:pt x="342" y="142"/>
                  </a:cubicBezTo>
                  <a:cubicBezTo>
                    <a:pt x="347" y="141"/>
                    <a:pt x="347" y="144"/>
                    <a:pt x="347" y="147"/>
                  </a:cubicBezTo>
                  <a:cubicBezTo>
                    <a:pt x="347" y="150"/>
                    <a:pt x="350" y="153"/>
                    <a:pt x="344" y="155"/>
                  </a:cubicBezTo>
                  <a:cubicBezTo>
                    <a:pt x="334" y="157"/>
                    <a:pt x="328" y="165"/>
                    <a:pt x="328" y="174"/>
                  </a:cubicBezTo>
                  <a:cubicBezTo>
                    <a:pt x="328" y="185"/>
                    <a:pt x="333" y="192"/>
                    <a:pt x="343" y="195"/>
                  </a:cubicBezTo>
                  <a:cubicBezTo>
                    <a:pt x="350" y="197"/>
                    <a:pt x="347" y="200"/>
                    <a:pt x="347" y="203"/>
                  </a:cubicBezTo>
                  <a:cubicBezTo>
                    <a:pt x="347" y="206"/>
                    <a:pt x="346" y="209"/>
                    <a:pt x="341" y="208"/>
                  </a:cubicBezTo>
                  <a:cubicBezTo>
                    <a:pt x="332" y="207"/>
                    <a:pt x="323" y="213"/>
                    <a:pt x="320" y="221"/>
                  </a:cubicBezTo>
                  <a:cubicBezTo>
                    <a:pt x="317" y="231"/>
                    <a:pt x="320" y="241"/>
                    <a:pt x="328" y="246"/>
                  </a:cubicBezTo>
                  <a:cubicBezTo>
                    <a:pt x="332" y="249"/>
                    <a:pt x="332" y="251"/>
                    <a:pt x="330" y="254"/>
                  </a:cubicBezTo>
                  <a:cubicBezTo>
                    <a:pt x="328" y="257"/>
                    <a:pt x="328" y="261"/>
                    <a:pt x="323" y="258"/>
                  </a:cubicBezTo>
                  <a:cubicBezTo>
                    <a:pt x="313" y="254"/>
                    <a:pt x="304" y="257"/>
                    <a:pt x="298" y="265"/>
                  </a:cubicBezTo>
                  <a:cubicBezTo>
                    <a:pt x="292" y="273"/>
                    <a:pt x="293" y="283"/>
                    <a:pt x="299" y="291"/>
                  </a:cubicBezTo>
                  <a:cubicBezTo>
                    <a:pt x="301" y="293"/>
                    <a:pt x="303" y="295"/>
                    <a:pt x="299" y="297"/>
                  </a:cubicBezTo>
                  <a:cubicBezTo>
                    <a:pt x="297" y="298"/>
                    <a:pt x="296" y="305"/>
                    <a:pt x="290" y="300"/>
                  </a:cubicBezTo>
                  <a:cubicBezTo>
                    <a:pt x="282" y="294"/>
                    <a:pt x="271" y="294"/>
                    <a:pt x="263" y="299"/>
                  </a:cubicBezTo>
                  <a:cubicBezTo>
                    <a:pt x="256" y="305"/>
                    <a:pt x="253" y="315"/>
                    <a:pt x="257" y="324"/>
                  </a:cubicBezTo>
                  <a:cubicBezTo>
                    <a:pt x="260" y="330"/>
                    <a:pt x="255" y="330"/>
                    <a:pt x="252" y="331"/>
                  </a:cubicBezTo>
                  <a:cubicBezTo>
                    <a:pt x="249" y="334"/>
                    <a:pt x="247" y="333"/>
                    <a:pt x="245" y="330"/>
                  </a:cubicBezTo>
                  <a:cubicBezTo>
                    <a:pt x="240" y="321"/>
                    <a:pt x="230" y="318"/>
                    <a:pt x="222" y="320"/>
                  </a:cubicBezTo>
                  <a:cubicBezTo>
                    <a:pt x="212" y="323"/>
                    <a:pt x="206" y="332"/>
                    <a:pt x="207" y="342"/>
                  </a:cubicBezTo>
                  <a:close/>
                </a:path>
              </a:pathLst>
            </a:custGeom>
            <a:solidFill>
              <a:srgbClr val="431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:a16="http://schemas.microsoft.com/office/drawing/2014/main" id="{F0D27C8D-0EB8-AAC4-FD8F-BA491C8E6A85}"/>
                </a:ext>
              </a:extLst>
            </p:cNvPr>
            <p:cNvSpPr/>
            <p:nvPr/>
          </p:nvSpPr>
          <p:spPr bwMode="auto">
            <a:xfrm>
              <a:off x="7958138" y="2620963"/>
              <a:ext cx="601662" cy="601662"/>
            </a:xfrm>
            <a:custGeom>
              <a:avLst/>
              <a:gdLst>
                <a:gd name="T0" fmla="*/ 282 w 282"/>
                <a:gd name="T1" fmla="*/ 141 h 282"/>
                <a:gd name="T2" fmla="*/ 141 w 282"/>
                <a:gd name="T3" fmla="*/ 281 h 282"/>
                <a:gd name="T4" fmla="*/ 1 w 282"/>
                <a:gd name="T5" fmla="*/ 138 h 282"/>
                <a:gd name="T6" fmla="*/ 142 w 282"/>
                <a:gd name="T7" fmla="*/ 0 h 282"/>
                <a:gd name="T8" fmla="*/ 282 w 282"/>
                <a:gd name="T9" fmla="*/ 14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282">
                  <a:moveTo>
                    <a:pt x="282" y="141"/>
                  </a:moveTo>
                  <a:cubicBezTo>
                    <a:pt x="282" y="219"/>
                    <a:pt x="220" y="282"/>
                    <a:pt x="141" y="281"/>
                  </a:cubicBezTo>
                  <a:cubicBezTo>
                    <a:pt x="65" y="281"/>
                    <a:pt x="0" y="220"/>
                    <a:pt x="1" y="138"/>
                  </a:cubicBezTo>
                  <a:cubicBezTo>
                    <a:pt x="2" y="62"/>
                    <a:pt x="64" y="0"/>
                    <a:pt x="142" y="0"/>
                  </a:cubicBezTo>
                  <a:cubicBezTo>
                    <a:pt x="219" y="0"/>
                    <a:pt x="282" y="63"/>
                    <a:pt x="282" y="141"/>
                  </a:cubicBezTo>
                  <a:close/>
                </a:path>
              </a:pathLst>
            </a:custGeom>
            <a:solidFill>
              <a:srgbClr val="E51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:a16="http://schemas.microsoft.com/office/drawing/2014/main" id="{D0B04661-776D-F37A-5159-90A66E9C9A2D}"/>
                </a:ext>
              </a:extLst>
            </p:cNvPr>
            <p:cNvSpPr/>
            <p:nvPr/>
          </p:nvSpPr>
          <p:spPr bwMode="auto">
            <a:xfrm>
              <a:off x="7999413" y="2659063"/>
              <a:ext cx="522287" cy="522287"/>
            </a:xfrm>
            <a:custGeom>
              <a:avLst/>
              <a:gdLst>
                <a:gd name="T0" fmla="*/ 245 w 245"/>
                <a:gd name="T1" fmla="*/ 123 h 245"/>
                <a:gd name="T2" fmla="*/ 121 w 245"/>
                <a:gd name="T3" fmla="*/ 245 h 245"/>
                <a:gd name="T4" fmla="*/ 1 w 245"/>
                <a:gd name="T5" fmla="*/ 120 h 245"/>
                <a:gd name="T6" fmla="*/ 125 w 245"/>
                <a:gd name="T7" fmla="*/ 1 h 245"/>
                <a:gd name="T8" fmla="*/ 245 w 245"/>
                <a:gd name="T9" fmla="*/ 12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45">
                  <a:moveTo>
                    <a:pt x="245" y="123"/>
                  </a:moveTo>
                  <a:cubicBezTo>
                    <a:pt x="244" y="192"/>
                    <a:pt x="190" y="245"/>
                    <a:pt x="121" y="245"/>
                  </a:cubicBezTo>
                  <a:cubicBezTo>
                    <a:pt x="54" y="244"/>
                    <a:pt x="0" y="189"/>
                    <a:pt x="1" y="120"/>
                  </a:cubicBezTo>
                  <a:cubicBezTo>
                    <a:pt x="1" y="54"/>
                    <a:pt x="57" y="0"/>
                    <a:pt x="125" y="1"/>
                  </a:cubicBezTo>
                  <a:cubicBezTo>
                    <a:pt x="191" y="2"/>
                    <a:pt x="245" y="57"/>
                    <a:pt x="245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:a16="http://schemas.microsoft.com/office/drawing/2014/main" id="{DBCD0204-6103-187C-5D61-4E370D0132A1}"/>
                </a:ext>
              </a:extLst>
            </p:cNvPr>
            <p:cNvSpPr/>
            <p:nvPr/>
          </p:nvSpPr>
          <p:spPr bwMode="auto">
            <a:xfrm>
              <a:off x="8129588" y="2822575"/>
              <a:ext cx="117475" cy="117475"/>
            </a:xfrm>
            <a:custGeom>
              <a:avLst/>
              <a:gdLst>
                <a:gd name="T0" fmla="*/ 0 w 55"/>
                <a:gd name="T1" fmla="*/ 27 h 55"/>
                <a:gd name="T2" fmla="*/ 28 w 55"/>
                <a:gd name="T3" fmla="*/ 0 h 55"/>
                <a:gd name="T4" fmla="*/ 55 w 55"/>
                <a:gd name="T5" fmla="*/ 28 h 55"/>
                <a:gd name="T6" fmla="*/ 27 w 55"/>
                <a:gd name="T7" fmla="*/ 55 h 55"/>
                <a:gd name="T8" fmla="*/ 0 w 55"/>
                <a:gd name="T9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0" y="27"/>
                  </a:move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3"/>
                    <a:pt x="55" y="28"/>
                  </a:cubicBezTo>
                  <a:cubicBezTo>
                    <a:pt x="54" y="44"/>
                    <a:pt x="43" y="55"/>
                    <a:pt x="27" y="55"/>
                  </a:cubicBezTo>
                  <a:cubicBezTo>
                    <a:pt x="12" y="55"/>
                    <a:pt x="0" y="43"/>
                    <a:pt x="0" y="27"/>
                  </a:cubicBezTo>
                  <a:close/>
                </a:path>
              </a:pathLst>
            </a:custGeom>
            <a:solidFill>
              <a:srgbClr val="421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115" name="Freeform 100">
            <a:extLst>
              <a:ext uri="{FF2B5EF4-FFF2-40B4-BE49-F238E27FC236}">
                <a16:creationId xmlns:a16="http://schemas.microsoft.com/office/drawing/2014/main" id="{472C4DBC-8EFB-25EE-7FED-32718495C3C9}"/>
              </a:ext>
            </a:extLst>
          </p:cNvPr>
          <p:cNvSpPr/>
          <p:nvPr/>
        </p:nvSpPr>
        <p:spPr bwMode="auto">
          <a:xfrm>
            <a:off x="9840913" y="2336800"/>
            <a:ext cx="1209675" cy="1204913"/>
          </a:xfrm>
          <a:custGeom>
            <a:avLst/>
            <a:gdLst>
              <a:gd name="T0" fmla="*/ 2 w 471"/>
              <a:gd name="T1" fmla="*/ 234 h 469"/>
              <a:gd name="T2" fmla="*/ 235 w 471"/>
              <a:gd name="T3" fmla="*/ 1 h 469"/>
              <a:gd name="T4" fmla="*/ 468 w 471"/>
              <a:gd name="T5" fmla="*/ 229 h 469"/>
              <a:gd name="T6" fmla="*/ 232 w 471"/>
              <a:gd name="T7" fmla="*/ 468 h 469"/>
              <a:gd name="T8" fmla="*/ 2 w 471"/>
              <a:gd name="T9" fmla="*/ 234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469">
                <a:moveTo>
                  <a:pt x="2" y="234"/>
                </a:moveTo>
                <a:cubicBezTo>
                  <a:pt x="0" y="107"/>
                  <a:pt x="106" y="0"/>
                  <a:pt x="235" y="1"/>
                </a:cubicBezTo>
                <a:cubicBezTo>
                  <a:pt x="365" y="2"/>
                  <a:pt x="465" y="104"/>
                  <a:pt x="468" y="229"/>
                </a:cubicBezTo>
                <a:cubicBezTo>
                  <a:pt x="471" y="363"/>
                  <a:pt x="362" y="469"/>
                  <a:pt x="232" y="468"/>
                </a:cubicBezTo>
                <a:cubicBezTo>
                  <a:pt x="105" y="466"/>
                  <a:pt x="1" y="362"/>
                  <a:pt x="2" y="234"/>
                </a:cubicBezTo>
                <a:close/>
              </a:path>
            </a:pathLst>
          </a:custGeom>
          <a:solidFill>
            <a:srgbClr val="0DB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20" name="Grupo 119">
            <a:extLst>
              <a:ext uri="{FF2B5EF4-FFF2-40B4-BE49-F238E27FC236}">
                <a16:creationId xmlns:a16="http://schemas.microsoft.com/office/drawing/2014/main" id="{BB0674C6-4FE5-1B60-1AC3-866D49E9982C}"/>
              </a:ext>
            </a:extLst>
          </p:cNvPr>
          <p:cNvGrpSpPr/>
          <p:nvPr/>
        </p:nvGrpSpPr>
        <p:grpSpPr>
          <a:xfrm>
            <a:off x="10131425" y="2589213"/>
            <a:ext cx="630238" cy="695325"/>
            <a:chOff x="10131425" y="2589213"/>
            <a:chExt cx="630238" cy="695325"/>
          </a:xfrm>
        </p:grpSpPr>
        <p:sp>
          <p:nvSpPr>
            <p:cNvPr id="116" name="Freeform 101">
              <a:extLst>
                <a:ext uri="{FF2B5EF4-FFF2-40B4-BE49-F238E27FC236}">
                  <a16:creationId xmlns:a16="http://schemas.microsoft.com/office/drawing/2014/main" id="{04259B84-3824-613A-9ECF-6562ED5B40EF}"/>
                </a:ext>
              </a:extLst>
            </p:cNvPr>
            <p:cNvSpPr/>
            <p:nvPr/>
          </p:nvSpPr>
          <p:spPr bwMode="auto">
            <a:xfrm>
              <a:off x="10131425" y="2589213"/>
              <a:ext cx="625475" cy="695325"/>
            </a:xfrm>
            <a:custGeom>
              <a:avLst/>
              <a:gdLst>
                <a:gd name="T0" fmla="*/ 158 w 244"/>
                <a:gd name="T1" fmla="*/ 256 h 271"/>
                <a:gd name="T2" fmla="*/ 134 w 244"/>
                <a:gd name="T3" fmla="*/ 268 h 271"/>
                <a:gd name="T4" fmla="*/ 101 w 244"/>
                <a:gd name="T5" fmla="*/ 264 h 271"/>
                <a:gd name="T6" fmla="*/ 20 w 244"/>
                <a:gd name="T7" fmla="*/ 218 h 271"/>
                <a:gd name="T8" fmla="*/ 2 w 244"/>
                <a:gd name="T9" fmla="*/ 193 h 271"/>
                <a:gd name="T10" fmla="*/ 0 w 244"/>
                <a:gd name="T11" fmla="*/ 169 h 271"/>
                <a:gd name="T12" fmla="*/ 0 w 244"/>
                <a:gd name="T13" fmla="*/ 91 h 271"/>
                <a:gd name="T14" fmla="*/ 22 w 244"/>
                <a:gd name="T15" fmla="*/ 54 h 271"/>
                <a:gd name="T16" fmla="*/ 99 w 244"/>
                <a:gd name="T17" fmla="*/ 9 h 271"/>
                <a:gd name="T18" fmla="*/ 142 w 244"/>
                <a:gd name="T19" fmla="*/ 7 h 271"/>
                <a:gd name="T20" fmla="*/ 194 w 244"/>
                <a:gd name="T21" fmla="*/ 37 h 271"/>
                <a:gd name="T22" fmla="*/ 223 w 244"/>
                <a:gd name="T23" fmla="*/ 54 h 271"/>
                <a:gd name="T24" fmla="*/ 223 w 244"/>
                <a:gd name="T25" fmla="*/ 54 h 271"/>
                <a:gd name="T26" fmla="*/ 243 w 244"/>
                <a:gd name="T27" fmla="*/ 94 h 271"/>
                <a:gd name="T28" fmla="*/ 243 w 244"/>
                <a:gd name="T29" fmla="*/ 167 h 271"/>
                <a:gd name="T30" fmla="*/ 240 w 244"/>
                <a:gd name="T31" fmla="*/ 197 h 271"/>
                <a:gd name="T32" fmla="*/ 221 w 244"/>
                <a:gd name="T33" fmla="*/ 220 h 271"/>
                <a:gd name="T34" fmla="*/ 158 w 244"/>
                <a:gd name="T35" fmla="*/ 25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71">
                  <a:moveTo>
                    <a:pt x="158" y="256"/>
                  </a:moveTo>
                  <a:cubicBezTo>
                    <a:pt x="151" y="261"/>
                    <a:pt x="143" y="265"/>
                    <a:pt x="134" y="268"/>
                  </a:cubicBezTo>
                  <a:cubicBezTo>
                    <a:pt x="122" y="271"/>
                    <a:pt x="111" y="270"/>
                    <a:pt x="101" y="264"/>
                  </a:cubicBezTo>
                  <a:cubicBezTo>
                    <a:pt x="74" y="249"/>
                    <a:pt x="47" y="234"/>
                    <a:pt x="20" y="218"/>
                  </a:cubicBezTo>
                  <a:cubicBezTo>
                    <a:pt x="11" y="212"/>
                    <a:pt x="5" y="203"/>
                    <a:pt x="2" y="193"/>
                  </a:cubicBezTo>
                  <a:cubicBezTo>
                    <a:pt x="0" y="185"/>
                    <a:pt x="0" y="177"/>
                    <a:pt x="0" y="169"/>
                  </a:cubicBezTo>
                  <a:cubicBezTo>
                    <a:pt x="0" y="143"/>
                    <a:pt x="0" y="117"/>
                    <a:pt x="0" y="91"/>
                  </a:cubicBezTo>
                  <a:cubicBezTo>
                    <a:pt x="1" y="75"/>
                    <a:pt x="9" y="62"/>
                    <a:pt x="22" y="54"/>
                  </a:cubicBezTo>
                  <a:cubicBezTo>
                    <a:pt x="48" y="38"/>
                    <a:pt x="73" y="23"/>
                    <a:pt x="99" y="9"/>
                  </a:cubicBezTo>
                  <a:cubicBezTo>
                    <a:pt x="113" y="1"/>
                    <a:pt x="127" y="0"/>
                    <a:pt x="142" y="7"/>
                  </a:cubicBezTo>
                  <a:cubicBezTo>
                    <a:pt x="160" y="16"/>
                    <a:pt x="177" y="27"/>
                    <a:pt x="194" y="37"/>
                  </a:cubicBezTo>
                  <a:cubicBezTo>
                    <a:pt x="204" y="42"/>
                    <a:pt x="213" y="48"/>
                    <a:pt x="223" y="54"/>
                  </a:cubicBezTo>
                  <a:cubicBezTo>
                    <a:pt x="223" y="54"/>
                    <a:pt x="223" y="54"/>
                    <a:pt x="223" y="54"/>
                  </a:cubicBezTo>
                  <a:cubicBezTo>
                    <a:pt x="236" y="64"/>
                    <a:pt x="244" y="77"/>
                    <a:pt x="243" y="94"/>
                  </a:cubicBezTo>
                  <a:cubicBezTo>
                    <a:pt x="243" y="119"/>
                    <a:pt x="243" y="143"/>
                    <a:pt x="243" y="167"/>
                  </a:cubicBezTo>
                  <a:cubicBezTo>
                    <a:pt x="244" y="177"/>
                    <a:pt x="244" y="187"/>
                    <a:pt x="240" y="197"/>
                  </a:cubicBezTo>
                  <a:cubicBezTo>
                    <a:pt x="237" y="207"/>
                    <a:pt x="231" y="215"/>
                    <a:pt x="221" y="220"/>
                  </a:cubicBezTo>
                  <a:cubicBezTo>
                    <a:pt x="200" y="231"/>
                    <a:pt x="180" y="245"/>
                    <a:pt x="158" y="256"/>
                  </a:cubicBezTo>
                  <a:close/>
                </a:path>
              </a:pathLst>
            </a:custGeom>
            <a:solidFill>
              <a:srgbClr val="F6B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:a16="http://schemas.microsoft.com/office/drawing/2014/main" id="{88E462D5-C80E-7F2C-2C8F-39B540C5A285}"/>
                </a:ext>
              </a:extLst>
            </p:cNvPr>
            <p:cNvSpPr/>
            <p:nvPr/>
          </p:nvSpPr>
          <p:spPr bwMode="auto">
            <a:xfrm>
              <a:off x="10536238" y="2727325"/>
              <a:ext cx="225425" cy="519113"/>
            </a:xfrm>
            <a:custGeom>
              <a:avLst/>
              <a:gdLst>
                <a:gd name="T0" fmla="*/ 0 w 88"/>
                <a:gd name="T1" fmla="*/ 202 h 202"/>
                <a:gd name="T2" fmla="*/ 27 w 88"/>
                <a:gd name="T3" fmla="*/ 185 h 202"/>
                <a:gd name="T4" fmla="*/ 64 w 88"/>
                <a:gd name="T5" fmla="*/ 164 h 202"/>
                <a:gd name="T6" fmla="*/ 80 w 88"/>
                <a:gd name="T7" fmla="*/ 144 h 202"/>
                <a:gd name="T8" fmla="*/ 84 w 88"/>
                <a:gd name="T9" fmla="*/ 112 h 202"/>
                <a:gd name="T10" fmla="*/ 84 w 88"/>
                <a:gd name="T11" fmla="*/ 39 h 202"/>
                <a:gd name="T12" fmla="*/ 68 w 88"/>
                <a:gd name="T13" fmla="*/ 4 h 202"/>
                <a:gd name="T14" fmla="*/ 65 w 88"/>
                <a:gd name="T15" fmla="*/ 0 h 202"/>
                <a:gd name="T16" fmla="*/ 83 w 88"/>
                <a:gd name="T17" fmla="*/ 20 h 202"/>
                <a:gd name="T18" fmla="*/ 86 w 88"/>
                <a:gd name="T19" fmla="*/ 53 h 202"/>
                <a:gd name="T20" fmla="*/ 87 w 88"/>
                <a:gd name="T21" fmla="*/ 122 h 202"/>
                <a:gd name="T22" fmla="*/ 65 w 88"/>
                <a:gd name="T23" fmla="*/ 167 h 202"/>
                <a:gd name="T24" fmla="*/ 57 w 88"/>
                <a:gd name="T25" fmla="*/ 171 h 202"/>
                <a:gd name="T26" fmla="*/ 18 w 88"/>
                <a:gd name="T27" fmla="*/ 194 h 202"/>
                <a:gd name="T28" fmla="*/ 0 w 88"/>
                <a:gd name="T2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201">
                  <a:moveTo>
                    <a:pt x="0" y="202"/>
                  </a:moveTo>
                  <a:cubicBezTo>
                    <a:pt x="8" y="195"/>
                    <a:pt x="18" y="191"/>
                    <a:pt x="27" y="185"/>
                  </a:cubicBezTo>
                  <a:cubicBezTo>
                    <a:pt x="39" y="178"/>
                    <a:pt x="52" y="171"/>
                    <a:pt x="64" y="164"/>
                  </a:cubicBezTo>
                  <a:cubicBezTo>
                    <a:pt x="71" y="159"/>
                    <a:pt x="76" y="152"/>
                    <a:pt x="80" y="144"/>
                  </a:cubicBezTo>
                  <a:cubicBezTo>
                    <a:pt x="85" y="134"/>
                    <a:pt x="84" y="123"/>
                    <a:pt x="84" y="112"/>
                  </a:cubicBezTo>
                  <a:cubicBezTo>
                    <a:pt x="84" y="88"/>
                    <a:pt x="84" y="64"/>
                    <a:pt x="84" y="39"/>
                  </a:cubicBezTo>
                  <a:cubicBezTo>
                    <a:pt x="85" y="24"/>
                    <a:pt x="78" y="14"/>
                    <a:pt x="68" y="4"/>
                  </a:cubicBezTo>
                  <a:cubicBezTo>
                    <a:pt x="67" y="2"/>
                    <a:pt x="65" y="2"/>
                    <a:pt x="65" y="0"/>
                  </a:cubicBezTo>
                  <a:cubicBezTo>
                    <a:pt x="74" y="3"/>
                    <a:pt x="79" y="11"/>
                    <a:pt x="83" y="20"/>
                  </a:cubicBezTo>
                  <a:cubicBezTo>
                    <a:pt x="88" y="31"/>
                    <a:pt x="86" y="42"/>
                    <a:pt x="86" y="53"/>
                  </a:cubicBezTo>
                  <a:cubicBezTo>
                    <a:pt x="87" y="76"/>
                    <a:pt x="86" y="99"/>
                    <a:pt x="87" y="122"/>
                  </a:cubicBezTo>
                  <a:cubicBezTo>
                    <a:pt x="87" y="142"/>
                    <a:pt x="80" y="156"/>
                    <a:pt x="65" y="167"/>
                  </a:cubicBezTo>
                  <a:cubicBezTo>
                    <a:pt x="62" y="169"/>
                    <a:pt x="59" y="170"/>
                    <a:pt x="57" y="171"/>
                  </a:cubicBezTo>
                  <a:cubicBezTo>
                    <a:pt x="43" y="178"/>
                    <a:pt x="31" y="187"/>
                    <a:pt x="18" y="194"/>
                  </a:cubicBezTo>
                  <a:cubicBezTo>
                    <a:pt x="13" y="197"/>
                    <a:pt x="7" y="201"/>
                    <a:pt x="0" y="202"/>
                  </a:cubicBezTo>
                  <a:close/>
                </a:path>
              </a:pathLst>
            </a:custGeom>
            <a:solidFill>
              <a:srgbClr val="8D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:a16="http://schemas.microsoft.com/office/drawing/2014/main" id="{F1845C9A-615E-30AC-D561-32355B7342F2}"/>
                </a:ext>
              </a:extLst>
            </p:cNvPr>
            <p:cNvSpPr/>
            <p:nvPr/>
          </p:nvSpPr>
          <p:spPr bwMode="auto">
            <a:xfrm>
              <a:off x="10494963" y="2606675"/>
              <a:ext cx="207963" cy="120650"/>
            </a:xfrm>
            <a:custGeom>
              <a:avLst/>
              <a:gdLst>
                <a:gd name="T0" fmla="*/ 81 w 81"/>
                <a:gd name="T1" fmla="*/ 47 h 47"/>
                <a:gd name="T2" fmla="*/ 57 w 81"/>
                <a:gd name="T3" fmla="*/ 34 h 47"/>
                <a:gd name="T4" fmla="*/ 29 w 81"/>
                <a:gd name="T5" fmla="*/ 18 h 47"/>
                <a:gd name="T6" fmla="*/ 0 w 81"/>
                <a:gd name="T7" fmla="*/ 0 h 47"/>
                <a:gd name="T8" fmla="*/ 25 w 81"/>
                <a:gd name="T9" fmla="*/ 12 h 47"/>
                <a:gd name="T10" fmla="*/ 56 w 81"/>
                <a:gd name="T11" fmla="*/ 30 h 47"/>
                <a:gd name="T12" fmla="*/ 81 w 81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47">
                  <a:moveTo>
                    <a:pt x="81" y="47"/>
                  </a:moveTo>
                  <a:cubicBezTo>
                    <a:pt x="71" y="45"/>
                    <a:pt x="65" y="39"/>
                    <a:pt x="57" y="34"/>
                  </a:cubicBezTo>
                  <a:cubicBezTo>
                    <a:pt x="48" y="29"/>
                    <a:pt x="38" y="24"/>
                    <a:pt x="29" y="18"/>
                  </a:cubicBezTo>
                  <a:cubicBezTo>
                    <a:pt x="19" y="12"/>
                    <a:pt x="8" y="8"/>
                    <a:pt x="0" y="0"/>
                  </a:cubicBezTo>
                  <a:cubicBezTo>
                    <a:pt x="9" y="2"/>
                    <a:pt x="17" y="8"/>
                    <a:pt x="25" y="12"/>
                  </a:cubicBezTo>
                  <a:cubicBezTo>
                    <a:pt x="35" y="18"/>
                    <a:pt x="46" y="24"/>
                    <a:pt x="56" y="30"/>
                  </a:cubicBezTo>
                  <a:cubicBezTo>
                    <a:pt x="64" y="35"/>
                    <a:pt x="74" y="38"/>
                    <a:pt x="81" y="47"/>
                  </a:cubicBezTo>
                  <a:close/>
                </a:path>
              </a:pathLst>
            </a:custGeom>
            <a:solidFill>
              <a:srgbClr val="8DB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:a16="http://schemas.microsoft.com/office/drawing/2014/main" id="{1AE6F880-B41C-E00F-ADE2-49EDFDDBF58B}"/>
                </a:ext>
              </a:extLst>
            </p:cNvPr>
            <p:cNvSpPr/>
            <p:nvPr/>
          </p:nvSpPr>
          <p:spPr bwMode="auto">
            <a:xfrm>
              <a:off x="10210800" y="2706688"/>
              <a:ext cx="466725" cy="465138"/>
            </a:xfrm>
            <a:custGeom>
              <a:avLst/>
              <a:gdLst>
                <a:gd name="T0" fmla="*/ 182 w 182"/>
                <a:gd name="T1" fmla="*/ 112 h 181"/>
                <a:gd name="T2" fmla="*/ 177 w 182"/>
                <a:gd name="T3" fmla="*/ 116 h 181"/>
                <a:gd name="T4" fmla="*/ 123 w 182"/>
                <a:gd name="T5" fmla="*/ 102 h 181"/>
                <a:gd name="T6" fmla="*/ 114 w 182"/>
                <a:gd name="T7" fmla="*/ 103 h 181"/>
                <a:gd name="T8" fmla="*/ 110 w 182"/>
                <a:gd name="T9" fmla="*/ 118 h 181"/>
                <a:gd name="T10" fmla="*/ 138 w 182"/>
                <a:gd name="T11" fmla="*/ 166 h 181"/>
                <a:gd name="T12" fmla="*/ 138 w 182"/>
                <a:gd name="T13" fmla="*/ 171 h 181"/>
                <a:gd name="T14" fmla="*/ 134 w 182"/>
                <a:gd name="T15" fmla="*/ 169 h 181"/>
                <a:gd name="T16" fmla="*/ 104 w 182"/>
                <a:gd name="T17" fmla="*/ 118 h 181"/>
                <a:gd name="T18" fmla="*/ 97 w 182"/>
                <a:gd name="T19" fmla="*/ 115 h 181"/>
                <a:gd name="T20" fmla="*/ 83 w 182"/>
                <a:gd name="T21" fmla="*/ 132 h 181"/>
                <a:gd name="T22" fmla="*/ 71 w 182"/>
                <a:gd name="T23" fmla="*/ 177 h 181"/>
                <a:gd name="T24" fmla="*/ 67 w 182"/>
                <a:gd name="T25" fmla="*/ 180 h 181"/>
                <a:gd name="T26" fmla="*/ 66 w 182"/>
                <a:gd name="T27" fmla="*/ 176 h 181"/>
                <a:gd name="T28" fmla="*/ 80 w 182"/>
                <a:gd name="T29" fmla="*/ 121 h 181"/>
                <a:gd name="T30" fmla="*/ 79 w 182"/>
                <a:gd name="T31" fmla="*/ 113 h 181"/>
                <a:gd name="T32" fmla="*/ 65 w 182"/>
                <a:gd name="T33" fmla="*/ 109 h 181"/>
                <a:gd name="T34" fmla="*/ 20 w 182"/>
                <a:gd name="T35" fmla="*/ 135 h 181"/>
                <a:gd name="T36" fmla="*/ 15 w 182"/>
                <a:gd name="T37" fmla="*/ 138 h 181"/>
                <a:gd name="T38" fmla="*/ 11 w 182"/>
                <a:gd name="T39" fmla="*/ 137 h 181"/>
                <a:gd name="T40" fmla="*/ 12 w 182"/>
                <a:gd name="T41" fmla="*/ 133 h 181"/>
                <a:gd name="T42" fmla="*/ 33 w 182"/>
                <a:gd name="T43" fmla="*/ 121 h 181"/>
                <a:gd name="T44" fmla="*/ 63 w 182"/>
                <a:gd name="T45" fmla="*/ 103 h 181"/>
                <a:gd name="T46" fmla="*/ 67 w 182"/>
                <a:gd name="T47" fmla="*/ 97 h 181"/>
                <a:gd name="T48" fmla="*/ 53 w 182"/>
                <a:gd name="T49" fmla="*/ 83 h 181"/>
                <a:gd name="T50" fmla="*/ 5 w 182"/>
                <a:gd name="T51" fmla="*/ 70 h 181"/>
                <a:gd name="T52" fmla="*/ 1 w 182"/>
                <a:gd name="T53" fmla="*/ 67 h 181"/>
                <a:gd name="T54" fmla="*/ 6 w 182"/>
                <a:gd name="T55" fmla="*/ 65 h 181"/>
                <a:gd name="T56" fmla="*/ 62 w 182"/>
                <a:gd name="T57" fmla="*/ 79 h 181"/>
                <a:gd name="T58" fmla="*/ 69 w 182"/>
                <a:gd name="T59" fmla="*/ 78 h 181"/>
                <a:gd name="T60" fmla="*/ 73 w 182"/>
                <a:gd name="T61" fmla="*/ 64 h 181"/>
                <a:gd name="T62" fmla="*/ 45 w 182"/>
                <a:gd name="T63" fmla="*/ 16 h 181"/>
                <a:gd name="T64" fmla="*/ 45 w 182"/>
                <a:gd name="T65" fmla="*/ 10 h 181"/>
                <a:gd name="T66" fmla="*/ 50 w 182"/>
                <a:gd name="T67" fmla="*/ 13 h 181"/>
                <a:gd name="T68" fmla="*/ 78 w 182"/>
                <a:gd name="T69" fmla="*/ 62 h 181"/>
                <a:gd name="T70" fmla="*/ 86 w 182"/>
                <a:gd name="T71" fmla="*/ 66 h 181"/>
                <a:gd name="T72" fmla="*/ 99 w 182"/>
                <a:gd name="T73" fmla="*/ 53 h 181"/>
                <a:gd name="T74" fmla="*/ 111 w 182"/>
                <a:gd name="T75" fmla="*/ 5 h 181"/>
                <a:gd name="T76" fmla="*/ 115 w 182"/>
                <a:gd name="T77" fmla="*/ 0 h 181"/>
                <a:gd name="T78" fmla="*/ 116 w 182"/>
                <a:gd name="T79" fmla="*/ 7 h 181"/>
                <a:gd name="T80" fmla="*/ 102 w 182"/>
                <a:gd name="T81" fmla="*/ 60 h 181"/>
                <a:gd name="T82" fmla="*/ 103 w 182"/>
                <a:gd name="T83" fmla="*/ 67 h 181"/>
                <a:gd name="T84" fmla="*/ 118 w 182"/>
                <a:gd name="T85" fmla="*/ 72 h 181"/>
                <a:gd name="T86" fmla="*/ 165 w 182"/>
                <a:gd name="T87" fmla="*/ 45 h 181"/>
                <a:gd name="T88" fmla="*/ 172 w 182"/>
                <a:gd name="T89" fmla="*/ 44 h 181"/>
                <a:gd name="T90" fmla="*/ 168 w 182"/>
                <a:gd name="T91" fmla="*/ 49 h 181"/>
                <a:gd name="T92" fmla="*/ 120 w 182"/>
                <a:gd name="T93" fmla="*/ 77 h 181"/>
                <a:gd name="T94" fmla="*/ 116 w 182"/>
                <a:gd name="T95" fmla="*/ 83 h 181"/>
                <a:gd name="T96" fmla="*/ 122 w 182"/>
                <a:gd name="T97" fmla="*/ 96 h 181"/>
                <a:gd name="T98" fmla="*/ 177 w 182"/>
                <a:gd name="T99" fmla="*/ 111 h 181"/>
                <a:gd name="T100" fmla="*/ 182 w 182"/>
                <a:gd name="T101" fmla="*/ 11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181">
                  <a:moveTo>
                    <a:pt x="182" y="112"/>
                  </a:moveTo>
                  <a:cubicBezTo>
                    <a:pt x="181" y="117"/>
                    <a:pt x="179" y="117"/>
                    <a:pt x="177" y="116"/>
                  </a:cubicBezTo>
                  <a:cubicBezTo>
                    <a:pt x="159" y="111"/>
                    <a:pt x="141" y="106"/>
                    <a:pt x="123" y="102"/>
                  </a:cubicBezTo>
                  <a:cubicBezTo>
                    <a:pt x="120" y="101"/>
                    <a:pt x="116" y="98"/>
                    <a:pt x="114" y="103"/>
                  </a:cubicBezTo>
                  <a:cubicBezTo>
                    <a:pt x="111" y="108"/>
                    <a:pt x="105" y="110"/>
                    <a:pt x="110" y="118"/>
                  </a:cubicBezTo>
                  <a:cubicBezTo>
                    <a:pt x="120" y="134"/>
                    <a:pt x="129" y="150"/>
                    <a:pt x="138" y="166"/>
                  </a:cubicBezTo>
                  <a:cubicBezTo>
                    <a:pt x="139" y="168"/>
                    <a:pt x="141" y="170"/>
                    <a:pt x="138" y="171"/>
                  </a:cubicBezTo>
                  <a:cubicBezTo>
                    <a:pt x="135" y="173"/>
                    <a:pt x="135" y="171"/>
                    <a:pt x="134" y="169"/>
                  </a:cubicBezTo>
                  <a:cubicBezTo>
                    <a:pt x="124" y="152"/>
                    <a:pt x="114" y="135"/>
                    <a:pt x="104" y="118"/>
                  </a:cubicBezTo>
                  <a:cubicBezTo>
                    <a:pt x="102" y="115"/>
                    <a:pt x="101" y="115"/>
                    <a:pt x="97" y="115"/>
                  </a:cubicBezTo>
                  <a:cubicBezTo>
                    <a:pt x="84" y="114"/>
                    <a:pt x="84" y="125"/>
                    <a:pt x="83" y="132"/>
                  </a:cubicBezTo>
                  <a:cubicBezTo>
                    <a:pt x="79" y="147"/>
                    <a:pt x="74" y="162"/>
                    <a:pt x="71" y="177"/>
                  </a:cubicBezTo>
                  <a:cubicBezTo>
                    <a:pt x="70" y="179"/>
                    <a:pt x="71" y="181"/>
                    <a:pt x="67" y="180"/>
                  </a:cubicBezTo>
                  <a:cubicBezTo>
                    <a:pt x="64" y="179"/>
                    <a:pt x="65" y="178"/>
                    <a:pt x="66" y="176"/>
                  </a:cubicBezTo>
                  <a:cubicBezTo>
                    <a:pt x="70" y="157"/>
                    <a:pt x="75" y="139"/>
                    <a:pt x="80" y="121"/>
                  </a:cubicBezTo>
                  <a:cubicBezTo>
                    <a:pt x="81" y="118"/>
                    <a:pt x="84" y="115"/>
                    <a:pt x="79" y="113"/>
                  </a:cubicBezTo>
                  <a:cubicBezTo>
                    <a:pt x="75" y="112"/>
                    <a:pt x="73" y="104"/>
                    <a:pt x="65" y="109"/>
                  </a:cubicBezTo>
                  <a:cubicBezTo>
                    <a:pt x="51" y="118"/>
                    <a:pt x="35" y="126"/>
                    <a:pt x="20" y="135"/>
                  </a:cubicBezTo>
                  <a:cubicBezTo>
                    <a:pt x="19" y="136"/>
                    <a:pt x="17" y="137"/>
                    <a:pt x="15" y="138"/>
                  </a:cubicBezTo>
                  <a:cubicBezTo>
                    <a:pt x="13" y="139"/>
                    <a:pt x="12" y="139"/>
                    <a:pt x="11" y="137"/>
                  </a:cubicBezTo>
                  <a:cubicBezTo>
                    <a:pt x="9" y="135"/>
                    <a:pt x="11" y="134"/>
                    <a:pt x="12" y="133"/>
                  </a:cubicBezTo>
                  <a:cubicBezTo>
                    <a:pt x="19" y="129"/>
                    <a:pt x="26" y="125"/>
                    <a:pt x="33" y="121"/>
                  </a:cubicBezTo>
                  <a:cubicBezTo>
                    <a:pt x="43" y="115"/>
                    <a:pt x="53" y="109"/>
                    <a:pt x="63" y="103"/>
                  </a:cubicBezTo>
                  <a:cubicBezTo>
                    <a:pt x="66" y="102"/>
                    <a:pt x="66" y="100"/>
                    <a:pt x="67" y="97"/>
                  </a:cubicBezTo>
                  <a:cubicBezTo>
                    <a:pt x="67" y="86"/>
                    <a:pt x="61" y="85"/>
                    <a:pt x="53" y="83"/>
                  </a:cubicBezTo>
                  <a:cubicBezTo>
                    <a:pt x="37" y="79"/>
                    <a:pt x="21" y="74"/>
                    <a:pt x="5" y="70"/>
                  </a:cubicBezTo>
                  <a:cubicBezTo>
                    <a:pt x="3" y="69"/>
                    <a:pt x="0" y="71"/>
                    <a:pt x="1" y="67"/>
                  </a:cubicBezTo>
                  <a:cubicBezTo>
                    <a:pt x="2" y="63"/>
                    <a:pt x="4" y="64"/>
                    <a:pt x="6" y="65"/>
                  </a:cubicBezTo>
                  <a:cubicBezTo>
                    <a:pt x="25" y="70"/>
                    <a:pt x="43" y="75"/>
                    <a:pt x="62" y="79"/>
                  </a:cubicBezTo>
                  <a:cubicBezTo>
                    <a:pt x="64" y="80"/>
                    <a:pt x="67" y="82"/>
                    <a:pt x="69" y="78"/>
                  </a:cubicBezTo>
                  <a:cubicBezTo>
                    <a:pt x="70" y="73"/>
                    <a:pt x="78" y="72"/>
                    <a:pt x="73" y="64"/>
                  </a:cubicBezTo>
                  <a:cubicBezTo>
                    <a:pt x="63" y="49"/>
                    <a:pt x="54" y="32"/>
                    <a:pt x="45" y="16"/>
                  </a:cubicBezTo>
                  <a:cubicBezTo>
                    <a:pt x="44" y="14"/>
                    <a:pt x="41" y="12"/>
                    <a:pt x="45" y="10"/>
                  </a:cubicBezTo>
                  <a:cubicBezTo>
                    <a:pt x="49" y="8"/>
                    <a:pt x="49" y="12"/>
                    <a:pt x="50" y="13"/>
                  </a:cubicBezTo>
                  <a:cubicBezTo>
                    <a:pt x="59" y="29"/>
                    <a:pt x="69" y="45"/>
                    <a:pt x="78" y="62"/>
                  </a:cubicBezTo>
                  <a:cubicBezTo>
                    <a:pt x="80" y="65"/>
                    <a:pt x="82" y="65"/>
                    <a:pt x="86" y="66"/>
                  </a:cubicBezTo>
                  <a:cubicBezTo>
                    <a:pt x="95" y="66"/>
                    <a:pt x="97" y="61"/>
                    <a:pt x="99" y="53"/>
                  </a:cubicBezTo>
                  <a:cubicBezTo>
                    <a:pt x="102" y="37"/>
                    <a:pt x="107" y="21"/>
                    <a:pt x="111" y="5"/>
                  </a:cubicBezTo>
                  <a:cubicBezTo>
                    <a:pt x="112" y="4"/>
                    <a:pt x="111" y="0"/>
                    <a:pt x="115" y="0"/>
                  </a:cubicBezTo>
                  <a:cubicBezTo>
                    <a:pt x="119" y="1"/>
                    <a:pt x="117" y="4"/>
                    <a:pt x="116" y="7"/>
                  </a:cubicBezTo>
                  <a:cubicBezTo>
                    <a:pt x="112" y="24"/>
                    <a:pt x="107" y="42"/>
                    <a:pt x="102" y="60"/>
                  </a:cubicBezTo>
                  <a:cubicBezTo>
                    <a:pt x="102" y="62"/>
                    <a:pt x="99" y="66"/>
                    <a:pt x="103" y="67"/>
                  </a:cubicBezTo>
                  <a:cubicBezTo>
                    <a:pt x="108" y="69"/>
                    <a:pt x="110" y="78"/>
                    <a:pt x="118" y="72"/>
                  </a:cubicBezTo>
                  <a:cubicBezTo>
                    <a:pt x="134" y="62"/>
                    <a:pt x="150" y="54"/>
                    <a:pt x="165" y="45"/>
                  </a:cubicBezTo>
                  <a:cubicBezTo>
                    <a:pt x="168" y="43"/>
                    <a:pt x="170" y="42"/>
                    <a:pt x="172" y="44"/>
                  </a:cubicBezTo>
                  <a:cubicBezTo>
                    <a:pt x="174" y="48"/>
                    <a:pt x="170" y="48"/>
                    <a:pt x="168" y="49"/>
                  </a:cubicBezTo>
                  <a:cubicBezTo>
                    <a:pt x="152" y="59"/>
                    <a:pt x="136" y="68"/>
                    <a:pt x="120" y="77"/>
                  </a:cubicBezTo>
                  <a:cubicBezTo>
                    <a:pt x="118" y="79"/>
                    <a:pt x="114" y="79"/>
                    <a:pt x="116" y="83"/>
                  </a:cubicBezTo>
                  <a:cubicBezTo>
                    <a:pt x="118" y="87"/>
                    <a:pt x="113" y="94"/>
                    <a:pt x="122" y="96"/>
                  </a:cubicBezTo>
                  <a:cubicBezTo>
                    <a:pt x="141" y="100"/>
                    <a:pt x="159" y="105"/>
                    <a:pt x="177" y="111"/>
                  </a:cubicBezTo>
                  <a:cubicBezTo>
                    <a:pt x="179" y="111"/>
                    <a:pt x="182" y="111"/>
                    <a:pt x="182" y="112"/>
                  </a:cubicBezTo>
                  <a:close/>
                </a:path>
              </a:pathLst>
            </a:custGeom>
            <a:solidFill>
              <a:srgbClr val="441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31874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66C6570-BF3A-4A26-B827-EE79262D9425}"/>
              </a:ext>
            </a:extLst>
          </p:cNvPr>
          <p:cNvGrpSpPr/>
          <p:nvPr/>
        </p:nvGrpSpPr>
        <p:grpSpPr>
          <a:xfrm>
            <a:off x="572978" y="5389970"/>
            <a:ext cx="1873519" cy="1454244"/>
            <a:chOff x="668191" y="4889034"/>
            <a:chExt cx="1873519" cy="145424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DCC7C7-737C-4137-8365-8BC861A00BB6}"/>
                </a:ext>
              </a:extLst>
            </p:cNvPr>
            <p:cNvSpPr txBox="1"/>
            <p:nvPr userDrawn="1"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F4B6B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8CD5ED0-CF4D-47E2-87C7-550D717CEF0A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1177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F4B6BB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95BD052-A41E-4659-BDA4-C1ABA9D935AC}"/>
              </a:ext>
            </a:extLst>
          </p:cNvPr>
          <p:cNvGrpSpPr/>
          <p:nvPr/>
        </p:nvGrpSpPr>
        <p:grpSpPr>
          <a:xfrm>
            <a:off x="3420950" y="5389970"/>
            <a:ext cx="1873519" cy="1454244"/>
            <a:chOff x="2860414" y="4889034"/>
            <a:chExt cx="1873519" cy="145424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6E4721A-0F73-4658-9647-AA86F414A628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F4B6B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98045D4-49FF-4EFE-8E7E-FE6CA483900C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1177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F4B6BB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F4B6BB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3CF8989-6FFC-4EE1-BD57-6FAB0ABDFCF0}"/>
              </a:ext>
            </a:extLst>
          </p:cNvPr>
          <p:cNvSpPr txBox="1"/>
          <p:nvPr/>
        </p:nvSpPr>
        <p:spPr>
          <a:xfrm>
            <a:off x="456123" y="3597374"/>
            <a:ext cx="5214511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rgbClr val="00B0F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6A8CC9-FF04-4AFC-980B-484193265357}"/>
              </a:ext>
            </a:extLst>
          </p:cNvPr>
          <p:cNvSpPr txBox="1"/>
          <p:nvPr/>
        </p:nvSpPr>
        <p:spPr>
          <a:xfrm>
            <a:off x="456123" y="2664466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rgbClr val="00B0F0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rgbClr val="00B0F0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rgbClr val="00B0F0"/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B338F1-F1AE-4E5E-A167-7DAE25381E0A}"/>
              </a:ext>
            </a:extLst>
          </p:cNvPr>
          <p:cNvGrpSpPr/>
          <p:nvPr/>
        </p:nvGrpSpPr>
        <p:grpSpPr>
          <a:xfrm>
            <a:off x="456123" y="393092"/>
            <a:ext cx="4791807" cy="1862048"/>
            <a:chOff x="4651035" y="1734907"/>
            <a:chExt cx="4791807" cy="186205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BB04BB-202D-40ED-B8F1-59AFB43A77D1}"/>
                </a:ext>
              </a:extLst>
            </p:cNvPr>
            <p:cNvSpPr txBox="1"/>
            <p:nvPr/>
          </p:nvSpPr>
          <p:spPr>
            <a:xfrm>
              <a:off x="5611984" y="1923769"/>
              <a:ext cx="3830858" cy="1015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6000" b="1" dirty="0">
                  <a:solidFill>
                    <a:srgbClr val="F0BAC3"/>
                  </a:solidFill>
                  <a:cs typeface="B Nazanin" panose="00000400000000000000" pitchFamily="2" charset="-78"/>
                </a:rPr>
                <a:t>عالی</a:t>
              </a:r>
              <a:endParaRPr lang="en-US" altLang="ko-KR" sz="6000" b="1" dirty="0">
                <a:solidFill>
                  <a:srgbClr val="F0BAC3"/>
                </a:solidFill>
                <a:latin typeface="Arial Black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2A2D9A-00E6-40B6-B7DD-A4C4FC867B16}"/>
                </a:ext>
              </a:extLst>
            </p:cNvPr>
            <p:cNvSpPr txBox="1"/>
            <p:nvPr/>
          </p:nvSpPr>
          <p:spPr>
            <a:xfrm>
              <a:off x="5666752" y="2619735"/>
              <a:ext cx="3776090" cy="830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800" dirty="0">
                  <a:solidFill>
                    <a:srgbClr val="F0BAC3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4800" dirty="0">
                <a:solidFill>
                  <a:srgbClr val="F0BAC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FE32211-235D-4562-B15E-5E1B1F301B4D}"/>
                </a:ext>
              </a:extLst>
            </p:cNvPr>
            <p:cNvSpPr txBox="1"/>
            <p:nvPr/>
          </p:nvSpPr>
          <p:spPr>
            <a:xfrm>
              <a:off x="4651035" y="1734907"/>
              <a:ext cx="1021196" cy="18620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1500" b="1">
                  <a:solidFill>
                    <a:srgbClr val="F0BAC3"/>
                  </a:solidFill>
                  <a:cs typeface="B Nazanin" panose="00000400000000000000" pitchFamily="2" charset="-78"/>
                </a:rPr>
                <a:t>A</a:t>
              </a:r>
            </a:p>
          </p:txBody>
        </p:sp>
      </p:grpSp>
      <p:grpSp>
        <p:nvGrpSpPr>
          <p:cNvPr id="42" name="Grupo 41">
            <a:extLst>
              <a:ext uri="{FF2B5EF4-FFF2-40B4-BE49-F238E27FC236}">
                <a16:creationId xmlns:a16="http://schemas.microsoft.com/office/drawing/2014/main" id="{02745C23-9F5B-4BB6-B671-F8BB3A9942C0}"/>
              </a:ext>
            </a:extLst>
          </p:cNvPr>
          <p:cNvGrpSpPr/>
          <p:nvPr/>
        </p:nvGrpSpPr>
        <p:grpSpPr>
          <a:xfrm>
            <a:off x="6264275" y="1081088"/>
            <a:ext cx="4973638" cy="5222875"/>
            <a:chOff x="6264275" y="1081088"/>
            <a:chExt cx="4973638" cy="5222875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FFE939B-C3E6-410F-96F7-510715DFC1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4275" y="1081088"/>
              <a:ext cx="4973638" cy="5222875"/>
            </a:xfrm>
            <a:custGeom>
              <a:avLst/>
              <a:gdLst>
                <a:gd name="T0" fmla="*/ 360 w 597"/>
                <a:gd name="T1" fmla="*/ 627 h 627"/>
                <a:gd name="T2" fmla="*/ 278 w 597"/>
                <a:gd name="T3" fmla="*/ 620 h 627"/>
                <a:gd name="T4" fmla="*/ 165 w 597"/>
                <a:gd name="T5" fmla="*/ 596 h 627"/>
                <a:gd name="T6" fmla="*/ 75 w 597"/>
                <a:gd name="T7" fmla="*/ 549 h 627"/>
                <a:gd name="T8" fmla="*/ 21 w 597"/>
                <a:gd name="T9" fmla="*/ 487 h 627"/>
                <a:gd name="T10" fmla="*/ 2 w 597"/>
                <a:gd name="T11" fmla="*/ 400 h 627"/>
                <a:gd name="T12" fmla="*/ 31 w 597"/>
                <a:gd name="T13" fmla="*/ 316 h 627"/>
                <a:gd name="T14" fmla="*/ 57 w 597"/>
                <a:gd name="T15" fmla="*/ 284 h 627"/>
                <a:gd name="T16" fmla="*/ 113 w 597"/>
                <a:gd name="T17" fmla="*/ 203 h 627"/>
                <a:gd name="T18" fmla="*/ 131 w 597"/>
                <a:gd name="T19" fmla="*/ 143 h 627"/>
                <a:gd name="T20" fmla="*/ 132 w 597"/>
                <a:gd name="T21" fmla="*/ 119 h 627"/>
                <a:gd name="T22" fmla="*/ 154 w 597"/>
                <a:gd name="T23" fmla="*/ 69 h 627"/>
                <a:gd name="T24" fmla="*/ 227 w 597"/>
                <a:gd name="T25" fmla="*/ 20 h 627"/>
                <a:gd name="T26" fmla="*/ 311 w 597"/>
                <a:gd name="T27" fmla="*/ 2 h 627"/>
                <a:gd name="T28" fmla="*/ 375 w 597"/>
                <a:gd name="T29" fmla="*/ 0 h 627"/>
                <a:gd name="T30" fmla="*/ 440 w 597"/>
                <a:gd name="T31" fmla="*/ 8 h 627"/>
                <a:gd name="T32" fmla="*/ 505 w 597"/>
                <a:gd name="T33" fmla="*/ 29 h 627"/>
                <a:gd name="T34" fmla="*/ 546 w 597"/>
                <a:gd name="T35" fmla="*/ 57 h 627"/>
                <a:gd name="T36" fmla="*/ 582 w 597"/>
                <a:gd name="T37" fmla="*/ 106 h 627"/>
                <a:gd name="T38" fmla="*/ 592 w 597"/>
                <a:gd name="T39" fmla="*/ 166 h 627"/>
                <a:gd name="T40" fmla="*/ 566 w 597"/>
                <a:gd name="T41" fmla="*/ 231 h 627"/>
                <a:gd name="T42" fmla="*/ 535 w 597"/>
                <a:gd name="T43" fmla="*/ 279 h 627"/>
                <a:gd name="T44" fmla="*/ 537 w 597"/>
                <a:gd name="T45" fmla="*/ 335 h 627"/>
                <a:gd name="T46" fmla="*/ 559 w 597"/>
                <a:gd name="T47" fmla="*/ 361 h 627"/>
                <a:gd name="T48" fmla="*/ 580 w 597"/>
                <a:gd name="T49" fmla="*/ 385 h 627"/>
                <a:gd name="T50" fmla="*/ 594 w 597"/>
                <a:gd name="T51" fmla="*/ 425 h 627"/>
                <a:gd name="T52" fmla="*/ 589 w 597"/>
                <a:gd name="T53" fmla="*/ 493 h 627"/>
                <a:gd name="T54" fmla="*/ 559 w 597"/>
                <a:gd name="T55" fmla="*/ 553 h 627"/>
                <a:gd name="T56" fmla="*/ 508 w 597"/>
                <a:gd name="T57" fmla="*/ 597 h 627"/>
                <a:gd name="T58" fmla="*/ 441 w 597"/>
                <a:gd name="T59" fmla="*/ 621 h 627"/>
                <a:gd name="T60" fmla="*/ 367 w 597"/>
                <a:gd name="T61" fmla="*/ 626 h 627"/>
                <a:gd name="T62" fmla="*/ 360 w 597"/>
                <a:gd name="T63" fmla="*/ 626 h 627"/>
                <a:gd name="T64" fmla="*/ 360 w 597"/>
                <a:gd name="T65" fmla="*/ 627 h 627"/>
                <a:gd name="T66" fmla="*/ 366 w 597"/>
                <a:gd name="T67" fmla="*/ 614 h 627"/>
                <a:gd name="T68" fmla="*/ 451 w 597"/>
                <a:gd name="T69" fmla="*/ 606 h 627"/>
                <a:gd name="T70" fmla="*/ 526 w 597"/>
                <a:gd name="T71" fmla="*/ 569 h 627"/>
                <a:gd name="T72" fmla="*/ 573 w 597"/>
                <a:gd name="T73" fmla="*/ 504 h 627"/>
                <a:gd name="T74" fmla="*/ 578 w 597"/>
                <a:gd name="T75" fmla="*/ 410 h 627"/>
                <a:gd name="T76" fmla="*/ 556 w 597"/>
                <a:gd name="T77" fmla="*/ 375 h 627"/>
                <a:gd name="T78" fmla="*/ 530 w 597"/>
                <a:gd name="T79" fmla="*/ 346 h 627"/>
                <a:gd name="T80" fmla="*/ 517 w 597"/>
                <a:gd name="T81" fmla="*/ 293 h 627"/>
                <a:gd name="T82" fmla="*/ 533 w 597"/>
                <a:gd name="T83" fmla="*/ 257 h 627"/>
                <a:gd name="T84" fmla="*/ 557 w 597"/>
                <a:gd name="T85" fmla="*/ 224 h 627"/>
                <a:gd name="T86" fmla="*/ 579 w 597"/>
                <a:gd name="T87" fmla="*/ 165 h 627"/>
                <a:gd name="T88" fmla="*/ 570 w 597"/>
                <a:gd name="T89" fmla="*/ 109 h 627"/>
                <a:gd name="T90" fmla="*/ 532 w 597"/>
                <a:gd name="T91" fmla="*/ 61 h 627"/>
                <a:gd name="T92" fmla="*/ 471 w 597"/>
                <a:gd name="T93" fmla="*/ 29 h 627"/>
                <a:gd name="T94" fmla="*/ 362 w 597"/>
                <a:gd name="T95" fmla="*/ 12 h 627"/>
                <a:gd name="T96" fmla="*/ 275 w 597"/>
                <a:gd name="T97" fmla="*/ 20 h 627"/>
                <a:gd name="T98" fmla="*/ 215 w 597"/>
                <a:gd name="T99" fmla="*/ 38 h 627"/>
                <a:gd name="T100" fmla="*/ 160 w 597"/>
                <a:gd name="T101" fmla="*/ 82 h 627"/>
                <a:gd name="T102" fmla="*/ 144 w 597"/>
                <a:gd name="T103" fmla="*/ 127 h 627"/>
                <a:gd name="T104" fmla="*/ 140 w 597"/>
                <a:gd name="T105" fmla="*/ 161 h 627"/>
                <a:gd name="T106" fmla="*/ 119 w 597"/>
                <a:gd name="T107" fmla="*/ 217 h 627"/>
                <a:gd name="T108" fmla="*/ 55 w 597"/>
                <a:gd name="T109" fmla="*/ 305 h 627"/>
                <a:gd name="T110" fmla="*/ 27 w 597"/>
                <a:gd name="T111" fmla="*/ 347 h 627"/>
                <a:gd name="T112" fmla="*/ 15 w 597"/>
                <a:gd name="T113" fmla="*/ 429 h 627"/>
                <a:gd name="T114" fmla="*/ 41 w 597"/>
                <a:gd name="T115" fmla="*/ 496 h 627"/>
                <a:gd name="T116" fmla="*/ 104 w 597"/>
                <a:gd name="T117" fmla="*/ 554 h 627"/>
                <a:gd name="T118" fmla="*/ 179 w 597"/>
                <a:gd name="T119" fmla="*/ 588 h 627"/>
                <a:gd name="T120" fmla="*/ 293 w 597"/>
                <a:gd name="T121" fmla="*/ 610 h 627"/>
                <a:gd name="T122" fmla="*/ 366 w 597"/>
                <a:gd name="T123" fmla="*/ 614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7" h="627">
                  <a:moveTo>
                    <a:pt x="360" y="627"/>
                  </a:moveTo>
                  <a:cubicBezTo>
                    <a:pt x="333" y="625"/>
                    <a:pt x="306" y="623"/>
                    <a:pt x="278" y="620"/>
                  </a:cubicBezTo>
                  <a:cubicBezTo>
                    <a:pt x="240" y="616"/>
                    <a:pt x="202" y="608"/>
                    <a:pt x="165" y="596"/>
                  </a:cubicBezTo>
                  <a:cubicBezTo>
                    <a:pt x="132" y="585"/>
                    <a:pt x="102" y="570"/>
                    <a:pt x="75" y="549"/>
                  </a:cubicBezTo>
                  <a:cubicBezTo>
                    <a:pt x="53" y="532"/>
                    <a:pt x="34" y="512"/>
                    <a:pt x="21" y="487"/>
                  </a:cubicBezTo>
                  <a:cubicBezTo>
                    <a:pt x="6" y="459"/>
                    <a:pt x="0" y="430"/>
                    <a:pt x="2" y="400"/>
                  </a:cubicBezTo>
                  <a:cubicBezTo>
                    <a:pt x="4" y="369"/>
                    <a:pt x="13" y="341"/>
                    <a:pt x="31" y="316"/>
                  </a:cubicBezTo>
                  <a:cubicBezTo>
                    <a:pt x="39" y="304"/>
                    <a:pt x="48" y="294"/>
                    <a:pt x="57" y="284"/>
                  </a:cubicBezTo>
                  <a:cubicBezTo>
                    <a:pt x="78" y="259"/>
                    <a:pt x="98" y="233"/>
                    <a:pt x="113" y="203"/>
                  </a:cubicBezTo>
                  <a:cubicBezTo>
                    <a:pt x="122" y="184"/>
                    <a:pt x="129" y="164"/>
                    <a:pt x="131" y="143"/>
                  </a:cubicBezTo>
                  <a:cubicBezTo>
                    <a:pt x="132" y="135"/>
                    <a:pt x="131" y="127"/>
                    <a:pt x="132" y="119"/>
                  </a:cubicBezTo>
                  <a:cubicBezTo>
                    <a:pt x="135" y="100"/>
                    <a:pt x="142" y="83"/>
                    <a:pt x="154" y="69"/>
                  </a:cubicBezTo>
                  <a:cubicBezTo>
                    <a:pt x="173" y="45"/>
                    <a:pt x="199" y="31"/>
                    <a:pt x="227" y="20"/>
                  </a:cubicBezTo>
                  <a:cubicBezTo>
                    <a:pt x="254" y="10"/>
                    <a:pt x="282" y="5"/>
                    <a:pt x="311" y="2"/>
                  </a:cubicBezTo>
                  <a:cubicBezTo>
                    <a:pt x="332" y="0"/>
                    <a:pt x="354" y="0"/>
                    <a:pt x="375" y="0"/>
                  </a:cubicBezTo>
                  <a:cubicBezTo>
                    <a:pt x="397" y="1"/>
                    <a:pt x="418" y="4"/>
                    <a:pt x="440" y="8"/>
                  </a:cubicBezTo>
                  <a:cubicBezTo>
                    <a:pt x="462" y="12"/>
                    <a:pt x="484" y="19"/>
                    <a:pt x="505" y="29"/>
                  </a:cubicBezTo>
                  <a:cubicBezTo>
                    <a:pt x="520" y="37"/>
                    <a:pt x="534" y="46"/>
                    <a:pt x="546" y="57"/>
                  </a:cubicBezTo>
                  <a:cubicBezTo>
                    <a:pt x="562" y="71"/>
                    <a:pt x="574" y="87"/>
                    <a:pt x="582" y="106"/>
                  </a:cubicBezTo>
                  <a:cubicBezTo>
                    <a:pt x="590" y="125"/>
                    <a:pt x="594" y="145"/>
                    <a:pt x="592" y="166"/>
                  </a:cubicBezTo>
                  <a:cubicBezTo>
                    <a:pt x="590" y="190"/>
                    <a:pt x="581" y="212"/>
                    <a:pt x="566" y="231"/>
                  </a:cubicBezTo>
                  <a:cubicBezTo>
                    <a:pt x="555" y="246"/>
                    <a:pt x="543" y="261"/>
                    <a:pt x="535" y="279"/>
                  </a:cubicBezTo>
                  <a:cubicBezTo>
                    <a:pt x="526" y="298"/>
                    <a:pt x="525" y="316"/>
                    <a:pt x="537" y="335"/>
                  </a:cubicBezTo>
                  <a:cubicBezTo>
                    <a:pt x="543" y="345"/>
                    <a:pt x="550" y="353"/>
                    <a:pt x="559" y="361"/>
                  </a:cubicBezTo>
                  <a:cubicBezTo>
                    <a:pt x="567" y="368"/>
                    <a:pt x="575" y="375"/>
                    <a:pt x="580" y="385"/>
                  </a:cubicBezTo>
                  <a:cubicBezTo>
                    <a:pt x="587" y="397"/>
                    <a:pt x="592" y="411"/>
                    <a:pt x="594" y="425"/>
                  </a:cubicBezTo>
                  <a:cubicBezTo>
                    <a:pt x="597" y="448"/>
                    <a:pt x="595" y="471"/>
                    <a:pt x="589" y="493"/>
                  </a:cubicBezTo>
                  <a:cubicBezTo>
                    <a:pt x="583" y="515"/>
                    <a:pt x="573" y="535"/>
                    <a:pt x="559" y="553"/>
                  </a:cubicBezTo>
                  <a:cubicBezTo>
                    <a:pt x="544" y="571"/>
                    <a:pt x="527" y="586"/>
                    <a:pt x="508" y="597"/>
                  </a:cubicBezTo>
                  <a:cubicBezTo>
                    <a:pt x="487" y="608"/>
                    <a:pt x="464" y="616"/>
                    <a:pt x="441" y="621"/>
                  </a:cubicBezTo>
                  <a:cubicBezTo>
                    <a:pt x="417" y="625"/>
                    <a:pt x="392" y="626"/>
                    <a:pt x="367" y="626"/>
                  </a:cubicBezTo>
                  <a:cubicBezTo>
                    <a:pt x="365" y="626"/>
                    <a:pt x="363" y="626"/>
                    <a:pt x="360" y="626"/>
                  </a:cubicBezTo>
                  <a:cubicBezTo>
                    <a:pt x="360" y="626"/>
                    <a:pt x="360" y="626"/>
                    <a:pt x="360" y="627"/>
                  </a:cubicBezTo>
                  <a:close/>
                  <a:moveTo>
                    <a:pt x="366" y="614"/>
                  </a:moveTo>
                  <a:cubicBezTo>
                    <a:pt x="394" y="614"/>
                    <a:pt x="423" y="613"/>
                    <a:pt x="451" y="606"/>
                  </a:cubicBezTo>
                  <a:cubicBezTo>
                    <a:pt x="479" y="599"/>
                    <a:pt x="504" y="588"/>
                    <a:pt x="526" y="569"/>
                  </a:cubicBezTo>
                  <a:cubicBezTo>
                    <a:pt x="547" y="552"/>
                    <a:pt x="563" y="530"/>
                    <a:pt x="573" y="504"/>
                  </a:cubicBezTo>
                  <a:cubicBezTo>
                    <a:pt x="584" y="473"/>
                    <a:pt x="587" y="442"/>
                    <a:pt x="578" y="410"/>
                  </a:cubicBezTo>
                  <a:cubicBezTo>
                    <a:pt x="574" y="396"/>
                    <a:pt x="567" y="384"/>
                    <a:pt x="556" y="375"/>
                  </a:cubicBezTo>
                  <a:cubicBezTo>
                    <a:pt x="546" y="366"/>
                    <a:pt x="537" y="357"/>
                    <a:pt x="530" y="346"/>
                  </a:cubicBezTo>
                  <a:cubicBezTo>
                    <a:pt x="518" y="330"/>
                    <a:pt x="513" y="313"/>
                    <a:pt x="517" y="293"/>
                  </a:cubicBezTo>
                  <a:cubicBezTo>
                    <a:pt x="520" y="280"/>
                    <a:pt x="525" y="268"/>
                    <a:pt x="533" y="257"/>
                  </a:cubicBezTo>
                  <a:cubicBezTo>
                    <a:pt x="541" y="246"/>
                    <a:pt x="549" y="235"/>
                    <a:pt x="557" y="224"/>
                  </a:cubicBezTo>
                  <a:cubicBezTo>
                    <a:pt x="570" y="206"/>
                    <a:pt x="578" y="187"/>
                    <a:pt x="579" y="165"/>
                  </a:cubicBezTo>
                  <a:cubicBezTo>
                    <a:pt x="581" y="146"/>
                    <a:pt x="578" y="127"/>
                    <a:pt x="570" y="109"/>
                  </a:cubicBezTo>
                  <a:cubicBezTo>
                    <a:pt x="561" y="89"/>
                    <a:pt x="548" y="74"/>
                    <a:pt x="532" y="61"/>
                  </a:cubicBezTo>
                  <a:cubicBezTo>
                    <a:pt x="514" y="46"/>
                    <a:pt x="493" y="36"/>
                    <a:pt x="471" y="29"/>
                  </a:cubicBezTo>
                  <a:cubicBezTo>
                    <a:pt x="436" y="17"/>
                    <a:pt x="399" y="13"/>
                    <a:pt x="362" y="12"/>
                  </a:cubicBezTo>
                  <a:cubicBezTo>
                    <a:pt x="333" y="12"/>
                    <a:pt x="304" y="14"/>
                    <a:pt x="275" y="20"/>
                  </a:cubicBezTo>
                  <a:cubicBezTo>
                    <a:pt x="254" y="24"/>
                    <a:pt x="234" y="30"/>
                    <a:pt x="215" y="38"/>
                  </a:cubicBezTo>
                  <a:cubicBezTo>
                    <a:pt x="193" y="49"/>
                    <a:pt x="174" y="62"/>
                    <a:pt x="160" y="82"/>
                  </a:cubicBezTo>
                  <a:cubicBezTo>
                    <a:pt x="150" y="95"/>
                    <a:pt x="145" y="111"/>
                    <a:pt x="144" y="127"/>
                  </a:cubicBezTo>
                  <a:cubicBezTo>
                    <a:pt x="143" y="138"/>
                    <a:pt x="142" y="150"/>
                    <a:pt x="140" y="161"/>
                  </a:cubicBezTo>
                  <a:cubicBezTo>
                    <a:pt x="137" y="181"/>
                    <a:pt x="129" y="199"/>
                    <a:pt x="119" y="217"/>
                  </a:cubicBezTo>
                  <a:cubicBezTo>
                    <a:pt x="102" y="249"/>
                    <a:pt x="80" y="278"/>
                    <a:pt x="55" y="305"/>
                  </a:cubicBezTo>
                  <a:cubicBezTo>
                    <a:pt x="43" y="317"/>
                    <a:pt x="34" y="331"/>
                    <a:pt x="27" y="347"/>
                  </a:cubicBezTo>
                  <a:cubicBezTo>
                    <a:pt x="16" y="373"/>
                    <a:pt x="11" y="400"/>
                    <a:pt x="15" y="429"/>
                  </a:cubicBezTo>
                  <a:cubicBezTo>
                    <a:pt x="18" y="453"/>
                    <a:pt x="27" y="476"/>
                    <a:pt x="41" y="496"/>
                  </a:cubicBezTo>
                  <a:cubicBezTo>
                    <a:pt x="57" y="521"/>
                    <a:pt x="79" y="539"/>
                    <a:pt x="104" y="554"/>
                  </a:cubicBezTo>
                  <a:cubicBezTo>
                    <a:pt x="127" y="569"/>
                    <a:pt x="153" y="580"/>
                    <a:pt x="179" y="588"/>
                  </a:cubicBezTo>
                  <a:cubicBezTo>
                    <a:pt x="216" y="599"/>
                    <a:pt x="254" y="606"/>
                    <a:pt x="293" y="610"/>
                  </a:cubicBezTo>
                  <a:cubicBezTo>
                    <a:pt x="317" y="612"/>
                    <a:pt x="341" y="613"/>
                    <a:pt x="366" y="61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9FFDCEC-A0AE-4305-AC10-DEA88EEA7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5" y="1206500"/>
              <a:ext cx="4724400" cy="4964113"/>
            </a:xfrm>
            <a:custGeom>
              <a:avLst/>
              <a:gdLst>
                <a:gd name="T0" fmla="*/ 351 w 567"/>
                <a:gd name="T1" fmla="*/ 596 h 596"/>
                <a:gd name="T2" fmla="*/ 289 w 567"/>
                <a:gd name="T3" fmla="*/ 592 h 596"/>
                <a:gd name="T4" fmla="*/ 222 w 567"/>
                <a:gd name="T5" fmla="*/ 583 h 596"/>
                <a:gd name="T6" fmla="*/ 144 w 567"/>
                <a:gd name="T7" fmla="*/ 562 h 596"/>
                <a:gd name="T8" fmla="*/ 93 w 567"/>
                <a:gd name="T9" fmla="*/ 537 h 596"/>
                <a:gd name="T10" fmla="*/ 48 w 567"/>
                <a:gd name="T11" fmla="*/ 502 h 596"/>
                <a:gd name="T12" fmla="*/ 4 w 567"/>
                <a:gd name="T13" fmla="*/ 411 h 596"/>
                <a:gd name="T14" fmla="*/ 27 w 567"/>
                <a:gd name="T15" fmla="*/ 313 h 596"/>
                <a:gd name="T16" fmla="*/ 50 w 567"/>
                <a:gd name="T17" fmla="*/ 285 h 596"/>
                <a:gd name="T18" fmla="*/ 113 w 567"/>
                <a:gd name="T19" fmla="*/ 194 h 596"/>
                <a:gd name="T20" fmla="*/ 132 w 567"/>
                <a:gd name="T21" fmla="*/ 134 h 596"/>
                <a:gd name="T22" fmla="*/ 133 w 567"/>
                <a:gd name="T23" fmla="*/ 110 h 596"/>
                <a:gd name="T24" fmla="*/ 161 w 567"/>
                <a:gd name="T25" fmla="*/ 54 h 596"/>
                <a:gd name="T26" fmla="*/ 218 w 567"/>
                <a:gd name="T27" fmla="*/ 20 h 596"/>
                <a:gd name="T28" fmla="*/ 302 w 567"/>
                <a:gd name="T29" fmla="*/ 2 h 596"/>
                <a:gd name="T30" fmla="*/ 369 w 567"/>
                <a:gd name="T31" fmla="*/ 1 h 596"/>
                <a:gd name="T32" fmla="*/ 447 w 567"/>
                <a:gd name="T33" fmla="*/ 14 h 596"/>
                <a:gd name="T34" fmla="*/ 507 w 567"/>
                <a:gd name="T35" fmla="*/ 43 h 596"/>
                <a:gd name="T36" fmla="*/ 557 w 567"/>
                <a:gd name="T37" fmla="*/ 108 h 596"/>
                <a:gd name="T38" fmla="*/ 553 w 567"/>
                <a:gd name="T39" fmla="*/ 184 h 596"/>
                <a:gd name="T40" fmla="*/ 533 w 567"/>
                <a:gd name="T41" fmla="*/ 216 h 596"/>
                <a:gd name="T42" fmla="*/ 505 w 567"/>
                <a:gd name="T43" fmla="*/ 261 h 596"/>
                <a:gd name="T44" fmla="*/ 498 w 567"/>
                <a:gd name="T45" fmla="*/ 295 h 596"/>
                <a:gd name="T46" fmla="*/ 508 w 567"/>
                <a:gd name="T47" fmla="*/ 325 h 596"/>
                <a:gd name="T48" fmla="*/ 539 w 567"/>
                <a:gd name="T49" fmla="*/ 362 h 596"/>
                <a:gd name="T50" fmla="*/ 561 w 567"/>
                <a:gd name="T51" fmla="*/ 400 h 596"/>
                <a:gd name="T52" fmla="*/ 561 w 567"/>
                <a:gd name="T53" fmla="*/ 470 h 596"/>
                <a:gd name="T54" fmla="*/ 530 w 567"/>
                <a:gd name="T55" fmla="*/ 532 h 596"/>
                <a:gd name="T56" fmla="*/ 481 w 567"/>
                <a:gd name="T57" fmla="*/ 570 h 596"/>
                <a:gd name="T58" fmla="*/ 410 w 567"/>
                <a:gd name="T59" fmla="*/ 592 h 596"/>
                <a:gd name="T60" fmla="*/ 351 w 567"/>
                <a:gd name="T61" fmla="*/ 596 h 596"/>
                <a:gd name="T62" fmla="*/ 356 w 567"/>
                <a:gd name="T63" fmla="*/ 584 h 596"/>
                <a:gd name="T64" fmla="*/ 356 w 567"/>
                <a:gd name="T65" fmla="*/ 583 h 596"/>
                <a:gd name="T66" fmla="*/ 413 w 567"/>
                <a:gd name="T67" fmla="*/ 580 h 596"/>
                <a:gd name="T68" fmla="*/ 480 w 567"/>
                <a:gd name="T69" fmla="*/ 557 h 596"/>
                <a:gd name="T70" fmla="*/ 529 w 567"/>
                <a:gd name="T71" fmla="*/ 512 h 596"/>
                <a:gd name="T72" fmla="*/ 552 w 567"/>
                <a:gd name="T73" fmla="*/ 448 h 596"/>
                <a:gd name="T74" fmla="*/ 548 w 567"/>
                <a:gd name="T75" fmla="*/ 397 h 596"/>
                <a:gd name="T76" fmla="*/ 533 w 567"/>
                <a:gd name="T77" fmla="*/ 373 h 596"/>
                <a:gd name="T78" fmla="*/ 515 w 567"/>
                <a:gd name="T79" fmla="*/ 356 h 596"/>
                <a:gd name="T80" fmla="*/ 492 w 567"/>
                <a:gd name="T81" fmla="*/ 322 h 596"/>
                <a:gd name="T82" fmla="*/ 492 w 567"/>
                <a:gd name="T83" fmla="*/ 260 h 596"/>
                <a:gd name="T84" fmla="*/ 520 w 567"/>
                <a:gd name="T85" fmla="*/ 212 h 596"/>
                <a:gd name="T86" fmla="*/ 540 w 567"/>
                <a:gd name="T87" fmla="*/ 183 h 596"/>
                <a:gd name="T88" fmla="*/ 550 w 567"/>
                <a:gd name="T89" fmla="*/ 139 h 596"/>
                <a:gd name="T90" fmla="*/ 523 w 567"/>
                <a:gd name="T91" fmla="*/ 72 h 596"/>
                <a:gd name="T92" fmla="*/ 470 w 567"/>
                <a:gd name="T93" fmla="*/ 35 h 596"/>
                <a:gd name="T94" fmla="*/ 385 w 567"/>
                <a:gd name="T95" fmla="*/ 15 h 596"/>
                <a:gd name="T96" fmla="*/ 300 w 567"/>
                <a:gd name="T97" fmla="*/ 15 h 596"/>
                <a:gd name="T98" fmla="*/ 228 w 567"/>
                <a:gd name="T99" fmla="*/ 30 h 596"/>
                <a:gd name="T100" fmla="*/ 174 w 567"/>
                <a:gd name="T101" fmla="*/ 59 h 596"/>
                <a:gd name="T102" fmla="*/ 145 w 567"/>
                <a:gd name="T103" fmla="*/ 120 h 596"/>
                <a:gd name="T104" fmla="*/ 142 w 567"/>
                <a:gd name="T105" fmla="*/ 149 h 596"/>
                <a:gd name="T106" fmla="*/ 113 w 567"/>
                <a:gd name="T107" fmla="*/ 219 h 596"/>
                <a:gd name="T108" fmla="*/ 85 w 567"/>
                <a:gd name="T109" fmla="*/ 261 h 596"/>
                <a:gd name="T110" fmla="*/ 55 w 567"/>
                <a:gd name="T111" fmla="*/ 297 h 596"/>
                <a:gd name="T112" fmla="*/ 25 w 567"/>
                <a:gd name="T113" fmla="*/ 344 h 596"/>
                <a:gd name="T114" fmla="*/ 20 w 567"/>
                <a:gd name="T115" fmla="*/ 431 h 596"/>
                <a:gd name="T116" fmla="*/ 75 w 567"/>
                <a:gd name="T117" fmla="*/ 510 h 596"/>
                <a:gd name="T118" fmla="*/ 160 w 567"/>
                <a:gd name="T119" fmla="*/ 555 h 596"/>
                <a:gd name="T120" fmla="*/ 278 w 567"/>
                <a:gd name="T121" fmla="*/ 579 h 596"/>
                <a:gd name="T122" fmla="*/ 356 w 567"/>
                <a:gd name="T123" fmla="*/ 58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7" h="596">
                  <a:moveTo>
                    <a:pt x="351" y="596"/>
                  </a:moveTo>
                  <a:cubicBezTo>
                    <a:pt x="331" y="594"/>
                    <a:pt x="310" y="594"/>
                    <a:pt x="289" y="592"/>
                  </a:cubicBezTo>
                  <a:cubicBezTo>
                    <a:pt x="267" y="590"/>
                    <a:pt x="244" y="587"/>
                    <a:pt x="222" y="583"/>
                  </a:cubicBezTo>
                  <a:cubicBezTo>
                    <a:pt x="196" y="578"/>
                    <a:pt x="170" y="572"/>
                    <a:pt x="144" y="562"/>
                  </a:cubicBezTo>
                  <a:cubicBezTo>
                    <a:pt x="127" y="555"/>
                    <a:pt x="109" y="547"/>
                    <a:pt x="93" y="537"/>
                  </a:cubicBezTo>
                  <a:cubicBezTo>
                    <a:pt x="77" y="527"/>
                    <a:pt x="61" y="516"/>
                    <a:pt x="48" y="502"/>
                  </a:cubicBezTo>
                  <a:cubicBezTo>
                    <a:pt x="23" y="476"/>
                    <a:pt x="8" y="446"/>
                    <a:pt x="4" y="411"/>
                  </a:cubicBezTo>
                  <a:cubicBezTo>
                    <a:pt x="0" y="375"/>
                    <a:pt x="8" y="343"/>
                    <a:pt x="27" y="313"/>
                  </a:cubicBezTo>
                  <a:cubicBezTo>
                    <a:pt x="34" y="303"/>
                    <a:pt x="42" y="294"/>
                    <a:pt x="50" y="285"/>
                  </a:cubicBezTo>
                  <a:cubicBezTo>
                    <a:pt x="75" y="257"/>
                    <a:pt x="97" y="227"/>
                    <a:pt x="113" y="194"/>
                  </a:cubicBezTo>
                  <a:cubicBezTo>
                    <a:pt x="122" y="175"/>
                    <a:pt x="129" y="155"/>
                    <a:pt x="132" y="134"/>
                  </a:cubicBezTo>
                  <a:cubicBezTo>
                    <a:pt x="133" y="126"/>
                    <a:pt x="133" y="118"/>
                    <a:pt x="133" y="110"/>
                  </a:cubicBezTo>
                  <a:cubicBezTo>
                    <a:pt x="135" y="88"/>
                    <a:pt x="145" y="69"/>
                    <a:pt x="161" y="54"/>
                  </a:cubicBezTo>
                  <a:cubicBezTo>
                    <a:pt x="177" y="38"/>
                    <a:pt x="197" y="28"/>
                    <a:pt x="218" y="20"/>
                  </a:cubicBezTo>
                  <a:cubicBezTo>
                    <a:pt x="246" y="10"/>
                    <a:pt x="274" y="5"/>
                    <a:pt x="302" y="2"/>
                  </a:cubicBezTo>
                  <a:cubicBezTo>
                    <a:pt x="325" y="0"/>
                    <a:pt x="347" y="0"/>
                    <a:pt x="369" y="1"/>
                  </a:cubicBezTo>
                  <a:cubicBezTo>
                    <a:pt x="396" y="3"/>
                    <a:pt x="421" y="7"/>
                    <a:pt x="447" y="14"/>
                  </a:cubicBezTo>
                  <a:cubicBezTo>
                    <a:pt x="468" y="21"/>
                    <a:pt x="489" y="29"/>
                    <a:pt x="507" y="43"/>
                  </a:cubicBezTo>
                  <a:cubicBezTo>
                    <a:pt x="531" y="59"/>
                    <a:pt x="549" y="80"/>
                    <a:pt x="557" y="108"/>
                  </a:cubicBezTo>
                  <a:cubicBezTo>
                    <a:pt x="565" y="133"/>
                    <a:pt x="564" y="159"/>
                    <a:pt x="553" y="184"/>
                  </a:cubicBezTo>
                  <a:cubicBezTo>
                    <a:pt x="548" y="195"/>
                    <a:pt x="540" y="206"/>
                    <a:pt x="533" y="216"/>
                  </a:cubicBezTo>
                  <a:cubicBezTo>
                    <a:pt x="522" y="230"/>
                    <a:pt x="512" y="245"/>
                    <a:pt x="505" y="261"/>
                  </a:cubicBezTo>
                  <a:cubicBezTo>
                    <a:pt x="500" y="272"/>
                    <a:pt x="497" y="283"/>
                    <a:pt x="498" y="295"/>
                  </a:cubicBezTo>
                  <a:cubicBezTo>
                    <a:pt x="499" y="306"/>
                    <a:pt x="502" y="316"/>
                    <a:pt x="508" y="325"/>
                  </a:cubicBezTo>
                  <a:cubicBezTo>
                    <a:pt x="516" y="339"/>
                    <a:pt x="527" y="351"/>
                    <a:pt x="539" y="362"/>
                  </a:cubicBezTo>
                  <a:cubicBezTo>
                    <a:pt x="551" y="372"/>
                    <a:pt x="558" y="385"/>
                    <a:pt x="561" y="400"/>
                  </a:cubicBezTo>
                  <a:cubicBezTo>
                    <a:pt x="567" y="424"/>
                    <a:pt x="567" y="447"/>
                    <a:pt x="561" y="470"/>
                  </a:cubicBezTo>
                  <a:cubicBezTo>
                    <a:pt x="555" y="493"/>
                    <a:pt x="545" y="514"/>
                    <a:pt x="530" y="532"/>
                  </a:cubicBezTo>
                  <a:cubicBezTo>
                    <a:pt x="516" y="548"/>
                    <a:pt x="500" y="561"/>
                    <a:pt x="481" y="570"/>
                  </a:cubicBezTo>
                  <a:cubicBezTo>
                    <a:pt x="459" y="582"/>
                    <a:pt x="435" y="589"/>
                    <a:pt x="410" y="592"/>
                  </a:cubicBezTo>
                  <a:cubicBezTo>
                    <a:pt x="391" y="595"/>
                    <a:pt x="371" y="596"/>
                    <a:pt x="351" y="596"/>
                  </a:cubicBezTo>
                  <a:close/>
                  <a:moveTo>
                    <a:pt x="356" y="584"/>
                  </a:moveTo>
                  <a:cubicBezTo>
                    <a:pt x="356" y="584"/>
                    <a:pt x="356" y="583"/>
                    <a:pt x="356" y="583"/>
                  </a:cubicBezTo>
                  <a:cubicBezTo>
                    <a:pt x="375" y="583"/>
                    <a:pt x="394" y="583"/>
                    <a:pt x="413" y="580"/>
                  </a:cubicBezTo>
                  <a:cubicBezTo>
                    <a:pt x="436" y="576"/>
                    <a:pt x="459" y="569"/>
                    <a:pt x="480" y="557"/>
                  </a:cubicBezTo>
                  <a:cubicBezTo>
                    <a:pt x="500" y="546"/>
                    <a:pt x="516" y="531"/>
                    <a:pt x="529" y="512"/>
                  </a:cubicBezTo>
                  <a:cubicBezTo>
                    <a:pt x="542" y="493"/>
                    <a:pt x="550" y="471"/>
                    <a:pt x="552" y="448"/>
                  </a:cubicBezTo>
                  <a:cubicBezTo>
                    <a:pt x="554" y="430"/>
                    <a:pt x="553" y="413"/>
                    <a:pt x="548" y="397"/>
                  </a:cubicBezTo>
                  <a:cubicBezTo>
                    <a:pt x="545" y="388"/>
                    <a:pt x="540" y="380"/>
                    <a:pt x="533" y="373"/>
                  </a:cubicBezTo>
                  <a:cubicBezTo>
                    <a:pt x="527" y="368"/>
                    <a:pt x="521" y="362"/>
                    <a:pt x="515" y="356"/>
                  </a:cubicBezTo>
                  <a:cubicBezTo>
                    <a:pt x="506" y="346"/>
                    <a:pt x="498" y="335"/>
                    <a:pt x="492" y="322"/>
                  </a:cubicBezTo>
                  <a:cubicBezTo>
                    <a:pt x="483" y="302"/>
                    <a:pt x="484" y="281"/>
                    <a:pt x="492" y="260"/>
                  </a:cubicBezTo>
                  <a:cubicBezTo>
                    <a:pt x="499" y="243"/>
                    <a:pt x="509" y="227"/>
                    <a:pt x="520" y="212"/>
                  </a:cubicBezTo>
                  <a:cubicBezTo>
                    <a:pt x="527" y="203"/>
                    <a:pt x="535" y="194"/>
                    <a:pt x="540" y="183"/>
                  </a:cubicBezTo>
                  <a:cubicBezTo>
                    <a:pt x="547" y="169"/>
                    <a:pt x="550" y="154"/>
                    <a:pt x="550" y="139"/>
                  </a:cubicBezTo>
                  <a:cubicBezTo>
                    <a:pt x="549" y="113"/>
                    <a:pt x="540" y="91"/>
                    <a:pt x="523" y="72"/>
                  </a:cubicBezTo>
                  <a:cubicBezTo>
                    <a:pt x="508" y="56"/>
                    <a:pt x="490" y="44"/>
                    <a:pt x="470" y="35"/>
                  </a:cubicBezTo>
                  <a:cubicBezTo>
                    <a:pt x="443" y="24"/>
                    <a:pt x="414" y="18"/>
                    <a:pt x="385" y="15"/>
                  </a:cubicBezTo>
                  <a:cubicBezTo>
                    <a:pt x="357" y="12"/>
                    <a:pt x="329" y="12"/>
                    <a:pt x="300" y="15"/>
                  </a:cubicBezTo>
                  <a:cubicBezTo>
                    <a:pt x="276" y="17"/>
                    <a:pt x="252" y="22"/>
                    <a:pt x="228" y="30"/>
                  </a:cubicBezTo>
                  <a:cubicBezTo>
                    <a:pt x="209" y="36"/>
                    <a:pt x="190" y="45"/>
                    <a:pt x="174" y="59"/>
                  </a:cubicBezTo>
                  <a:cubicBezTo>
                    <a:pt x="155" y="75"/>
                    <a:pt x="145" y="95"/>
                    <a:pt x="145" y="120"/>
                  </a:cubicBezTo>
                  <a:cubicBezTo>
                    <a:pt x="144" y="130"/>
                    <a:pt x="143" y="140"/>
                    <a:pt x="142" y="149"/>
                  </a:cubicBezTo>
                  <a:cubicBezTo>
                    <a:pt x="137" y="174"/>
                    <a:pt x="126" y="197"/>
                    <a:pt x="113" y="219"/>
                  </a:cubicBezTo>
                  <a:cubicBezTo>
                    <a:pt x="104" y="234"/>
                    <a:pt x="95" y="248"/>
                    <a:pt x="85" y="261"/>
                  </a:cubicBezTo>
                  <a:cubicBezTo>
                    <a:pt x="75" y="274"/>
                    <a:pt x="66" y="286"/>
                    <a:pt x="55" y="297"/>
                  </a:cubicBezTo>
                  <a:cubicBezTo>
                    <a:pt x="42" y="311"/>
                    <a:pt x="32" y="326"/>
                    <a:pt x="25" y="344"/>
                  </a:cubicBezTo>
                  <a:cubicBezTo>
                    <a:pt x="14" y="372"/>
                    <a:pt x="12" y="401"/>
                    <a:pt x="20" y="431"/>
                  </a:cubicBezTo>
                  <a:cubicBezTo>
                    <a:pt x="29" y="463"/>
                    <a:pt x="49" y="489"/>
                    <a:pt x="75" y="510"/>
                  </a:cubicBezTo>
                  <a:cubicBezTo>
                    <a:pt x="100" y="530"/>
                    <a:pt x="129" y="544"/>
                    <a:pt x="160" y="555"/>
                  </a:cubicBezTo>
                  <a:cubicBezTo>
                    <a:pt x="198" y="568"/>
                    <a:pt x="238" y="575"/>
                    <a:pt x="278" y="579"/>
                  </a:cubicBezTo>
                  <a:cubicBezTo>
                    <a:pt x="304" y="581"/>
                    <a:pt x="330" y="582"/>
                    <a:pt x="356" y="58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BAD6FD10-0861-42AA-9EBD-7E07CAAEE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9013" y="3279775"/>
              <a:ext cx="1649413" cy="2124075"/>
            </a:xfrm>
            <a:custGeom>
              <a:avLst/>
              <a:gdLst>
                <a:gd name="T0" fmla="*/ 59 w 198"/>
                <a:gd name="T1" fmla="*/ 164 h 255"/>
                <a:gd name="T2" fmla="*/ 167 w 198"/>
                <a:gd name="T3" fmla="*/ 220 h 255"/>
                <a:gd name="T4" fmla="*/ 164 w 198"/>
                <a:gd name="T5" fmla="*/ 254 h 255"/>
                <a:gd name="T6" fmla="*/ 83 w 198"/>
                <a:gd name="T7" fmla="*/ 230 h 255"/>
                <a:gd name="T8" fmla="*/ 3 w 198"/>
                <a:gd name="T9" fmla="*/ 116 h 255"/>
                <a:gd name="T10" fmla="*/ 10 w 198"/>
                <a:gd name="T11" fmla="*/ 85 h 255"/>
                <a:gd name="T12" fmla="*/ 31 w 198"/>
                <a:gd name="T13" fmla="*/ 86 h 255"/>
                <a:gd name="T14" fmla="*/ 17 w 198"/>
                <a:gd name="T15" fmla="*/ 55 h 255"/>
                <a:gd name="T16" fmla="*/ 25 w 198"/>
                <a:gd name="T17" fmla="*/ 11 h 255"/>
                <a:gd name="T18" fmla="*/ 63 w 198"/>
                <a:gd name="T19" fmla="*/ 23 h 255"/>
                <a:gd name="T20" fmla="*/ 47 w 198"/>
                <a:gd name="T21" fmla="*/ 52 h 255"/>
                <a:gd name="T22" fmla="*/ 55 w 198"/>
                <a:gd name="T23" fmla="*/ 62 h 255"/>
                <a:gd name="T24" fmla="*/ 73 w 198"/>
                <a:gd name="T25" fmla="*/ 112 h 255"/>
                <a:gd name="T26" fmla="*/ 182 w 198"/>
                <a:gd name="T27" fmla="*/ 183 h 255"/>
                <a:gd name="T28" fmla="*/ 181 w 198"/>
                <a:gd name="T29" fmla="*/ 217 h 255"/>
                <a:gd name="T30" fmla="*/ 97 w 198"/>
                <a:gd name="T31" fmla="*/ 191 h 255"/>
                <a:gd name="T32" fmla="*/ 44 w 198"/>
                <a:gd name="T33" fmla="*/ 134 h 255"/>
                <a:gd name="T34" fmla="*/ 170 w 198"/>
                <a:gd name="T35" fmla="*/ 237 h 255"/>
                <a:gd name="T36" fmla="*/ 141 w 198"/>
                <a:gd name="T37" fmla="*/ 228 h 255"/>
                <a:gd name="T38" fmla="*/ 33 w 198"/>
                <a:gd name="T39" fmla="*/ 140 h 255"/>
                <a:gd name="T40" fmla="*/ 19 w 198"/>
                <a:gd name="T41" fmla="*/ 94 h 255"/>
                <a:gd name="T42" fmla="*/ 15 w 198"/>
                <a:gd name="T43" fmla="*/ 109 h 255"/>
                <a:gd name="T44" fmla="*/ 58 w 198"/>
                <a:gd name="T45" fmla="*/ 197 h 255"/>
                <a:gd name="T46" fmla="*/ 164 w 198"/>
                <a:gd name="T47" fmla="*/ 242 h 255"/>
                <a:gd name="T48" fmla="*/ 186 w 198"/>
                <a:gd name="T49" fmla="*/ 200 h 255"/>
                <a:gd name="T50" fmla="*/ 160 w 198"/>
                <a:gd name="T51" fmla="*/ 191 h 255"/>
                <a:gd name="T52" fmla="*/ 60 w 198"/>
                <a:gd name="T53" fmla="*/ 111 h 255"/>
                <a:gd name="T54" fmla="*/ 48 w 198"/>
                <a:gd name="T55" fmla="*/ 72 h 255"/>
                <a:gd name="T56" fmla="*/ 43 w 198"/>
                <a:gd name="T57" fmla="*/ 81 h 255"/>
                <a:gd name="T58" fmla="*/ 69 w 198"/>
                <a:gd name="T59" fmla="*/ 150 h 255"/>
                <a:gd name="T60" fmla="*/ 179 w 198"/>
                <a:gd name="T61" fmla="*/ 205 h 255"/>
                <a:gd name="T62" fmla="*/ 33 w 198"/>
                <a:gd name="T63" fmla="*/ 23 h 255"/>
                <a:gd name="T64" fmla="*/ 51 w 198"/>
                <a:gd name="T65" fmla="*/ 23 h 255"/>
                <a:gd name="T66" fmla="*/ 36 w 198"/>
                <a:gd name="T67" fmla="*/ 53 h 255"/>
                <a:gd name="T68" fmla="*/ 30 w 198"/>
                <a:gd name="T69" fmla="*/ 53 h 255"/>
                <a:gd name="T70" fmla="*/ 36 w 198"/>
                <a:gd name="T71" fmla="*/ 5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8" h="255">
                  <a:moveTo>
                    <a:pt x="44" y="134"/>
                  </a:moveTo>
                  <a:cubicBezTo>
                    <a:pt x="48" y="145"/>
                    <a:pt x="53" y="155"/>
                    <a:pt x="59" y="164"/>
                  </a:cubicBezTo>
                  <a:cubicBezTo>
                    <a:pt x="74" y="185"/>
                    <a:pt x="95" y="198"/>
                    <a:pt x="118" y="208"/>
                  </a:cubicBezTo>
                  <a:cubicBezTo>
                    <a:pt x="134" y="214"/>
                    <a:pt x="150" y="218"/>
                    <a:pt x="167" y="220"/>
                  </a:cubicBezTo>
                  <a:cubicBezTo>
                    <a:pt x="177" y="221"/>
                    <a:pt x="183" y="229"/>
                    <a:pt x="182" y="239"/>
                  </a:cubicBezTo>
                  <a:cubicBezTo>
                    <a:pt x="181" y="248"/>
                    <a:pt x="173" y="255"/>
                    <a:pt x="164" y="254"/>
                  </a:cubicBezTo>
                  <a:cubicBezTo>
                    <a:pt x="150" y="254"/>
                    <a:pt x="136" y="251"/>
                    <a:pt x="123" y="246"/>
                  </a:cubicBezTo>
                  <a:cubicBezTo>
                    <a:pt x="109" y="242"/>
                    <a:pt x="96" y="237"/>
                    <a:pt x="83" y="230"/>
                  </a:cubicBezTo>
                  <a:cubicBezTo>
                    <a:pt x="71" y="223"/>
                    <a:pt x="60" y="215"/>
                    <a:pt x="50" y="206"/>
                  </a:cubicBezTo>
                  <a:cubicBezTo>
                    <a:pt x="24" y="181"/>
                    <a:pt x="9" y="151"/>
                    <a:pt x="3" y="116"/>
                  </a:cubicBezTo>
                  <a:cubicBezTo>
                    <a:pt x="3" y="112"/>
                    <a:pt x="2" y="108"/>
                    <a:pt x="2" y="103"/>
                  </a:cubicBezTo>
                  <a:cubicBezTo>
                    <a:pt x="0" y="96"/>
                    <a:pt x="3" y="89"/>
                    <a:pt x="10" y="85"/>
                  </a:cubicBezTo>
                  <a:cubicBezTo>
                    <a:pt x="17" y="80"/>
                    <a:pt x="24" y="81"/>
                    <a:pt x="30" y="86"/>
                  </a:cubicBezTo>
                  <a:cubicBezTo>
                    <a:pt x="30" y="86"/>
                    <a:pt x="31" y="86"/>
                    <a:pt x="31" y="86"/>
                  </a:cubicBezTo>
                  <a:cubicBezTo>
                    <a:pt x="31" y="80"/>
                    <a:pt x="31" y="74"/>
                    <a:pt x="32" y="68"/>
                  </a:cubicBezTo>
                  <a:cubicBezTo>
                    <a:pt x="23" y="67"/>
                    <a:pt x="18" y="62"/>
                    <a:pt x="17" y="55"/>
                  </a:cubicBezTo>
                  <a:cubicBezTo>
                    <a:pt x="17" y="49"/>
                    <a:pt x="19" y="43"/>
                    <a:pt x="28" y="39"/>
                  </a:cubicBezTo>
                  <a:cubicBezTo>
                    <a:pt x="20" y="28"/>
                    <a:pt x="19" y="20"/>
                    <a:pt x="25" y="11"/>
                  </a:cubicBezTo>
                  <a:cubicBezTo>
                    <a:pt x="30" y="4"/>
                    <a:pt x="40" y="0"/>
                    <a:pt x="48" y="3"/>
                  </a:cubicBezTo>
                  <a:cubicBezTo>
                    <a:pt x="57" y="6"/>
                    <a:pt x="63" y="13"/>
                    <a:pt x="63" y="23"/>
                  </a:cubicBezTo>
                  <a:cubicBezTo>
                    <a:pt x="63" y="33"/>
                    <a:pt x="57" y="39"/>
                    <a:pt x="45" y="44"/>
                  </a:cubicBezTo>
                  <a:cubicBezTo>
                    <a:pt x="46" y="46"/>
                    <a:pt x="47" y="49"/>
                    <a:pt x="47" y="52"/>
                  </a:cubicBezTo>
                  <a:cubicBezTo>
                    <a:pt x="48" y="54"/>
                    <a:pt x="47" y="57"/>
                    <a:pt x="47" y="60"/>
                  </a:cubicBezTo>
                  <a:cubicBezTo>
                    <a:pt x="49" y="60"/>
                    <a:pt x="52" y="61"/>
                    <a:pt x="55" y="62"/>
                  </a:cubicBezTo>
                  <a:cubicBezTo>
                    <a:pt x="61" y="64"/>
                    <a:pt x="65" y="69"/>
                    <a:pt x="65" y="75"/>
                  </a:cubicBezTo>
                  <a:cubicBezTo>
                    <a:pt x="67" y="88"/>
                    <a:pt x="69" y="100"/>
                    <a:pt x="73" y="112"/>
                  </a:cubicBezTo>
                  <a:cubicBezTo>
                    <a:pt x="81" y="131"/>
                    <a:pt x="93" y="146"/>
                    <a:pt x="109" y="158"/>
                  </a:cubicBezTo>
                  <a:cubicBezTo>
                    <a:pt x="131" y="173"/>
                    <a:pt x="156" y="180"/>
                    <a:pt x="182" y="183"/>
                  </a:cubicBezTo>
                  <a:cubicBezTo>
                    <a:pt x="192" y="184"/>
                    <a:pt x="198" y="192"/>
                    <a:pt x="198" y="201"/>
                  </a:cubicBezTo>
                  <a:cubicBezTo>
                    <a:pt x="198" y="210"/>
                    <a:pt x="190" y="218"/>
                    <a:pt x="181" y="217"/>
                  </a:cubicBezTo>
                  <a:cubicBezTo>
                    <a:pt x="170" y="216"/>
                    <a:pt x="160" y="215"/>
                    <a:pt x="150" y="212"/>
                  </a:cubicBezTo>
                  <a:cubicBezTo>
                    <a:pt x="131" y="208"/>
                    <a:pt x="113" y="201"/>
                    <a:pt x="97" y="191"/>
                  </a:cubicBezTo>
                  <a:cubicBezTo>
                    <a:pt x="78" y="179"/>
                    <a:pt x="62" y="164"/>
                    <a:pt x="51" y="145"/>
                  </a:cubicBezTo>
                  <a:cubicBezTo>
                    <a:pt x="49" y="141"/>
                    <a:pt x="46" y="138"/>
                    <a:pt x="44" y="134"/>
                  </a:cubicBezTo>
                  <a:close/>
                  <a:moveTo>
                    <a:pt x="164" y="242"/>
                  </a:moveTo>
                  <a:cubicBezTo>
                    <a:pt x="167" y="242"/>
                    <a:pt x="170" y="240"/>
                    <a:pt x="170" y="237"/>
                  </a:cubicBezTo>
                  <a:cubicBezTo>
                    <a:pt x="170" y="234"/>
                    <a:pt x="168" y="232"/>
                    <a:pt x="164" y="232"/>
                  </a:cubicBezTo>
                  <a:cubicBezTo>
                    <a:pt x="157" y="231"/>
                    <a:pt x="149" y="230"/>
                    <a:pt x="141" y="228"/>
                  </a:cubicBezTo>
                  <a:cubicBezTo>
                    <a:pt x="107" y="220"/>
                    <a:pt x="78" y="205"/>
                    <a:pt x="55" y="178"/>
                  </a:cubicBezTo>
                  <a:cubicBezTo>
                    <a:pt x="45" y="166"/>
                    <a:pt x="38" y="154"/>
                    <a:pt x="33" y="140"/>
                  </a:cubicBezTo>
                  <a:cubicBezTo>
                    <a:pt x="28" y="127"/>
                    <a:pt x="26" y="113"/>
                    <a:pt x="24" y="99"/>
                  </a:cubicBezTo>
                  <a:cubicBezTo>
                    <a:pt x="24" y="96"/>
                    <a:pt x="21" y="94"/>
                    <a:pt x="19" y="94"/>
                  </a:cubicBezTo>
                  <a:cubicBezTo>
                    <a:pt x="15" y="94"/>
                    <a:pt x="13" y="97"/>
                    <a:pt x="14" y="101"/>
                  </a:cubicBezTo>
                  <a:cubicBezTo>
                    <a:pt x="14" y="104"/>
                    <a:pt x="14" y="106"/>
                    <a:pt x="15" y="109"/>
                  </a:cubicBezTo>
                  <a:cubicBezTo>
                    <a:pt x="17" y="128"/>
                    <a:pt x="22" y="145"/>
                    <a:pt x="31" y="162"/>
                  </a:cubicBezTo>
                  <a:cubicBezTo>
                    <a:pt x="38" y="175"/>
                    <a:pt x="47" y="187"/>
                    <a:pt x="58" y="197"/>
                  </a:cubicBezTo>
                  <a:cubicBezTo>
                    <a:pt x="73" y="210"/>
                    <a:pt x="89" y="221"/>
                    <a:pt x="108" y="228"/>
                  </a:cubicBezTo>
                  <a:cubicBezTo>
                    <a:pt x="126" y="236"/>
                    <a:pt x="144" y="240"/>
                    <a:pt x="164" y="242"/>
                  </a:cubicBezTo>
                  <a:close/>
                  <a:moveTo>
                    <a:pt x="179" y="205"/>
                  </a:moveTo>
                  <a:cubicBezTo>
                    <a:pt x="183" y="205"/>
                    <a:pt x="186" y="203"/>
                    <a:pt x="186" y="200"/>
                  </a:cubicBezTo>
                  <a:cubicBezTo>
                    <a:pt x="186" y="197"/>
                    <a:pt x="184" y="195"/>
                    <a:pt x="180" y="195"/>
                  </a:cubicBezTo>
                  <a:cubicBezTo>
                    <a:pt x="173" y="194"/>
                    <a:pt x="166" y="193"/>
                    <a:pt x="160" y="191"/>
                  </a:cubicBezTo>
                  <a:cubicBezTo>
                    <a:pt x="135" y="186"/>
                    <a:pt x="112" y="176"/>
                    <a:pt x="92" y="160"/>
                  </a:cubicBezTo>
                  <a:cubicBezTo>
                    <a:pt x="77" y="146"/>
                    <a:pt x="66" y="130"/>
                    <a:pt x="60" y="111"/>
                  </a:cubicBezTo>
                  <a:cubicBezTo>
                    <a:pt x="56" y="100"/>
                    <a:pt x="54" y="89"/>
                    <a:pt x="53" y="78"/>
                  </a:cubicBezTo>
                  <a:cubicBezTo>
                    <a:pt x="53" y="74"/>
                    <a:pt x="51" y="72"/>
                    <a:pt x="48" y="72"/>
                  </a:cubicBezTo>
                  <a:cubicBezTo>
                    <a:pt x="45" y="73"/>
                    <a:pt x="43" y="75"/>
                    <a:pt x="43" y="79"/>
                  </a:cubicBezTo>
                  <a:cubicBezTo>
                    <a:pt x="43" y="79"/>
                    <a:pt x="43" y="80"/>
                    <a:pt x="43" y="81"/>
                  </a:cubicBezTo>
                  <a:cubicBezTo>
                    <a:pt x="44" y="88"/>
                    <a:pt x="45" y="95"/>
                    <a:pt x="46" y="101"/>
                  </a:cubicBezTo>
                  <a:cubicBezTo>
                    <a:pt x="50" y="119"/>
                    <a:pt x="57" y="136"/>
                    <a:pt x="69" y="150"/>
                  </a:cubicBezTo>
                  <a:cubicBezTo>
                    <a:pt x="84" y="170"/>
                    <a:pt x="104" y="183"/>
                    <a:pt x="127" y="192"/>
                  </a:cubicBezTo>
                  <a:cubicBezTo>
                    <a:pt x="144" y="199"/>
                    <a:pt x="161" y="204"/>
                    <a:pt x="179" y="205"/>
                  </a:cubicBezTo>
                  <a:close/>
                  <a:moveTo>
                    <a:pt x="42" y="14"/>
                  </a:moveTo>
                  <a:cubicBezTo>
                    <a:pt x="37" y="14"/>
                    <a:pt x="34" y="18"/>
                    <a:pt x="33" y="23"/>
                  </a:cubicBezTo>
                  <a:cubicBezTo>
                    <a:pt x="33" y="27"/>
                    <a:pt x="38" y="31"/>
                    <a:pt x="42" y="32"/>
                  </a:cubicBezTo>
                  <a:cubicBezTo>
                    <a:pt x="47" y="32"/>
                    <a:pt x="51" y="28"/>
                    <a:pt x="51" y="23"/>
                  </a:cubicBezTo>
                  <a:cubicBezTo>
                    <a:pt x="51" y="18"/>
                    <a:pt x="47" y="14"/>
                    <a:pt x="42" y="14"/>
                  </a:cubicBezTo>
                  <a:close/>
                  <a:moveTo>
                    <a:pt x="36" y="53"/>
                  </a:moveTo>
                  <a:cubicBezTo>
                    <a:pt x="35" y="52"/>
                    <a:pt x="33" y="50"/>
                    <a:pt x="33" y="51"/>
                  </a:cubicBezTo>
                  <a:cubicBezTo>
                    <a:pt x="31" y="51"/>
                    <a:pt x="31" y="52"/>
                    <a:pt x="30" y="53"/>
                  </a:cubicBezTo>
                  <a:cubicBezTo>
                    <a:pt x="31" y="54"/>
                    <a:pt x="31" y="56"/>
                    <a:pt x="32" y="56"/>
                  </a:cubicBezTo>
                  <a:cubicBezTo>
                    <a:pt x="33" y="56"/>
                    <a:pt x="35" y="55"/>
                    <a:pt x="36" y="5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2F9B942A-F72A-4434-AEE3-7944F07D41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2888" y="2347913"/>
              <a:ext cx="2449513" cy="2422525"/>
            </a:xfrm>
            <a:custGeom>
              <a:avLst/>
              <a:gdLst>
                <a:gd name="T0" fmla="*/ 147 w 294"/>
                <a:gd name="T1" fmla="*/ 0 h 291"/>
                <a:gd name="T2" fmla="*/ 293 w 294"/>
                <a:gd name="T3" fmla="*/ 146 h 291"/>
                <a:gd name="T4" fmla="*/ 147 w 294"/>
                <a:gd name="T5" fmla="*/ 290 h 291"/>
                <a:gd name="T6" fmla="*/ 2 w 294"/>
                <a:gd name="T7" fmla="*/ 143 h 291"/>
                <a:gd name="T8" fmla="*/ 147 w 294"/>
                <a:gd name="T9" fmla="*/ 0 h 291"/>
                <a:gd name="T10" fmla="*/ 14 w 294"/>
                <a:gd name="T11" fmla="*/ 145 h 291"/>
                <a:gd name="T12" fmla="*/ 148 w 294"/>
                <a:gd name="T13" fmla="*/ 278 h 291"/>
                <a:gd name="T14" fmla="*/ 281 w 294"/>
                <a:gd name="T15" fmla="*/ 144 h 291"/>
                <a:gd name="T16" fmla="*/ 146 w 294"/>
                <a:gd name="T17" fmla="*/ 12 h 291"/>
                <a:gd name="T18" fmla="*/ 14 w 294"/>
                <a:gd name="T19" fmla="*/ 14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1">
                  <a:moveTo>
                    <a:pt x="147" y="0"/>
                  </a:moveTo>
                  <a:cubicBezTo>
                    <a:pt x="229" y="0"/>
                    <a:pt x="294" y="65"/>
                    <a:pt x="293" y="146"/>
                  </a:cubicBezTo>
                  <a:cubicBezTo>
                    <a:pt x="293" y="226"/>
                    <a:pt x="227" y="291"/>
                    <a:pt x="147" y="290"/>
                  </a:cubicBezTo>
                  <a:cubicBezTo>
                    <a:pt x="67" y="290"/>
                    <a:pt x="0" y="225"/>
                    <a:pt x="2" y="143"/>
                  </a:cubicBezTo>
                  <a:cubicBezTo>
                    <a:pt x="3" y="64"/>
                    <a:pt x="68" y="0"/>
                    <a:pt x="147" y="0"/>
                  </a:cubicBezTo>
                  <a:close/>
                  <a:moveTo>
                    <a:pt x="14" y="145"/>
                  </a:moveTo>
                  <a:cubicBezTo>
                    <a:pt x="14" y="219"/>
                    <a:pt x="74" y="278"/>
                    <a:pt x="148" y="278"/>
                  </a:cubicBezTo>
                  <a:cubicBezTo>
                    <a:pt x="222" y="277"/>
                    <a:pt x="282" y="218"/>
                    <a:pt x="281" y="144"/>
                  </a:cubicBezTo>
                  <a:cubicBezTo>
                    <a:pt x="280" y="71"/>
                    <a:pt x="221" y="12"/>
                    <a:pt x="146" y="12"/>
                  </a:cubicBezTo>
                  <a:cubicBezTo>
                    <a:pt x="73" y="13"/>
                    <a:pt x="14" y="72"/>
                    <a:pt x="14" y="14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D631DAE8-5628-4BD3-A3B2-04157C808D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21838" y="4013200"/>
              <a:ext cx="1131888" cy="1265238"/>
            </a:xfrm>
            <a:custGeom>
              <a:avLst/>
              <a:gdLst>
                <a:gd name="T0" fmla="*/ 95 w 136"/>
                <a:gd name="T1" fmla="*/ 51 h 152"/>
                <a:gd name="T2" fmla="*/ 74 w 136"/>
                <a:gd name="T3" fmla="*/ 80 h 152"/>
                <a:gd name="T4" fmla="*/ 27 w 136"/>
                <a:gd name="T5" fmla="*/ 112 h 152"/>
                <a:gd name="T6" fmla="*/ 5 w 136"/>
                <a:gd name="T7" fmla="*/ 102 h 152"/>
                <a:gd name="T8" fmla="*/ 15 w 136"/>
                <a:gd name="T9" fmla="*/ 79 h 152"/>
                <a:gd name="T10" fmla="*/ 69 w 136"/>
                <a:gd name="T11" fmla="*/ 18 h 152"/>
                <a:gd name="T12" fmla="*/ 98 w 136"/>
                <a:gd name="T13" fmla="*/ 8 h 152"/>
                <a:gd name="T14" fmla="*/ 103 w 136"/>
                <a:gd name="T15" fmla="*/ 27 h 152"/>
                <a:gd name="T16" fmla="*/ 103 w 136"/>
                <a:gd name="T17" fmla="*/ 28 h 152"/>
                <a:gd name="T18" fmla="*/ 102 w 136"/>
                <a:gd name="T19" fmla="*/ 31 h 152"/>
                <a:gd name="T20" fmla="*/ 115 w 136"/>
                <a:gd name="T21" fmla="*/ 24 h 152"/>
                <a:gd name="T22" fmla="*/ 133 w 136"/>
                <a:gd name="T23" fmla="*/ 46 h 152"/>
                <a:gd name="T24" fmla="*/ 101 w 136"/>
                <a:gd name="T25" fmla="*/ 107 h 152"/>
                <a:gd name="T26" fmla="*/ 25 w 136"/>
                <a:gd name="T27" fmla="*/ 150 h 152"/>
                <a:gd name="T28" fmla="*/ 4 w 136"/>
                <a:gd name="T29" fmla="*/ 127 h 152"/>
                <a:gd name="T30" fmla="*/ 18 w 136"/>
                <a:gd name="T31" fmla="*/ 115 h 152"/>
                <a:gd name="T32" fmla="*/ 71 w 136"/>
                <a:gd name="T33" fmla="*/ 89 h 152"/>
                <a:gd name="T34" fmla="*/ 95 w 136"/>
                <a:gd name="T35" fmla="*/ 51 h 152"/>
                <a:gd name="T36" fmla="*/ 21 w 136"/>
                <a:gd name="T37" fmla="*/ 138 h 152"/>
                <a:gd name="T38" fmla="*/ 23 w 136"/>
                <a:gd name="T39" fmla="*/ 138 h 152"/>
                <a:gd name="T40" fmla="*/ 90 w 136"/>
                <a:gd name="T41" fmla="*/ 102 h 152"/>
                <a:gd name="T42" fmla="*/ 121 w 136"/>
                <a:gd name="T43" fmla="*/ 44 h 152"/>
                <a:gd name="T44" fmla="*/ 117 w 136"/>
                <a:gd name="T45" fmla="*/ 37 h 152"/>
                <a:gd name="T46" fmla="*/ 111 w 136"/>
                <a:gd name="T47" fmla="*/ 42 h 152"/>
                <a:gd name="T48" fmla="*/ 102 w 136"/>
                <a:gd name="T49" fmla="*/ 65 h 152"/>
                <a:gd name="T50" fmla="*/ 33 w 136"/>
                <a:gd name="T51" fmla="*/ 124 h 152"/>
                <a:gd name="T52" fmla="*/ 20 w 136"/>
                <a:gd name="T53" fmla="*/ 127 h 152"/>
                <a:gd name="T54" fmla="*/ 15 w 136"/>
                <a:gd name="T55" fmla="*/ 133 h 152"/>
                <a:gd name="T56" fmla="*/ 21 w 136"/>
                <a:gd name="T57" fmla="*/ 138 h 152"/>
                <a:gd name="T58" fmla="*/ 92 w 136"/>
                <a:gd name="T59" fmla="*/ 22 h 152"/>
                <a:gd name="T60" fmla="*/ 88 w 136"/>
                <a:gd name="T61" fmla="*/ 17 h 152"/>
                <a:gd name="T62" fmla="*/ 82 w 136"/>
                <a:gd name="T63" fmla="*/ 20 h 152"/>
                <a:gd name="T64" fmla="*/ 79 w 136"/>
                <a:gd name="T65" fmla="*/ 29 h 152"/>
                <a:gd name="T66" fmla="*/ 20 w 136"/>
                <a:gd name="T67" fmla="*/ 90 h 152"/>
                <a:gd name="T68" fmla="*/ 16 w 136"/>
                <a:gd name="T69" fmla="*/ 95 h 152"/>
                <a:gd name="T70" fmla="*/ 25 w 136"/>
                <a:gd name="T71" fmla="*/ 100 h 152"/>
                <a:gd name="T72" fmla="*/ 85 w 136"/>
                <a:gd name="T73" fmla="*/ 41 h 152"/>
                <a:gd name="T74" fmla="*/ 92 w 136"/>
                <a:gd name="T75" fmla="*/ 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52">
                  <a:moveTo>
                    <a:pt x="95" y="51"/>
                  </a:moveTo>
                  <a:cubicBezTo>
                    <a:pt x="89" y="62"/>
                    <a:pt x="82" y="72"/>
                    <a:pt x="74" y="80"/>
                  </a:cubicBezTo>
                  <a:cubicBezTo>
                    <a:pt x="60" y="94"/>
                    <a:pt x="45" y="105"/>
                    <a:pt x="27" y="112"/>
                  </a:cubicBezTo>
                  <a:cubicBezTo>
                    <a:pt x="18" y="115"/>
                    <a:pt x="8" y="111"/>
                    <a:pt x="5" y="102"/>
                  </a:cubicBezTo>
                  <a:cubicBezTo>
                    <a:pt x="1" y="93"/>
                    <a:pt x="6" y="83"/>
                    <a:pt x="15" y="79"/>
                  </a:cubicBezTo>
                  <a:cubicBezTo>
                    <a:pt x="43" y="67"/>
                    <a:pt x="61" y="47"/>
                    <a:pt x="69" y="18"/>
                  </a:cubicBezTo>
                  <a:cubicBezTo>
                    <a:pt x="73" y="5"/>
                    <a:pt x="87" y="0"/>
                    <a:pt x="98" y="8"/>
                  </a:cubicBezTo>
                  <a:cubicBezTo>
                    <a:pt x="103" y="13"/>
                    <a:pt x="105" y="19"/>
                    <a:pt x="103" y="27"/>
                  </a:cubicBezTo>
                  <a:cubicBezTo>
                    <a:pt x="103" y="27"/>
                    <a:pt x="103" y="28"/>
                    <a:pt x="103" y="28"/>
                  </a:cubicBezTo>
                  <a:cubicBezTo>
                    <a:pt x="103" y="29"/>
                    <a:pt x="102" y="30"/>
                    <a:pt x="102" y="31"/>
                  </a:cubicBezTo>
                  <a:cubicBezTo>
                    <a:pt x="106" y="27"/>
                    <a:pt x="110" y="25"/>
                    <a:pt x="115" y="24"/>
                  </a:cubicBezTo>
                  <a:cubicBezTo>
                    <a:pt x="127" y="24"/>
                    <a:pt x="136" y="35"/>
                    <a:pt x="133" y="46"/>
                  </a:cubicBezTo>
                  <a:cubicBezTo>
                    <a:pt x="127" y="69"/>
                    <a:pt x="117" y="90"/>
                    <a:pt x="101" y="107"/>
                  </a:cubicBezTo>
                  <a:cubicBezTo>
                    <a:pt x="81" y="130"/>
                    <a:pt x="55" y="144"/>
                    <a:pt x="25" y="150"/>
                  </a:cubicBezTo>
                  <a:cubicBezTo>
                    <a:pt x="11" y="152"/>
                    <a:pt x="0" y="141"/>
                    <a:pt x="4" y="127"/>
                  </a:cubicBezTo>
                  <a:cubicBezTo>
                    <a:pt x="6" y="120"/>
                    <a:pt x="11" y="117"/>
                    <a:pt x="18" y="115"/>
                  </a:cubicBezTo>
                  <a:cubicBezTo>
                    <a:pt x="39" y="112"/>
                    <a:pt x="56" y="103"/>
                    <a:pt x="71" y="89"/>
                  </a:cubicBezTo>
                  <a:cubicBezTo>
                    <a:pt x="82" y="78"/>
                    <a:pt x="90" y="65"/>
                    <a:pt x="95" y="51"/>
                  </a:cubicBezTo>
                  <a:close/>
                  <a:moveTo>
                    <a:pt x="21" y="138"/>
                  </a:moveTo>
                  <a:cubicBezTo>
                    <a:pt x="22" y="138"/>
                    <a:pt x="23" y="138"/>
                    <a:pt x="23" y="138"/>
                  </a:cubicBezTo>
                  <a:cubicBezTo>
                    <a:pt x="49" y="133"/>
                    <a:pt x="72" y="121"/>
                    <a:pt x="90" y="102"/>
                  </a:cubicBezTo>
                  <a:cubicBezTo>
                    <a:pt x="106" y="85"/>
                    <a:pt x="116" y="66"/>
                    <a:pt x="121" y="44"/>
                  </a:cubicBezTo>
                  <a:cubicBezTo>
                    <a:pt x="122" y="40"/>
                    <a:pt x="121" y="37"/>
                    <a:pt x="117" y="37"/>
                  </a:cubicBezTo>
                  <a:cubicBezTo>
                    <a:pt x="114" y="36"/>
                    <a:pt x="112" y="38"/>
                    <a:pt x="111" y="42"/>
                  </a:cubicBezTo>
                  <a:cubicBezTo>
                    <a:pt x="108" y="50"/>
                    <a:pt x="106" y="57"/>
                    <a:pt x="102" y="65"/>
                  </a:cubicBezTo>
                  <a:cubicBezTo>
                    <a:pt x="88" y="95"/>
                    <a:pt x="65" y="115"/>
                    <a:pt x="33" y="124"/>
                  </a:cubicBezTo>
                  <a:cubicBezTo>
                    <a:pt x="29" y="126"/>
                    <a:pt x="25" y="126"/>
                    <a:pt x="20" y="127"/>
                  </a:cubicBezTo>
                  <a:cubicBezTo>
                    <a:pt x="17" y="128"/>
                    <a:pt x="15" y="130"/>
                    <a:pt x="15" y="133"/>
                  </a:cubicBezTo>
                  <a:cubicBezTo>
                    <a:pt x="16" y="136"/>
                    <a:pt x="18" y="138"/>
                    <a:pt x="21" y="138"/>
                  </a:cubicBezTo>
                  <a:close/>
                  <a:moveTo>
                    <a:pt x="92" y="22"/>
                  </a:moveTo>
                  <a:cubicBezTo>
                    <a:pt x="92" y="19"/>
                    <a:pt x="90" y="17"/>
                    <a:pt x="88" y="17"/>
                  </a:cubicBezTo>
                  <a:cubicBezTo>
                    <a:pt x="85" y="16"/>
                    <a:pt x="82" y="17"/>
                    <a:pt x="82" y="20"/>
                  </a:cubicBezTo>
                  <a:cubicBezTo>
                    <a:pt x="80" y="23"/>
                    <a:pt x="80" y="26"/>
                    <a:pt x="79" y="29"/>
                  </a:cubicBezTo>
                  <a:cubicBezTo>
                    <a:pt x="68" y="58"/>
                    <a:pt x="49" y="78"/>
                    <a:pt x="20" y="90"/>
                  </a:cubicBezTo>
                  <a:cubicBezTo>
                    <a:pt x="18" y="91"/>
                    <a:pt x="16" y="92"/>
                    <a:pt x="16" y="95"/>
                  </a:cubicBezTo>
                  <a:cubicBezTo>
                    <a:pt x="16" y="100"/>
                    <a:pt x="20" y="102"/>
                    <a:pt x="25" y="100"/>
                  </a:cubicBezTo>
                  <a:cubicBezTo>
                    <a:pt x="52" y="88"/>
                    <a:pt x="73" y="69"/>
                    <a:pt x="85" y="41"/>
                  </a:cubicBezTo>
                  <a:cubicBezTo>
                    <a:pt x="88" y="35"/>
                    <a:pt x="90" y="29"/>
                    <a:pt x="92" y="2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1961EF6-E2A0-4AE9-94E1-F5D599481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9550" y="2014538"/>
              <a:ext cx="1774825" cy="808038"/>
            </a:xfrm>
            <a:custGeom>
              <a:avLst/>
              <a:gdLst>
                <a:gd name="T0" fmla="*/ 145 w 213"/>
                <a:gd name="T1" fmla="*/ 0 h 97"/>
                <a:gd name="T2" fmla="*/ 196 w 213"/>
                <a:gd name="T3" fmla="*/ 8 h 97"/>
                <a:gd name="T4" fmla="*/ 206 w 213"/>
                <a:gd name="T5" fmla="*/ 35 h 97"/>
                <a:gd name="T6" fmla="*/ 187 w 213"/>
                <a:gd name="T7" fmla="*/ 41 h 97"/>
                <a:gd name="T8" fmla="*/ 146 w 213"/>
                <a:gd name="T9" fmla="*/ 35 h 97"/>
                <a:gd name="T10" fmla="*/ 82 w 213"/>
                <a:gd name="T11" fmla="*/ 50 h 97"/>
                <a:gd name="T12" fmla="*/ 33 w 213"/>
                <a:gd name="T13" fmla="*/ 89 h 97"/>
                <a:gd name="T14" fmla="*/ 12 w 213"/>
                <a:gd name="T15" fmla="*/ 94 h 97"/>
                <a:gd name="T16" fmla="*/ 3 w 213"/>
                <a:gd name="T17" fmla="*/ 74 h 97"/>
                <a:gd name="T18" fmla="*/ 7 w 213"/>
                <a:gd name="T19" fmla="*/ 66 h 97"/>
                <a:gd name="T20" fmla="*/ 60 w 213"/>
                <a:gd name="T21" fmla="*/ 22 h 97"/>
                <a:gd name="T22" fmla="*/ 126 w 213"/>
                <a:gd name="T23" fmla="*/ 2 h 97"/>
                <a:gd name="T24" fmla="*/ 145 w 213"/>
                <a:gd name="T25" fmla="*/ 0 h 97"/>
                <a:gd name="T26" fmla="*/ 144 w 213"/>
                <a:gd name="T27" fmla="*/ 12 h 97"/>
                <a:gd name="T28" fmla="*/ 118 w 213"/>
                <a:gd name="T29" fmla="*/ 15 h 97"/>
                <a:gd name="T30" fmla="*/ 58 w 213"/>
                <a:gd name="T31" fmla="*/ 38 h 97"/>
                <a:gd name="T32" fmla="*/ 16 w 213"/>
                <a:gd name="T33" fmla="*/ 73 h 97"/>
                <a:gd name="T34" fmla="*/ 16 w 213"/>
                <a:gd name="T35" fmla="*/ 82 h 97"/>
                <a:gd name="T36" fmla="*/ 25 w 213"/>
                <a:gd name="T37" fmla="*/ 80 h 97"/>
                <a:gd name="T38" fmla="*/ 73 w 213"/>
                <a:gd name="T39" fmla="*/ 41 h 97"/>
                <a:gd name="T40" fmla="*/ 182 w 213"/>
                <a:gd name="T41" fmla="*/ 28 h 97"/>
                <a:gd name="T42" fmla="*/ 190 w 213"/>
                <a:gd name="T43" fmla="*/ 30 h 97"/>
                <a:gd name="T44" fmla="*/ 197 w 213"/>
                <a:gd name="T45" fmla="*/ 26 h 97"/>
                <a:gd name="T46" fmla="*/ 193 w 213"/>
                <a:gd name="T47" fmla="*/ 20 h 97"/>
                <a:gd name="T48" fmla="*/ 191 w 213"/>
                <a:gd name="T49" fmla="*/ 19 h 97"/>
                <a:gd name="T50" fmla="*/ 144 w 213"/>
                <a:gd name="T51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97">
                  <a:moveTo>
                    <a:pt x="145" y="0"/>
                  </a:moveTo>
                  <a:cubicBezTo>
                    <a:pt x="162" y="1"/>
                    <a:pt x="179" y="3"/>
                    <a:pt x="196" y="8"/>
                  </a:cubicBezTo>
                  <a:cubicBezTo>
                    <a:pt x="209" y="11"/>
                    <a:pt x="213" y="24"/>
                    <a:pt x="206" y="35"/>
                  </a:cubicBezTo>
                  <a:cubicBezTo>
                    <a:pt x="202" y="41"/>
                    <a:pt x="195" y="43"/>
                    <a:pt x="187" y="41"/>
                  </a:cubicBezTo>
                  <a:cubicBezTo>
                    <a:pt x="174" y="38"/>
                    <a:pt x="160" y="35"/>
                    <a:pt x="146" y="35"/>
                  </a:cubicBezTo>
                  <a:cubicBezTo>
                    <a:pt x="123" y="35"/>
                    <a:pt x="102" y="40"/>
                    <a:pt x="82" y="50"/>
                  </a:cubicBezTo>
                  <a:cubicBezTo>
                    <a:pt x="63" y="60"/>
                    <a:pt x="47" y="72"/>
                    <a:pt x="33" y="89"/>
                  </a:cubicBezTo>
                  <a:cubicBezTo>
                    <a:pt x="28" y="96"/>
                    <a:pt x="19" y="97"/>
                    <a:pt x="12" y="94"/>
                  </a:cubicBezTo>
                  <a:cubicBezTo>
                    <a:pt x="4" y="90"/>
                    <a:pt x="0" y="82"/>
                    <a:pt x="3" y="74"/>
                  </a:cubicBezTo>
                  <a:cubicBezTo>
                    <a:pt x="3" y="71"/>
                    <a:pt x="5" y="69"/>
                    <a:pt x="7" y="66"/>
                  </a:cubicBezTo>
                  <a:cubicBezTo>
                    <a:pt x="22" y="48"/>
                    <a:pt x="39" y="34"/>
                    <a:pt x="60" y="22"/>
                  </a:cubicBezTo>
                  <a:cubicBezTo>
                    <a:pt x="81" y="11"/>
                    <a:pt x="103" y="4"/>
                    <a:pt x="126" y="2"/>
                  </a:cubicBezTo>
                  <a:cubicBezTo>
                    <a:pt x="132" y="1"/>
                    <a:pt x="139" y="1"/>
                    <a:pt x="145" y="0"/>
                  </a:cubicBezTo>
                  <a:close/>
                  <a:moveTo>
                    <a:pt x="144" y="12"/>
                  </a:moveTo>
                  <a:cubicBezTo>
                    <a:pt x="136" y="13"/>
                    <a:pt x="127" y="13"/>
                    <a:pt x="118" y="15"/>
                  </a:cubicBezTo>
                  <a:cubicBezTo>
                    <a:pt x="97" y="18"/>
                    <a:pt x="76" y="26"/>
                    <a:pt x="58" y="38"/>
                  </a:cubicBezTo>
                  <a:cubicBezTo>
                    <a:pt x="42" y="48"/>
                    <a:pt x="28" y="59"/>
                    <a:pt x="16" y="73"/>
                  </a:cubicBezTo>
                  <a:cubicBezTo>
                    <a:pt x="14" y="77"/>
                    <a:pt x="14" y="80"/>
                    <a:pt x="16" y="82"/>
                  </a:cubicBezTo>
                  <a:cubicBezTo>
                    <a:pt x="19" y="84"/>
                    <a:pt x="22" y="84"/>
                    <a:pt x="25" y="80"/>
                  </a:cubicBezTo>
                  <a:cubicBezTo>
                    <a:pt x="38" y="64"/>
                    <a:pt x="54" y="51"/>
                    <a:pt x="73" y="41"/>
                  </a:cubicBezTo>
                  <a:cubicBezTo>
                    <a:pt x="107" y="23"/>
                    <a:pt x="144" y="19"/>
                    <a:pt x="182" y="28"/>
                  </a:cubicBezTo>
                  <a:cubicBezTo>
                    <a:pt x="185" y="28"/>
                    <a:pt x="187" y="29"/>
                    <a:pt x="190" y="30"/>
                  </a:cubicBezTo>
                  <a:cubicBezTo>
                    <a:pt x="194" y="30"/>
                    <a:pt x="196" y="29"/>
                    <a:pt x="197" y="26"/>
                  </a:cubicBezTo>
                  <a:cubicBezTo>
                    <a:pt x="198" y="23"/>
                    <a:pt x="196" y="21"/>
                    <a:pt x="193" y="20"/>
                  </a:cubicBezTo>
                  <a:cubicBezTo>
                    <a:pt x="193" y="19"/>
                    <a:pt x="192" y="19"/>
                    <a:pt x="191" y="19"/>
                  </a:cubicBezTo>
                  <a:cubicBezTo>
                    <a:pt x="176" y="15"/>
                    <a:pt x="160" y="13"/>
                    <a:pt x="144" y="1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C0EF7D63-1B44-45EF-AEA1-91E7C4B132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4275" y="1414463"/>
              <a:ext cx="1825625" cy="649288"/>
            </a:xfrm>
            <a:custGeom>
              <a:avLst/>
              <a:gdLst>
                <a:gd name="T0" fmla="*/ 72 w 219"/>
                <a:gd name="T1" fmla="*/ 37 h 78"/>
                <a:gd name="T2" fmla="*/ 25 w 219"/>
                <a:gd name="T3" fmla="*/ 44 h 78"/>
                <a:gd name="T4" fmla="*/ 3 w 219"/>
                <a:gd name="T5" fmla="*/ 33 h 78"/>
                <a:gd name="T6" fmla="*/ 14 w 219"/>
                <a:gd name="T7" fmla="*/ 11 h 78"/>
                <a:gd name="T8" fmla="*/ 53 w 219"/>
                <a:gd name="T9" fmla="*/ 3 h 78"/>
                <a:gd name="T10" fmla="*/ 126 w 219"/>
                <a:gd name="T11" fmla="*/ 9 h 78"/>
                <a:gd name="T12" fmla="*/ 191 w 219"/>
                <a:gd name="T13" fmla="*/ 34 h 78"/>
                <a:gd name="T14" fmla="*/ 209 w 219"/>
                <a:gd name="T15" fmla="*/ 46 h 78"/>
                <a:gd name="T16" fmla="*/ 208 w 219"/>
                <a:gd name="T17" fmla="*/ 74 h 78"/>
                <a:gd name="T18" fmla="*/ 189 w 219"/>
                <a:gd name="T19" fmla="*/ 74 h 78"/>
                <a:gd name="T20" fmla="*/ 143 w 219"/>
                <a:gd name="T21" fmla="*/ 51 h 78"/>
                <a:gd name="T22" fmla="*/ 72 w 219"/>
                <a:gd name="T23" fmla="*/ 37 h 78"/>
                <a:gd name="T24" fmla="*/ 72 w 219"/>
                <a:gd name="T25" fmla="*/ 14 h 78"/>
                <a:gd name="T26" fmla="*/ 19 w 219"/>
                <a:gd name="T27" fmla="*/ 22 h 78"/>
                <a:gd name="T28" fmla="*/ 15 w 219"/>
                <a:gd name="T29" fmla="*/ 24 h 78"/>
                <a:gd name="T30" fmla="*/ 15 w 219"/>
                <a:gd name="T31" fmla="*/ 30 h 78"/>
                <a:gd name="T32" fmla="*/ 22 w 219"/>
                <a:gd name="T33" fmla="*/ 32 h 78"/>
                <a:gd name="T34" fmla="*/ 83 w 219"/>
                <a:gd name="T35" fmla="*/ 26 h 78"/>
                <a:gd name="T36" fmla="*/ 157 w 219"/>
                <a:gd name="T37" fmla="*/ 43 h 78"/>
                <a:gd name="T38" fmla="*/ 195 w 219"/>
                <a:gd name="T39" fmla="*/ 63 h 78"/>
                <a:gd name="T40" fmla="*/ 200 w 219"/>
                <a:gd name="T41" fmla="*/ 64 h 78"/>
                <a:gd name="T42" fmla="*/ 204 w 219"/>
                <a:gd name="T43" fmla="*/ 60 h 78"/>
                <a:gd name="T44" fmla="*/ 201 w 219"/>
                <a:gd name="T45" fmla="*/ 55 h 78"/>
                <a:gd name="T46" fmla="*/ 147 w 219"/>
                <a:gd name="T47" fmla="*/ 28 h 78"/>
                <a:gd name="T48" fmla="*/ 72 w 219"/>
                <a:gd name="T49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9" h="78">
                  <a:moveTo>
                    <a:pt x="72" y="37"/>
                  </a:moveTo>
                  <a:cubicBezTo>
                    <a:pt x="56" y="37"/>
                    <a:pt x="40" y="39"/>
                    <a:pt x="25" y="44"/>
                  </a:cubicBezTo>
                  <a:cubicBezTo>
                    <a:pt x="15" y="47"/>
                    <a:pt x="6" y="42"/>
                    <a:pt x="3" y="33"/>
                  </a:cubicBezTo>
                  <a:cubicBezTo>
                    <a:pt x="0" y="23"/>
                    <a:pt x="4" y="13"/>
                    <a:pt x="14" y="11"/>
                  </a:cubicBezTo>
                  <a:cubicBezTo>
                    <a:pt x="27" y="8"/>
                    <a:pt x="40" y="5"/>
                    <a:pt x="53" y="3"/>
                  </a:cubicBezTo>
                  <a:cubicBezTo>
                    <a:pt x="78" y="0"/>
                    <a:pt x="102" y="3"/>
                    <a:pt x="126" y="9"/>
                  </a:cubicBezTo>
                  <a:cubicBezTo>
                    <a:pt x="149" y="15"/>
                    <a:pt x="171" y="23"/>
                    <a:pt x="191" y="34"/>
                  </a:cubicBezTo>
                  <a:cubicBezTo>
                    <a:pt x="197" y="38"/>
                    <a:pt x="204" y="41"/>
                    <a:pt x="209" y="46"/>
                  </a:cubicBezTo>
                  <a:cubicBezTo>
                    <a:pt x="219" y="53"/>
                    <a:pt x="219" y="68"/>
                    <a:pt x="208" y="74"/>
                  </a:cubicBezTo>
                  <a:cubicBezTo>
                    <a:pt x="202" y="78"/>
                    <a:pt x="195" y="78"/>
                    <a:pt x="189" y="74"/>
                  </a:cubicBezTo>
                  <a:cubicBezTo>
                    <a:pt x="175" y="64"/>
                    <a:pt x="159" y="57"/>
                    <a:pt x="143" y="51"/>
                  </a:cubicBezTo>
                  <a:cubicBezTo>
                    <a:pt x="120" y="42"/>
                    <a:pt x="96" y="37"/>
                    <a:pt x="72" y="37"/>
                  </a:cubicBezTo>
                  <a:close/>
                  <a:moveTo>
                    <a:pt x="72" y="14"/>
                  </a:moveTo>
                  <a:cubicBezTo>
                    <a:pt x="54" y="14"/>
                    <a:pt x="37" y="17"/>
                    <a:pt x="19" y="22"/>
                  </a:cubicBezTo>
                  <a:cubicBezTo>
                    <a:pt x="18" y="22"/>
                    <a:pt x="16" y="23"/>
                    <a:pt x="15" y="24"/>
                  </a:cubicBezTo>
                  <a:cubicBezTo>
                    <a:pt x="14" y="26"/>
                    <a:pt x="14" y="28"/>
                    <a:pt x="15" y="30"/>
                  </a:cubicBezTo>
                  <a:cubicBezTo>
                    <a:pt x="17" y="33"/>
                    <a:pt x="19" y="33"/>
                    <a:pt x="22" y="32"/>
                  </a:cubicBezTo>
                  <a:cubicBezTo>
                    <a:pt x="42" y="26"/>
                    <a:pt x="62" y="24"/>
                    <a:pt x="83" y="26"/>
                  </a:cubicBezTo>
                  <a:cubicBezTo>
                    <a:pt x="109" y="27"/>
                    <a:pt x="133" y="33"/>
                    <a:pt x="157" y="43"/>
                  </a:cubicBezTo>
                  <a:cubicBezTo>
                    <a:pt x="170" y="49"/>
                    <a:pt x="183" y="55"/>
                    <a:pt x="195" y="63"/>
                  </a:cubicBezTo>
                  <a:cubicBezTo>
                    <a:pt x="197" y="64"/>
                    <a:pt x="199" y="65"/>
                    <a:pt x="200" y="64"/>
                  </a:cubicBezTo>
                  <a:cubicBezTo>
                    <a:pt x="202" y="64"/>
                    <a:pt x="203" y="62"/>
                    <a:pt x="204" y="60"/>
                  </a:cubicBezTo>
                  <a:cubicBezTo>
                    <a:pt x="205" y="58"/>
                    <a:pt x="203" y="56"/>
                    <a:pt x="201" y="55"/>
                  </a:cubicBezTo>
                  <a:cubicBezTo>
                    <a:pt x="184" y="43"/>
                    <a:pt x="166" y="35"/>
                    <a:pt x="147" y="28"/>
                  </a:cubicBezTo>
                  <a:cubicBezTo>
                    <a:pt x="123" y="19"/>
                    <a:pt x="98" y="14"/>
                    <a:pt x="72" y="1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6E822685-39C8-48F7-8C37-D98EB3ADE9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8938" y="4387850"/>
              <a:ext cx="449263" cy="723900"/>
            </a:xfrm>
            <a:custGeom>
              <a:avLst/>
              <a:gdLst>
                <a:gd name="T0" fmla="*/ 24 w 54"/>
                <a:gd name="T1" fmla="*/ 52 h 87"/>
                <a:gd name="T2" fmla="*/ 0 w 54"/>
                <a:gd name="T3" fmla="*/ 28 h 87"/>
                <a:gd name="T4" fmla="*/ 19 w 54"/>
                <a:gd name="T5" fmla="*/ 3 h 87"/>
                <a:gd name="T6" fmla="*/ 48 w 54"/>
                <a:gd name="T7" fmla="*/ 16 h 87"/>
                <a:gd name="T8" fmla="*/ 36 w 54"/>
                <a:gd name="T9" fmla="*/ 50 h 87"/>
                <a:gd name="T10" fmla="*/ 47 w 54"/>
                <a:gd name="T11" fmla="*/ 57 h 87"/>
                <a:gd name="T12" fmla="*/ 51 w 54"/>
                <a:gd name="T13" fmla="*/ 68 h 87"/>
                <a:gd name="T14" fmla="*/ 38 w 54"/>
                <a:gd name="T15" fmla="*/ 85 h 87"/>
                <a:gd name="T16" fmla="*/ 18 w 54"/>
                <a:gd name="T17" fmla="*/ 76 h 87"/>
                <a:gd name="T18" fmla="*/ 24 w 54"/>
                <a:gd name="T19" fmla="*/ 52 h 87"/>
                <a:gd name="T20" fmla="*/ 38 w 54"/>
                <a:gd name="T21" fmla="*/ 27 h 87"/>
                <a:gd name="T22" fmla="*/ 25 w 54"/>
                <a:gd name="T23" fmla="*/ 14 h 87"/>
                <a:gd name="T24" fmla="*/ 12 w 54"/>
                <a:gd name="T25" fmla="*/ 27 h 87"/>
                <a:gd name="T26" fmla="*/ 25 w 54"/>
                <a:gd name="T27" fmla="*/ 40 h 87"/>
                <a:gd name="T28" fmla="*/ 38 w 54"/>
                <a:gd name="T29" fmla="*/ 27 h 87"/>
                <a:gd name="T30" fmla="*/ 34 w 54"/>
                <a:gd name="T31" fmla="*/ 62 h 87"/>
                <a:gd name="T32" fmla="*/ 28 w 54"/>
                <a:gd name="T33" fmla="*/ 68 h 87"/>
                <a:gd name="T34" fmla="*/ 33 w 54"/>
                <a:gd name="T35" fmla="*/ 73 h 87"/>
                <a:gd name="T36" fmla="*/ 39 w 54"/>
                <a:gd name="T37" fmla="*/ 68 h 87"/>
                <a:gd name="T38" fmla="*/ 34 w 54"/>
                <a:gd name="T39" fmla="*/ 6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87">
                  <a:moveTo>
                    <a:pt x="24" y="52"/>
                  </a:moveTo>
                  <a:cubicBezTo>
                    <a:pt x="8" y="49"/>
                    <a:pt x="0" y="41"/>
                    <a:pt x="0" y="28"/>
                  </a:cubicBezTo>
                  <a:cubicBezTo>
                    <a:pt x="0" y="15"/>
                    <a:pt x="7" y="5"/>
                    <a:pt x="19" y="3"/>
                  </a:cubicBezTo>
                  <a:cubicBezTo>
                    <a:pt x="31" y="0"/>
                    <a:pt x="43" y="5"/>
                    <a:pt x="48" y="16"/>
                  </a:cubicBezTo>
                  <a:cubicBezTo>
                    <a:pt x="54" y="28"/>
                    <a:pt x="50" y="39"/>
                    <a:pt x="36" y="50"/>
                  </a:cubicBezTo>
                  <a:cubicBezTo>
                    <a:pt x="41" y="51"/>
                    <a:pt x="44" y="53"/>
                    <a:pt x="47" y="57"/>
                  </a:cubicBezTo>
                  <a:cubicBezTo>
                    <a:pt x="50" y="60"/>
                    <a:pt x="51" y="64"/>
                    <a:pt x="51" y="68"/>
                  </a:cubicBezTo>
                  <a:cubicBezTo>
                    <a:pt x="51" y="76"/>
                    <a:pt x="45" y="83"/>
                    <a:pt x="38" y="85"/>
                  </a:cubicBezTo>
                  <a:cubicBezTo>
                    <a:pt x="30" y="87"/>
                    <a:pt x="22" y="83"/>
                    <a:pt x="18" y="76"/>
                  </a:cubicBezTo>
                  <a:cubicBezTo>
                    <a:pt x="14" y="69"/>
                    <a:pt x="16" y="61"/>
                    <a:pt x="24" y="52"/>
                  </a:cubicBezTo>
                  <a:close/>
                  <a:moveTo>
                    <a:pt x="38" y="27"/>
                  </a:moveTo>
                  <a:cubicBezTo>
                    <a:pt x="38" y="20"/>
                    <a:pt x="32" y="14"/>
                    <a:pt x="25" y="14"/>
                  </a:cubicBezTo>
                  <a:cubicBezTo>
                    <a:pt x="18" y="14"/>
                    <a:pt x="12" y="20"/>
                    <a:pt x="12" y="27"/>
                  </a:cubicBezTo>
                  <a:cubicBezTo>
                    <a:pt x="12" y="34"/>
                    <a:pt x="18" y="40"/>
                    <a:pt x="25" y="40"/>
                  </a:cubicBezTo>
                  <a:cubicBezTo>
                    <a:pt x="33" y="40"/>
                    <a:pt x="38" y="34"/>
                    <a:pt x="38" y="27"/>
                  </a:cubicBezTo>
                  <a:close/>
                  <a:moveTo>
                    <a:pt x="34" y="62"/>
                  </a:moveTo>
                  <a:cubicBezTo>
                    <a:pt x="30" y="62"/>
                    <a:pt x="28" y="65"/>
                    <a:pt x="28" y="68"/>
                  </a:cubicBezTo>
                  <a:cubicBezTo>
                    <a:pt x="28" y="71"/>
                    <a:pt x="30" y="73"/>
                    <a:pt x="33" y="73"/>
                  </a:cubicBezTo>
                  <a:cubicBezTo>
                    <a:pt x="37" y="73"/>
                    <a:pt x="39" y="71"/>
                    <a:pt x="39" y="68"/>
                  </a:cubicBezTo>
                  <a:cubicBezTo>
                    <a:pt x="39" y="65"/>
                    <a:pt x="37" y="62"/>
                    <a:pt x="34" y="6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D5F7AE62-E791-4E8F-86D7-579E27F1B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9063" y="2063750"/>
              <a:ext cx="466725" cy="708025"/>
            </a:xfrm>
            <a:custGeom>
              <a:avLst/>
              <a:gdLst>
                <a:gd name="T0" fmla="*/ 21 w 56"/>
                <a:gd name="T1" fmla="*/ 50 h 85"/>
                <a:gd name="T2" fmla="*/ 4 w 56"/>
                <a:gd name="T3" fmla="*/ 18 h 85"/>
                <a:gd name="T4" fmla="*/ 30 w 56"/>
                <a:gd name="T5" fmla="*/ 0 h 85"/>
                <a:gd name="T6" fmla="*/ 53 w 56"/>
                <a:gd name="T7" fmla="*/ 21 h 85"/>
                <a:gd name="T8" fmla="*/ 33 w 56"/>
                <a:gd name="T9" fmla="*/ 51 h 85"/>
                <a:gd name="T10" fmla="*/ 42 w 56"/>
                <a:gd name="T11" fmla="*/ 73 h 85"/>
                <a:gd name="T12" fmla="*/ 25 w 56"/>
                <a:gd name="T13" fmla="*/ 85 h 85"/>
                <a:gd name="T14" fmla="*/ 8 w 56"/>
                <a:gd name="T15" fmla="*/ 70 h 85"/>
                <a:gd name="T16" fmla="*/ 21 w 56"/>
                <a:gd name="T17" fmla="*/ 50 h 85"/>
                <a:gd name="T18" fmla="*/ 41 w 56"/>
                <a:gd name="T19" fmla="*/ 25 h 85"/>
                <a:gd name="T20" fmla="*/ 28 w 56"/>
                <a:gd name="T21" fmla="*/ 13 h 85"/>
                <a:gd name="T22" fmla="*/ 15 w 56"/>
                <a:gd name="T23" fmla="*/ 26 h 85"/>
                <a:gd name="T24" fmla="*/ 29 w 56"/>
                <a:gd name="T25" fmla="*/ 38 h 85"/>
                <a:gd name="T26" fmla="*/ 41 w 56"/>
                <a:gd name="T27" fmla="*/ 25 h 85"/>
                <a:gd name="T28" fmla="*/ 26 w 56"/>
                <a:gd name="T29" fmla="*/ 72 h 85"/>
                <a:gd name="T30" fmla="*/ 31 w 56"/>
                <a:gd name="T31" fmla="*/ 67 h 85"/>
                <a:gd name="T32" fmla="*/ 26 w 56"/>
                <a:gd name="T33" fmla="*/ 62 h 85"/>
                <a:gd name="T34" fmla="*/ 20 w 56"/>
                <a:gd name="T35" fmla="*/ 67 h 85"/>
                <a:gd name="T36" fmla="*/ 26 w 56"/>
                <a:gd name="T37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85">
                  <a:moveTo>
                    <a:pt x="21" y="50"/>
                  </a:moveTo>
                  <a:cubicBezTo>
                    <a:pt x="5" y="40"/>
                    <a:pt x="0" y="31"/>
                    <a:pt x="4" y="18"/>
                  </a:cubicBezTo>
                  <a:cubicBezTo>
                    <a:pt x="8" y="7"/>
                    <a:pt x="18" y="0"/>
                    <a:pt x="30" y="0"/>
                  </a:cubicBezTo>
                  <a:cubicBezTo>
                    <a:pt x="42" y="1"/>
                    <a:pt x="51" y="10"/>
                    <a:pt x="53" y="21"/>
                  </a:cubicBezTo>
                  <a:cubicBezTo>
                    <a:pt x="56" y="34"/>
                    <a:pt x="49" y="44"/>
                    <a:pt x="33" y="51"/>
                  </a:cubicBezTo>
                  <a:cubicBezTo>
                    <a:pt x="42" y="57"/>
                    <a:pt x="45" y="64"/>
                    <a:pt x="42" y="73"/>
                  </a:cubicBezTo>
                  <a:cubicBezTo>
                    <a:pt x="40" y="80"/>
                    <a:pt x="32" y="85"/>
                    <a:pt x="25" y="85"/>
                  </a:cubicBezTo>
                  <a:cubicBezTo>
                    <a:pt x="16" y="84"/>
                    <a:pt x="10" y="78"/>
                    <a:pt x="8" y="70"/>
                  </a:cubicBezTo>
                  <a:cubicBezTo>
                    <a:pt x="7" y="62"/>
                    <a:pt x="11" y="55"/>
                    <a:pt x="21" y="50"/>
                  </a:cubicBezTo>
                  <a:close/>
                  <a:moveTo>
                    <a:pt x="41" y="25"/>
                  </a:moveTo>
                  <a:cubicBezTo>
                    <a:pt x="41" y="18"/>
                    <a:pt x="35" y="12"/>
                    <a:pt x="28" y="13"/>
                  </a:cubicBezTo>
                  <a:cubicBezTo>
                    <a:pt x="21" y="13"/>
                    <a:pt x="15" y="19"/>
                    <a:pt x="15" y="26"/>
                  </a:cubicBezTo>
                  <a:cubicBezTo>
                    <a:pt x="15" y="33"/>
                    <a:pt x="21" y="39"/>
                    <a:pt x="29" y="38"/>
                  </a:cubicBezTo>
                  <a:cubicBezTo>
                    <a:pt x="36" y="38"/>
                    <a:pt x="41" y="32"/>
                    <a:pt x="41" y="25"/>
                  </a:cubicBezTo>
                  <a:close/>
                  <a:moveTo>
                    <a:pt x="26" y="72"/>
                  </a:moveTo>
                  <a:cubicBezTo>
                    <a:pt x="29" y="72"/>
                    <a:pt x="31" y="70"/>
                    <a:pt x="31" y="67"/>
                  </a:cubicBezTo>
                  <a:cubicBezTo>
                    <a:pt x="31" y="64"/>
                    <a:pt x="29" y="62"/>
                    <a:pt x="26" y="62"/>
                  </a:cubicBezTo>
                  <a:cubicBezTo>
                    <a:pt x="23" y="62"/>
                    <a:pt x="20" y="64"/>
                    <a:pt x="20" y="67"/>
                  </a:cubicBezTo>
                  <a:cubicBezTo>
                    <a:pt x="20" y="70"/>
                    <a:pt x="23" y="72"/>
                    <a:pt x="26" y="7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DF635276-E59D-4249-9359-0AF86A5D5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5063" y="5370513"/>
              <a:ext cx="649288" cy="533400"/>
            </a:xfrm>
            <a:custGeom>
              <a:avLst/>
              <a:gdLst>
                <a:gd name="T0" fmla="*/ 50 w 78"/>
                <a:gd name="T1" fmla="*/ 31 h 64"/>
                <a:gd name="T2" fmla="*/ 35 w 78"/>
                <a:gd name="T3" fmla="*/ 60 h 64"/>
                <a:gd name="T4" fmla="*/ 7 w 78"/>
                <a:gd name="T5" fmla="*/ 52 h 64"/>
                <a:gd name="T6" fmla="*/ 8 w 78"/>
                <a:gd name="T7" fmla="*/ 21 h 64"/>
                <a:gd name="T8" fmla="*/ 43 w 78"/>
                <a:gd name="T9" fmla="*/ 20 h 64"/>
                <a:gd name="T10" fmla="*/ 48 w 78"/>
                <a:gd name="T11" fmla="*/ 6 h 64"/>
                <a:gd name="T12" fmla="*/ 57 w 78"/>
                <a:gd name="T13" fmla="*/ 1 h 64"/>
                <a:gd name="T14" fmla="*/ 74 w 78"/>
                <a:gd name="T15" fmla="*/ 9 h 64"/>
                <a:gd name="T16" fmla="*/ 72 w 78"/>
                <a:gd name="T17" fmla="*/ 29 h 64"/>
                <a:gd name="T18" fmla="*/ 50 w 78"/>
                <a:gd name="T19" fmla="*/ 31 h 64"/>
                <a:gd name="T20" fmla="*/ 26 w 78"/>
                <a:gd name="T21" fmla="*/ 49 h 64"/>
                <a:gd name="T22" fmla="*/ 38 w 78"/>
                <a:gd name="T23" fmla="*/ 37 h 64"/>
                <a:gd name="T24" fmla="*/ 26 w 78"/>
                <a:gd name="T25" fmla="*/ 26 h 64"/>
                <a:gd name="T26" fmla="*/ 15 w 78"/>
                <a:gd name="T27" fmla="*/ 38 h 64"/>
                <a:gd name="T28" fmla="*/ 26 w 78"/>
                <a:gd name="T29" fmla="*/ 49 h 64"/>
                <a:gd name="T30" fmla="*/ 64 w 78"/>
                <a:gd name="T31" fmla="*/ 17 h 64"/>
                <a:gd name="T32" fmla="*/ 59 w 78"/>
                <a:gd name="T33" fmla="*/ 13 h 64"/>
                <a:gd name="T34" fmla="*/ 55 w 78"/>
                <a:gd name="T35" fmla="*/ 18 h 64"/>
                <a:gd name="T36" fmla="*/ 60 w 78"/>
                <a:gd name="T37" fmla="*/ 22 h 64"/>
                <a:gd name="T38" fmla="*/ 64 w 78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64">
                  <a:moveTo>
                    <a:pt x="50" y="31"/>
                  </a:moveTo>
                  <a:cubicBezTo>
                    <a:pt x="52" y="45"/>
                    <a:pt x="46" y="55"/>
                    <a:pt x="35" y="60"/>
                  </a:cubicBezTo>
                  <a:cubicBezTo>
                    <a:pt x="24" y="64"/>
                    <a:pt x="13" y="60"/>
                    <a:pt x="7" y="52"/>
                  </a:cubicBezTo>
                  <a:cubicBezTo>
                    <a:pt x="0" y="42"/>
                    <a:pt x="1" y="29"/>
                    <a:pt x="8" y="21"/>
                  </a:cubicBezTo>
                  <a:cubicBezTo>
                    <a:pt x="15" y="14"/>
                    <a:pt x="29" y="10"/>
                    <a:pt x="43" y="20"/>
                  </a:cubicBezTo>
                  <a:cubicBezTo>
                    <a:pt x="42" y="14"/>
                    <a:pt x="44" y="9"/>
                    <a:pt x="48" y="6"/>
                  </a:cubicBezTo>
                  <a:cubicBezTo>
                    <a:pt x="50" y="3"/>
                    <a:pt x="54" y="2"/>
                    <a:pt x="57" y="1"/>
                  </a:cubicBezTo>
                  <a:cubicBezTo>
                    <a:pt x="64" y="0"/>
                    <a:pt x="71" y="3"/>
                    <a:pt x="74" y="9"/>
                  </a:cubicBezTo>
                  <a:cubicBezTo>
                    <a:pt x="78" y="15"/>
                    <a:pt x="77" y="24"/>
                    <a:pt x="72" y="29"/>
                  </a:cubicBezTo>
                  <a:cubicBezTo>
                    <a:pt x="67" y="34"/>
                    <a:pt x="60" y="37"/>
                    <a:pt x="50" y="31"/>
                  </a:cubicBezTo>
                  <a:close/>
                  <a:moveTo>
                    <a:pt x="26" y="49"/>
                  </a:moveTo>
                  <a:cubicBezTo>
                    <a:pt x="33" y="49"/>
                    <a:pt x="38" y="44"/>
                    <a:pt x="38" y="37"/>
                  </a:cubicBezTo>
                  <a:cubicBezTo>
                    <a:pt x="38" y="31"/>
                    <a:pt x="33" y="26"/>
                    <a:pt x="26" y="26"/>
                  </a:cubicBezTo>
                  <a:cubicBezTo>
                    <a:pt x="20" y="26"/>
                    <a:pt x="14" y="31"/>
                    <a:pt x="15" y="38"/>
                  </a:cubicBezTo>
                  <a:cubicBezTo>
                    <a:pt x="15" y="44"/>
                    <a:pt x="20" y="49"/>
                    <a:pt x="26" y="49"/>
                  </a:cubicBezTo>
                  <a:close/>
                  <a:moveTo>
                    <a:pt x="64" y="17"/>
                  </a:moveTo>
                  <a:cubicBezTo>
                    <a:pt x="64" y="15"/>
                    <a:pt x="62" y="13"/>
                    <a:pt x="59" y="13"/>
                  </a:cubicBezTo>
                  <a:cubicBezTo>
                    <a:pt x="57" y="13"/>
                    <a:pt x="55" y="15"/>
                    <a:pt x="55" y="18"/>
                  </a:cubicBezTo>
                  <a:cubicBezTo>
                    <a:pt x="55" y="20"/>
                    <a:pt x="57" y="22"/>
                    <a:pt x="60" y="22"/>
                  </a:cubicBezTo>
                  <a:cubicBezTo>
                    <a:pt x="62" y="22"/>
                    <a:pt x="64" y="20"/>
                    <a:pt x="64" y="1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335EB4B3-2308-433B-9CA2-83D4F2A05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9125" y="1522413"/>
              <a:ext cx="565150" cy="441325"/>
            </a:xfrm>
            <a:custGeom>
              <a:avLst/>
              <a:gdLst>
                <a:gd name="T0" fmla="*/ 32 w 68"/>
                <a:gd name="T1" fmla="*/ 38 h 53"/>
                <a:gd name="T2" fmla="*/ 11 w 68"/>
                <a:gd name="T3" fmla="*/ 50 h 53"/>
                <a:gd name="T4" fmla="*/ 2 w 68"/>
                <a:gd name="T5" fmla="*/ 32 h 53"/>
                <a:gd name="T6" fmla="*/ 24 w 68"/>
                <a:gd name="T7" fmla="*/ 23 h 53"/>
                <a:gd name="T8" fmla="*/ 43 w 68"/>
                <a:gd name="T9" fmla="*/ 2 h 53"/>
                <a:gd name="T10" fmla="*/ 64 w 68"/>
                <a:gd name="T11" fmla="*/ 13 h 53"/>
                <a:gd name="T12" fmla="*/ 59 w 68"/>
                <a:gd name="T13" fmla="*/ 38 h 53"/>
                <a:gd name="T14" fmla="*/ 32 w 68"/>
                <a:gd name="T15" fmla="*/ 38 h 53"/>
                <a:gd name="T16" fmla="*/ 45 w 68"/>
                <a:gd name="T17" fmla="*/ 31 h 53"/>
                <a:gd name="T18" fmla="*/ 54 w 68"/>
                <a:gd name="T19" fmla="*/ 22 h 53"/>
                <a:gd name="T20" fmla="*/ 46 w 68"/>
                <a:gd name="T21" fmla="*/ 14 h 53"/>
                <a:gd name="T22" fmla="*/ 37 w 68"/>
                <a:gd name="T23" fmla="*/ 22 h 53"/>
                <a:gd name="T24" fmla="*/ 45 w 68"/>
                <a:gd name="T25" fmla="*/ 31 h 53"/>
                <a:gd name="T26" fmla="*/ 16 w 68"/>
                <a:gd name="T27" fmla="*/ 32 h 53"/>
                <a:gd name="T28" fmla="*/ 14 w 68"/>
                <a:gd name="T29" fmla="*/ 36 h 53"/>
                <a:gd name="T30" fmla="*/ 16 w 68"/>
                <a:gd name="T31" fmla="*/ 38 h 53"/>
                <a:gd name="T32" fmla="*/ 19 w 68"/>
                <a:gd name="T33" fmla="*/ 36 h 53"/>
                <a:gd name="T34" fmla="*/ 16 w 68"/>
                <a:gd name="T3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2">
                  <a:moveTo>
                    <a:pt x="32" y="38"/>
                  </a:moveTo>
                  <a:cubicBezTo>
                    <a:pt x="27" y="49"/>
                    <a:pt x="20" y="53"/>
                    <a:pt x="11" y="50"/>
                  </a:cubicBezTo>
                  <a:cubicBezTo>
                    <a:pt x="4" y="47"/>
                    <a:pt x="0" y="39"/>
                    <a:pt x="2" y="32"/>
                  </a:cubicBezTo>
                  <a:cubicBezTo>
                    <a:pt x="4" y="23"/>
                    <a:pt x="11" y="20"/>
                    <a:pt x="24" y="23"/>
                  </a:cubicBezTo>
                  <a:cubicBezTo>
                    <a:pt x="26" y="10"/>
                    <a:pt x="32" y="3"/>
                    <a:pt x="43" y="2"/>
                  </a:cubicBezTo>
                  <a:cubicBezTo>
                    <a:pt x="51" y="0"/>
                    <a:pt x="61" y="5"/>
                    <a:pt x="64" y="13"/>
                  </a:cubicBezTo>
                  <a:cubicBezTo>
                    <a:pt x="68" y="22"/>
                    <a:pt x="66" y="32"/>
                    <a:pt x="59" y="38"/>
                  </a:cubicBezTo>
                  <a:cubicBezTo>
                    <a:pt x="53" y="43"/>
                    <a:pt x="42" y="46"/>
                    <a:pt x="32" y="38"/>
                  </a:cubicBezTo>
                  <a:close/>
                  <a:moveTo>
                    <a:pt x="45" y="31"/>
                  </a:moveTo>
                  <a:cubicBezTo>
                    <a:pt x="50" y="31"/>
                    <a:pt x="54" y="27"/>
                    <a:pt x="54" y="22"/>
                  </a:cubicBezTo>
                  <a:cubicBezTo>
                    <a:pt x="54" y="17"/>
                    <a:pt x="50" y="14"/>
                    <a:pt x="46" y="14"/>
                  </a:cubicBezTo>
                  <a:cubicBezTo>
                    <a:pt x="41" y="14"/>
                    <a:pt x="37" y="17"/>
                    <a:pt x="37" y="22"/>
                  </a:cubicBezTo>
                  <a:cubicBezTo>
                    <a:pt x="37" y="27"/>
                    <a:pt x="41" y="31"/>
                    <a:pt x="45" y="31"/>
                  </a:cubicBezTo>
                  <a:close/>
                  <a:moveTo>
                    <a:pt x="16" y="32"/>
                  </a:moveTo>
                  <a:cubicBezTo>
                    <a:pt x="15" y="34"/>
                    <a:pt x="14" y="35"/>
                    <a:pt x="14" y="36"/>
                  </a:cubicBezTo>
                  <a:cubicBezTo>
                    <a:pt x="14" y="37"/>
                    <a:pt x="16" y="38"/>
                    <a:pt x="16" y="38"/>
                  </a:cubicBezTo>
                  <a:cubicBezTo>
                    <a:pt x="17" y="38"/>
                    <a:pt x="19" y="37"/>
                    <a:pt x="19" y="36"/>
                  </a:cubicBezTo>
                  <a:cubicBezTo>
                    <a:pt x="19" y="35"/>
                    <a:pt x="18" y="34"/>
                    <a:pt x="16" y="3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55401FA6-2374-4637-886C-8E1E1806D2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9100" y="2505075"/>
              <a:ext cx="2116138" cy="2116138"/>
            </a:xfrm>
            <a:custGeom>
              <a:avLst/>
              <a:gdLst>
                <a:gd name="T0" fmla="*/ 0 w 254"/>
                <a:gd name="T1" fmla="*/ 126 h 254"/>
                <a:gd name="T2" fmla="*/ 127 w 254"/>
                <a:gd name="T3" fmla="*/ 0 h 254"/>
                <a:gd name="T4" fmla="*/ 254 w 254"/>
                <a:gd name="T5" fmla="*/ 126 h 254"/>
                <a:gd name="T6" fmla="*/ 129 w 254"/>
                <a:gd name="T7" fmla="*/ 253 h 254"/>
                <a:gd name="T8" fmla="*/ 0 w 254"/>
                <a:gd name="T9" fmla="*/ 126 h 254"/>
                <a:gd name="T10" fmla="*/ 12 w 254"/>
                <a:gd name="T11" fmla="*/ 126 h 254"/>
                <a:gd name="T12" fmla="*/ 128 w 254"/>
                <a:gd name="T13" fmla="*/ 241 h 254"/>
                <a:gd name="T14" fmla="*/ 241 w 254"/>
                <a:gd name="T15" fmla="*/ 126 h 254"/>
                <a:gd name="T16" fmla="*/ 126 w 254"/>
                <a:gd name="T17" fmla="*/ 12 h 254"/>
                <a:gd name="T18" fmla="*/ 12 w 254"/>
                <a:gd name="T19" fmla="*/ 12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4">
                  <a:moveTo>
                    <a:pt x="0" y="126"/>
                  </a:moveTo>
                  <a:cubicBezTo>
                    <a:pt x="0" y="57"/>
                    <a:pt x="57" y="0"/>
                    <a:pt x="127" y="0"/>
                  </a:cubicBezTo>
                  <a:cubicBezTo>
                    <a:pt x="196" y="0"/>
                    <a:pt x="253" y="56"/>
                    <a:pt x="254" y="126"/>
                  </a:cubicBezTo>
                  <a:cubicBezTo>
                    <a:pt x="254" y="196"/>
                    <a:pt x="197" y="252"/>
                    <a:pt x="129" y="253"/>
                  </a:cubicBezTo>
                  <a:cubicBezTo>
                    <a:pt x="57" y="254"/>
                    <a:pt x="0" y="196"/>
                    <a:pt x="0" y="126"/>
                  </a:cubicBezTo>
                  <a:close/>
                  <a:moveTo>
                    <a:pt x="12" y="126"/>
                  </a:moveTo>
                  <a:cubicBezTo>
                    <a:pt x="12" y="189"/>
                    <a:pt x="63" y="241"/>
                    <a:pt x="128" y="241"/>
                  </a:cubicBezTo>
                  <a:cubicBezTo>
                    <a:pt x="190" y="240"/>
                    <a:pt x="242" y="189"/>
                    <a:pt x="241" y="126"/>
                  </a:cubicBezTo>
                  <a:cubicBezTo>
                    <a:pt x="241" y="62"/>
                    <a:pt x="189" y="12"/>
                    <a:pt x="126" y="12"/>
                  </a:cubicBezTo>
                  <a:cubicBezTo>
                    <a:pt x="64" y="12"/>
                    <a:pt x="12" y="64"/>
                    <a:pt x="12" y="12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94326643-BED4-4818-9153-5143E188D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0500" y="3254375"/>
              <a:ext cx="608013" cy="608013"/>
            </a:xfrm>
            <a:custGeom>
              <a:avLst/>
              <a:gdLst>
                <a:gd name="T0" fmla="*/ 73 w 73"/>
                <a:gd name="T1" fmla="*/ 37 h 73"/>
                <a:gd name="T2" fmla="*/ 37 w 73"/>
                <a:gd name="T3" fmla="*/ 72 h 73"/>
                <a:gd name="T4" fmla="*/ 1 w 73"/>
                <a:gd name="T5" fmla="*/ 36 h 73"/>
                <a:gd name="T6" fmla="*/ 37 w 73"/>
                <a:gd name="T7" fmla="*/ 0 h 73"/>
                <a:gd name="T8" fmla="*/ 73 w 73"/>
                <a:gd name="T9" fmla="*/ 37 h 73"/>
                <a:gd name="T10" fmla="*/ 37 w 73"/>
                <a:gd name="T11" fmla="*/ 13 h 73"/>
                <a:gd name="T12" fmla="*/ 13 w 73"/>
                <a:gd name="T13" fmla="*/ 36 h 73"/>
                <a:gd name="T14" fmla="*/ 37 w 73"/>
                <a:gd name="T15" fmla="*/ 60 h 73"/>
                <a:gd name="T16" fmla="*/ 61 w 73"/>
                <a:gd name="T17" fmla="*/ 37 h 73"/>
                <a:gd name="T18" fmla="*/ 37 w 73"/>
                <a:gd name="T19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73" y="37"/>
                  </a:moveTo>
                  <a:cubicBezTo>
                    <a:pt x="73" y="57"/>
                    <a:pt x="57" y="72"/>
                    <a:pt x="37" y="72"/>
                  </a:cubicBezTo>
                  <a:cubicBezTo>
                    <a:pt x="18" y="73"/>
                    <a:pt x="0" y="56"/>
                    <a:pt x="1" y="36"/>
                  </a:cubicBezTo>
                  <a:cubicBezTo>
                    <a:pt x="1" y="16"/>
                    <a:pt x="17" y="0"/>
                    <a:pt x="37" y="0"/>
                  </a:cubicBezTo>
                  <a:cubicBezTo>
                    <a:pt x="57" y="0"/>
                    <a:pt x="73" y="17"/>
                    <a:pt x="73" y="37"/>
                  </a:cubicBezTo>
                  <a:close/>
                  <a:moveTo>
                    <a:pt x="37" y="13"/>
                  </a:moveTo>
                  <a:cubicBezTo>
                    <a:pt x="24" y="12"/>
                    <a:pt x="13" y="23"/>
                    <a:pt x="13" y="36"/>
                  </a:cubicBezTo>
                  <a:cubicBezTo>
                    <a:pt x="13" y="49"/>
                    <a:pt x="24" y="60"/>
                    <a:pt x="37" y="60"/>
                  </a:cubicBezTo>
                  <a:cubicBezTo>
                    <a:pt x="50" y="61"/>
                    <a:pt x="61" y="50"/>
                    <a:pt x="61" y="37"/>
                  </a:cubicBezTo>
                  <a:cubicBezTo>
                    <a:pt x="61" y="24"/>
                    <a:pt x="51" y="13"/>
                    <a:pt x="37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ADB09154-62EC-4FB5-BA2F-BB29D3B52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2963" y="2879725"/>
              <a:ext cx="574675" cy="574675"/>
            </a:xfrm>
            <a:custGeom>
              <a:avLst/>
              <a:gdLst>
                <a:gd name="T0" fmla="*/ 0 w 69"/>
                <a:gd name="T1" fmla="*/ 34 h 69"/>
                <a:gd name="T2" fmla="*/ 36 w 69"/>
                <a:gd name="T3" fmla="*/ 0 h 69"/>
                <a:gd name="T4" fmla="*/ 69 w 69"/>
                <a:gd name="T5" fmla="*/ 35 h 69"/>
                <a:gd name="T6" fmla="*/ 34 w 69"/>
                <a:gd name="T7" fmla="*/ 68 h 69"/>
                <a:gd name="T8" fmla="*/ 0 w 69"/>
                <a:gd name="T9" fmla="*/ 34 h 69"/>
                <a:gd name="T10" fmla="*/ 34 w 69"/>
                <a:gd name="T11" fmla="*/ 56 h 69"/>
                <a:gd name="T12" fmla="*/ 56 w 69"/>
                <a:gd name="T13" fmla="*/ 34 h 69"/>
                <a:gd name="T14" fmla="*/ 35 w 69"/>
                <a:gd name="T15" fmla="*/ 12 h 69"/>
                <a:gd name="T16" fmla="*/ 12 w 69"/>
                <a:gd name="T17" fmla="*/ 34 h 69"/>
                <a:gd name="T18" fmla="*/ 34 w 69"/>
                <a:gd name="T19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0" y="34"/>
                  </a:moveTo>
                  <a:cubicBezTo>
                    <a:pt x="1" y="14"/>
                    <a:pt x="16" y="0"/>
                    <a:pt x="36" y="0"/>
                  </a:cubicBezTo>
                  <a:cubicBezTo>
                    <a:pt x="54" y="1"/>
                    <a:pt x="69" y="16"/>
                    <a:pt x="69" y="35"/>
                  </a:cubicBezTo>
                  <a:cubicBezTo>
                    <a:pt x="68" y="53"/>
                    <a:pt x="52" y="69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lose/>
                  <a:moveTo>
                    <a:pt x="34" y="56"/>
                  </a:moveTo>
                  <a:cubicBezTo>
                    <a:pt x="47" y="56"/>
                    <a:pt x="56" y="46"/>
                    <a:pt x="56" y="34"/>
                  </a:cubicBezTo>
                  <a:cubicBezTo>
                    <a:pt x="57" y="22"/>
                    <a:pt x="47" y="12"/>
                    <a:pt x="35" y="12"/>
                  </a:cubicBezTo>
                  <a:cubicBezTo>
                    <a:pt x="23" y="12"/>
                    <a:pt x="13" y="22"/>
                    <a:pt x="12" y="34"/>
                  </a:cubicBezTo>
                  <a:cubicBezTo>
                    <a:pt x="12" y="46"/>
                    <a:pt x="22" y="56"/>
                    <a:pt x="34" y="5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EB73AAA5-E5E8-4794-83D8-87863A85C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2475" y="3597275"/>
              <a:ext cx="482600" cy="474663"/>
            </a:xfrm>
            <a:custGeom>
              <a:avLst/>
              <a:gdLst>
                <a:gd name="T0" fmla="*/ 1 w 58"/>
                <a:gd name="T1" fmla="*/ 28 h 57"/>
                <a:gd name="T2" fmla="*/ 28 w 58"/>
                <a:gd name="T3" fmla="*/ 0 h 57"/>
                <a:gd name="T4" fmla="*/ 57 w 58"/>
                <a:gd name="T5" fmla="*/ 28 h 57"/>
                <a:gd name="T6" fmla="*/ 29 w 58"/>
                <a:gd name="T7" fmla="*/ 57 h 57"/>
                <a:gd name="T8" fmla="*/ 1 w 58"/>
                <a:gd name="T9" fmla="*/ 28 h 57"/>
                <a:gd name="T10" fmla="*/ 45 w 58"/>
                <a:gd name="T11" fmla="*/ 29 h 57"/>
                <a:gd name="T12" fmla="*/ 29 w 58"/>
                <a:gd name="T13" fmla="*/ 12 h 57"/>
                <a:gd name="T14" fmla="*/ 13 w 58"/>
                <a:gd name="T15" fmla="*/ 28 h 57"/>
                <a:gd name="T16" fmla="*/ 29 w 58"/>
                <a:gd name="T17" fmla="*/ 44 h 57"/>
                <a:gd name="T18" fmla="*/ 45 w 58"/>
                <a:gd name="T19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1" y="28"/>
                  </a:move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2"/>
                    <a:pt x="57" y="28"/>
                  </a:cubicBezTo>
                  <a:cubicBezTo>
                    <a:pt x="58" y="43"/>
                    <a:pt x="44" y="56"/>
                    <a:pt x="29" y="57"/>
                  </a:cubicBezTo>
                  <a:cubicBezTo>
                    <a:pt x="14" y="57"/>
                    <a:pt x="1" y="44"/>
                    <a:pt x="1" y="28"/>
                  </a:cubicBezTo>
                  <a:close/>
                  <a:moveTo>
                    <a:pt x="45" y="29"/>
                  </a:moveTo>
                  <a:cubicBezTo>
                    <a:pt x="45" y="20"/>
                    <a:pt x="38" y="12"/>
                    <a:pt x="29" y="12"/>
                  </a:cubicBezTo>
                  <a:cubicBezTo>
                    <a:pt x="20" y="12"/>
                    <a:pt x="13" y="20"/>
                    <a:pt x="13" y="28"/>
                  </a:cubicBezTo>
                  <a:cubicBezTo>
                    <a:pt x="13" y="37"/>
                    <a:pt x="20" y="44"/>
                    <a:pt x="29" y="44"/>
                  </a:cubicBezTo>
                  <a:cubicBezTo>
                    <a:pt x="37" y="45"/>
                    <a:pt x="45" y="37"/>
                    <a:pt x="45" y="2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3A2BA34A-E18D-402C-A85F-C2C6BB208203}"/>
                </a:ext>
              </a:extLst>
            </p:cNvPr>
            <p:cNvSpPr/>
            <p:nvPr/>
          </p:nvSpPr>
          <p:spPr bwMode="auto">
            <a:xfrm>
              <a:off x="9104313" y="2722563"/>
              <a:ext cx="225425" cy="233363"/>
            </a:xfrm>
            <a:custGeom>
              <a:avLst/>
              <a:gdLst>
                <a:gd name="T0" fmla="*/ 0 w 27"/>
                <a:gd name="T1" fmla="*/ 14 h 28"/>
                <a:gd name="T2" fmla="*/ 14 w 27"/>
                <a:gd name="T3" fmla="*/ 0 h 28"/>
                <a:gd name="T4" fmla="*/ 27 w 27"/>
                <a:gd name="T5" fmla="*/ 14 h 28"/>
                <a:gd name="T6" fmla="*/ 13 w 27"/>
                <a:gd name="T7" fmla="*/ 28 h 28"/>
                <a:gd name="T8" fmla="*/ 0 w 2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0" y="14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2"/>
                    <a:pt x="21" y="28"/>
                    <a:pt x="13" y="28"/>
                  </a:cubicBezTo>
                  <a:cubicBezTo>
                    <a:pt x="6" y="27"/>
                    <a:pt x="0" y="21"/>
                    <a:pt x="0" y="1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71EA1290-379F-4012-B5D6-888FA526FFF4}"/>
                </a:ext>
              </a:extLst>
            </p:cNvPr>
            <p:cNvSpPr/>
            <p:nvPr/>
          </p:nvSpPr>
          <p:spPr bwMode="auto">
            <a:xfrm>
              <a:off x="8847138" y="4087813"/>
              <a:ext cx="223838" cy="225425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4 w 27"/>
                <a:gd name="T5" fmla="*/ 0 h 27"/>
                <a:gd name="T6" fmla="*/ 27 w 27"/>
                <a:gd name="T7" fmla="*/ 14 h 27"/>
                <a:gd name="T8" fmla="*/ 13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5" y="27"/>
                    <a:pt x="0" y="21"/>
                    <a:pt x="0" y="13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3" y="2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CED0CC87-3077-4771-B07D-E11221BC5EE8}"/>
                </a:ext>
              </a:extLst>
            </p:cNvPr>
            <p:cNvSpPr/>
            <p:nvPr/>
          </p:nvSpPr>
          <p:spPr bwMode="auto">
            <a:xfrm>
              <a:off x="9737725" y="3446463"/>
              <a:ext cx="233363" cy="225425"/>
            </a:xfrm>
            <a:custGeom>
              <a:avLst/>
              <a:gdLst>
                <a:gd name="T0" fmla="*/ 28 w 28"/>
                <a:gd name="T1" fmla="*/ 13 h 27"/>
                <a:gd name="T2" fmla="*/ 14 w 28"/>
                <a:gd name="T3" fmla="*/ 27 h 27"/>
                <a:gd name="T4" fmla="*/ 0 w 28"/>
                <a:gd name="T5" fmla="*/ 14 h 27"/>
                <a:gd name="T6" fmla="*/ 14 w 28"/>
                <a:gd name="T7" fmla="*/ 0 h 27"/>
                <a:gd name="T8" fmla="*/ 28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8" y="13"/>
                  </a:moveTo>
                  <a:cubicBezTo>
                    <a:pt x="28" y="21"/>
                    <a:pt x="22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8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5332B8E6-AF97-4FC0-8CAF-9BBD7E77DB97}"/>
                </a:ext>
              </a:extLst>
            </p:cNvPr>
            <p:cNvSpPr/>
            <p:nvPr/>
          </p:nvSpPr>
          <p:spPr bwMode="auto">
            <a:xfrm>
              <a:off x="8888413" y="3687763"/>
              <a:ext cx="233363" cy="233363"/>
            </a:xfrm>
            <a:custGeom>
              <a:avLst/>
              <a:gdLst>
                <a:gd name="T0" fmla="*/ 13 w 28"/>
                <a:gd name="T1" fmla="*/ 28 h 28"/>
                <a:gd name="T2" fmla="*/ 0 w 28"/>
                <a:gd name="T3" fmla="*/ 13 h 28"/>
                <a:gd name="T4" fmla="*/ 14 w 28"/>
                <a:gd name="T5" fmla="*/ 1 h 28"/>
                <a:gd name="T6" fmla="*/ 27 w 28"/>
                <a:gd name="T7" fmla="*/ 15 h 28"/>
                <a:gd name="T8" fmla="*/ 13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3" y="28"/>
                  </a:moveTo>
                  <a:cubicBezTo>
                    <a:pt x="5" y="27"/>
                    <a:pt x="0" y="22"/>
                    <a:pt x="0" y="13"/>
                  </a:cubicBezTo>
                  <a:cubicBezTo>
                    <a:pt x="0" y="6"/>
                    <a:pt x="7" y="0"/>
                    <a:pt x="14" y="1"/>
                  </a:cubicBezTo>
                  <a:cubicBezTo>
                    <a:pt x="22" y="1"/>
                    <a:pt x="28" y="8"/>
                    <a:pt x="27" y="15"/>
                  </a:cubicBezTo>
                  <a:cubicBezTo>
                    <a:pt x="27" y="22"/>
                    <a:pt x="21" y="28"/>
                    <a:pt x="13" y="2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51B8BCF8-4D44-4519-ABE2-A95145AA0EAE}"/>
                </a:ext>
              </a:extLst>
            </p:cNvPr>
            <p:cNvSpPr/>
            <p:nvPr/>
          </p:nvSpPr>
          <p:spPr bwMode="auto">
            <a:xfrm>
              <a:off x="9404350" y="2938463"/>
              <a:ext cx="233363" cy="233363"/>
            </a:xfrm>
            <a:custGeom>
              <a:avLst/>
              <a:gdLst>
                <a:gd name="T0" fmla="*/ 28 w 28"/>
                <a:gd name="T1" fmla="*/ 14 h 28"/>
                <a:gd name="T2" fmla="*/ 14 w 28"/>
                <a:gd name="T3" fmla="*/ 28 h 28"/>
                <a:gd name="T4" fmla="*/ 0 w 28"/>
                <a:gd name="T5" fmla="*/ 14 h 28"/>
                <a:gd name="T6" fmla="*/ 14 w 28"/>
                <a:gd name="T7" fmla="*/ 0 h 28"/>
                <a:gd name="T8" fmla="*/ 28 w 2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14"/>
                  </a:moveTo>
                  <a:cubicBezTo>
                    <a:pt x="28" y="22"/>
                    <a:pt x="21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1"/>
                    <a:pt x="28" y="7"/>
                    <a:pt x="28" y="1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CDDDE023-DEE9-4960-B9BC-47AB8B68E1B5}"/>
                </a:ext>
              </a:extLst>
            </p:cNvPr>
            <p:cNvSpPr/>
            <p:nvPr/>
          </p:nvSpPr>
          <p:spPr bwMode="auto">
            <a:xfrm>
              <a:off x="9271000" y="3946525"/>
              <a:ext cx="233363" cy="225425"/>
            </a:xfrm>
            <a:custGeom>
              <a:avLst/>
              <a:gdLst>
                <a:gd name="T0" fmla="*/ 14 w 28"/>
                <a:gd name="T1" fmla="*/ 27 h 27"/>
                <a:gd name="T2" fmla="*/ 0 w 28"/>
                <a:gd name="T3" fmla="*/ 14 h 27"/>
                <a:gd name="T4" fmla="*/ 14 w 28"/>
                <a:gd name="T5" fmla="*/ 0 h 27"/>
                <a:gd name="T6" fmla="*/ 28 w 28"/>
                <a:gd name="T7" fmla="*/ 14 h 27"/>
                <a:gd name="T8" fmla="*/ 14 w 28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7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2" y="27"/>
                    <a:pt x="14" y="2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Oval 26">
              <a:extLst>
                <a:ext uri="{FF2B5EF4-FFF2-40B4-BE49-F238E27FC236}">
                  <a16:creationId xmlns:a16="http://schemas.microsoft.com/office/drawing/2014/main" id="{5F18CDAA-B856-470F-A239-BAB033C33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3725" y="3379788"/>
              <a:ext cx="233363" cy="225425"/>
            </a:xfrm>
            <a:prstGeom prst="ellipse">
              <a:avLst/>
            </a:pr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C673D625-D60D-418E-93BA-E67302DA8730}"/>
                </a:ext>
              </a:extLst>
            </p:cNvPr>
            <p:cNvSpPr/>
            <p:nvPr/>
          </p:nvSpPr>
          <p:spPr bwMode="auto">
            <a:xfrm>
              <a:off x="9070975" y="3054350"/>
              <a:ext cx="225425" cy="225425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5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7E5E102F-6E21-526C-F933-ECDC0ADF2930}"/>
              </a:ext>
            </a:extLst>
          </p:cNvPr>
          <p:cNvGrpSpPr/>
          <p:nvPr/>
        </p:nvGrpSpPr>
        <p:grpSpPr>
          <a:xfrm>
            <a:off x="1093788" y="4406900"/>
            <a:ext cx="868362" cy="904876"/>
            <a:chOff x="1093788" y="4406900"/>
            <a:chExt cx="868362" cy="90487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5A59DB6-D38E-B2E2-89DB-818793308474}"/>
                </a:ext>
              </a:extLst>
            </p:cNvPr>
            <p:cNvSpPr/>
            <p:nvPr/>
          </p:nvSpPr>
          <p:spPr bwMode="auto">
            <a:xfrm>
              <a:off x="1093788" y="4406900"/>
              <a:ext cx="868362" cy="904876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58E395A4-2A74-81EA-9FCC-7A1CE054C1C8}"/>
                </a:ext>
              </a:extLst>
            </p:cNvPr>
            <p:cNvSpPr/>
            <p:nvPr/>
          </p:nvSpPr>
          <p:spPr bwMode="auto">
            <a:xfrm>
              <a:off x="1379538" y="4772025"/>
              <a:ext cx="258762" cy="257175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5B5DC72D-883F-9037-785E-747574E80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4625" y="4592638"/>
              <a:ext cx="106362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C1BA78E5-3544-F5D0-9472-1E673467E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3375" y="4968875"/>
              <a:ext cx="103187" cy="103188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A1CB5B6C-07C0-938B-BA1B-152FAE5C5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6188" y="4848225"/>
              <a:ext cx="103187" cy="101600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95255D27-6E14-91DE-C7B1-7EC82F59FC99}"/>
                </a:ext>
              </a:extLst>
            </p:cNvPr>
            <p:cNvSpPr/>
            <p:nvPr/>
          </p:nvSpPr>
          <p:spPr bwMode="auto">
            <a:xfrm>
              <a:off x="1558925" y="4510088"/>
              <a:ext cx="155575" cy="193675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6B92D741-1B92-7935-0B0B-9F1DE7FE202C}"/>
                </a:ext>
              </a:extLst>
            </p:cNvPr>
            <p:cNvSpPr/>
            <p:nvPr/>
          </p:nvSpPr>
          <p:spPr bwMode="auto">
            <a:xfrm>
              <a:off x="1584325" y="5148263"/>
              <a:ext cx="201612" cy="79375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CC670214-C13B-D896-DCF2-0CE9E8CAB847}"/>
                </a:ext>
              </a:extLst>
            </p:cNvPr>
            <p:cNvSpPr/>
            <p:nvPr/>
          </p:nvSpPr>
          <p:spPr bwMode="auto">
            <a:xfrm>
              <a:off x="1493838" y="4941888"/>
              <a:ext cx="38100" cy="38100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1649C9B4-DF3C-FAC8-86AF-3355FC5796C9}"/>
                </a:ext>
              </a:extLst>
            </p:cNvPr>
            <p:cNvSpPr/>
            <p:nvPr/>
          </p:nvSpPr>
          <p:spPr bwMode="auto">
            <a:xfrm>
              <a:off x="1477963" y="4491038"/>
              <a:ext cx="31750" cy="26988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4">
              <a:extLst>
                <a:ext uri="{FF2B5EF4-FFF2-40B4-BE49-F238E27FC236}">
                  <a16:creationId xmlns:a16="http://schemas.microsoft.com/office/drawing/2014/main" id="{2F6BCB74-DB6A-1ABD-135C-CEFB71A57B14}"/>
                </a:ext>
              </a:extLst>
            </p:cNvPr>
            <p:cNvSpPr/>
            <p:nvPr/>
          </p:nvSpPr>
          <p:spPr bwMode="auto">
            <a:xfrm>
              <a:off x="1520825" y="4494213"/>
              <a:ext cx="33337" cy="34925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01622C4D-5DB3-190E-90FE-FBCCE7DAEFC1}"/>
                </a:ext>
              </a:extLst>
            </p:cNvPr>
            <p:cNvSpPr/>
            <p:nvPr/>
          </p:nvSpPr>
          <p:spPr bwMode="auto">
            <a:xfrm>
              <a:off x="1554163" y="4881563"/>
              <a:ext cx="38100" cy="38100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9588843A-9230-0DA4-B9D0-F5F969A734F9}"/>
                </a:ext>
              </a:extLst>
            </p:cNvPr>
            <p:cNvSpPr/>
            <p:nvPr/>
          </p:nvSpPr>
          <p:spPr bwMode="auto">
            <a:xfrm>
              <a:off x="1528763" y="4916488"/>
              <a:ext cx="36512" cy="38100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57EF482C-03C7-9482-6871-E585573070EA}"/>
                </a:ext>
              </a:extLst>
            </p:cNvPr>
            <p:cNvSpPr/>
            <p:nvPr/>
          </p:nvSpPr>
          <p:spPr bwMode="auto">
            <a:xfrm>
              <a:off x="1785938" y="5121275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09FA6561-0FBF-D51F-BED9-1E314C9D65DA}"/>
                </a:ext>
              </a:extLst>
            </p:cNvPr>
            <p:cNvSpPr/>
            <p:nvPr/>
          </p:nvSpPr>
          <p:spPr bwMode="auto">
            <a:xfrm>
              <a:off x="1820863" y="5094288"/>
              <a:ext cx="34925" cy="38100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rupo 72">
            <a:extLst>
              <a:ext uri="{FF2B5EF4-FFF2-40B4-BE49-F238E27FC236}">
                <a16:creationId xmlns:a16="http://schemas.microsoft.com/office/drawing/2014/main" id="{4B179A04-7F4E-3F19-4CA4-99DB14140A77}"/>
              </a:ext>
            </a:extLst>
          </p:cNvPr>
          <p:cNvGrpSpPr/>
          <p:nvPr/>
        </p:nvGrpSpPr>
        <p:grpSpPr>
          <a:xfrm>
            <a:off x="3954463" y="4489450"/>
            <a:ext cx="866775" cy="904876"/>
            <a:chOff x="3954463" y="4489450"/>
            <a:chExt cx="866775" cy="904876"/>
          </a:xfrm>
        </p:grpSpPr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id="{7E7A4624-E1CB-64B9-189C-DDA22F3622ED}"/>
                </a:ext>
              </a:extLst>
            </p:cNvPr>
            <p:cNvSpPr/>
            <p:nvPr/>
          </p:nvSpPr>
          <p:spPr bwMode="auto">
            <a:xfrm>
              <a:off x="3954463" y="4489450"/>
              <a:ext cx="866775" cy="904876"/>
            </a:xfrm>
            <a:custGeom>
              <a:avLst/>
              <a:gdLst>
                <a:gd name="T0" fmla="*/ 123 w 228"/>
                <a:gd name="T1" fmla="*/ 12 h 238"/>
                <a:gd name="T2" fmla="*/ 151 w 228"/>
                <a:gd name="T3" fmla="*/ 30 h 238"/>
                <a:gd name="T4" fmla="*/ 176 w 228"/>
                <a:gd name="T5" fmla="*/ 82 h 238"/>
                <a:gd name="T6" fmla="*/ 189 w 228"/>
                <a:gd name="T7" fmla="*/ 82 h 238"/>
                <a:gd name="T8" fmla="*/ 181 w 228"/>
                <a:gd name="T9" fmla="*/ 97 h 238"/>
                <a:gd name="T10" fmla="*/ 198 w 228"/>
                <a:gd name="T11" fmla="*/ 94 h 238"/>
                <a:gd name="T12" fmla="*/ 185 w 228"/>
                <a:gd name="T13" fmla="*/ 105 h 238"/>
                <a:gd name="T14" fmla="*/ 197 w 228"/>
                <a:gd name="T15" fmla="*/ 115 h 238"/>
                <a:gd name="T16" fmla="*/ 215 w 228"/>
                <a:gd name="T17" fmla="*/ 115 h 238"/>
                <a:gd name="T18" fmla="*/ 205 w 228"/>
                <a:gd name="T19" fmla="*/ 122 h 238"/>
                <a:gd name="T20" fmla="*/ 208 w 228"/>
                <a:gd name="T21" fmla="*/ 195 h 238"/>
                <a:gd name="T22" fmla="*/ 181 w 228"/>
                <a:gd name="T23" fmla="*/ 215 h 238"/>
                <a:gd name="T24" fmla="*/ 180 w 228"/>
                <a:gd name="T25" fmla="*/ 228 h 238"/>
                <a:gd name="T26" fmla="*/ 152 w 228"/>
                <a:gd name="T27" fmla="*/ 225 h 238"/>
                <a:gd name="T28" fmla="*/ 148 w 228"/>
                <a:gd name="T29" fmla="*/ 237 h 238"/>
                <a:gd name="T30" fmla="*/ 123 w 228"/>
                <a:gd name="T31" fmla="*/ 227 h 238"/>
                <a:gd name="T32" fmla="*/ 116 w 228"/>
                <a:gd name="T33" fmla="*/ 238 h 238"/>
                <a:gd name="T34" fmla="*/ 49 w 228"/>
                <a:gd name="T35" fmla="*/ 195 h 238"/>
                <a:gd name="T36" fmla="*/ 70 w 228"/>
                <a:gd name="T37" fmla="*/ 202 h 238"/>
                <a:gd name="T38" fmla="*/ 195 w 228"/>
                <a:gd name="T39" fmla="*/ 197 h 238"/>
                <a:gd name="T40" fmla="*/ 200 w 228"/>
                <a:gd name="T41" fmla="*/ 128 h 238"/>
                <a:gd name="T42" fmla="*/ 167 w 228"/>
                <a:gd name="T43" fmla="*/ 75 h 238"/>
                <a:gd name="T44" fmla="*/ 58 w 228"/>
                <a:gd name="T45" fmla="*/ 34 h 238"/>
                <a:gd name="T46" fmla="*/ 23 w 228"/>
                <a:gd name="T47" fmla="*/ 128 h 238"/>
                <a:gd name="T48" fmla="*/ 48 w 228"/>
                <a:gd name="T49" fmla="*/ 183 h 238"/>
                <a:gd name="T50" fmla="*/ 43 w 228"/>
                <a:gd name="T51" fmla="*/ 188 h 238"/>
                <a:gd name="T52" fmla="*/ 18 w 228"/>
                <a:gd name="T53" fmla="*/ 182 h 238"/>
                <a:gd name="T54" fmla="*/ 28 w 228"/>
                <a:gd name="T55" fmla="*/ 168 h 238"/>
                <a:gd name="T56" fmla="*/ 5 w 228"/>
                <a:gd name="T57" fmla="*/ 153 h 238"/>
                <a:gd name="T58" fmla="*/ 19 w 228"/>
                <a:gd name="T59" fmla="*/ 142 h 238"/>
                <a:gd name="T60" fmla="*/ 0 w 228"/>
                <a:gd name="T61" fmla="*/ 122 h 238"/>
                <a:gd name="T62" fmla="*/ 15 w 228"/>
                <a:gd name="T63" fmla="*/ 115 h 238"/>
                <a:gd name="T64" fmla="*/ 52 w 228"/>
                <a:gd name="T65" fmla="*/ 13 h 238"/>
                <a:gd name="T66" fmla="*/ 64 w 228"/>
                <a:gd name="T67" fmla="*/ 20 h 238"/>
                <a:gd name="T68" fmla="*/ 84 w 228"/>
                <a:gd name="T69" fmla="*/ 3 h 238"/>
                <a:gd name="T70" fmla="*/ 93 w 228"/>
                <a:gd name="T71" fmla="*/ 9 h 238"/>
                <a:gd name="T72" fmla="*/ 114 w 228"/>
                <a:gd name="T73" fmla="*/ 11 h 238"/>
                <a:gd name="T74" fmla="*/ 115 w 228"/>
                <a:gd name="T7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38">
                  <a:moveTo>
                    <a:pt x="123" y="0"/>
                  </a:moveTo>
                  <a:cubicBezTo>
                    <a:pt x="123" y="4"/>
                    <a:pt x="123" y="8"/>
                    <a:pt x="123" y="12"/>
                  </a:cubicBezTo>
                  <a:cubicBezTo>
                    <a:pt x="123" y="14"/>
                    <a:pt x="124" y="14"/>
                    <a:pt x="125" y="14"/>
                  </a:cubicBezTo>
                  <a:cubicBezTo>
                    <a:pt x="135" y="18"/>
                    <a:pt x="144" y="23"/>
                    <a:pt x="151" y="30"/>
                  </a:cubicBezTo>
                  <a:cubicBezTo>
                    <a:pt x="164" y="42"/>
                    <a:pt x="171" y="56"/>
                    <a:pt x="174" y="73"/>
                  </a:cubicBezTo>
                  <a:cubicBezTo>
                    <a:pt x="174" y="76"/>
                    <a:pt x="175" y="79"/>
                    <a:pt x="176" y="82"/>
                  </a:cubicBezTo>
                  <a:cubicBezTo>
                    <a:pt x="179" y="80"/>
                    <a:pt x="182" y="78"/>
                    <a:pt x="185" y="76"/>
                  </a:cubicBezTo>
                  <a:cubicBezTo>
                    <a:pt x="187" y="78"/>
                    <a:pt x="188" y="80"/>
                    <a:pt x="189" y="82"/>
                  </a:cubicBezTo>
                  <a:cubicBezTo>
                    <a:pt x="185" y="84"/>
                    <a:pt x="181" y="87"/>
                    <a:pt x="177" y="89"/>
                  </a:cubicBezTo>
                  <a:cubicBezTo>
                    <a:pt x="179" y="92"/>
                    <a:pt x="180" y="95"/>
                    <a:pt x="181" y="97"/>
                  </a:cubicBezTo>
                  <a:cubicBezTo>
                    <a:pt x="182" y="98"/>
                    <a:pt x="183" y="98"/>
                    <a:pt x="184" y="98"/>
                  </a:cubicBezTo>
                  <a:cubicBezTo>
                    <a:pt x="189" y="96"/>
                    <a:pt x="193" y="95"/>
                    <a:pt x="198" y="94"/>
                  </a:cubicBezTo>
                  <a:cubicBezTo>
                    <a:pt x="199" y="96"/>
                    <a:pt x="200" y="98"/>
                    <a:pt x="200" y="100"/>
                  </a:cubicBezTo>
                  <a:cubicBezTo>
                    <a:pt x="195" y="102"/>
                    <a:pt x="191" y="103"/>
                    <a:pt x="185" y="105"/>
                  </a:cubicBezTo>
                  <a:cubicBezTo>
                    <a:pt x="189" y="108"/>
                    <a:pt x="192" y="111"/>
                    <a:pt x="195" y="114"/>
                  </a:cubicBezTo>
                  <a:cubicBezTo>
                    <a:pt x="195" y="115"/>
                    <a:pt x="196" y="115"/>
                    <a:pt x="197" y="115"/>
                  </a:cubicBezTo>
                  <a:cubicBezTo>
                    <a:pt x="202" y="115"/>
                    <a:pt x="207" y="115"/>
                    <a:pt x="212" y="115"/>
                  </a:cubicBezTo>
                  <a:cubicBezTo>
                    <a:pt x="213" y="115"/>
                    <a:pt x="214" y="115"/>
                    <a:pt x="215" y="115"/>
                  </a:cubicBezTo>
                  <a:cubicBezTo>
                    <a:pt x="215" y="118"/>
                    <a:pt x="215" y="120"/>
                    <a:pt x="215" y="122"/>
                  </a:cubicBezTo>
                  <a:cubicBezTo>
                    <a:pt x="212" y="122"/>
                    <a:pt x="209" y="122"/>
                    <a:pt x="205" y="122"/>
                  </a:cubicBezTo>
                  <a:cubicBezTo>
                    <a:pt x="208" y="125"/>
                    <a:pt x="210" y="128"/>
                    <a:pt x="213" y="130"/>
                  </a:cubicBezTo>
                  <a:cubicBezTo>
                    <a:pt x="228" y="150"/>
                    <a:pt x="226" y="178"/>
                    <a:pt x="208" y="195"/>
                  </a:cubicBezTo>
                  <a:cubicBezTo>
                    <a:pt x="200" y="202"/>
                    <a:pt x="192" y="209"/>
                    <a:pt x="183" y="214"/>
                  </a:cubicBezTo>
                  <a:cubicBezTo>
                    <a:pt x="182" y="214"/>
                    <a:pt x="181" y="214"/>
                    <a:pt x="181" y="215"/>
                  </a:cubicBezTo>
                  <a:cubicBezTo>
                    <a:pt x="182" y="218"/>
                    <a:pt x="184" y="221"/>
                    <a:pt x="186" y="224"/>
                  </a:cubicBezTo>
                  <a:cubicBezTo>
                    <a:pt x="184" y="225"/>
                    <a:pt x="182" y="226"/>
                    <a:pt x="180" y="228"/>
                  </a:cubicBezTo>
                  <a:cubicBezTo>
                    <a:pt x="178" y="224"/>
                    <a:pt x="176" y="221"/>
                    <a:pt x="174" y="218"/>
                  </a:cubicBezTo>
                  <a:cubicBezTo>
                    <a:pt x="167" y="221"/>
                    <a:pt x="160" y="223"/>
                    <a:pt x="152" y="225"/>
                  </a:cubicBezTo>
                  <a:cubicBezTo>
                    <a:pt x="153" y="228"/>
                    <a:pt x="154" y="231"/>
                    <a:pt x="155" y="235"/>
                  </a:cubicBezTo>
                  <a:cubicBezTo>
                    <a:pt x="153" y="236"/>
                    <a:pt x="150" y="236"/>
                    <a:pt x="148" y="237"/>
                  </a:cubicBezTo>
                  <a:cubicBezTo>
                    <a:pt x="147" y="233"/>
                    <a:pt x="146" y="230"/>
                    <a:pt x="145" y="226"/>
                  </a:cubicBezTo>
                  <a:cubicBezTo>
                    <a:pt x="138" y="227"/>
                    <a:pt x="130" y="227"/>
                    <a:pt x="123" y="227"/>
                  </a:cubicBezTo>
                  <a:cubicBezTo>
                    <a:pt x="123" y="231"/>
                    <a:pt x="123" y="234"/>
                    <a:pt x="123" y="238"/>
                  </a:cubicBezTo>
                  <a:cubicBezTo>
                    <a:pt x="120" y="238"/>
                    <a:pt x="118" y="238"/>
                    <a:pt x="116" y="238"/>
                  </a:cubicBezTo>
                  <a:cubicBezTo>
                    <a:pt x="116" y="234"/>
                    <a:pt x="116" y="230"/>
                    <a:pt x="116" y="227"/>
                  </a:cubicBezTo>
                  <a:cubicBezTo>
                    <a:pt x="90" y="223"/>
                    <a:pt x="68" y="213"/>
                    <a:pt x="49" y="195"/>
                  </a:cubicBezTo>
                  <a:cubicBezTo>
                    <a:pt x="51" y="193"/>
                    <a:pt x="53" y="192"/>
                    <a:pt x="54" y="191"/>
                  </a:cubicBezTo>
                  <a:cubicBezTo>
                    <a:pt x="59" y="194"/>
                    <a:pt x="64" y="199"/>
                    <a:pt x="70" y="202"/>
                  </a:cubicBezTo>
                  <a:cubicBezTo>
                    <a:pt x="84" y="212"/>
                    <a:pt x="99" y="217"/>
                    <a:pt x="116" y="219"/>
                  </a:cubicBezTo>
                  <a:cubicBezTo>
                    <a:pt x="145" y="223"/>
                    <a:pt x="171" y="215"/>
                    <a:pt x="195" y="197"/>
                  </a:cubicBezTo>
                  <a:cubicBezTo>
                    <a:pt x="203" y="191"/>
                    <a:pt x="209" y="184"/>
                    <a:pt x="213" y="175"/>
                  </a:cubicBezTo>
                  <a:cubicBezTo>
                    <a:pt x="220" y="158"/>
                    <a:pt x="214" y="138"/>
                    <a:pt x="200" y="128"/>
                  </a:cubicBezTo>
                  <a:cubicBezTo>
                    <a:pt x="192" y="122"/>
                    <a:pt x="185" y="116"/>
                    <a:pt x="179" y="108"/>
                  </a:cubicBezTo>
                  <a:cubicBezTo>
                    <a:pt x="172" y="98"/>
                    <a:pt x="169" y="87"/>
                    <a:pt x="167" y="75"/>
                  </a:cubicBezTo>
                  <a:cubicBezTo>
                    <a:pt x="163" y="48"/>
                    <a:pt x="148" y="30"/>
                    <a:pt x="123" y="21"/>
                  </a:cubicBezTo>
                  <a:cubicBezTo>
                    <a:pt x="99" y="13"/>
                    <a:pt x="77" y="18"/>
                    <a:pt x="58" y="34"/>
                  </a:cubicBezTo>
                  <a:cubicBezTo>
                    <a:pt x="43" y="47"/>
                    <a:pt x="33" y="64"/>
                    <a:pt x="27" y="83"/>
                  </a:cubicBezTo>
                  <a:cubicBezTo>
                    <a:pt x="23" y="97"/>
                    <a:pt x="21" y="112"/>
                    <a:pt x="23" y="128"/>
                  </a:cubicBezTo>
                  <a:cubicBezTo>
                    <a:pt x="26" y="148"/>
                    <a:pt x="34" y="166"/>
                    <a:pt x="47" y="182"/>
                  </a:cubicBezTo>
                  <a:cubicBezTo>
                    <a:pt x="47" y="182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4"/>
                  </a:cubicBezTo>
                  <a:cubicBezTo>
                    <a:pt x="46" y="185"/>
                    <a:pt x="45" y="186"/>
                    <a:pt x="43" y="188"/>
                  </a:cubicBezTo>
                  <a:cubicBezTo>
                    <a:pt x="39" y="183"/>
                    <a:pt x="36" y="179"/>
                    <a:pt x="32" y="174"/>
                  </a:cubicBezTo>
                  <a:cubicBezTo>
                    <a:pt x="27" y="176"/>
                    <a:pt x="23" y="179"/>
                    <a:pt x="18" y="182"/>
                  </a:cubicBezTo>
                  <a:cubicBezTo>
                    <a:pt x="17" y="180"/>
                    <a:pt x="16" y="178"/>
                    <a:pt x="15" y="176"/>
                  </a:cubicBezTo>
                  <a:cubicBezTo>
                    <a:pt x="19" y="173"/>
                    <a:pt x="24" y="170"/>
                    <a:pt x="28" y="168"/>
                  </a:cubicBezTo>
                  <a:cubicBezTo>
                    <a:pt x="26" y="161"/>
                    <a:pt x="23" y="155"/>
                    <a:pt x="21" y="149"/>
                  </a:cubicBezTo>
                  <a:cubicBezTo>
                    <a:pt x="16" y="150"/>
                    <a:pt x="11" y="152"/>
                    <a:pt x="5" y="153"/>
                  </a:cubicBezTo>
                  <a:cubicBezTo>
                    <a:pt x="5" y="151"/>
                    <a:pt x="4" y="149"/>
                    <a:pt x="3" y="146"/>
                  </a:cubicBezTo>
                  <a:cubicBezTo>
                    <a:pt x="9" y="145"/>
                    <a:pt x="14" y="144"/>
                    <a:pt x="19" y="142"/>
                  </a:cubicBezTo>
                  <a:cubicBezTo>
                    <a:pt x="18" y="136"/>
                    <a:pt x="17" y="129"/>
                    <a:pt x="15" y="122"/>
                  </a:cubicBezTo>
                  <a:cubicBezTo>
                    <a:pt x="10" y="122"/>
                    <a:pt x="5" y="122"/>
                    <a:pt x="0" y="122"/>
                  </a:cubicBezTo>
                  <a:cubicBezTo>
                    <a:pt x="0" y="120"/>
                    <a:pt x="0" y="118"/>
                    <a:pt x="0" y="115"/>
                  </a:cubicBezTo>
                  <a:cubicBezTo>
                    <a:pt x="5" y="115"/>
                    <a:pt x="10" y="115"/>
                    <a:pt x="15" y="115"/>
                  </a:cubicBezTo>
                  <a:cubicBezTo>
                    <a:pt x="16" y="78"/>
                    <a:pt x="30" y="48"/>
                    <a:pt x="59" y="24"/>
                  </a:cubicBezTo>
                  <a:cubicBezTo>
                    <a:pt x="57" y="21"/>
                    <a:pt x="55" y="17"/>
                    <a:pt x="52" y="13"/>
                  </a:cubicBezTo>
                  <a:cubicBezTo>
                    <a:pt x="54" y="12"/>
                    <a:pt x="56" y="11"/>
                    <a:pt x="58" y="10"/>
                  </a:cubicBezTo>
                  <a:cubicBezTo>
                    <a:pt x="60" y="13"/>
                    <a:pt x="63" y="17"/>
                    <a:pt x="64" y="20"/>
                  </a:cubicBezTo>
                  <a:cubicBezTo>
                    <a:pt x="72" y="17"/>
                    <a:pt x="79" y="14"/>
                    <a:pt x="86" y="11"/>
                  </a:cubicBezTo>
                  <a:cubicBezTo>
                    <a:pt x="85" y="9"/>
                    <a:pt x="84" y="6"/>
                    <a:pt x="84" y="3"/>
                  </a:cubicBezTo>
                  <a:cubicBezTo>
                    <a:pt x="86" y="2"/>
                    <a:pt x="88" y="2"/>
                    <a:pt x="90" y="1"/>
                  </a:cubicBezTo>
                  <a:cubicBezTo>
                    <a:pt x="91" y="4"/>
                    <a:pt x="92" y="7"/>
                    <a:pt x="93" y="9"/>
                  </a:cubicBezTo>
                  <a:cubicBezTo>
                    <a:pt x="93" y="10"/>
                    <a:pt x="94" y="11"/>
                    <a:pt x="95" y="11"/>
                  </a:cubicBezTo>
                  <a:cubicBezTo>
                    <a:pt x="101" y="10"/>
                    <a:pt x="108" y="10"/>
                    <a:pt x="114" y="11"/>
                  </a:cubicBezTo>
                  <a:cubicBezTo>
                    <a:pt x="115" y="12"/>
                    <a:pt x="115" y="11"/>
                    <a:pt x="115" y="11"/>
                  </a:cubicBezTo>
                  <a:cubicBezTo>
                    <a:pt x="115" y="8"/>
                    <a:pt x="115" y="4"/>
                    <a:pt x="115" y="0"/>
                  </a:cubicBezTo>
                  <a:cubicBezTo>
                    <a:pt x="118" y="0"/>
                    <a:pt x="120" y="0"/>
                    <a:pt x="123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id="{BAB7A1BC-977A-8982-B7ED-3B44843704EB}"/>
                </a:ext>
              </a:extLst>
            </p:cNvPr>
            <p:cNvSpPr/>
            <p:nvPr/>
          </p:nvSpPr>
          <p:spPr bwMode="auto">
            <a:xfrm>
              <a:off x="4240213" y="4854575"/>
              <a:ext cx="257175" cy="257175"/>
            </a:xfrm>
            <a:custGeom>
              <a:avLst/>
              <a:gdLst>
                <a:gd name="T0" fmla="*/ 43 w 68"/>
                <a:gd name="T1" fmla="*/ 3 h 68"/>
                <a:gd name="T2" fmla="*/ 41 w 68"/>
                <a:gd name="T3" fmla="*/ 9 h 68"/>
                <a:gd name="T4" fmla="*/ 25 w 68"/>
                <a:gd name="T5" fmla="*/ 7 h 68"/>
                <a:gd name="T6" fmla="*/ 9 w 68"/>
                <a:gd name="T7" fmla="*/ 22 h 68"/>
                <a:gd name="T8" fmla="*/ 21 w 68"/>
                <a:gd name="T9" fmla="*/ 56 h 68"/>
                <a:gd name="T10" fmla="*/ 36 w 68"/>
                <a:gd name="T11" fmla="*/ 58 h 68"/>
                <a:gd name="T12" fmla="*/ 50 w 68"/>
                <a:gd name="T13" fmla="*/ 48 h 68"/>
                <a:gd name="T14" fmla="*/ 59 w 68"/>
                <a:gd name="T15" fmla="*/ 36 h 68"/>
                <a:gd name="T16" fmla="*/ 55 w 68"/>
                <a:gd name="T17" fmla="*/ 18 h 68"/>
                <a:gd name="T18" fmla="*/ 48 w 68"/>
                <a:gd name="T19" fmla="*/ 13 h 68"/>
                <a:gd name="T20" fmla="*/ 52 w 68"/>
                <a:gd name="T21" fmla="*/ 7 h 68"/>
                <a:gd name="T22" fmla="*/ 68 w 68"/>
                <a:gd name="T23" fmla="*/ 26 h 68"/>
                <a:gd name="T24" fmla="*/ 65 w 68"/>
                <a:gd name="T25" fmla="*/ 38 h 68"/>
                <a:gd name="T26" fmla="*/ 40 w 68"/>
                <a:gd name="T27" fmla="*/ 64 h 68"/>
                <a:gd name="T28" fmla="*/ 16 w 68"/>
                <a:gd name="T29" fmla="*/ 61 h 68"/>
                <a:gd name="T30" fmla="*/ 2 w 68"/>
                <a:gd name="T31" fmla="*/ 21 h 68"/>
                <a:gd name="T32" fmla="*/ 26 w 68"/>
                <a:gd name="T33" fmla="*/ 0 h 68"/>
                <a:gd name="T34" fmla="*/ 43 w 68"/>
                <a:gd name="T3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8">
                  <a:moveTo>
                    <a:pt x="43" y="3"/>
                  </a:moveTo>
                  <a:cubicBezTo>
                    <a:pt x="42" y="5"/>
                    <a:pt x="41" y="7"/>
                    <a:pt x="41" y="9"/>
                  </a:cubicBezTo>
                  <a:cubicBezTo>
                    <a:pt x="35" y="8"/>
                    <a:pt x="30" y="7"/>
                    <a:pt x="25" y="7"/>
                  </a:cubicBezTo>
                  <a:cubicBezTo>
                    <a:pt x="16" y="8"/>
                    <a:pt x="10" y="13"/>
                    <a:pt x="9" y="22"/>
                  </a:cubicBezTo>
                  <a:cubicBezTo>
                    <a:pt x="8" y="35"/>
                    <a:pt x="12" y="47"/>
                    <a:pt x="21" y="56"/>
                  </a:cubicBezTo>
                  <a:cubicBezTo>
                    <a:pt x="25" y="60"/>
                    <a:pt x="30" y="60"/>
                    <a:pt x="36" y="58"/>
                  </a:cubicBezTo>
                  <a:cubicBezTo>
                    <a:pt x="41" y="56"/>
                    <a:pt x="46" y="52"/>
                    <a:pt x="50" y="48"/>
                  </a:cubicBezTo>
                  <a:cubicBezTo>
                    <a:pt x="53" y="44"/>
                    <a:pt x="56" y="40"/>
                    <a:pt x="59" y="36"/>
                  </a:cubicBezTo>
                  <a:cubicBezTo>
                    <a:pt x="62" y="29"/>
                    <a:pt x="61" y="23"/>
                    <a:pt x="55" y="18"/>
                  </a:cubicBezTo>
                  <a:cubicBezTo>
                    <a:pt x="53" y="16"/>
                    <a:pt x="51" y="14"/>
                    <a:pt x="48" y="13"/>
                  </a:cubicBezTo>
                  <a:cubicBezTo>
                    <a:pt x="49" y="11"/>
                    <a:pt x="51" y="9"/>
                    <a:pt x="52" y="7"/>
                  </a:cubicBezTo>
                  <a:cubicBezTo>
                    <a:pt x="59" y="11"/>
                    <a:pt x="66" y="16"/>
                    <a:pt x="68" y="26"/>
                  </a:cubicBezTo>
                  <a:cubicBezTo>
                    <a:pt x="68" y="30"/>
                    <a:pt x="67" y="35"/>
                    <a:pt x="65" y="38"/>
                  </a:cubicBezTo>
                  <a:cubicBezTo>
                    <a:pt x="60" y="50"/>
                    <a:pt x="51" y="58"/>
                    <a:pt x="40" y="64"/>
                  </a:cubicBezTo>
                  <a:cubicBezTo>
                    <a:pt x="32" y="68"/>
                    <a:pt x="23" y="67"/>
                    <a:pt x="16" y="61"/>
                  </a:cubicBezTo>
                  <a:cubicBezTo>
                    <a:pt x="5" y="50"/>
                    <a:pt x="0" y="36"/>
                    <a:pt x="2" y="21"/>
                  </a:cubicBezTo>
                  <a:cubicBezTo>
                    <a:pt x="3" y="9"/>
                    <a:pt x="13" y="1"/>
                    <a:pt x="26" y="0"/>
                  </a:cubicBezTo>
                  <a:cubicBezTo>
                    <a:pt x="32" y="0"/>
                    <a:pt x="37" y="1"/>
                    <a:pt x="43" y="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id="{B6CF98A9-9448-79E6-A804-439DB4A5F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4675188"/>
              <a:ext cx="106363" cy="106363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21 w 28"/>
                <a:gd name="T11" fmla="*/ 14 h 28"/>
                <a:gd name="T12" fmla="*/ 14 w 28"/>
                <a:gd name="T13" fmla="*/ 7 h 28"/>
                <a:gd name="T14" fmla="*/ 7 w 28"/>
                <a:gd name="T15" fmla="*/ 14 h 28"/>
                <a:gd name="T16" fmla="*/ 14 w 28"/>
                <a:gd name="T17" fmla="*/ 21 h 28"/>
                <a:gd name="T18" fmla="*/ 21 w 28"/>
                <a:gd name="T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21" y="14"/>
                  </a:moveTo>
                  <a:cubicBezTo>
                    <a:pt x="21" y="10"/>
                    <a:pt x="18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8"/>
                    <a:pt x="10" y="21"/>
                    <a:pt x="14" y="21"/>
                  </a:cubicBezTo>
                  <a:cubicBezTo>
                    <a:pt x="18" y="20"/>
                    <a:pt x="21" y="17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25">
              <a:extLst>
                <a:ext uri="{FF2B5EF4-FFF2-40B4-BE49-F238E27FC236}">
                  <a16:creationId xmlns:a16="http://schemas.microsoft.com/office/drawing/2014/main" id="{70CB580C-D4F6-E55C-80F0-933AC18F4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4051" y="5051425"/>
              <a:ext cx="101600" cy="103188"/>
            </a:xfrm>
            <a:custGeom>
              <a:avLst/>
              <a:gdLst>
                <a:gd name="T0" fmla="*/ 0 w 27"/>
                <a:gd name="T1" fmla="*/ 13 h 27"/>
                <a:gd name="T2" fmla="*/ 14 w 27"/>
                <a:gd name="T3" fmla="*/ 0 h 27"/>
                <a:gd name="T4" fmla="*/ 27 w 27"/>
                <a:gd name="T5" fmla="*/ 13 h 27"/>
                <a:gd name="T6" fmla="*/ 14 w 27"/>
                <a:gd name="T7" fmla="*/ 27 h 27"/>
                <a:gd name="T8" fmla="*/ 0 w 27"/>
                <a:gd name="T9" fmla="*/ 13 h 27"/>
                <a:gd name="T10" fmla="*/ 20 w 27"/>
                <a:gd name="T11" fmla="*/ 13 h 27"/>
                <a:gd name="T12" fmla="*/ 14 w 27"/>
                <a:gd name="T13" fmla="*/ 7 h 27"/>
                <a:gd name="T14" fmla="*/ 7 w 27"/>
                <a:gd name="T15" fmla="*/ 14 h 27"/>
                <a:gd name="T16" fmla="*/ 14 w 27"/>
                <a:gd name="T17" fmla="*/ 20 h 27"/>
                <a:gd name="T18" fmla="*/ 20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20" y="13"/>
                  </a:moveTo>
                  <a:cubicBezTo>
                    <a:pt x="20" y="10"/>
                    <a:pt x="17" y="7"/>
                    <a:pt x="14" y="7"/>
                  </a:cubicBezTo>
                  <a:cubicBezTo>
                    <a:pt x="10" y="7"/>
                    <a:pt x="7" y="10"/>
                    <a:pt x="7" y="14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0" y="17"/>
                    <a:pt x="20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id="{290A97F7-BADE-362E-8DF2-2B6B7BF46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6863" y="4930775"/>
              <a:ext cx="103188" cy="101600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0 h 27"/>
                <a:gd name="T4" fmla="*/ 27 w 27"/>
                <a:gd name="T5" fmla="*/ 13 h 27"/>
                <a:gd name="T6" fmla="*/ 13 w 27"/>
                <a:gd name="T7" fmla="*/ 27 h 27"/>
                <a:gd name="T8" fmla="*/ 0 w 27"/>
                <a:gd name="T9" fmla="*/ 13 h 27"/>
                <a:gd name="T10" fmla="*/ 7 w 27"/>
                <a:gd name="T11" fmla="*/ 13 h 27"/>
                <a:gd name="T12" fmla="*/ 13 w 27"/>
                <a:gd name="T13" fmla="*/ 20 h 27"/>
                <a:gd name="T14" fmla="*/ 20 w 27"/>
                <a:gd name="T15" fmla="*/ 13 h 27"/>
                <a:gd name="T16" fmla="*/ 13 w 27"/>
                <a:gd name="T17" fmla="*/ 7 h 27"/>
                <a:gd name="T18" fmla="*/ 7 w 27"/>
                <a:gd name="T1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1"/>
                    <a:pt x="21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lose/>
                  <a:moveTo>
                    <a:pt x="7" y="13"/>
                  </a:moveTo>
                  <a:cubicBezTo>
                    <a:pt x="7" y="17"/>
                    <a:pt x="10" y="20"/>
                    <a:pt x="13" y="20"/>
                  </a:cubicBezTo>
                  <a:cubicBezTo>
                    <a:pt x="17" y="20"/>
                    <a:pt x="20" y="17"/>
                    <a:pt x="20" y="13"/>
                  </a:cubicBezTo>
                  <a:cubicBezTo>
                    <a:pt x="20" y="10"/>
                    <a:pt x="17" y="6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F91AD741-78CB-D72A-BC9F-9DDE48DDD279}"/>
                </a:ext>
              </a:extLst>
            </p:cNvPr>
            <p:cNvSpPr/>
            <p:nvPr/>
          </p:nvSpPr>
          <p:spPr bwMode="auto">
            <a:xfrm>
              <a:off x="4418013" y="4592638"/>
              <a:ext cx="155575" cy="193675"/>
            </a:xfrm>
            <a:custGeom>
              <a:avLst/>
              <a:gdLst>
                <a:gd name="T0" fmla="*/ 0 w 41"/>
                <a:gd name="T1" fmla="*/ 6 h 51"/>
                <a:gd name="T2" fmla="*/ 3 w 41"/>
                <a:gd name="T3" fmla="*/ 0 h 51"/>
                <a:gd name="T4" fmla="*/ 41 w 41"/>
                <a:gd name="T5" fmla="*/ 50 h 51"/>
                <a:gd name="T6" fmla="*/ 34 w 41"/>
                <a:gd name="T7" fmla="*/ 51 h 51"/>
                <a:gd name="T8" fmla="*/ 0 w 41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2" y="7"/>
                    <a:pt x="38" y="27"/>
                    <a:pt x="41" y="50"/>
                  </a:cubicBezTo>
                  <a:cubicBezTo>
                    <a:pt x="38" y="50"/>
                    <a:pt x="36" y="50"/>
                    <a:pt x="34" y="51"/>
                  </a:cubicBezTo>
                  <a:cubicBezTo>
                    <a:pt x="31" y="30"/>
                    <a:pt x="20" y="15"/>
                    <a:pt x="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DD5C47A9-A1DF-B63D-7E77-A596FA88225C}"/>
                </a:ext>
              </a:extLst>
            </p:cNvPr>
            <p:cNvSpPr/>
            <p:nvPr/>
          </p:nvSpPr>
          <p:spPr bwMode="auto">
            <a:xfrm>
              <a:off x="4445001" y="5230813"/>
              <a:ext cx="201613" cy="79375"/>
            </a:xfrm>
            <a:custGeom>
              <a:avLst/>
              <a:gdLst>
                <a:gd name="T0" fmla="*/ 0 w 53"/>
                <a:gd name="T1" fmla="*/ 21 h 21"/>
                <a:gd name="T2" fmla="*/ 0 w 53"/>
                <a:gd name="T3" fmla="*/ 14 h 21"/>
                <a:gd name="T4" fmla="*/ 49 w 53"/>
                <a:gd name="T5" fmla="*/ 0 h 21"/>
                <a:gd name="T6" fmla="*/ 53 w 53"/>
                <a:gd name="T7" fmla="*/ 6 h 21"/>
                <a:gd name="T8" fmla="*/ 0 w 5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1">
                  <a:moveTo>
                    <a:pt x="0" y="21"/>
                  </a:moveTo>
                  <a:cubicBezTo>
                    <a:pt x="0" y="18"/>
                    <a:pt x="0" y="16"/>
                    <a:pt x="0" y="14"/>
                  </a:cubicBezTo>
                  <a:cubicBezTo>
                    <a:pt x="17" y="13"/>
                    <a:pt x="34" y="9"/>
                    <a:pt x="49" y="0"/>
                  </a:cubicBezTo>
                  <a:cubicBezTo>
                    <a:pt x="50" y="2"/>
                    <a:pt x="51" y="4"/>
                    <a:pt x="53" y="6"/>
                  </a:cubicBezTo>
                  <a:cubicBezTo>
                    <a:pt x="36" y="16"/>
                    <a:pt x="19" y="21"/>
                    <a:pt x="0" y="2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29">
              <a:extLst>
                <a:ext uri="{FF2B5EF4-FFF2-40B4-BE49-F238E27FC236}">
                  <a16:creationId xmlns:a16="http://schemas.microsoft.com/office/drawing/2014/main" id="{D1C42308-0DB4-58B3-EB54-78C41EEA7A41}"/>
                </a:ext>
              </a:extLst>
            </p:cNvPr>
            <p:cNvSpPr/>
            <p:nvPr/>
          </p:nvSpPr>
          <p:spPr bwMode="auto">
            <a:xfrm>
              <a:off x="4352926" y="5024438"/>
              <a:ext cx="38100" cy="38100"/>
            </a:xfrm>
            <a:custGeom>
              <a:avLst/>
              <a:gdLst>
                <a:gd name="T0" fmla="*/ 0 w 10"/>
                <a:gd name="T1" fmla="*/ 10 h 10"/>
                <a:gd name="T2" fmla="*/ 0 w 10"/>
                <a:gd name="T3" fmla="*/ 3 h 10"/>
                <a:gd name="T4" fmla="*/ 6 w 10"/>
                <a:gd name="T5" fmla="*/ 0 h 10"/>
                <a:gd name="T6" fmla="*/ 10 w 10"/>
                <a:gd name="T7" fmla="*/ 6 h 10"/>
                <a:gd name="T8" fmla="*/ 0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8" y="4"/>
                    <a:pt x="10" y="6"/>
                  </a:cubicBezTo>
                  <a:cubicBezTo>
                    <a:pt x="7" y="7"/>
                    <a:pt x="4" y="9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id="{1F46776A-8613-3AC7-9FC6-F4685DB18867}"/>
                </a:ext>
              </a:extLst>
            </p:cNvPr>
            <p:cNvSpPr/>
            <p:nvPr/>
          </p:nvSpPr>
          <p:spPr bwMode="auto">
            <a:xfrm>
              <a:off x="4338638" y="4573588"/>
              <a:ext cx="30163" cy="26988"/>
            </a:xfrm>
            <a:custGeom>
              <a:avLst/>
              <a:gdLst>
                <a:gd name="T0" fmla="*/ 0 w 8"/>
                <a:gd name="T1" fmla="*/ 0 h 7"/>
                <a:gd name="T2" fmla="*/ 8 w 8"/>
                <a:gd name="T3" fmla="*/ 0 h 7"/>
                <a:gd name="T4" fmla="*/ 7 w 8"/>
                <a:gd name="T5" fmla="*/ 7 h 7"/>
                <a:gd name="T6" fmla="*/ 1 w 8"/>
                <a:gd name="T7" fmla="*/ 7 h 7"/>
                <a:gd name="T8" fmla="*/ 0 w 8"/>
                <a:gd name="T9" fmla="*/ 6 h 7"/>
                <a:gd name="T10" fmla="*/ 0 w 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31">
              <a:extLst>
                <a:ext uri="{FF2B5EF4-FFF2-40B4-BE49-F238E27FC236}">
                  <a16:creationId xmlns:a16="http://schemas.microsoft.com/office/drawing/2014/main" id="{FBA99431-8750-5E51-7ABB-F665ED245414}"/>
                </a:ext>
              </a:extLst>
            </p:cNvPr>
            <p:cNvSpPr/>
            <p:nvPr/>
          </p:nvSpPr>
          <p:spPr bwMode="auto">
            <a:xfrm>
              <a:off x="4379913" y="4576763"/>
              <a:ext cx="34925" cy="34925"/>
            </a:xfrm>
            <a:custGeom>
              <a:avLst/>
              <a:gdLst>
                <a:gd name="T0" fmla="*/ 9 w 9"/>
                <a:gd name="T1" fmla="*/ 2 h 9"/>
                <a:gd name="T2" fmla="*/ 6 w 9"/>
                <a:gd name="T3" fmla="*/ 9 h 9"/>
                <a:gd name="T4" fmla="*/ 0 w 9"/>
                <a:gd name="T5" fmla="*/ 7 h 9"/>
                <a:gd name="T6" fmla="*/ 1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8" y="4"/>
                    <a:pt x="7" y="7"/>
                    <a:pt x="6" y="9"/>
                  </a:cubicBezTo>
                  <a:cubicBezTo>
                    <a:pt x="4" y="8"/>
                    <a:pt x="2" y="8"/>
                    <a:pt x="0" y="7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32">
              <a:extLst>
                <a:ext uri="{FF2B5EF4-FFF2-40B4-BE49-F238E27FC236}">
                  <a16:creationId xmlns:a16="http://schemas.microsoft.com/office/drawing/2014/main" id="{B96ED264-55B7-12B4-0F09-B1BAC74345BC}"/>
                </a:ext>
              </a:extLst>
            </p:cNvPr>
            <p:cNvSpPr/>
            <p:nvPr/>
          </p:nvSpPr>
          <p:spPr bwMode="auto">
            <a:xfrm>
              <a:off x="4414838" y="4964113"/>
              <a:ext cx="38100" cy="38100"/>
            </a:xfrm>
            <a:custGeom>
              <a:avLst/>
              <a:gdLst>
                <a:gd name="T0" fmla="*/ 0 w 10"/>
                <a:gd name="T1" fmla="*/ 5 h 10"/>
                <a:gd name="T2" fmla="*/ 3 w 10"/>
                <a:gd name="T3" fmla="*/ 0 h 10"/>
                <a:gd name="T4" fmla="*/ 10 w 10"/>
                <a:gd name="T5" fmla="*/ 2 h 10"/>
                <a:gd name="T6" fmla="*/ 6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9" y="5"/>
                    <a:pt x="7" y="7"/>
                    <a:pt x="6" y="10"/>
                  </a:cubicBezTo>
                  <a:cubicBezTo>
                    <a:pt x="4" y="8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33">
              <a:extLst>
                <a:ext uri="{FF2B5EF4-FFF2-40B4-BE49-F238E27FC236}">
                  <a16:creationId xmlns:a16="http://schemas.microsoft.com/office/drawing/2014/main" id="{CD4BCAA2-C63A-B87B-7E76-E2968EFAC93D}"/>
                </a:ext>
              </a:extLst>
            </p:cNvPr>
            <p:cNvSpPr/>
            <p:nvPr/>
          </p:nvSpPr>
          <p:spPr bwMode="auto">
            <a:xfrm>
              <a:off x="4387851" y="4999038"/>
              <a:ext cx="38100" cy="38100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8" y="6"/>
                    <a:pt x="6" y="8"/>
                    <a:pt x="5" y="10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  <a:cubicBezTo>
                    <a:pt x="6" y="1"/>
                    <a:pt x="8" y="3"/>
                    <a:pt x="10" y="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34">
              <a:extLst>
                <a:ext uri="{FF2B5EF4-FFF2-40B4-BE49-F238E27FC236}">
                  <a16:creationId xmlns:a16="http://schemas.microsoft.com/office/drawing/2014/main" id="{BB030B02-1BF1-B95D-DA60-9F1E0C0E1098}"/>
                </a:ext>
              </a:extLst>
            </p:cNvPr>
            <p:cNvSpPr/>
            <p:nvPr/>
          </p:nvSpPr>
          <p:spPr bwMode="auto">
            <a:xfrm>
              <a:off x="4646613" y="5203825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7" y="7"/>
                    <a:pt x="6" y="9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ubicBezTo>
                    <a:pt x="7" y="2"/>
                    <a:pt x="8" y="4"/>
                    <a:pt x="10" y="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35">
              <a:extLst>
                <a:ext uri="{FF2B5EF4-FFF2-40B4-BE49-F238E27FC236}">
                  <a16:creationId xmlns:a16="http://schemas.microsoft.com/office/drawing/2014/main" id="{A6F518BE-D367-E9C3-3F1B-2E57AC4DD5FC}"/>
                </a:ext>
              </a:extLst>
            </p:cNvPr>
            <p:cNvSpPr/>
            <p:nvPr/>
          </p:nvSpPr>
          <p:spPr bwMode="auto">
            <a:xfrm>
              <a:off x="4679951" y="5176838"/>
              <a:ext cx="34925" cy="38100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6" y="2"/>
                    <a:pt x="8" y="3"/>
                    <a:pt x="9" y="5"/>
                  </a:cubicBezTo>
                  <a:cubicBezTo>
                    <a:pt x="8" y="7"/>
                    <a:pt x="6" y="8"/>
                    <a:pt x="4" y="10"/>
                  </a:cubicBezTo>
                  <a:cubicBezTo>
                    <a:pt x="3" y="8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9750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0">
            <a:extLst>
              <a:ext uri="{FF2B5EF4-FFF2-40B4-BE49-F238E27FC236}">
                <a16:creationId xmlns:a16="http://schemas.microsoft.com/office/drawing/2014/main" id="{09D900DE-DA35-462B-A72F-D658FE9CA98D}"/>
              </a:ext>
            </a:extLst>
          </p:cNvPr>
          <p:cNvGrpSpPr/>
          <p:nvPr/>
        </p:nvGrpSpPr>
        <p:grpSpPr>
          <a:xfrm>
            <a:off x="612132" y="1806537"/>
            <a:ext cx="2778288" cy="3165538"/>
            <a:chOff x="581408" y="1806537"/>
            <a:chExt cx="2778288" cy="3165538"/>
          </a:xfrm>
        </p:grpSpPr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2B65998C-45D9-4746-B91D-0170AEBA73A8}"/>
                </a:ext>
              </a:extLst>
            </p:cNvPr>
            <p:cNvSpPr/>
            <p:nvPr/>
          </p:nvSpPr>
          <p:spPr>
            <a:xfrm>
              <a:off x="581408" y="1806537"/>
              <a:ext cx="2778288" cy="830997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 rtl="1"/>
              <a:r>
                <a:rPr lang="fa-IR" sz="2400" b="1" cap="all" dirty="0">
                  <a:solidFill>
                    <a:schemeClr val="tx2"/>
                  </a:solidFill>
                  <a:cs typeface="B Nazanin" panose="00000400000000000000" pitchFamily="2" charset="-78"/>
                </a:rPr>
                <a:t>مشتری بسیار خوشحال است</a:t>
              </a:r>
              <a:endParaRPr lang="en-US" sz="2400" b="1" cap="all" dirty="0">
                <a:solidFill>
                  <a:schemeClr val="tx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A376C96C-6533-4259-BF29-5044174216E0}"/>
                </a:ext>
              </a:extLst>
            </p:cNvPr>
            <p:cNvSpPr/>
            <p:nvPr/>
          </p:nvSpPr>
          <p:spPr>
            <a:xfrm>
              <a:off x="581408" y="2663751"/>
              <a:ext cx="277828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600" dirty="0">
                  <a:cs typeface="B Nazanin" panose="00000400000000000000" pitchFamily="2" charset="-78"/>
                </a:rPr>
                <a:t>مشتری باید خود مشتری باشد، حق با دیدگاه و بررسی فلسفه باشد. او مجهزتر است که آنها را در خدمت ابدی رها نکند. اما خطرات گمراه کردن استدلال.</a:t>
              </a:r>
            </a:p>
            <a:p>
              <a:pPr algn="just" rtl="1"/>
              <a:endParaRPr lang="fa-IR" sz="1600" dirty="0">
                <a:cs typeface="B Nazanin" panose="00000400000000000000" pitchFamily="2" charset="-78"/>
              </a:endParaRPr>
            </a:p>
            <a:p>
              <a:pPr algn="just" rtl="1"/>
              <a:r>
                <a:rPr lang="fa-IR" sz="1600" dirty="0">
                  <a:cs typeface="B Nazanin" panose="00000400000000000000" pitchFamily="2" charset="-78"/>
                </a:rPr>
                <a:t>باید بگویم که جستجوی این اشتباهات برای او به همان اندازه عالی است. تا بتوانم اپیکوریان غیرمسلح امثال من را متهم کنم، نه به اپیریانم سلام کنم.</a:t>
              </a:r>
              <a:endParaRPr 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1">
            <a:extLst>
              <a:ext uri="{FF2B5EF4-FFF2-40B4-BE49-F238E27FC236}">
                <a16:creationId xmlns:a16="http://schemas.microsoft.com/office/drawing/2014/main" id="{DF449406-BE86-4907-9AF6-52FA7C7637F5}"/>
              </a:ext>
            </a:extLst>
          </p:cNvPr>
          <p:cNvGrpSpPr/>
          <p:nvPr/>
        </p:nvGrpSpPr>
        <p:grpSpPr>
          <a:xfrm>
            <a:off x="8801581" y="1806537"/>
            <a:ext cx="2778288" cy="3165538"/>
            <a:chOff x="581408" y="1806537"/>
            <a:chExt cx="2778288" cy="3165538"/>
          </a:xfrm>
        </p:grpSpPr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id="{6591E3D6-2A9D-4234-B686-1FE01512225C}"/>
                </a:ext>
              </a:extLst>
            </p:cNvPr>
            <p:cNvSpPr/>
            <p:nvPr/>
          </p:nvSpPr>
          <p:spPr>
            <a:xfrm>
              <a:off x="581408" y="1806537"/>
              <a:ext cx="2778288" cy="830997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 rtl="1"/>
              <a:r>
                <a:rPr lang="fa-IR" sz="2400" b="1" cap="all" dirty="0">
                  <a:solidFill>
                    <a:schemeClr val="tx2"/>
                  </a:solidFill>
                  <a:cs typeface="B Nazanin" panose="00000400000000000000" pitchFamily="2" charset="-78"/>
                </a:rPr>
                <a:t>مشتری بسیار خوشحال است</a:t>
              </a:r>
              <a:endParaRPr lang="en-US" sz="2400" b="1" cap="all" dirty="0">
                <a:solidFill>
                  <a:schemeClr val="tx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3A4F9F9B-FB1D-476C-98FE-20A207513C57}"/>
                </a:ext>
              </a:extLst>
            </p:cNvPr>
            <p:cNvSpPr/>
            <p:nvPr/>
          </p:nvSpPr>
          <p:spPr>
            <a:xfrm>
              <a:off x="581408" y="2663751"/>
              <a:ext cx="277828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600" dirty="0">
                  <a:cs typeface="B Nazanin" panose="00000400000000000000" pitchFamily="2" charset="-78"/>
                </a:rPr>
                <a:t>مشتری باید خود مشتری باشد، حق با دیدگاه و بررسی فلسفه باشد. او مجهزتر است که آنها را در خدمت ابدی رها نکند. اما خطرات گمراه کردن استدلال.</a:t>
              </a:r>
            </a:p>
            <a:p>
              <a:pPr algn="just" rtl="1"/>
              <a:endParaRPr lang="fa-IR" sz="1600" dirty="0">
                <a:cs typeface="B Nazanin" panose="00000400000000000000" pitchFamily="2" charset="-78"/>
              </a:endParaRPr>
            </a:p>
            <a:p>
              <a:pPr algn="just" rtl="1"/>
              <a:r>
                <a:rPr lang="fa-IR" sz="1600" dirty="0">
                  <a:cs typeface="B Nazanin" panose="00000400000000000000" pitchFamily="2" charset="-78"/>
                </a:rPr>
                <a:t>باید بگویم که جستجوی این اشتباهات برای او به همان اندازه عالی است. تا بتوانم اپیکوریان غیرمسلح امثال من را متهم کنم، نه به اپیریانم سلام کنم.</a:t>
              </a:r>
              <a:endParaRPr lang="en-US" sz="16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8" name="Rectángulo 17"/>
          <p:cNvSpPr/>
          <p:nvPr/>
        </p:nvSpPr>
        <p:spPr>
          <a:xfrm>
            <a:off x="2659323" y="149820"/>
            <a:ext cx="2566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5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Nazanin" panose="00000400000000000000" pitchFamily="2" charset="-78"/>
              </a:rPr>
              <a:t>نقشه ذهنی</a:t>
            </a:r>
            <a:endParaRPr lang="es-ES" sz="5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id="{B391BCB1-335C-8B92-C591-D2BCD72BFA35}"/>
              </a:ext>
            </a:extLst>
          </p:cNvPr>
          <p:cNvGrpSpPr/>
          <p:nvPr/>
        </p:nvGrpSpPr>
        <p:grpSpPr>
          <a:xfrm>
            <a:off x="3817938" y="1903413"/>
            <a:ext cx="4581525" cy="4554537"/>
            <a:chOff x="3817938" y="1903413"/>
            <a:chExt cx="4581525" cy="455453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7E923F3-FC7B-C305-766E-32732DEF05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938" y="1903413"/>
              <a:ext cx="4581525" cy="4554537"/>
            </a:xfrm>
            <a:custGeom>
              <a:avLst/>
              <a:gdLst>
                <a:gd name="T0" fmla="*/ 201 w 348"/>
                <a:gd name="T1" fmla="*/ 346 h 346"/>
                <a:gd name="T2" fmla="*/ 119 w 348"/>
                <a:gd name="T3" fmla="*/ 326 h 346"/>
                <a:gd name="T4" fmla="*/ 83 w 348"/>
                <a:gd name="T5" fmla="*/ 323 h 346"/>
                <a:gd name="T6" fmla="*/ 52 w 348"/>
                <a:gd name="T7" fmla="*/ 290 h 346"/>
                <a:gd name="T8" fmla="*/ 51 w 348"/>
                <a:gd name="T9" fmla="*/ 259 h 346"/>
                <a:gd name="T10" fmla="*/ 32 w 348"/>
                <a:gd name="T11" fmla="*/ 213 h 346"/>
                <a:gd name="T12" fmla="*/ 18 w 348"/>
                <a:gd name="T13" fmla="*/ 201 h 346"/>
                <a:gd name="T14" fmla="*/ 0 w 348"/>
                <a:gd name="T15" fmla="*/ 176 h 346"/>
                <a:gd name="T16" fmla="*/ 0 w 348"/>
                <a:gd name="T17" fmla="*/ 165 h 346"/>
                <a:gd name="T18" fmla="*/ 13 w 348"/>
                <a:gd name="T19" fmla="*/ 136 h 346"/>
                <a:gd name="T20" fmla="*/ 54 w 348"/>
                <a:gd name="T21" fmla="*/ 52 h 346"/>
                <a:gd name="T22" fmla="*/ 56 w 348"/>
                <a:gd name="T23" fmla="*/ 45 h 346"/>
                <a:gd name="T24" fmla="*/ 102 w 348"/>
                <a:gd name="T25" fmla="*/ 0 h 346"/>
                <a:gd name="T26" fmla="*/ 124 w 348"/>
                <a:gd name="T27" fmla="*/ 0 h 346"/>
                <a:gd name="T28" fmla="*/ 195 w 348"/>
                <a:gd name="T29" fmla="*/ 5 h 346"/>
                <a:gd name="T30" fmla="*/ 251 w 348"/>
                <a:gd name="T31" fmla="*/ 6 h 346"/>
                <a:gd name="T32" fmla="*/ 284 w 348"/>
                <a:gd name="T33" fmla="*/ 28 h 346"/>
                <a:gd name="T34" fmla="*/ 307 w 348"/>
                <a:gd name="T35" fmla="*/ 82 h 346"/>
                <a:gd name="T36" fmla="*/ 300 w 348"/>
                <a:gd name="T37" fmla="*/ 109 h 346"/>
                <a:gd name="T38" fmla="*/ 294 w 348"/>
                <a:gd name="T39" fmla="*/ 119 h 346"/>
                <a:gd name="T40" fmla="*/ 302 w 348"/>
                <a:gd name="T41" fmla="*/ 166 h 346"/>
                <a:gd name="T42" fmla="*/ 306 w 348"/>
                <a:gd name="T43" fmla="*/ 169 h 346"/>
                <a:gd name="T44" fmla="*/ 346 w 348"/>
                <a:gd name="T45" fmla="*/ 238 h 346"/>
                <a:gd name="T46" fmla="*/ 348 w 348"/>
                <a:gd name="T47" fmla="*/ 241 h 346"/>
                <a:gd name="T48" fmla="*/ 348 w 348"/>
                <a:gd name="T49" fmla="*/ 253 h 346"/>
                <a:gd name="T50" fmla="*/ 336 w 348"/>
                <a:gd name="T51" fmla="*/ 274 h 346"/>
                <a:gd name="T52" fmla="*/ 263 w 348"/>
                <a:gd name="T53" fmla="*/ 314 h 346"/>
                <a:gd name="T54" fmla="*/ 241 w 348"/>
                <a:gd name="T55" fmla="*/ 326 h 346"/>
                <a:gd name="T56" fmla="*/ 212 w 348"/>
                <a:gd name="T57" fmla="*/ 346 h 346"/>
                <a:gd name="T58" fmla="*/ 201 w 348"/>
                <a:gd name="T59" fmla="*/ 346 h 346"/>
                <a:gd name="T60" fmla="*/ 204 w 348"/>
                <a:gd name="T61" fmla="*/ 339 h 346"/>
                <a:gd name="T62" fmla="*/ 204 w 348"/>
                <a:gd name="T63" fmla="*/ 336 h 346"/>
                <a:gd name="T64" fmla="*/ 231 w 348"/>
                <a:gd name="T65" fmla="*/ 325 h 346"/>
                <a:gd name="T66" fmla="*/ 264 w 348"/>
                <a:gd name="T67" fmla="*/ 306 h 346"/>
                <a:gd name="T68" fmla="*/ 274 w 348"/>
                <a:gd name="T69" fmla="*/ 304 h 346"/>
                <a:gd name="T70" fmla="*/ 332 w 348"/>
                <a:gd name="T71" fmla="*/ 267 h 346"/>
                <a:gd name="T72" fmla="*/ 338 w 348"/>
                <a:gd name="T73" fmla="*/ 239 h 346"/>
                <a:gd name="T74" fmla="*/ 305 w 348"/>
                <a:gd name="T75" fmla="*/ 180 h 346"/>
                <a:gd name="T76" fmla="*/ 292 w 348"/>
                <a:gd name="T77" fmla="*/ 107 h 346"/>
                <a:gd name="T78" fmla="*/ 294 w 348"/>
                <a:gd name="T79" fmla="*/ 103 h 346"/>
                <a:gd name="T80" fmla="*/ 297 w 348"/>
                <a:gd name="T81" fmla="*/ 71 h 346"/>
                <a:gd name="T82" fmla="*/ 275 w 348"/>
                <a:gd name="T83" fmla="*/ 30 h 346"/>
                <a:gd name="T84" fmla="*/ 220 w 348"/>
                <a:gd name="T85" fmla="*/ 11 h 346"/>
                <a:gd name="T86" fmla="*/ 163 w 348"/>
                <a:gd name="T87" fmla="*/ 13 h 346"/>
                <a:gd name="T88" fmla="*/ 115 w 348"/>
                <a:gd name="T89" fmla="*/ 8 h 346"/>
                <a:gd name="T90" fmla="*/ 71 w 348"/>
                <a:gd name="T91" fmla="*/ 32 h 346"/>
                <a:gd name="T92" fmla="*/ 59 w 348"/>
                <a:gd name="T93" fmla="*/ 64 h 346"/>
                <a:gd name="T94" fmla="*/ 25 w 348"/>
                <a:gd name="T95" fmla="*/ 133 h 346"/>
                <a:gd name="T96" fmla="*/ 12 w 348"/>
                <a:gd name="T97" fmla="*/ 155 h 346"/>
                <a:gd name="T98" fmla="*/ 20 w 348"/>
                <a:gd name="T99" fmla="*/ 192 h 346"/>
                <a:gd name="T100" fmla="*/ 42 w 348"/>
                <a:gd name="T101" fmla="*/ 212 h 346"/>
                <a:gd name="T102" fmla="*/ 59 w 348"/>
                <a:gd name="T103" fmla="*/ 251 h 346"/>
                <a:gd name="T104" fmla="*/ 60 w 348"/>
                <a:gd name="T105" fmla="*/ 285 h 346"/>
                <a:gd name="T106" fmla="*/ 87 w 348"/>
                <a:gd name="T107" fmla="*/ 315 h 346"/>
                <a:gd name="T108" fmla="*/ 102 w 348"/>
                <a:gd name="T109" fmla="*/ 316 h 346"/>
                <a:gd name="T110" fmla="*/ 137 w 348"/>
                <a:gd name="T111" fmla="*/ 322 h 346"/>
                <a:gd name="T112" fmla="*/ 204 w 348"/>
                <a:gd name="T113" fmla="*/ 33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" h="346">
                  <a:moveTo>
                    <a:pt x="201" y="346"/>
                  </a:moveTo>
                  <a:cubicBezTo>
                    <a:pt x="174" y="339"/>
                    <a:pt x="147" y="332"/>
                    <a:pt x="119" y="326"/>
                  </a:cubicBezTo>
                  <a:cubicBezTo>
                    <a:pt x="107" y="324"/>
                    <a:pt x="95" y="324"/>
                    <a:pt x="83" y="323"/>
                  </a:cubicBezTo>
                  <a:cubicBezTo>
                    <a:pt x="66" y="320"/>
                    <a:pt x="54" y="307"/>
                    <a:pt x="52" y="290"/>
                  </a:cubicBezTo>
                  <a:cubicBezTo>
                    <a:pt x="52" y="280"/>
                    <a:pt x="51" y="270"/>
                    <a:pt x="51" y="259"/>
                  </a:cubicBezTo>
                  <a:cubicBezTo>
                    <a:pt x="52" y="241"/>
                    <a:pt x="44" y="226"/>
                    <a:pt x="32" y="213"/>
                  </a:cubicBezTo>
                  <a:cubicBezTo>
                    <a:pt x="27" y="209"/>
                    <a:pt x="23" y="205"/>
                    <a:pt x="18" y="201"/>
                  </a:cubicBezTo>
                  <a:cubicBezTo>
                    <a:pt x="10" y="194"/>
                    <a:pt x="3" y="187"/>
                    <a:pt x="0" y="176"/>
                  </a:cubicBezTo>
                  <a:cubicBezTo>
                    <a:pt x="0" y="172"/>
                    <a:pt x="0" y="169"/>
                    <a:pt x="0" y="165"/>
                  </a:cubicBezTo>
                  <a:cubicBezTo>
                    <a:pt x="4" y="155"/>
                    <a:pt x="7" y="144"/>
                    <a:pt x="13" y="136"/>
                  </a:cubicBezTo>
                  <a:cubicBezTo>
                    <a:pt x="33" y="111"/>
                    <a:pt x="46" y="83"/>
                    <a:pt x="54" y="52"/>
                  </a:cubicBezTo>
                  <a:cubicBezTo>
                    <a:pt x="54" y="50"/>
                    <a:pt x="55" y="48"/>
                    <a:pt x="56" y="45"/>
                  </a:cubicBezTo>
                  <a:cubicBezTo>
                    <a:pt x="64" y="23"/>
                    <a:pt x="76" y="5"/>
                    <a:pt x="102" y="0"/>
                  </a:cubicBezTo>
                  <a:cubicBezTo>
                    <a:pt x="109" y="0"/>
                    <a:pt x="116" y="0"/>
                    <a:pt x="124" y="0"/>
                  </a:cubicBezTo>
                  <a:cubicBezTo>
                    <a:pt x="147" y="3"/>
                    <a:pt x="171" y="7"/>
                    <a:pt x="195" y="5"/>
                  </a:cubicBezTo>
                  <a:cubicBezTo>
                    <a:pt x="214" y="3"/>
                    <a:pt x="233" y="1"/>
                    <a:pt x="251" y="6"/>
                  </a:cubicBezTo>
                  <a:cubicBezTo>
                    <a:pt x="265" y="10"/>
                    <a:pt x="276" y="16"/>
                    <a:pt x="284" y="28"/>
                  </a:cubicBezTo>
                  <a:cubicBezTo>
                    <a:pt x="296" y="44"/>
                    <a:pt x="307" y="61"/>
                    <a:pt x="307" y="82"/>
                  </a:cubicBezTo>
                  <a:cubicBezTo>
                    <a:pt x="307" y="91"/>
                    <a:pt x="303" y="100"/>
                    <a:pt x="300" y="109"/>
                  </a:cubicBezTo>
                  <a:cubicBezTo>
                    <a:pt x="299" y="113"/>
                    <a:pt x="296" y="116"/>
                    <a:pt x="294" y="119"/>
                  </a:cubicBezTo>
                  <a:cubicBezTo>
                    <a:pt x="285" y="136"/>
                    <a:pt x="288" y="152"/>
                    <a:pt x="302" y="166"/>
                  </a:cubicBezTo>
                  <a:cubicBezTo>
                    <a:pt x="303" y="167"/>
                    <a:pt x="304" y="168"/>
                    <a:pt x="306" y="169"/>
                  </a:cubicBezTo>
                  <a:cubicBezTo>
                    <a:pt x="330" y="186"/>
                    <a:pt x="342" y="210"/>
                    <a:pt x="346" y="238"/>
                  </a:cubicBezTo>
                  <a:cubicBezTo>
                    <a:pt x="347" y="239"/>
                    <a:pt x="347" y="240"/>
                    <a:pt x="348" y="241"/>
                  </a:cubicBezTo>
                  <a:cubicBezTo>
                    <a:pt x="348" y="245"/>
                    <a:pt x="348" y="249"/>
                    <a:pt x="348" y="253"/>
                  </a:cubicBezTo>
                  <a:cubicBezTo>
                    <a:pt x="344" y="260"/>
                    <a:pt x="341" y="268"/>
                    <a:pt x="336" y="274"/>
                  </a:cubicBezTo>
                  <a:cubicBezTo>
                    <a:pt x="319" y="300"/>
                    <a:pt x="292" y="309"/>
                    <a:pt x="263" y="314"/>
                  </a:cubicBezTo>
                  <a:cubicBezTo>
                    <a:pt x="254" y="316"/>
                    <a:pt x="247" y="319"/>
                    <a:pt x="241" y="326"/>
                  </a:cubicBezTo>
                  <a:cubicBezTo>
                    <a:pt x="233" y="336"/>
                    <a:pt x="224" y="343"/>
                    <a:pt x="212" y="346"/>
                  </a:cubicBezTo>
                  <a:cubicBezTo>
                    <a:pt x="208" y="346"/>
                    <a:pt x="204" y="346"/>
                    <a:pt x="201" y="346"/>
                  </a:cubicBezTo>
                  <a:close/>
                  <a:moveTo>
                    <a:pt x="204" y="339"/>
                  </a:moveTo>
                  <a:cubicBezTo>
                    <a:pt x="204" y="338"/>
                    <a:pt x="204" y="337"/>
                    <a:pt x="204" y="336"/>
                  </a:cubicBezTo>
                  <a:cubicBezTo>
                    <a:pt x="215" y="338"/>
                    <a:pt x="224" y="333"/>
                    <a:pt x="231" y="325"/>
                  </a:cubicBezTo>
                  <a:cubicBezTo>
                    <a:pt x="239" y="313"/>
                    <a:pt x="250" y="307"/>
                    <a:pt x="264" y="306"/>
                  </a:cubicBezTo>
                  <a:cubicBezTo>
                    <a:pt x="267" y="305"/>
                    <a:pt x="271" y="305"/>
                    <a:pt x="274" y="304"/>
                  </a:cubicBezTo>
                  <a:cubicBezTo>
                    <a:pt x="297" y="298"/>
                    <a:pt x="318" y="288"/>
                    <a:pt x="332" y="267"/>
                  </a:cubicBezTo>
                  <a:cubicBezTo>
                    <a:pt x="337" y="258"/>
                    <a:pt x="340" y="249"/>
                    <a:pt x="338" y="239"/>
                  </a:cubicBezTo>
                  <a:cubicBezTo>
                    <a:pt x="333" y="216"/>
                    <a:pt x="326" y="195"/>
                    <a:pt x="305" y="180"/>
                  </a:cubicBezTo>
                  <a:cubicBezTo>
                    <a:pt x="279" y="161"/>
                    <a:pt x="272" y="134"/>
                    <a:pt x="292" y="107"/>
                  </a:cubicBezTo>
                  <a:cubicBezTo>
                    <a:pt x="293" y="106"/>
                    <a:pt x="293" y="104"/>
                    <a:pt x="294" y="103"/>
                  </a:cubicBezTo>
                  <a:cubicBezTo>
                    <a:pt x="299" y="93"/>
                    <a:pt x="302" y="82"/>
                    <a:pt x="297" y="71"/>
                  </a:cubicBezTo>
                  <a:cubicBezTo>
                    <a:pt x="291" y="57"/>
                    <a:pt x="284" y="42"/>
                    <a:pt x="275" y="30"/>
                  </a:cubicBezTo>
                  <a:cubicBezTo>
                    <a:pt x="261" y="13"/>
                    <a:pt x="241" y="10"/>
                    <a:pt x="220" y="11"/>
                  </a:cubicBezTo>
                  <a:cubicBezTo>
                    <a:pt x="201" y="12"/>
                    <a:pt x="182" y="13"/>
                    <a:pt x="163" y="13"/>
                  </a:cubicBezTo>
                  <a:cubicBezTo>
                    <a:pt x="147" y="13"/>
                    <a:pt x="131" y="10"/>
                    <a:pt x="115" y="8"/>
                  </a:cubicBezTo>
                  <a:cubicBezTo>
                    <a:pt x="96" y="7"/>
                    <a:pt x="80" y="14"/>
                    <a:pt x="71" y="32"/>
                  </a:cubicBezTo>
                  <a:cubicBezTo>
                    <a:pt x="66" y="42"/>
                    <a:pt x="62" y="53"/>
                    <a:pt x="59" y="64"/>
                  </a:cubicBezTo>
                  <a:cubicBezTo>
                    <a:pt x="52" y="89"/>
                    <a:pt x="42" y="112"/>
                    <a:pt x="25" y="133"/>
                  </a:cubicBezTo>
                  <a:cubicBezTo>
                    <a:pt x="20" y="140"/>
                    <a:pt x="16" y="147"/>
                    <a:pt x="12" y="155"/>
                  </a:cubicBezTo>
                  <a:cubicBezTo>
                    <a:pt x="5" y="171"/>
                    <a:pt x="8" y="180"/>
                    <a:pt x="20" y="192"/>
                  </a:cubicBezTo>
                  <a:cubicBezTo>
                    <a:pt x="27" y="199"/>
                    <a:pt x="35" y="205"/>
                    <a:pt x="42" y="212"/>
                  </a:cubicBezTo>
                  <a:cubicBezTo>
                    <a:pt x="52" y="223"/>
                    <a:pt x="59" y="236"/>
                    <a:pt x="59" y="251"/>
                  </a:cubicBezTo>
                  <a:cubicBezTo>
                    <a:pt x="59" y="263"/>
                    <a:pt x="60" y="274"/>
                    <a:pt x="60" y="285"/>
                  </a:cubicBezTo>
                  <a:cubicBezTo>
                    <a:pt x="61" y="301"/>
                    <a:pt x="71" y="313"/>
                    <a:pt x="87" y="315"/>
                  </a:cubicBezTo>
                  <a:cubicBezTo>
                    <a:pt x="92" y="316"/>
                    <a:pt x="97" y="316"/>
                    <a:pt x="102" y="316"/>
                  </a:cubicBezTo>
                  <a:cubicBezTo>
                    <a:pt x="114" y="318"/>
                    <a:pt x="126" y="320"/>
                    <a:pt x="137" y="322"/>
                  </a:cubicBezTo>
                  <a:cubicBezTo>
                    <a:pt x="160" y="327"/>
                    <a:pt x="182" y="333"/>
                    <a:pt x="204" y="33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B2FD414-7900-FA2F-E42F-6EC93D1192AC}"/>
                </a:ext>
              </a:extLst>
            </p:cNvPr>
            <p:cNvSpPr/>
            <p:nvPr/>
          </p:nvSpPr>
          <p:spPr bwMode="auto">
            <a:xfrm>
              <a:off x="5976938" y="3246438"/>
              <a:ext cx="1554163" cy="2422525"/>
            </a:xfrm>
            <a:custGeom>
              <a:avLst/>
              <a:gdLst>
                <a:gd name="T0" fmla="*/ 60 w 118"/>
                <a:gd name="T1" fmla="*/ 159 h 184"/>
                <a:gd name="T2" fmla="*/ 56 w 118"/>
                <a:gd name="T3" fmla="*/ 153 h 184"/>
                <a:gd name="T4" fmla="*/ 46 w 118"/>
                <a:gd name="T5" fmla="*/ 157 h 184"/>
                <a:gd name="T6" fmla="*/ 37 w 118"/>
                <a:gd name="T7" fmla="*/ 157 h 184"/>
                <a:gd name="T8" fmla="*/ 43 w 118"/>
                <a:gd name="T9" fmla="*/ 150 h 184"/>
                <a:gd name="T10" fmla="*/ 89 w 118"/>
                <a:gd name="T11" fmla="*/ 107 h 184"/>
                <a:gd name="T12" fmla="*/ 89 w 118"/>
                <a:gd name="T13" fmla="*/ 106 h 184"/>
                <a:gd name="T14" fmla="*/ 84 w 118"/>
                <a:gd name="T15" fmla="*/ 104 h 184"/>
                <a:gd name="T16" fmla="*/ 29 w 118"/>
                <a:gd name="T17" fmla="*/ 147 h 184"/>
                <a:gd name="T18" fmla="*/ 19 w 118"/>
                <a:gd name="T19" fmla="*/ 149 h 184"/>
                <a:gd name="T20" fmla="*/ 12 w 118"/>
                <a:gd name="T21" fmla="*/ 146 h 184"/>
                <a:gd name="T22" fmla="*/ 18 w 118"/>
                <a:gd name="T23" fmla="*/ 142 h 184"/>
                <a:gd name="T24" fmla="*/ 68 w 118"/>
                <a:gd name="T25" fmla="*/ 111 h 184"/>
                <a:gd name="T26" fmla="*/ 83 w 118"/>
                <a:gd name="T27" fmla="*/ 82 h 184"/>
                <a:gd name="T28" fmla="*/ 90 w 118"/>
                <a:gd name="T29" fmla="*/ 76 h 184"/>
                <a:gd name="T30" fmla="*/ 91 w 118"/>
                <a:gd name="T31" fmla="*/ 85 h 184"/>
                <a:gd name="T32" fmla="*/ 88 w 118"/>
                <a:gd name="T33" fmla="*/ 96 h 184"/>
                <a:gd name="T34" fmla="*/ 94 w 118"/>
                <a:gd name="T35" fmla="*/ 99 h 184"/>
                <a:gd name="T36" fmla="*/ 92 w 118"/>
                <a:gd name="T37" fmla="*/ 11 h 184"/>
                <a:gd name="T38" fmla="*/ 90 w 118"/>
                <a:gd name="T39" fmla="*/ 6 h 184"/>
                <a:gd name="T40" fmla="*/ 91 w 118"/>
                <a:gd name="T41" fmla="*/ 0 h 184"/>
                <a:gd name="T42" fmla="*/ 97 w 118"/>
                <a:gd name="T43" fmla="*/ 3 h 184"/>
                <a:gd name="T44" fmla="*/ 109 w 118"/>
                <a:gd name="T45" fmla="*/ 37 h 184"/>
                <a:gd name="T46" fmla="*/ 66 w 118"/>
                <a:gd name="T47" fmla="*/ 146 h 184"/>
                <a:gd name="T48" fmla="*/ 64 w 118"/>
                <a:gd name="T49" fmla="*/ 148 h 184"/>
                <a:gd name="T50" fmla="*/ 65 w 118"/>
                <a:gd name="T51" fmla="*/ 150 h 184"/>
                <a:gd name="T52" fmla="*/ 68 w 118"/>
                <a:gd name="T53" fmla="*/ 154 h 184"/>
                <a:gd name="T54" fmla="*/ 108 w 118"/>
                <a:gd name="T55" fmla="*/ 106 h 184"/>
                <a:gd name="T56" fmla="*/ 110 w 118"/>
                <a:gd name="T57" fmla="*/ 102 h 184"/>
                <a:gd name="T58" fmla="*/ 116 w 118"/>
                <a:gd name="T59" fmla="*/ 98 h 184"/>
                <a:gd name="T60" fmla="*/ 117 w 118"/>
                <a:gd name="T61" fmla="*/ 105 h 184"/>
                <a:gd name="T62" fmla="*/ 100 w 118"/>
                <a:gd name="T63" fmla="*/ 136 h 184"/>
                <a:gd name="T64" fmla="*/ 13 w 118"/>
                <a:gd name="T65" fmla="*/ 183 h 184"/>
                <a:gd name="T66" fmla="*/ 7 w 118"/>
                <a:gd name="T67" fmla="*/ 183 h 184"/>
                <a:gd name="T68" fmla="*/ 0 w 118"/>
                <a:gd name="T69" fmla="*/ 179 h 184"/>
                <a:gd name="T70" fmla="*/ 6 w 118"/>
                <a:gd name="T71" fmla="*/ 176 h 184"/>
                <a:gd name="T72" fmla="*/ 46 w 118"/>
                <a:gd name="T73" fmla="*/ 166 h 184"/>
                <a:gd name="T74" fmla="*/ 60 w 118"/>
                <a:gd name="T75" fmla="*/ 15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84">
                  <a:moveTo>
                    <a:pt x="60" y="159"/>
                  </a:moveTo>
                  <a:cubicBezTo>
                    <a:pt x="59" y="157"/>
                    <a:pt x="58" y="155"/>
                    <a:pt x="56" y="153"/>
                  </a:cubicBezTo>
                  <a:cubicBezTo>
                    <a:pt x="53" y="155"/>
                    <a:pt x="50" y="157"/>
                    <a:pt x="46" y="157"/>
                  </a:cubicBezTo>
                  <a:cubicBezTo>
                    <a:pt x="43" y="158"/>
                    <a:pt x="40" y="157"/>
                    <a:pt x="37" y="157"/>
                  </a:cubicBezTo>
                  <a:cubicBezTo>
                    <a:pt x="39" y="155"/>
                    <a:pt x="40" y="151"/>
                    <a:pt x="43" y="150"/>
                  </a:cubicBezTo>
                  <a:cubicBezTo>
                    <a:pt x="63" y="141"/>
                    <a:pt x="79" y="127"/>
                    <a:pt x="89" y="107"/>
                  </a:cubicBezTo>
                  <a:cubicBezTo>
                    <a:pt x="89" y="107"/>
                    <a:pt x="89" y="106"/>
                    <a:pt x="89" y="106"/>
                  </a:cubicBezTo>
                  <a:cubicBezTo>
                    <a:pt x="87" y="105"/>
                    <a:pt x="86" y="104"/>
                    <a:pt x="84" y="104"/>
                  </a:cubicBezTo>
                  <a:cubicBezTo>
                    <a:pt x="71" y="125"/>
                    <a:pt x="53" y="140"/>
                    <a:pt x="29" y="147"/>
                  </a:cubicBezTo>
                  <a:cubicBezTo>
                    <a:pt x="26" y="148"/>
                    <a:pt x="22" y="149"/>
                    <a:pt x="19" y="149"/>
                  </a:cubicBezTo>
                  <a:cubicBezTo>
                    <a:pt x="17" y="149"/>
                    <a:pt x="14" y="147"/>
                    <a:pt x="12" y="146"/>
                  </a:cubicBezTo>
                  <a:cubicBezTo>
                    <a:pt x="14" y="145"/>
                    <a:pt x="15" y="142"/>
                    <a:pt x="18" y="142"/>
                  </a:cubicBezTo>
                  <a:cubicBezTo>
                    <a:pt x="38" y="137"/>
                    <a:pt x="55" y="128"/>
                    <a:pt x="68" y="111"/>
                  </a:cubicBezTo>
                  <a:cubicBezTo>
                    <a:pt x="74" y="102"/>
                    <a:pt x="78" y="92"/>
                    <a:pt x="83" y="82"/>
                  </a:cubicBezTo>
                  <a:cubicBezTo>
                    <a:pt x="85" y="80"/>
                    <a:pt x="88" y="78"/>
                    <a:pt x="90" y="76"/>
                  </a:cubicBezTo>
                  <a:cubicBezTo>
                    <a:pt x="90" y="79"/>
                    <a:pt x="91" y="82"/>
                    <a:pt x="91" y="85"/>
                  </a:cubicBezTo>
                  <a:cubicBezTo>
                    <a:pt x="91" y="88"/>
                    <a:pt x="89" y="92"/>
                    <a:pt x="88" y="96"/>
                  </a:cubicBezTo>
                  <a:cubicBezTo>
                    <a:pt x="90" y="96"/>
                    <a:pt x="92" y="97"/>
                    <a:pt x="94" y="99"/>
                  </a:cubicBezTo>
                  <a:cubicBezTo>
                    <a:pt x="107" y="69"/>
                    <a:pt x="106" y="40"/>
                    <a:pt x="92" y="11"/>
                  </a:cubicBezTo>
                  <a:cubicBezTo>
                    <a:pt x="91" y="10"/>
                    <a:pt x="90" y="8"/>
                    <a:pt x="90" y="6"/>
                  </a:cubicBezTo>
                  <a:cubicBezTo>
                    <a:pt x="90" y="4"/>
                    <a:pt x="90" y="2"/>
                    <a:pt x="91" y="0"/>
                  </a:cubicBezTo>
                  <a:cubicBezTo>
                    <a:pt x="93" y="1"/>
                    <a:pt x="96" y="1"/>
                    <a:pt x="97" y="3"/>
                  </a:cubicBezTo>
                  <a:cubicBezTo>
                    <a:pt x="101" y="14"/>
                    <a:pt x="107" y="25"/>
                    <a:pt x="109" y="37"/>
                  </a:cubicBezTo>
                  <a:cubicBezTo>
                    <a:pt x="117" y="82"/>
                    <a:pt x="102" y="118"/>
                    <a:pt x="66" y="146"/>
                  </a:cubicBezTo>
                  <a:cubicBezTo>
                    <a:pt x="65" y="147"/>
                    <a:pt x="65" y="148"/>
                    <a:pt x="64" y="148"/>
                  </a:cubicBezTo>
                  <a:cubicBezTo>
                    <a:pt x="64" y="149"/>
                    <a:pt x="64" y="150"/>
                    <a:pt x="65" y="150"/>
                  </a:cubicBezTo>
                  <a:cubicBezTo>
                    <a:pt x="66" y="152"/>
                    <a:pt x="66" y="153"/>
                    <a:pt x="68" y="154"/>
                  </a:cubicBezTo>
                  <a:cubicBezTo>
                    <a:pt x="86" y="142"/>
                    <a:pt x="99" y="126"/>
                    <a:pt x="108" y="106"/>
                  </a:cubicBezTo>
                  <a:cubicBezTo>
                    <a:pt x="109" y="105"/>
                    <a:pt x="109" y="103"/>
                    <a:pt x="110" y="102"/>
                  </a:cubicBezTo>
                  <a:cubicBezTo>
                    <a:pt x="112" y="100"/>
                    <a:pt x="114" y="99"/>
                    <a:pt x="116" y="98"/>
                  </a:cubicBezTo>
                  <a:cubicBezTo>
                    <a:pt x="117" y="100"/>
                    <a:pt x="118" y="103"/>
                    <a:pt x="117" y="105"/>
                  </a:cubicBezTo>
                  <a:cubicBezTo>
                    <a:pt x="112" y="115"/>
                    <a:pt x="107" y="127"/>
                    <a:pt x="100" y="136"/>
                  </a:cubicBezTo>
                  <a:cubicBezTo>
                    <a:pt x="78" y="164"/>
                    <a:pt x="49" y="179"/>
                    <a:pt x="13" y="183"/>
                  </a:cubicBezTo>
                  <a:cubicBezTo>
                    <a:pt x="11" y="184"/>
                    <a:pt x="9" y="184"/>
                    <a:pt x="7" y="183"/>
                  </a:cubicBezTo>
                  <a:cubicBezTo>
                    <a:pt x="4" y="183"/>
                    <a:pt x="2" y="181"/>
                    <a:pt x="0" y="179"/>
                  </a:cubicBezTo>
                  <a:cubicBezTo>
                    <a:pt x="2" y="178"/>
                    <a:pt x="4" y="176"/>
                    <a:pt x="6" y="176"/>
                  </a:cubicBezTo>
                  <a:cubicBezTo>
                    <a:pt x="19" y="172"/>
                    <a:pt x="33" y="170"/>
                    <a:pt x="46" y="166"/>
                  </a:cubicBezTo>
                  <a:cubicBezTo>
                    <a:pt x="51" y="165"/>
                    <a:pt x="55" y="162"/>
                    <a:pt x="60" y="15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C9DD8BC-A654-74FC-3655-74A75E3D3AE3}"/>
                </a:ext>
              </a:extLst>
            </p:cNvPr>
            <p:cNvSpPr/>
            <p:nvPr/>
          </p:nvSpPr>
          <p:spPr bwMode="auto">
            <a:xfrm>
              <a:off x="4633913" y="2560638"/>
              <a:ext cx="1422400" cy="1778000"/>
            </a:xfrm>
            <a:custGeom>
              <a:avLst/>
              <a:gdLst>
                <a:gd name="T0" fmla="*/ 25 w 108"/>
                <a:gd name="T1" fmla="*/ 90 h 135"/>
                <a:gd name="T2" fmla="*/ 20 w 108"/>
                <a:gd name="T3" fmla="*/ 122 h 135"/>
                <a:gd name="T4" fmla="*/ 20 w 108"/>
                <a:gd name="T5" fmla="*/ 129 h 135"/>
                <a:gd name="T6" fmla="*/ 16 w 108"/>
                <a:gd name="T7" fmla="*/ 135 h 135"/>
                <a:gd name="T8" fmla="*/ 12 w 108"/>
                <a:gd name="T9" fmla="*/ 129 h 135"/>
                <a:gd name="T10" fmla="*/ 22 w 108"/>
                <a:gd name="T11" fmla="*/ 78 h 135"/>
                <a:gd name="T12" fmla="*/ 47 w 108"/>
                <a:gd name="T13" fmla="*/ 41 h 135"/>
                <a:gd name="T14" fmla="*/ 43 w 108"/>
                <a:gd name="T15" fmla="*/ 37 h 135"/>
                <a:gd name="T16" fmla="*/ 16 w 108"/>
                <a:gd name="T17" fmla="*/ 71 h 135"/>
                <a:gd name="T18" fmla="*/ 8 w 108"/>
                <a:gd name="T19" fmla="*/ 91 h 135"/>
                <a:gd name="T20" fmla="*/ 2 w 108"/>
                <a:gd name="T21" fmla="*/ 98 h 135"/>
                <a:gd name="T22" fmla="*/ 1 w 108"/>
                <a:gd name="T23" fmla="*/ 89 h 135"/>
                <a:gd name="T24" fmla="*/ 24 w 108"/>
                <a:gd name="T25" fmla="*/ 44 h 135"/>
                <a:gd name="T26" fmla="*/ 100 w 108"/>
                <a:gd name="T27" fmla="*/ 1 h 135"/>
                <a:gd name="T28" fmla="*/ 108 w 108"/>
                <a:gd name="T29" fmla="*/ 3 h 135"/>
                <a:gd name="T30" fmla="*/ 101 w 108"/>
                <a:gd name="T31" fmla="*/ 8 h 135"/>
                <a:gd name="T32" fmla="*/ 50 w 108"/>
                <a:gd name="T33" fmla="*/ 31 h 135"/>
                <a:gd name="T34" fmla="*/ 55 w 108"/>
                <a:gd name="T35" fmla="*/ 37 h 135"/>
                <a:gd name="T36" fmla="*/ 71 w 108"/>
                <a:gd name="T37" fmla="*/ 28 h 135"/>
                <a:gd name="T38" fmla="*/ 79 w 108"/>
                <a:gd name="T39" fmla="*/ 28 h 135"/>
                <a:gd name="T40" fmla="*/ 74 w 108"/>
                <a:gd name="T41" fmla="*/ 35 h 135"/>
                <a:gd name="T42" fmla="*/ 31 w 108"/>
                <a:gd name="T43" fmla="*/ 81 h 135"/>
                <a:gd name="T44" fmla="*/ 36 w 108"/>
                <a:gd name="T45" fmla="*/ 84 h 135"/>
                <a:gd name="T46" fmla="*/ 69 w 108"/>
                <a:gd name="T47" fmla="*/ 48 h 135"/>
                <a:gd name="T48" fmla="*/ 95 w 108"/>
                <a:gd name="T49" fmla="*/ 36 h 135"/>
                <a:gd name="T50" fmla="*/ 102 w 108"/>
                <a:gd name="T51" fmla="*/ 38 h 135"/>
                <a:gd name="T52" fmla="*/ 97 w 108"/>
                <a:gd name="T53" fmla="*/ 44 h 135"/>
                <a:gd name="T54" fmla="*/ 36 w 108"/>
                <a:gd name="T55" fmla="*/ 113 h 135"/>
                <a:gd name="T56" fmla="*/ 31 w 108"/>
                <a:gd name="T57" fmla="*/ 118 h 135"/>
                <a:gd name="T58" fmla="*/ 28 w 108"/>
                <a:gd name="T59" fmla="*/ 111 h 135"/>
                <a:gd name="T60" fmla="*/ 32 w 108"/>
                <a:gd name="T61" fmla="*/ 97 h 135"/>
                <a:gd name="T62" fmla="*/ 25 w 108"/>
                <a:gd name="T63" fmla="*/ 9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35">
                  <a:moveTo>
                    <a:pt x="25" y="90"/>
                  </a:moveTo>
                  <a:cubicBezTo>
                    <a:pt x="23" y="101"/>
                    <a:pt x="22" y="111"/>
                    <a:pt x="20" y="122"/>
                  </a:cubicBezTo>
                  <a:cubicBezTo>
                    <a:pt x="20" y="124"/>
                    <a:pt x="20" y="127"/>
                    <a:pt x="20" y="129"/>
                  </a:cubicBezTo>
                  <a:cubicBezTo>
                    <a:pt x="19" y="131"/>
                    <a:pt x="17" y="133"/>
                    <a:pt x="16" y="135"/>
                  </a:cubicBezTo>
                  <a:cubicBezTo>
                    <a:pt x="15" y="133"/>
                    <a:pt x="12" y="131"/>
                    <a:pt x="12" y="129"/>
                  </a:cubicBezTo>
                  <a:cubicBezTo>
                    <a:pt x="11" y="111"/>
                    <a:pt x="14" y="94"/>
                    <a:pt x="22" y="78"/>
                  </a:cubicBezTo>
                  <a:cubicBezTo>
                    <a:pt x="30" y="66"/>
                    <a:pt x="38" y="54"/>
                    <a:pt x="47" y="41"/>
                  </a:cubicBezTo>
                  <a:cubicBezTo>
                    <a:pt x="47" y="41"/>
                    <a:pt x="45" y="39"/>
                    <a:pt x="43" y="37"/>
                  </a:cubicBezTo>
                  <a:cubicBezTo>
                    <a:pt x="32" y="46"/>
                    <a:pt x="23" y="58"/>
                    <a:pt x="16" y="71"/>
                  </a:cubicBezTo>
                  <a:cubicBezTo>
                    <a:pt x="13" y="78"/>
                    <a:pt x="11" y="85"/>
                    <a:pt x="8" y="91"/>
                  </a:cubicBezTo>
                  <a:cubicBezTo>
                    <a:pt x="7" y="94"/>
                    <a:pt x="4" y="95"/>
                    <a:pt x="2" y="98"/>
                  </a:cubicBezTo>
                  <a:cubicBezTo>
                    <a:pt x="2" y="95"/>
                    <a:pt x="0" y="91"/>
                    <a:pt x="1" y="89"/>
                  </a:cubicBezTo>
                  <a:cubicBezTo>
                    <a:pt x="5" y="72"/>
                    <a:pt x="13" y="57"/>
                    <a:pt x="24" y="44"/>
                  </a:cubicBezTo>
                  <a:cubicBezTo>
                    <a:pt x="45" y="20"/>
                    <a:pt x="69" y="5"/>
                    <a:pt x="100" y="1"/>
                  </a:cubicBezTo>
                  <a:cubicBezTo>
                    <a:pt x="103" y="0"/>
                    <a:pt x="106" y="2"/>
                    <a:pt x="108" y="3"/>
                  </a:cubicBezTo>
                  <a:cubicBezTo>
                    <a:pt x="106" y="5"/>
                    <a:pt x="104" y="8"/>
                    <a:pt x="101" y="8"/>
                  </a:cubicBezTo>
                  <a:cubicBezTo>
                    <a:pt x="82" y="12"/>
                    <a:pt x="61" y="21"/>
                    <a:pt x="50" y="31"/>
                  </a:cubicBezTo>
                  <a:cubicBezTo>
                    <a:pt x="52" y="33"/>
                    <a:pt x="53" y="35"/>
                    <a:pt x="55" y="37"/>
                  </a:cubicBezTo>
                  <a:cubicBezTo>
                    <a:pt x="60" y="34"/>
                    <a:pt x="65" y="31"/>
                    <a:pt x="71" y="28"/>
                  </a:cubicBezTo>
                  <a:cubicBezTo>
                    <a:pt x="73" y="27"/>
                    <a:pt x="76" y="28"/>
                    <a:pt x="79" y="28"/>
                  </a:cubicBezTo>
                  <a:cubicBezTo>
                    <a:pt x="78" y="31"/>
                    <a:pt x="77" y="34"/>
                    <a:pt x="74" y="35"/>
                  </a:cubicBezTo>
                  <a:cubicBezTo>
                    <a:pt x="53" y="47"/>
                    <a:pt x="40" y="61"/>
                    <a:pt x="31" y="81"/>
                  </a:cubicBezTo>
                  <a:cubicBezTo>
                    <a:pt x="32" y="82"/>
                    <a:pt x="34" y="83"/>
                    <a:pt x="36" y="84"/>
                  </a:cubicBezTo>
                  <a:cubicBezTo>
                    <a:pt x="45" y="69"/>
                    <a:pt x="55" y="57"/>
                    <a:pt x="69" y="48"/>
                  </a:cubicBezTo>
                  <a:cubicBezTo>
                    <a:pt x="77" y="43"/>
                    <a:pt x="86" y="40"/>
                    <a:pt x="95" y="36"/>
                  </a:cubicBezTo>
                  <a:cubicBezTo>
                    <a:pt x="96" y="36"/>
                    <a:pt x="99" y="37"/>
                    <a:pt x="102" y="38"/>
                  </a:cubicBezTo>
                  <a:cubicBezTo>
                    <a:pt x="100" y="40"/>
                    <a:pt x="99" y="43"/>
                    <a:pt x="97" y="44"/>
                  </a:cubicBezTo>
                  <a:cubicBezTo>
                    <a:pt x="63" y="55"/>
                    <a:pt x="43" y="78"/>
                    <a:pt x="36" y="113"/>
                  </a:cubicBezTo>
                  <a:cubicBezTo>
                    <a:pt x="36" y="115"/>
                    <a:pt x="33" y="117"/>
                    <a:pt x="31" y="118"/>
                  </a:cubicBezTo>
                  <a:cubicBezTo>
                    <a:pt x="30" y="116"/>
                    <a:pt x="28" y="113"/>
                    <a:pt x="28" y="111"/>
                  </a:cubicBezTo>
                  <a:cubicBezTo>
                    <a:pt x="29" y="106"/>
                    <a:pt x="30" y="101"/>
                    <a:pt x="32" y="97"/>
                  </a:cubicBezTo>
                  <a:cubicBezTo>
                    <a:pt x="33" y="92"/>
                    <a:pt x="32" y="90"/>
                    <a:pt x="25" y="9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D3AF55E-65CE-4DE1-A88E-672D1420D6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6051" y="3232150"/>
              <a:ext cx="1738313" cy="1738312"/>
            </a:xfrm>
            <a:custGeom>
              <a:avLst/>
              <a:gdLst>
                <a:gd name="T0" fmla="*/ 132 w 132"/>
                <a:gd name="T1" fmla="*/ 67 h 132"/>
                <a:gd name="T2" fmla="*/ 65 w 132"/>
                <a:gd name="T3" fmla="*/ 132 h 132"/>
                <a:gd name="T4" fmla="*/ 1 w 132"/>
                <a:gd name="T5" fmla="*/ 65 h 132"/>
                <a:gd name="T6" fmla="*/ 68 w 132"/>
                <a:gd name="T7" fmla="*/ 1 h 132"/>
                <a:gd name="T8" fmla="*/ 132 w 132"/>
                <a:gd name="T9" fmla="*/ 67 h 132"/>
                <a:gd name="T10" fmla="*/ 67 w 132"/>
                <a:gd name="T11" fmla="*/ 10 h 132"/>
                <a:gd name="T12" fmla="*/ 10 w 132"/>
                <a:gd name="T13" fmla="*/ 67 h 132"/>
                <a:gd name="T14" fmla="*/ 67 w 132"/>
                <a:gd name="T15" fmla="*/ 124 h 132"/>
                <a:gd name="T16" fmla="*/ 123 w 132"/>
                <a:gd name="T17" fmla="*/ 67 h 132"/>
                <a:gd name="T18" fmla="*/ 67 w 132"/>
                <a:gd name="T19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32">
                  <a:moveTo>
                    <a:pt x="132" y="67"/>
                  </a:moveTo>
                  <a:cubicBezTo>
                    <a:pt x="131" y="104"/>
                    <a:pt x="101" y="132"/>
                    <a:pt x="65" y="132"/>
                  </a:cubicBezTo>
                  <a:cubicBezTo>
                    <a:pt x="30" y="131"/>
                    <a:pt x="0" y="101"/>
                    <a:pt x="1" y="65"/>
                  </a:cubicBezTo>
                  <a:cubicBezTo>
                    <a:pt x="2" y="29"/>
                    <a:pt x="32" y="0"/>
                    <a:pt x="68" y="1"/>
                  </a:cubicBezTo>
                  <a:cubicBezTo>
                    <a:pt x="104" y="2"/>
                    <a:pt x="132" y="31"/>
                    <a:pt x="132" y="67"/>
                  </a:cubicBezTo>
                  <a:close/>
                  <a:moveTo>
                    <a:pt x="67" y="10"/>
                  </a:moveTo>
                  <a:cubicBezTo>
                    <a:pt x="35" y="10"/>
                    <a:pt x="9" y="35"/>
                    <a:pt x="10" y="67"/>
                  </a:cubicBezTo>
                  <a:cubicBezTo>
                    <a:pt x="10" y="98"/>
                    <a:pt x="36" y="124"/>
                    <a:pt x="67" y="124"/>
                  </a:cubicBezTo>
                  <a:cubicBezTo>
                    <a:pt x="98" y="123"/>
                    <a:pt x="123" y="98"/>
                    <a:pt x="123" y="67"/>
                  </a:cubicBezTo>
                  <a:cubicBezTo>
                    <a:pt x="123" y="35"/>
                    <a:pt x="98" y="10"/>
                    <a:pt x="67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DBD9ACF-F378-37F9-C42C-4B3FF3E19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5613" y="2311400"/>
              <a:ext cx="803275" cy="908050"/>
            </a:xfrm>
            <a:custGeom>
              <a:avLst/>
              <a:gdLst>
                <a:gd name="T0" fmla="*/ 61 w 61"/>
                <a:gd name="T1" fmla="*/ 47 h 69"/>
                <a:gd name="T2" fmla="*/ 51 w 61"/>
                <a:gd name="T3" fmla="*/ 65 h 69"/>
                <a:gd name="T4" fmla="*/ 36 w 61"/>
                <a:gd name="T5" fmla="*/ 63 h 69"/>
                <a:gd name="T6" fmla="*/ 31 w 61"/>
                <a:gd name="T7" fmla="*/ 55 h 69"/>
                <a:gd name="T8" fmla="*/ 11 w 61"/>
                <a:gd name="T9" fmla="*/ 28 h 69"/>
                <a:gd name="T10" fmla="*/ 3 w 61"/>
                <a:gd name="T11" fmla="*/ 10 h 69"/>
                <a:gd name="T12" fmla="*/ 24 w 61"/>
                <a:gd name="T13" fmla="*/ 0 h 69"/>
                <a:gd name="T14" fmla="*/ 61 w 61"/>
                <a:gd name="T15" fmla="*/ 47 h 69"/>
                <a:gd name="T16" fmla="*/ 43 w 61"/>
                <a:gd name="T17" fmla="*/ 58 h 69"/>
                <a:gd name="T18" fmla="*/ 48 w 61"/>
                <a:gd name="T19" fmla="*/ 56 h 69"/>
                <a:gd name="T20" fmla="*/ 51 w 61"/>
                <a:gd name="T21" fmla="*/ 37 h 69"/>
                <a:gd name="T22" fmla="*/ 43 w 61"/>
                <a:gd name="T23" fmla="*/ 40 h 69"/>
                <a:gd name="T24" fmla="*/ 37 w 61"/>
                <a:gd name="T25" fmla="*/ 39 h 69"/>
                <a:gd name="T26" fmla="*/ 40 w 61"/>
                <a:gd name="T27" fmla="*/ 33 h 69"/>
                <a:gd name="T28" fmla="*/ 48 w 61"/>
                <a:gd name="T29" fmla="*/ 28 h 69"/>
                <a:gd name="T30" fmla="*/ 50 w 61"/>
                <a:gd name="T31" fmla="*/ 25 h 69"/>
                <a:gd name="T32" fmla="*/ 35 w 61"/>
                <a:gd name="T33" fmla="*/ 11 h 69"/>
                <a:gd name="T34" fmla="*/ 20 w 61"/>
                <a:gd name="T35" fmla="*/ 20 h 69"/>
                <a:gd name="T36" fmla="*/ 21 w 61"/>
                <a:gd name="T37" fmla="*/ 8 h 69"/>
                <a:gd name="T38" fmla="*/ 8 w 61"/>
                <a:gd name="T39" fmla="*/ 14 h 69"/>
                <a:gd name="T40" fmla="*/ 23 w 61"/>
                <a:gd name="T41" fmla="*/ 28 h 69"/>
                <a:gd name="T42" fmla="*/ 24 w 61"/>
                <a:gd name="T43" fmla="*/ 25 h 69"/>
                <a:gd name="T44" fmla="*/ 34 w 61"/>
                <a:gd name="T45" fmla="*/ 24 h 69"/>
                <a:gd name="T46" fmla="*/ 31 w 61"/>
                <a:gd name="T47" fmla="*/ 36 h 69"/>
                <a:gd name="T48" fmla="*/ 36 w 61"/>
                <a:gd name="T49" fmla="*/ 46 h 69"/>
                <a:gd name="T50" fmla="*/ 49 w 61"/>
                <a:gd name="T51" fmla="*/ 46 h 69"/>
                <a:gd name="T52" fmla="*/ 43 w 61"/>
                <a:gd name="T5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" h="69">
                  <a:moveTo>
                    <a:pt x="61" y="47"/>
                  </a:moveTo>
                  <a:cubicBezTo>
                    <a:pt x="61" y="53"/>
                    <a:pt x="58" y="60"/>
                    <a:pt x="51" y="65"/>
                  </a:cubicBezTo>
                  <a:cubicBezTo>
                    <a:pt x="45" y="69"/>
                    <a:pt x="40" y="68"/>
                    <a:pt x="36" y="63"/>
                  </a:cubicBezTo>
                  <a:cubicBezTo>
                    <a:pt x="34" y="60"/>
                    <a:pt x="32" y="58"/>
                    <a:pt x="31" y="55"/>
                  </a:cubicBezTo>
                  <a:cubicBezTo>
                    <a:pt x="27" y="44"/>
                    <a:pt x="20" y="35"/>
                    <a:pt x="11" y="28"/>
                  </a:cubicBezTo>
                  <a:cubicBezTo>
                    <a:pt x="6" y="24"/>
                    <a:pt x="0" y="19"/>
                    <a:pt x="3" y="10"/>
                  </a:cubicBezTo>
                  <a:cubicBezTo>
                    <a:pt x="5" y="4"/>
                    <a:pt x="15" y="0"/>
                    <a:pt x="24" y="0"/>
                  </a:cubicBezTo>
                  <a:cubicBezTo>
                    <a:pt x="44" y="2"/>
                    <a:pt x="61" y="23"/>
                    <a:pt x="61" y="47"/>
                  </a:cubicBezTo>
                  <a:close/>
                  <a:moveTo>
                    <a:pt x="43" y="58"/>
                  </a:moveTo>
                  <a:cubicBezTo>
                    <a:pt x="44" y="58"/>
                    <a:pt x="47" y="58"/>
                    <a:pt x="48" y="56"/>
                  </a:cubicBezTo>
                  <a:cubicBezTo>
                    <a:pt x="54" y="51"/>
                    <a:pt x="53" y="44"/>
                    <a:pt x="51" y="37"/>
                  </a:cubicBezTo>
                  <a:cubicBezTo>
                    <a:pt x="48" y="38"/>
                    <a:pt x="46" y="40"/>
                    <a:pt x="43" y="40"/>
                  </a:cubicBezTo>
                  <a:cubicBezTo>
                    <a:pt x="42" y="41"/>
                    <a:pt x="39" y="40"/>
                    <a:pt x="37" y="39"/>
                  </a:cubicBezTo>
                  <a:cubicBezTo>
                    <a:pt x="38" y="37"/>
                    <a:pt x="38" y="34"/>
                    <a:pt x="40" y="33"/>
                  </a:cubicBezTo>
                  <a:cubicBezTo>
                    <a:pt x="42" y="31"/>
                    <a:pt x="45" y="30"/>
                    <a:pt x="48" y="28"/>
                  </a:cubicBezTo>
                  <a:cubicBezTo>
                    <a:pt x="49" y="27"/>
                    <a:pt x="50" y="26"/>
                    <a:pt x="50" y="25"/>
                  </a:cubicBezTo>
                  <a:cubicBezTo>
                    <a:pt x="45" y="20"/>
                    <a:pt x="39" y="15"/>
                    <a:pt x="35" y="11"/>
                  </a:cubicBezTo>
                  <a:cubicBezTo>
                    <a:pt x="28" y="14"/>
                    <a:pt x="28" y="24"/>
                    <a:pt x="20" y="20"/>
                  </a:cubicBezTo>
                  <a:cubicBezTo>
                    <a:pt x="19" y="20"/>
                    <a:pt x="21" y="13"/>
                    <a:pt x="21" y="8"/>
                  </a:cubicBezTo>
                  <a:cubicBezTo>
                    <a:pt x="18" y="10"/>
                    <a:pt x="14" y="11"/>
                    <a:pt x="8" y="14"/>
                  </a:cubicBezTo>
                  <a:cubicBezTo>
                    <a:pt x="14" y="19"/>
                    <a:pt x="19" y="24"/>
                    <a:pt x="23" y="28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7" y="25"/>
                    <a:pt x="31" y="24"/>
                    <a:pt x="34" y="24"/>
                  </a:cubicBezTo>
                  <a:cubicBezTo>
                    <a:pt x="33" y="27"/>
                    <a:pt x="32" y="31"/>
                    <a:pt x="31" y="36"/>
                  </a:cubicBezTo>
                  <a:cubicBezTo>
                    <a:pt x="32" y="39"/>
                    <a:pt x="35" y="43"/>
                    <a:pt x="36" y="46"/>
                  </a:cubicBezTo>
                  <a:cubicBezTo>
                    <a:pt x="42" y="46"/>
                    <a:pt x="46" y="46"/>
                    <a:pt x="49" y="46"/>
                  </a:cubicBezTo>
                  <a:cubicBezTo>
                    <a:pt x="47" y="49"/>
                    <a:pt x="45" y="53"/>
                    <a:pt x="43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4D097D0C-391F-A82E-206A-B681200B1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7751" y="4746625"/>
              <a:ext cx="922338" cy="1079500"/>
            </a:xfrm>
            <a:custGeom>
              <a:avLst/>
              <a:gdLst>
                <a:gd name="T0" fmla="*/ 12 w 70"/>
                <a:gd name="T1" fmla="*/ 22 h 82"/>
                <a:gd name="T2" fmla="*/ 7 w 70"/>
                <a:gd name="T3" fmla="*/ 18 h 82"/>
                <a:gd name="T4" fmla="*/ 3 w 70"/>
                <a:gd name="T5" fmla="*/ 6 h 82"/>
                <a:gd name="T6" fmla="*/ 13 w 70"/>
                <a:gd name="T7" fmla="*/ 0 h 82"/>
                <a:gd name="T8" fmla="*/ 55 w 70"/>
                <a:gd name="T9" fmla="*/ 24 h 82"/>
                <a:gd name="T10" fmla="*/ 70 w 70"/>
                <a:gd name="T11" fmla="*/ 65 h 82"/>
                <a:gd name="T12" fmla="*/ 68 w 70"/>
                <a:gd name="T13" fmla="*/ 76 h 82"/>
                <a:gd name="T14" fmla="*/ 57 w 70"/>
                <a:gd name="T15" fmla="*/ 82 h 82"/>
                <a:gd name="T16" fmla="*/ 48 w 70"/>
                <a:gd name="T17" fmla="*/ 75 h 82"/>
                <a:gd name="T18" fmla="*/ 45 w 70"/>
                <a:gd name="T19" fmla="*/ 50 h 82"/>
                <a:gd name="T20" fmla="*/ 21 w 70"/>
                <a:gd name="T21" fmla="*/ 25 h 82"/>
                <a:gd name="T22" fmla="*/ 12 w 70"/>
                <a:gd name="T23" fmla="*/ 22 h 82"/>
                <a:gd name="T24" fmla="*/ 56 w 70"/>
                <a:gd name="T25" fmla="*/ 74 h 82"/>
                <a:gd name="T26" fmla="*/ 59 w 70"/>
                <a:gd name="T27" fmla="*/ 75 h 82"/>
                <a:gd name="T28" fmla="*/ 61 w 70"/>
                <a:gd name="T29" fmla="*/ 67 h 82"/>
                <a:gd name="T30" fmla="*/ 18 w 70"/>
                <a:gd name="T31" fmla="*/ 8 h 82"/>
                <a:gd name="T32" fmla="*/ 11 w 70"/>
                <a:gd name="T33" fmla="*/ 8 h 82"/>
                <a:gd name="T34" fmla="*/ 10 w 70"/>
                <a:gd name="T35" fmla="*/ 10 h 82"/>
                <a:gd name="T36" fmla="*/ 23 w 70"/>
                <a:gd name="T37" fmla="*/ 15 h 82"/>
                <a:gd name="T38" fmla="*/ 53 w 70"/>
                <a:gd name="T39" fmla="*/ 49 h 82"/>
                <a:gd name="T40" fmla="*/ 54 w 70"/>
                <a:gd name="T41" fmla="*/ 63 h 82"/>
                <a:gd name="T42" fmla="*/ 56 w 70"/>
                <a:gd name="T43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2">
                  <a:moveTo>
                    <a:pt x="12" y="22"/>
                  </a:moveTo>
                  <a:cubicBezTo>
                    <a:pt x="10" y="21"/>
                    <a:pt x="9" y="20"/>
                    <a:pt x="7" y="18"/>
                  </a:cubicBezTo>
                  <a:cubicBezTo>
                    <a:pt x="3" y="15"/>
                    <a:pt x="0" y="11"/>
                    <a:pt x="3" y="6"/>
                  </a:cubicBezTo>
                  <a:cubicBezTo>
                    <a:pt x="5" y="3"/>
                    <a:pt x="9" y="0"/>
                    <a:pt x="13" y="0"/>
                  </a:cubicBezTo>
                  <a:cubicBezTo>
                    <a:pt x="31" y="0"/>
                    <a:pt x="45" y="10"/>
                    <a:pt x="55" y="24"/>
                  </a:cubicBezTo>
                  <a:cubicBezTo>
                    <a:pt x="64" y="36"/>
                    <a:pt x="69" y="50"/>
                    <a:pt x="70" y="65"/>
                  </a:cubicBezTo>
                  <a:cubicBezTo>
                    <a:pt x="70" y="68"/>
                    <a:pt x="70" y="73"/>
                    <a:pt x="68" y="76"/>
                  </a:cubicBezTo>
                  <a:cubicBezTo>
                    <a:pt x="65" y="79"/>
                    <a:pt x="60" y="82"/>
                    <a:pt x="57" y="82"/>
                  </a:cubicBezTo>
                  <a:cubicBezTo>
                    <a:pt x="53" y="82"/>
                    <a:pt x="49" y="78"/>
                    <a:pt x="48" y="75"/>
                  </a:cubicBezTo>
                  <a:cubicBezTo>
                    <a:pt x="46" y="67"/>
                    <a:pt x="46" y="59"/>
                    <a:pt x="45" y="50"/>
                  </a:cubicBezTo>
                  <a:cubicBezTo>
                    <a:pt x="43" y="36"/>
                    <a:pt x="35" y="28"/>
                    <a:pt x="21" y="25"/>
                  </a:cubicBezTo>
                  <a:cubicBezTo>
                    <a:pt x="18" y="24"/>
                    <a:pt x="15" y="23"/>
                    <a:pt x="12" y="22"/>
                  </a:cubicBezTo>
                  <a:close/>
                  <a:moveTo>
                    <a:pt x="56" y="74"/>
                  </a:moveTo>
                  <a:cubicBezTo>
                    <a:pt x="57" y="74"/>
                    <a:pt x="58" y="74"/>
                    <a:pt x="59" y="75"/>
                  </a:cubicBezTo>
                  <a:cubicBezTo>
                    <a:pt x="60" y="72"/>
                    <a:pt x="62" y="69"/>
                    <a:pt x="61" y="67"/>
                  </a:cubicBezTo>
                  <a:cubicBezTo>
                    <a:pt x="60" y="43"/>
                    <a:pt x="47" y="16"/>
                    <a:pt x="18" y="8"/>
                  </a:cubicBezTo>
                  <a:cubicBezTo>
                    <a:pt x="16" y="8"/>
                    <a:pt x="13" y="8"/>
                    <a:pt x="11" y="8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14" y="12"/>
                    <a:pt x="18" y="14"/>
                    <a:pt x="23" y="15"/>
                  </a:cubicBezTo>
                  <a:cubicBezTo>
                    <a:pt x="40" y="20"/>
                    <a:pt x="50" y="31"/>
                    <a:pt x="53" y="49"/>
                  </a:cubicBezTo>
                  <a:cubicBezTo>
                    <a:pt x="53" y="54"/>
                    <a:pt x="53" y="58"/>
                    <a:pt x="54" y="63"/>
                  </a:cubicBezTo>
                  <a:cubicBezTo>
                    <a:pt x="54" y="67"/>
                    <a:pt x="55" y="71"/>
                    <a:pt x="56" y="7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3E5F547-B5BE-4AD8-9573-D77094204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2088" y="3482975"/>
              <a:ext cx="592138" cy="947737"/>
            </a:xfrm>
            <a:custGeom>
              <a:avLst/>
              <a:gdLst>
                <a:gd name="T0" fmla="*/ 45 w 45"/>
                <a:gd name="T1" fmla="*/ 9 h 72"/>
                <a:gd name="T2" fmla="*/ 44 w 45"/>
                <a:gd name="T3" fmla="*/ 14 h 72"/>
                <a:gd name="T4" fmla="*/ 27 w 45"/>
                <a:gd name="T5" fmla="*/ 66 h 72"/>
                <a:gd name="T6" fmla="*/ 18 w 45"/>
                <a:gd name="T7" fmla="*/ 70 h 72"/>
                <a:gd name="T8" fmla="*/ 8 w 45"/>
                <a:gd name="T9" fmla="*/ 51 h 72"/>
                <a:gd name="T10" fmla="*/ 23 w 45"/>
                <a:gd name="T11" fmla="*/ 6 h 72"/>
                <a:gd name="T12" fmla="*/ 31 w 45"/>
                <a:gd name="T13" fmla="*/ 2 h 72"/>
                <a:gd name="T14" fmla="*/ 41 w 45"/>
                <a:gd name="T15" fmla="*/ 5 h 72"/>
                <a:gd name="T16" fmla="*/ 45 w 45"/>
                <a:gd name="T17" fmla="*/ 9 h 72"/>
                <a:gd name="T18" fmla="*/ 29 w 45"/>
                <a:gd name="T19" fmla="*/ 10 h 72"/>
                <a:gd name="T20" fmla="*/ 12 w 45"/>
                <a:gd name="T21" fmla="*/ 61 h 72"/>
                <a:gd name="T22" fmla="*/ 20 w 45"/>
                <a:gd name="T23" fmla="*/ 64 h 72"/>
                <a:gd name="T24" fmla="*/ 28 w 45"/>
                <a:gd name="T25" fmla="*/ 33 h 72"/>
                <a:gd name="T26" fmla="*/ 35 w 45"/>
                <a:gd name="T27" fmla="*/ 11 h 72"/>
                <a:gd name="T28" fmla="*/ 29 w 45"/>
                <a:gd name="T2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72">
                  <a:moveTo>
                    <a:pt x="45" y="9"/>
                  </a:moveTo>
                  <a:cubicBezTo>
                    <a:pt x="45" y="11"/>
                    <a:pt x="44" y="13"/>
                    <a:pt x="44" y="14"/>
                  </a:cubicBezTo>
                  <a:cubicBezTo>
                    <a:pt x="38" y="31"/>
                    <a:pt x="32" y="48"/>
                    <a:pt x="27" y="66"/>
                  </a:cubicBezTo>
                  <a:cubicBezTo>
                    <a:pt x="25" y="71"/>
                    <a:pt x="23" y="72"/>
                    <a:pt x="18" y="70"/>
                  </a:cubicBezTo>
                  <a:cubicBezTo>
                    <a:pt x="0" y="64"/>
                    <a:pt x="3" y="67"/>
                    <a:pt x="8" y="51"/>
                  </a:cubicBezTo>
                  <a:cubicBezTo>
                    <a:pt x="13" y="36"/>
                    <a:pt x="18" y="21"/>
                    <a:pt x="23" y="6"/>
                  </a:cubicBezTo>
                  <a:cubicBezTo>
                    <a:pt x="24" y="1"/>
                    <a:pt x="27" y="0"/>
                    <a:pt x="31" y="2"/>
                  </a:cubicBezTo>
                  <a:cubicBezTo>
                    <a:pt x="35" y="3"/>
                    <a:pt x="38" y="4"/>
                    <a:pt x="41" y="5"/>
                  </a:cubicBezTo>
                  <a:cubicBezTo>
                    <a:pt x="43" y="6"/>
                    <a:pt x="44" y="8"/>
                    <a:pt x="45" y="9"/>
                  </a:cubicBezTo>
                  <a:close/>
                  <a:moveTo>
                    <a:pt x="29" y="10"/>
                  </a:moveTo>
                  <a:cubicBezTo>
                    <a:pt x="23" y="26"/>
                    <a:pt x="17" y="43"/>
                    <a:pt x="12" y="61"/>
                  </a:cubicBezTo>
                  <a:cubicBezTo>
                    <a:pt x="15" y="62"/>
                    <a:pt x="17" y="63"/>
                    <a:pt x="20" y="64"/>
                  </a:cubicBezTo>
                  <a:cubicBezTo>
                    <a:pt x="23" y="53"/>
                    <a:pt x="25" y="43"/>
                    <a:pt x="28" y="33"/>
                  </a:cubicBezTo>
                  <a:cubicBezTo>
                    <a:pt x="30" y="25"/>
                    <a:pt x="32" y="18"/>
                    <a:pt x="35" y="11"/>
                  </a:cubicBezTo>
                  <a:cubicBezTo>
                    <a:pt x="32" y="10"/>
                    <a:pt x="31" y="10"/>
                    <a:pt x="29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03927930-7B66-F167-2780-9F1A505D3B46}"/>
                </a:ext>
              </a:extLst>
            </p:cNvPr>
            <p:cNvSpPr/>
            <p:nvPr/>
          </p:nvSpPr>
          <p:spPr bwMode="auto">
            <a:xfrm>
              <a:off x="7346951" y="5062538"/>
              <a:ext cx="446088" cy="658812"/>
            </a:xfrm>
            <a:custGeom>
              <a:avLst/>
              <a:gdLst>
                <a:gd name="T0" fmla="*/ 21 w 34"/>
                <a:gd name="T1" fmla="*/ 13 h 50"/>
                <a:gd name="T2" fmla="*/ 26 w 34"/>
                <a:gd name="T3" fmla="*/ 3 h 50"/>
                <a:gd name="T4" fmla="*/ 31 w 34"/>
                <a:gd name="T5" fmla="*/ 0 h 50"/>
                <a:gd name="T6" fmla="*/ 33 w 34"/>
                <a:gd name="T7" fmla="*/ 6 h 50"/>
                <a:gd name="T8" fmla="*/ 25 w 34"/>
                <a:gd name="T9" fmla="*/ 22 h 50"/>
                <a:gd name="T10" fmla="*/ 28 w 34"/>
                <a:gd name="T11" fmla="*/ 39 h 50"/>
                <a:gd name="T12" fmla="*/ 25 w 34"/>
                <a:gd name="T13" fmla="*/ 44 h 50"/>
                <a:gd name="T14" fmla="*/ 21 w 34"/>
                <a:gd name="T15" fmla="*/ 40 h 50"/>
                <a:gd name="T16" fmla="*/ 17 w 34"/>
                <a:gd name="T17" fmla="*/ 30 h 50"/>
                <a:gd name="T18" fmla="*/ 18 w 34"/>
                <a:gd name="T19" fmla="*/ 40 h 50"/>
                <a:gd name="T20" fmla="*/ 14 w 34"/>
                <a:gd name="T21" fmla="*/ 50 h 50"/>
                <a:gd name="T22" fmla="*/ 9 w 34"/>
                <a:gd name="T23" fmla="*/ 42 h 50"/>
                <a:gd name="T24" fmla="*/ 2 w 34"/>
                <a:gd name="T25" fmla="*/ 43 h 50"/>
                <a:gd name="T26" fmla="*/ 2 w 34"/>
                <a:gd name="T27" fmla="*/ 35 h 50"/>
                <a:gd name="T28" fmla="*/ 2 w 34"/>
                <a:gd name="T29" fmla="*/ 20 h 50"/>
                <a:gd name="T30" fmla="*/ 0 w 34"/>
                <a:gd name="T31" fmla="*/ 9 h 50"/>
                <a:gd name="T32" fmla="*/ 5 w 34"/>
                <a:gd name="T33" fmla="*/ 4 h 50"/>
                <a:gd name="T34" fmla="*/ 8 w 34"/>
                <a:gd name="T35" fmla="*/ 10 h 50"/>
                <a:gd name="T36" fmla="*/ 9 w 34"/>
                <a:gd name="T37" fmla="*/ 14 h 50"/>
                <a:gd name="T38" fmla="*/ 11 w 34"/>
                <a:gd name="T39" fmla="*/ 5 h 50"/>
                <a:gd name="T40" fmla="*/ 16 w 34"/>
                <a:gd name="T41" fmla="*/ 1 h 50"/>
                <a:gd name="T42" fmla="*/ 19 w 34"/>
                <a:gd name="T43" fmla="*/ 8 h 50"/>
                <a:gd name="T44" fmla="*/ 18 w 34"/>
                <a:gd name="T45" fmla="*/ 13 h 50"/>
                <a:gd name="T46" fmla="*/ 21 w 34"/>
                <a:gd name="T4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50">
                  <a:moveTo>
                    <a:pt x="21" y="13"/>
                  </a:moveTo>
                  <a:cubicBezTo>
                    <a:pt x="22" y="10"/>
                    <a:pt x="24" y="6"/>
                    <a:pt x="26" y="3"/>
                  </a:cubicBezTo>
                  <a:cubicBezTo>
                    <a:pt x="27" y="2"/>
                    <a:pt x="29" y="1"/>
                    <a:pt x="31" y="0"/>
                  </a:cubicBezTo>
                  <a:cubicBezTo>
                    <a:pt x="32" y="2"/>
                    <a:pt x="34" y="5"/>
                    <a:pt x="33" y="6"/>
                  </a:cubicBezTo>
                  <a:cubicBezTo>
                    <a:pt x="31" y="12"/>
                    <a:pt x="28" y="17"/>
                    <a:pt x="25" y="22"/>
                  </a:cubicBezTo>
                  <a:cubicBezTo>
                    <a:pt x="26" y="27"/>
                    <a:pt x="28" y="33"/>
                    <a:pt x="28" y="39"/>
                  </a:cubicBezTo>
                  <a:cubicBezTo>
                    <a:pt x="29" y="40"/>
                    <a:pt x="26" y="42"/>
                    <a:pt x="25" y="44"/>
                  </a:cubicBezTo>
                  <a:cubicBezTo>
                    <a:pt x="24" y="42"/>
                    <a:pt x="21" y="41"/>
                    <a:pt x="21" y="40"/>
                  </a:cubicBezTo>
                  <a:cubicBezTo>
                    <a:pt x="20" y="36"/>
                    <a:pt x="19" y="33"/>
                    <a:pt x="17" y="30"/>
                  </a:cubicBezTo>
                  <a:cubicBezTo>
                    <a:pt x="18" y="33"/>
                    <a:pt x="19" y="37"/>
                    <a:pt x="18" y="40"/>
                  </a:cubicBezTo>
                  <a:cubicBezTo>
                    <a:pt x="18" y="44"/>
                    <a:pt x="15" y="47"/>
                    <a:pt x="14" y="50"/>
                  </a:cubicBezTo>
                  <a:cubicBezTo>
                    <a:pt x="12" y="47"/>
                    <a:pt x="10" y="44"/>
                    <a:pt x="9" y="42"/>
                  </a:cubicBezTo>
                  <a:cubicBezTo>
                    <a:pt x="7" y="42"/>
                    <a:pt x="4" y="42"/>
                    <a:pt x="2" y="43"/>
                  </a:cubicBezTo>
                  <a:cubicBezTo>
                    <a:pt x="2" y="40"/>
                    <a:pt x="1" y="37"/>
                    <a:pt x="2" y="35"/>
                  </a:cubicBezTo>
                  <a:cubicBezTo>
                    <a:pt x="6" y="29"/>
                    <a:pt x="5" y="25"/>
                    <a:pt x="2" y="20"/>
                  </a:cubicBezTo>
                  <a:cubicBezTo>
                    <a:pt x="0" y="17"/>
                    <a:pt x="0" y="12"/>
                    <a:pt x="0" y="9"/>
                  </a:cubicBezTo>
                  <a:cubicBezTo>
                    <a:pt x="0" y="7"/>
                    <a:pt x="3" y="5"/>
                    <a:pt x="5" y="4"/>
                  </a:cubicBezTo>
                  <a:cubicBezTo>
                    <a:pt x="6" y="6"/>
                    <a:pt x="8" y="8"/>
                    <a:pt x="8" y="10"/>
                  </a:cubicBezTo>
                  <a:cubicBezTo>
                    <a:pt x="9" y="11"/>
                    <a:pt x="8" y="13"/>
                    <a:pt x="9" y="14"/>
                  </a:cubicBezTo>
                  <a:cubicBezTo>
                    <a:pt x="10" y="11"/>
                    <a:pt x="10" y="8"/>
                    <a:pt x="11" y="5"/>
                  </a:cubicBezTo>
                  <a:cubicBezTo>
                    <a:pt x="12" y="4"/>
                    <a:pt x="15" y="3"/>
                    <a:pt x="16" y="1"/>
                  </a:cubicBezTo>
                  <a:cubicBezTo>
                    <a:pt x="17" y="3"/>
                    <a:pt x="19" y="5"/>
                    <a:pt x="19" y="8"/>
                  </a:cubicBezTo>
                  <a:cubicBezTo>
                    <a:pt x="19" y="9"/>
                    <a:pt x="18" y="11"/>
                    <a:pt x="18" y="13"/>
                  </a:cubicBezTo>
                  <a:cubicBezTo>
                    <a:pt x="19" y="13"/>
                    <a:pt x="20" y="13"/>
                    <a:pt x="21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DEF2AAC3-D86A-F39B-8D14-4C180EE7AC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5051" y="5022850"/>
              <a:ext cx="592138" cy="738187"/>
            </a:xfrm>
            <a:custGeom>
              <a:avLst/>
              <a:gdLst>
                <a:gd name="T0" fmla="*/ 13 w 45"/>
                <a:gd name="T1" fmla="*/ 1 h 56"/>
                <a:gd name="T2" fmla="*/ 22 w 45"/>
                <a:gd name="T3" fmla="*/ 4 h 56"/>
                <a:gd name="T4" fmla="*/ 44 w 45"/>
                <a:gd name="T5" fmla="*/ 43 h 56"/>
                <a:gd name="T6" fmla="*/ 32 w 45"/>
                <a:gd name="T7" fmla="*/ 56 h 56"/>
                <a:gd name="T8" fmla="*/ 33 w 45"/>
                <a:gd name="T9" fmla="*/ 56 h 56"/>
                <a:gd name="T10" fmla="*/ 28 w 45"/>
                <a:gd name="T11" fmla="*/ 45 h 56"/>
                <a:gd name="T12" fmla="*/ 29 w 45"/>
                <a:gd name="T13" fmla="*/ 34 h 56"/>
                <a:gd name="T14" fmla="*/ 18 w 45"/>
                <a:gd name="T15" fmla="*/ 19 h 56"/>
                <a:gd name="T16" fmla="*/ 7 w 45"/>
                <a:gd name="T17" fmla="*/ 15 h 56"/>
                <a:gd name="T18" fmla="*/ 1 w 45"/>
                <a:gd name="T19" fmla="*/ 7 h 56"/>
                <a:gd name="T20" fmla="*/ 9 w 45"/>
                <a:gd name="T21" fmla="*/ 1 h 56"/>
                <a:gd name="T22" fmla="*/ 13 w 45"/>
                <a:gd name="T23" fmla="*/ 1 h 56"/>
                <a:gd name="T24" fmla="*/ 35 w 45"/>
                <a:gd name="T25" fmla="*/ 49 h 56"/>
                <a:gd name="T26" fmla="*/ 33 w 45"/>
                <a:gd name="T27" fmla="*/ 22 h 56"/>
                <a:gd name="T28" fmla="*/ 35 w 45"/>
                <a:gd name="T29" fmla="*/ 49 h 56"/>
                <a:gd name="T30" fmla="*/ 25 w 45"/>
                <a:gd name="T31" fmla="*/ 14 h 56"/>
                <a:gd name="T32" fmla="*/ 25 w 45"/>
                <a:gd name="T33" fmla="*/ 12 h 56"/>
                <a:gd name="T34" fmla="*/ 7 w 45"/>
                <a:gd name="T35" fmla="*/ 6 h 56"/>
                <a:gd name="T36" fmla="*/ 7 w 45"/>
                <a:gd name="T37" fmla="*/ 8 h 56"/>
                <a:gd name="T38" fmla="*/ 23 w 45"/>
                <a:gd name="T39" fmla="*/ 14 h 56"/>
                <a:gd name="T40" fmla="*/ 25 w 45"/>
                <a:gd name="T4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6">
                  <a:moveTo>
                    <a:pt x="13" y="1"/>
                  </a:moveTo>
                  <a:cubicBezTo>
                    <a:pt x="16" y="2"/>
                    <a:pt x="19" y="3"/>
                    <a:pt x="22" y="4"/>
                  </a:cubicBezTo>
                  <a:cubicBezTo>
                    <a:pt x="37" y="13"/>
                    <a:pt x="45" y="25"/>
                    <a:pt x="44" y="43"/>
                  </a:cubicBezTo>
                  <a:cubicBezTo>
                    <a:pt x="44" y="52"/>
                    <a:pt x="41" y="55"/>
                    <a:pt x="32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1" y="52"/>
                    <a:pt x="29" y="49"/>
                    <a:pt x="28" y="45"/>
                  </a:cubicBezTo>
                  <a:cubicBezTo>
                    <a:pt x="28" y="42"/>
                    <a:pt x="28" y="38"/>
                    <a:pt x="29" y="34"/>
                  </a:cubicBezTo>
                  <a:cubicBezTo>
                    <a:pt x="29" y="26"/>
                    <a:pt x="25" y="21"/>
                    <a:pt x="18" y="19"/>
                  </a:cubicBezTo>
                  <a:cubicBezTo>
                    <a:pt x="15" y="17"/>
                    <a:pt x="11" y="17"/>
                    <a:pt x="7" y="15"/>
                  </a:cubicBezTo>
                  <a:cubicBezTo>
                    <a:pt x="5" y="13"/>
                    <a:pt x="1" y="10"/>
                    <a:pt x="1" y="7"/>
                  </a:cubicBezTo>
                  <a:cubicBezTo>
                    <a:pt x="0" y="1"/>
                    <a:pt x="5" y="0"/>
                    <a:pt x="9" y="1"/>
                  </a:cubicBezTo>
                  <a:cubicBezTo>
                    <a:pt x="11" y="1"/>
                    <a:pt x="12" y="1"/>
                    <a:pt x="13" y="1"/>
                  </a:cubicBezTo>
                  <a:close/>
                  <a:moveTo>
                    <a:pt x="35" y="49"/>
                  </a:moveTo>
                  <a:cubicBezTo>
                    <a:pt x="40" y="39"/>
                    <a:pt x="38" y="30"/>
                    <a:pt x="33" y="22"/>
                  </a:cubicBezTo>
                  <a:cubicBezTo>
                    <a:pt x="34" y="31"/>
                    <a:pt x="34" y="40"/>
                    <a:pt x="35" y="49"/>
                  </a:cubicBezTo>
                  <a:close/>
                  <a:moveTo>
                    <a:pt x="25" y="14"/>
                  </a:moveTo>
                  <a:cubicBezTo>
                    <a:pt x="25" y="14"/>
                    <a:pt x="25" y="13"/>
                    <a:pt x="25" y="12"/>
                  </a:cubicBezTo>
                  <a:cubicBezTo>
                    <a:pt x="19" y="10"/>
                    <a:pt x="13" y="8"/>
                    <a:pt x="7" y="6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12" y="10"/>
                    <a:pt x="17" y="12"/>
                    <a:pt x="23" y="14"/>
                  </a:cubicBezTo>
                  <a:cubicBezTo>
                    <a:pt x="23" y="14"/>
                    <a:pt x="24" y="14"/>
                    <a:pt x="25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2931B0F-72CC-D0E7-23C0-67BDACD08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3351" y="2139950"/>
              <a:ext cx="500063" cy="315912"/>
            </a:xfrm>
            <a:custGeom>
              <a:avLst/>
              <a:gdLst>
                <a:gd name="T0" fmla="*/ 21 w 38"/>
                <a:gd name="T1" fmla="*/ 0 h 24"/>
                <a:gd name="T2" fmla="*/ 28 w 38"/>
                <a:gd name="T3" fmla="*/ 2 h 24"/>
                <a:gd name="T4" fmla="*/ 36 w 38"/>
                <a:gd name="T5" fmla="*/ 12 h 24"/>
                <a:gd name="T6" fmla="*/ 27 w 38"/>
                <a:gd name="T7" fmla="*/ 20 h 24"/>
                <a:gd name="T8" fmla="*/ 11 w 38"/>
                <a:gd name="T9" fmla="*/ 24 h 24"/>
                <a:gd name="T10" fmla="*/ 2 w 38"/>
                <a:gd name="T11" fmla="*/ 21 h 24"/>
                <a:gd name="T12" fmla="*/ 1 w 38"/>
                <a:gd name="T13" fmla="*/ 12 h 24"/>
                <a:gd name="T14" fmla="*/ 21 w 38"/>
                <a:gd name="T15" fmla="*/ 0 h 24"/>
                <a:gd name="T16" fmla="*/ 27 w 38"/>
                <a:gd name="T17" fmla="*/ 11 h 24"/>
                <a:gd name="T18" fmla="*/ 9 w 38"/>
                <a:gd name="T19" fmla="*/ 16 h 24"/>
                <a:gd name="T20" fmla="*/ 17 w 38"/>
                <a:gd name="T21" fmla="*/ 13 h 24"/>
                <a:gd name="T22" fmla="*/ 27 w 38"/>
                <a:gd name="T2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21" y="0"/>
                  </a:moveTo>
                  <a:cubicBezTo>
                    <a:pt x="22" y="0"/>
                    <a:pt x="25" y="1"/>
                    <a:pt x="28" y="2"/>
                  </a:cubicBezTo>
                  <a:cubicBezTo>
                    <a:pt x="33" y="4"/>
                    <a:pt x="38" y="7"/>
                    <a:pt x="36" y="12"/>
                  </a:cubicBezTo>
                  <a:cubicBezTo>
                    <a:pt x="35" y="15"/>
                    <a:pt x="30" y="18"/>
                    <a:pt x="27" y="20"/>
                  </a:cubicBezTo>
                  <a:cubicBezTo>
                    <a:pt x="22" y="22"/>
                    <a:pt x="16" y="23"/>
                    <a:pt x="11" y="24"/>
                  </a:cubicBezTo>
                  <a:cubicBezTo>
                    <a:pt x="8" y="24"/>
                    <a:pt x="3" y="23"/>
                    <a:pt x="2" y="21"/>
                  </a:cubicBezTo>
                  <a:cubicBezTo>
                    <a:pt x="0" y="19"/>
                    <a:pt x="0" y="15"/>
                    <a:pt x="1" y="12"/>
                  </a:cubicBezTo>
                  <a:cubicBezTo>
                    <a:pt x="3" y="5"/>
                    <a:pt x="11" y="0"/>
                    <a:pt x="21" y="0"/>
                  </a:cubicBezTo>
                  <a:close/>
                  <a:moveTo>
                    <a:pt x="27" y="11"/>
                  </a:moveTo>
                  <a:cubicBezTo>
                    <a:pt x="17" y="6"/>
                    <a:pt x="14" y="7"/>
                    <a:pt x="9" y="16"/>
                  </a:cubicBezTo>
                  <a:cubicBezTo>
                    <a:pt x="12" y="15"/>
                    <a:pt x="15" y="14"/>
                    <a:pt x="17" y="13"/>
                  </a:cubicBezTo>
                  <a:cubicBezTo>
                    <a:pt x="20" y="12"/>
                    <a:pt x="23" y="12"/>
                    <a:pt x="27" y="1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D0E6769D-8EB8-92B8-E52C-7ABCDC41D9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3163" y="2219325"/>
              <a:ext cx="355600" cy="355600"/>
            </a:xfrm>
            <a:custGeom>
              <a:avLst/>
              <a:gdLst>
                <a:gd name="T0" fmla="*/ 14 w 27"/>
                <a:gd name="T1" fmla="*/ 1 h 27"/>
                <a:gd name="T2" fmla="*/ 27 w 27"/>
                <a:gd name="T3" fmla="*/ 14 h 27"/>
                <a:gd name="T4" fmla="*/ 14 w 27"/>
                <a:gd name="T5" fmla="*/ 27 h 27"/>
                <a:gd name="T6" fmla="*/ 0 w 27"/>
                <a:gd name="T7" fmla="*/ 14 h 27"/>
                <a:gd name="T8" fmla="*/ 14 w 27"/>
                <a:gd name="T9" fmla="*/ 1 h 27"/>
                <a:gd name="T10" fmla="*/ 21 w 27"/>
                <a:gd name="T11" fmla="*/ 14 h 27"/>
                <a:gd name="T12" fmla="*/ 14 w 27"/>
                <a:gd name="T13" fmla="*/ 10 h 27"/>
                <a:gd name="T14" fmla="*/ 9 w 27"/>
                <a:gd name="T15" fmla="*/ 13 h 27"/>
                <a:gd name="T16" fmla="*/ 14 w 27"/>
                <a:gd name="T17" fmla="*/ 18 h 27"/>
                <a:gd name="T18" fmla="*/ 21 w 27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4" y="1"/>
                  </a:moveTo>
                  <a:cubicBezTo>
                    <a:pt x="21" y="0"/>
                    <a:pt x="27" y="6"/>
                    <a:pt x="27" y="14"/>
                  </a:cubicBezTo>
                  <a:cubicBezTo>
                    <a:pt x="27" y="22"/>
                    <a:pt x="22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7" y="1"/>
                    <a:pt x="14" y="1"/>
                  </a:cubicBezTo>
                  <a:close/>
                  <a:moveTo>
                    <a:pt x="21" y="14"/>
                  </a:moveTo>
                  <a:cubicBezTo>
                    <a:pt x="17" y="12"/>
                    <a:pt x="16" y="10"/>
                    <a:pt x="14" y="10"/>
                  </a:cubicBezTo>
                  <a:cubicBezTo>
                    <a:pt x="12" y="10"/>
                    <a:pt x="9" y="12"/>
                    <a:pt x="9" y="13"/>
                  </a:cubicBezTo>
                  <a:cubicBezTo>
                    <a:pt x="10" y="15"/>
                    <a:pt x="12" y="18"/>
                    <a:pt x="14" y="18"/>
                  </a:cubicBezTo>
                  <a:cubicBezTo>
                    <a:pt x="15" y="19"/>
                    <a:pt x="17" y="16"/>
                    <a:pt x="21" y="1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07E54711-8063-5CFA-D058-ED0C55EECBE5}"/>
                </a:ext>
              </a:extLst>
            </p:cNvPr>
            <p:cNvSpPr/>
            <p:nvPr/>
          </p:nvSpPr>
          <p:spPr bwMode="auto">
            <a:xfrm>
              <a:off x="4686301" y="2706688"/>
              <a:ext cx="315913" cy="315912"/>
            </a:xfrm>
            <a:custGeom>
              <a:avLst/>
              <a:gdLst>
                <a:gd name="T0" fmla="*/ 11 w 24"/>
                <a:gd name="T1" fmla="*/ 24 h 24"/>
                <a:gd name="T2" fmla="*/ 0 w 24"/>
                <a:gd name="T3" fmla="*/ 11 h 24"/>
                <a:gd name="T4" fmla="*/ 12 w 24"/>
                <a:gd name="T5" fmla="*/ 0 h 24"/>
                <a:gd name="T6" fmla="*/ 23 w 24"/>
                <a:gd name="T7" fmla="*/ 12 h 24"/>
                <a:gd name="T8" fmla="*/ 11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24"/>
                  </a:move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1"/>
                    <a:pt x="24" y="6"/>
                    <a:pt x="23" y="12"/>
                  </a:cubicBezTo>
                  <a:cubicBezTo>
                    <a:pt x="23" y="18"/>
                    <a:pt x="17" y="24"/>
                    <a:pt x="11" y="24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E141371C-6685-C6AA-A3CF-C0959745DC93}"/>
                </a:ext>
              </a:extLst>
            </p:cNvPr>
            <p:cNvSpPr/>
            <p:nvPr/>
          </p:nvSpPr>
          <p:spPr bwMode="auto">
            <a:xfrm>
              <a:off x="4845051" y="5260975"/>
              <a:ext cx="381000" cy="420687"/>
            </a:xfrm>
            <a:custGeom>
              <a:avLst/>
              <a:gdLst>
                <a:gd name="T0" fmla="*/ 0 w 29"/>
                <a:gd name="T1" fmla="*/ 10 h 32"/>
                <a:gd name="T2" fmla="*/ 3 w 29"/>
                <a:gd name="T3" fmla="*/ 4 h 32"/>
                <a:gd name="T4" fmla="*/ 25 w 29"/>
                <a:gd name="T5" fmla="*/ 8 h 32"/>
                <a:gd name="T6" fmla="*/ 23 w 29"/>
                <a:gd name="T7" fmla="*/ 30 h 32"/>
                <a:gd name="T8" fmla="*/ 16 w 29"/>
                <a:gd name="T9" fmla="*/ 31 h 32"/>
                <a:gd name="T10" fmla="*/ 16 w 29"/>
                <a:gd name="T11" fmla="*/ 26 h 32"/>
                <a:gd name="T12" fmla="*/ 18 w 29"/>
                <a:gd name="T13" fmla="*/ 21 h 32"/>
                <a:gd name="T14" fmla="*/ 11 w 29"/>
                <a:gd name="T15" fmla="*/ 10 h 32"/>
                <a:gd name="T16" fmla="*/ 0 w 29"/>
                <a:gd name="T1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0" y="10"/>
                  </a:moveTo>
                  <a:cubicBezTo>
                    <a:pt x="1" y="7"/>
                    <a:pt x="2" y="5"/>
                    <a:pt x="3" y="4"/>
                  </a:cubicBezTo>
                  <a:cubicBezTo>
                    <a:pt x="8" y="0"/>
                    <a:pt x="21" y="2"/>
                    <a:pt x="25" y="8"/>
                  </a:cubicBezTo>
                  <a:cubicBezTo>
                    <a:pt x="29" y="13"/>
                    <a:pt x="28" y="27"/>
                    <a:pt x="23" y="30"/>
                  </a:cubicBezTo>
                  <a:cubicBezTo>
                    <a:pt x="21" y="32"/>
                    <a:pt x="18" y="31"/>
                    <a:pt x="16" y="31"/>
                  </a:cubicBezTo>
                  <a:cubicBezTo>
                    <a:pt x="16" y="30"/>
                    <a:pt x="16" y="28"/>
                    <a:pt x="16" y="26"/>
                  </a:cubicBezTo>
                  <a:cubicBezTo>
                    <a:pt x="16" y="24"/>
                    <a:pt x="17" y="23"/>
                    <a:pt x="18" y="21"/>
                  </a:cubicBezTo>
                  <a:cubicBezTo>
                    <a:pt x="21" y="14"/>
                    <a:pt x="19" y="10"/>
                    <a:pt x="11" y="10"/>
                  </a:cubicBezTo>
                  <a:cubicBezTo>
                    <a:pt x="8" y="10"/>
                    <a:pt x="4" y="10"/>
                    <a:pt x="0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8275B55C-D1A8-C091-25E1-4CDC5F9F324B}"/>
                </a:ext>
              </a:extLst>
            </p:cNvPr>
            <p:cNvSpPr/>
            <p:nvPr/>
          </p:nvSpPr>
          <p:spPr bwMode="auto">
            <a:xfrm>
              <a:off x="4646613" y="4759325"/>
              <a:ext cx="223838" cy="185737"/>
            </a:xfrm>
            <a:custGeom>
              <a:avLst/>
              <a:gdLst>
                <a:gd name="T0" fmla="*/ 17 w 17"/>
                <a:gd name="T1" fmla="*/ 7 h 14"/>
                <a:gd name="T2" fmla="*/ 7 w 17"/>
                <a:gd name="T3" fmla="*/ 13 h 14"/>
                <a:gd name="T4" fmla="*/ 0 w 17"/>
                <a:gd name="T5" fmla="*/ 7 h 14"/>
                <a:gd name="T6" fmla="*/ 7 w 17"/>
                <a:gd name="T7" fmla="*/ 1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10"/>
                    <a:pt x="10" y="14"/>
                    <a:pt x="7" y="13"/>
                  </a:cubicBezTo>
                  <a:cubicBezTo>
                    <a:pt x="5" y="13"/>
                    <a:pt x="3" y="9"/>
                    <a:pt x="0" y="7"/>
                  </a:cubicBezTo>
                  <a:cubicBezTo>
                    <a:pt x="3" y="5"/>
                    <a:pt x="5" y="1"/>
                    <a:pt x="7" y="1"/>
                  </a:cubicBezTo>
                  <a:cubicBezTo>
                    <a:pt x="10" y="0"/>
                    <a:pt x="13" y="4"/>
                    <a:pt x="17" y="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5DE62EC6-1150-7EDA-41C4-58B45C22FF52}"/>
                </a:ext>
              </a:extLst>
            </p:cNvPr>
            <p:cNvSpPr/>
            <p:nvPr/>
          </p:nvSpPr>
          <p:spPr bwMode="auto">
            <a:xfrm>
              <a:off x="7847013" y="4865688"/>
              <a:ext cx="157163" cy="223837"/>
            </a:xfrm>
            <a:custGeom>
              <a:avLst/>
              <a:gdLst>
                <a:gd name="T0" fmla="*/ 5 w 12"/>
                <a:gd name="T1" fmla="*/ 17 h 17"/>
                <a:gd name="T2" fmla="*/ 0 w 12"/>
                <a:gd name="T3" fmla="*/ 7 h 17"/>
                <a:gd name="T4" fmla="*/ 7 w 12"/>
                <a:gd name="T5" fmla="*/ 0 h 17"/>
                <a:gd name="T6" fmla="*/ 12 w 12"/>
                <a:gd name="T7" fmla="*/ 7 h 17"/>
                <a:gd name="T8" fmla="*/ 5 w 12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5" y="17"/>
                  </a:moveTo>
                  <a:cubicBezTo>
                    <a:pt x="3" y="12"/>
                    <a:pt x="0" y="9"/>
                    <a:pt x="0" y="7"/>
                  </a:cubicBezTo>
                  <a:cubicBezTo>
                    <a:pt x="0" y="4"/>
                    <a:pt x="4" y="2"/>
                    <a:pt x="7" y="0"/>
                  </a:cubicBezTo>
                  <a:cubicBezTo>
                    <a:pt x="9" y="3"/>
                    <a:pt x="12" y="5"/>
                    <a:pt x="12" y="7"/>
                  </a:cubicBezTo>
                  <a:cubicBezTo>
                    <a:pt x="12" y="10"/>
                    <a:pt x="9" y="12"/>
                    <a:pt x="5" y="1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F459821-51F5-2A0C-4C2A-9E2A8489DD0D}"/>
                </a:ext>
              </a:extLst>
            </p:cNvPr>
            <p:cNvSpPr/>
            <p:nvPr/>
          </p:nvSpPr>
          <p:spPr bwMode="auto">
            <a:xfrm>
              <a:off x="5437188" y="5840413"/>
              <a:ext cx="211138" cy="184150"/>
            </a:xfrm>
            <a:custGeom>
              <a:avLst/>
              <a:gdLst>
                <a:gd name="T0" fmla="*/ 16 w 16"/>
                <a:gd name="T1" fmla="*/ 7 h 14"/>
                <a:gd name="T2" fmla="*/ 7 w 16"/>
                <a:gd name="T3" fmla="*/ 14 h 14"/>
                <a:gd name="T4" fmla="*/ 0 w 16"/>
                <a:gd name="T5" fmla="*/ 8 h 14"/>
                <a:gd name="T6" fmla="*/ 6 w 16"/>
                <a:gd name="T7" fmla="*/ 1 h 14"/>
                <a:gd name="T8" fmla="*/ 16 w 16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6" y="7"/>
                  </a:moveTo>
                  <a:cubicBezTo>
                    <a:pt x="12" y="10"/>
                    <a:pt x="9" y="14"/>
                    <a:pt x="7" y="14"/>
                  </a:cubicBezTo>
                  <a:cubicBezTo>
                    <a:pt x="5" y="14"/>
                    <a:pt x="0" y="10"/>
                    <a:pt x="0" y="8"/>
                  </a:cubicBezTo>
                  <a:cubicBezTo>
                    <a:pt x="0" y="5"/>
                    <a:pt x="4" y="1"/>
                    <a:pt x="6" y="1"/>
                  </a:cubicBezTo>
                  <a:cubicBezTo>
                    <a:pt x="9" y="0"/>
                    <a:pt x="12" y="4"/>
                    <a:pt x="16" y="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0E1EC511-26F4-FA7F-E706-0D3A93E4C20F}"/>
                </a:ext>
              </a:extLst>
            </p:cNvPr>
            <p:cNvSpPr/>
            <p:nvPr/>
          </p:nvSpPr>
          <p:spPr bwMode="auto">
            <a:xfrm>
              <a:off x="6648451" y="2824163"/>
              <a:ext cx="144463" cy="171450"/>
            </a:xfrm>
            <a:custGeom>
              <a:avLst/>
              <a:gdLst>
                <a:gd name="T0" fmla="*/ 6 w 11"/>
                <a:gd name="T1" fmla="*/ 13 h 13"/>
                <a:gd name="T2" fmla="*/ 0 w 11"/>
                <a:gd name="T3" fmla="*/ 6 h 13"/>
                <a:gd name="T4" fmla="*/ 5 w 11"/>
                <a:gd name="T5" fmla="*/ 0 h 13"/>
                <a:gd name="T6" fmla="*/ 10 w 11"/>
                <a:gd name="T7" fmla="*/ 5 h 13"/>
                <a:gd name="T8" fmla="*/ 6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6" y="13"/>
                  </a:moveTo>
                  <a:cubicBezTo>
                    <a:pt x="3" y="10"/>
                    <a:pt x="0" y="8"/>
                    <a:pt x="0" y="6"/>
                  </a:cubicBezTo>
                  <a:cubicBezTo>
                    <a:pt x="0" y="4"/>
                    <a:pt x="3" y="2"/>
                    <a:pt x="5" y="0"/>
                  </a:cubicBezTo>
                  <a:cubicBezTo>
                    <a:pt x="7" y="2"/>
                    <a:pt x="10" y="3"/>
                    <a:pt x="10" y="5"/>
                  </a:cubicBezTo>
                  <a:cubicBezTo>
                    <a:pt x="11" y="7"/>
                    <a:pt x="8" y="10"/>
                    <a:pt x="6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911806B1-E850-D072-2111-8F313B7703EF}"/>
                </a:ext>
              </a:extLst>
            </p:cNvPr>
            <p:cNvSpPr/>
            <p:nvPr/>
          </p:nvSpPr>
          <p:spPr bwMode="auto">
            <a:xfrm>
              <a:off x="6780213" y="5800725"/>
              <a:ext cx="144463" cy="171450"/>
            </a:xfrm>
            <a:custGeom>
              <a:avLst/>
              <a:gdLst>
                <a:gd name="T0" fmla="*/ 6 w 11"/>
                <a:gd name="T1" fmla="*/ 0 h 13"/>
                <a:gd name="T2" fmla="*/ 11 w 11"/>
                <a:gd name="T3" fmla="*/ 7 h 13"/>
                <a:gd name="T4" fmla="*/ 7 w 11"/>
                <a:gd name="T5" fmla="*/ 13 h 13"/>
                <a:gd name="T6" fmla="*/ 1 w 11"/>
                <a:gd name="T7" fmla="*/ 8 h 13"/>
                <a:gd name="T8" fmla="*/ 6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6" y="0"/>
                  </a:moveTo>
                  <a:cubicBezTo>
                    <a:pt x="8" y="3"/>
                    <a:pt x="11" y="5"/>
                    <a:pt x="11" y="7"/>
                  </a:cubicBezTo>
                  <a:cubicBezTo>
                    <a:pt x="11" y="9"/>
                    <a:pt x="8" y="11"/>
                    <a:pt x="7" y="13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3" y="4"/>
                    <a:pt x="6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B4676260-8379-E2D0-17C2-866F10BE9EF6}"/>
                </a:ext>
              </a:extLst>
            </p:cNvPr>
            <p:cNvSpPr/>
            <p:nvPr/>
          </p:nvSpPr>
          <p:spPr bwMode="auto">
            <a:xfrm>
              <a:off x="4832351" y="2351088"/>
              <a:ext cx="117475" cy="144462"/>
            </a:xfrm>
            <a:custGeom>
              <a:avLst/>
              <a:gdLst>
                <a:gd name="T0" fmla="*/ 5 w 9"/>
                <a:gd name="T1" fmla="*/ 11 h 11"/>
                <a:gd name="T2" fmla="*/ 1 w 9"/>
                <a:gd name="T3" fmla="*/ 5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3" y="8"/>
                    <a:pt x="0" y="6"/>
                    <a:pt x="1" y="5"/>
                  </a:cubicBezTo>
                  <a:cubicBezTo>
                    <a:pt x="1" y="3"/>
                    <a:pt x="4" y="1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9" y="6"/>
                    <a:pt x="7" y="8"/>
                    <a:pt x="5" y="1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F47D3C7C-6FB3-1E1D-3970-734B244AD967}"/>
                </a:ext>
              </a:extLst>
            </p:cNvPr>
            <p:cNvSpPr/>
            <p:nvPr/>
          </p:nvSpPr>
          <p:spPr bwMode="auto">
            <a:xfrm>
              <a:off x="4897438" y="5470525"/>
              <a:ext cx="119063" cy="131762"/>
            </a:xfrm>
            <a:custGeom>
              <a:avLst/>
              <a:gdLst>
                <a:gd name="T0" fmla="*/ 5 w 9"/>
                <a:gd name="T1" fmla="*/ 0 h 10"/>
                <a:gd name="T2" fmla="*/ 9 w 9"/>
                <a:gd name="T3" fmla="*/ 6 h 10"/>
                <a:gd name="T4" fmla="*/ 4 w 9"/>
                <a:gd name="T5" fmla="*/ 10 h 10"/>
                <a:gd name="T6" fmla="*/ 0 w 9"/>
                <a:gd name="T7" fmla="*/ 5 h 10"/>
                <a:gd name="T8" fmla="*/ 5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7" y="2"/>
                    <a:pt x="9" y="5"/>
                    <a:pt x="9" y="6"/>
                  </a:cubicBezTo>
                  <a:cubicBezTo>
                    <a:pt x="8" y="7"/>
                    <a:pt x="6" y="9"/>
                    <a:pt x="4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A6DFFBAD-B0AD-9D6C-8C1B-66A58637A9CB}"/>
                </a:ext>
              </a:extLst>
            </p:cNvPr>
            <p:cNvSpPr/>
            <p:nvPr/>
          </p:nvSpPr>
          <p:spPr bwMode="auto">
            <a:xfrm>
              <a:off x="5200651" y="5761038"/>
              <a:ext cx="104775" cy="117475"/>
            </a:xfrm>
            <a:custGeom>
              <a:avLst/>
              <a:gdLst>
                <a:gd name="T0" fmla="*/ 5 w 8"/>
                <a:gd name="T1" fmla="*/ 0 h 9"/>
                <a:gd name="T2" fmla="*/ 8 w 8"/>
                <a:gd name="T3" fmla="*/ 6 h 9"/>
                <a:gd name="T4" fmla="*/ 4 w 8"/>
                <a:gd name="T5" fmla="*/ 9 h 9"/>
                <a:gd name="T6" fmla="*/ 0 w 8"/>
                <a:gd name="T7" fmla="*/ 6 h 9"/>
                <a:gd name="T8" fmla="*/ 6 w 8"/>
                <a:gd name="T9" fmla="*/ 0 h 9"/>
                <a:gd name="T10" fmla="*/ 5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6" y="2"/>
                    <a:pt x="8" y="4"/>
                    <a:pt x="8" y="6"/>
                  </a:cubicBezTo>
                  <a:cubicBezTo>
                    <a:pt x="8" y="7"/>
                    <a:pt x="5" y="9"/>
                    <a:pt x="4" y="9"/>
                  </a:cubicBezTo>
                  <a:cubicBezTo>
                    <a:pt x="2" y="9"/>
                    <a:pt x="0" y="6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BC31EA9F-C145-9972-E97D-A1D4DE31D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0463" y="3627438"/>
              <a:ext cx="328613" cy="328612"/>
            </a:xfrm>
            <a:custGeom>
              <a:avLst/>
              <a:gdLst>
                <a:gd name="T0" fmla="*/ 13 w 25"/>
                <a:gd name="T1" fmla="*/ 0 h 25"/>
                <a:gd name="T2" fmla="*/ 25 w 25"/>
                <a:gd name="T3" fmla="*/ 12 h 25"/>
                <a:gd name="T4" fmla="*/ 13 w 25"/>
                <a:gd name="T5" fmla="*/ 25 h 25"/>
                <a:gd name="T6" fmla="*/ 0 w 25"/>
                <a:gd name="T7" fmla="*/ 12 h 25"/>
                <a:gd name="T8" fmla="*/ 13 w 25"/>
                <a:gd name="T9" fmla="*/ 0 h 25"/>
                <a:gd name="T10" fmla="*/ 21 w 25"/>
                <a:gd name="T11" fmla="*/ 13 h 25"/>
                <a:gd name="T12" fmla="*/ 13 w 25"/>
                <a:gd name="T13" fmla="*/ 7 h 25"/>
                <a:gd name="T14" fmla="*/ 8 w 25"/>
                <a:gd name="T15" fmla="*/ 13 h 25"/>
                <a:gd name="T16" fmla="*/ 13 w 25"/>
                <a:gd name="T17" fmla="*/ 18 h 25"/>
                <a:gd name="T18" fmla="*/ 21 w 25"/>
                <a:gd name="T1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19" y="0"/>
                    <a:pt x="25" y="5"/>
                    <a:pt x="25" y="12"/>
                  </a:cubicBezTo>
                  <a:cubicBezTo>
                    <a:pt x="25" y="19"/>
                    <a:pt x="20" y="24"/>
                    <a:pt x="13" y="25"/>
                  </a:cubicBezTo>
                  <a:cubicBezTo>
                    <a:pt x="6" y="25"/>
                    <a:pt x="0" y="19"/>
                    <a:pt x="0" y="12"/>
                  </a:cubicBezTo>
                  <a:cubicBezTo>
                    <a:pt x="1" y="6"/>
                    <a:pt x="6" y="0"/>
                    <a:pt x="13" y="0"/>
                  </a:cubicBezTo>
                  <a:close/>
                  <a:moveTo>
                    <a:pt x="21" y="13"/>
                  </a:moveTo>
                  <a:cubicBezTo>
                    <a:pt x="17" y="10"/>
                    <a:pt x="15" y="7"/>
                    <a:pt x="13" y="7"/>
                  </a:cubicBezTo>
                  <a:cubicBezTo>
                    <a:pt x="11" y="8"/>
                    <a:pt x="8" y="10"/>
                    <a:pt x="8" y="13"/>
                  </a:cubicBezTo>
                  <a:cubicBezTo>
                    <a:pt x="7" y="14"/>
                    <a:pt x="11" y="18"/>
                    <a:pt x="13" y="18"/>
                  </a:cubicBezTo>
                  <a:cubicBezTo>
                    <a:pt x="15" y="18"/>
                    <a:pt x="17" y="15"/>
                    <a:pt x="21" y="13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7244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TextBox 526">
            <a:extLst>
              <a:ext uri="{FF2B5EF4-FFF2-40B4-BE49-F238E27FC236}">
                <a16:creationId xmlns:a16="http://schemas.microsoft.com/office/drawing/2014/main" id="{677BE41E-B6EF-4EDE-AE52-49E11E346080}"/>
              </a:ext>
            </a:extLst>
          </p:cNvPr>
          <p:cNvSpPr txBox="1"/>
          <p:nvPr/>
        </p:nvSpPr>
        <p:spPr>
          <a:xfrm>
            <a:off x="5160937" y="416082"/>
            <a:ext cx="5635711" cy="732893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>
              <a:lnSpc>
                <a:spcPts val="4900"/>
              </a:lnSpc>
            </a:pPr>
            <a:r>
              <a:rPr lang="fa-IR" altLang="ko-KR" sz="4400" b="1" dirty="0">
                <a:solidFill>
                  <a:srgbClr val="3C4A9A"/>
                </a:solidFill>
                <a:cs typeface="B Nazanin" panose="00000400000000000000" pitchFamily="2" charset="-78"/>
              </a:rPr>
              <a:t>پاورپوینت تشخیص آنلاین</a:t>
            </a:r>
            <a:endParaRPr lang="en-US" sz="4000" b="1" dirty="0">
              <a:solidFill>
                <a:srgbClr val="3C4A9A"/>
              </a:solidFill>
              <a:cs typeface="B Nazanin" panose="00000400000000000000" pitchFamily="2" charset="-78"/>
            </a:endParaRPr>
          </a:p>
        </p:txBody>
      </p:sp>
      <p:cxnSp>
        <p:nvCxnSpPr>
          <p:cNvPr id="528" name="Straight Connector 527">
            <a:extLst>
              <a:ext uri="{FF2B5EF4-FFF2-40B4-BE49-F238E27FC236}">
                <a16:creationId xmlns:a16="http://schemas.microsoft.com/office/drawing/2014/main" id="{20D5F1E6-8BCA-4A16-8302-46760DE514F0}"/>
              </a:ext>
            </a:extLst>
          </p:cNvPr>
          <p:cNvCxnSpPr/>
          <p:nvPr/>
        </p:nvCxnSpPr>
        <p:spPr>
          <a:xfrm flipV="1">
            <a:off x="531049" y="1906820"/>
            <a:ext cx="4343936" cy="3301"/>
          </a:xfrm>
          <a:prstGeom prst="line">
            <a:avLst/>
          </a:prstGeom>
          <a:ln w="57150" cap="rnd">
            <a:solidFill>
              <a:srgbClr val="F4B6B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9" name="TextBox 528">
            <a:extLst>
              <a:ext uri="{FF2B5EF4-FFF2-40B4-BE49-F238E27FC236}">
                <a16:creationId xmlns:a16="http://schemas.microsoft.com/office/drawing/2014/main" id="{B61D4A86-1FCC-44B9-A2B8-5E7D37999DB7}"/>
              </a:ext>
            </a:extLst>
          </p:cNvPr>
          <p:cNvSpPr txBox="1"/>
          <p:nvPr/>
        </p:nvSpPr>
        <p:spPr>
          <a:xfrm>
            <a:off x="443923" y="2174366"/>
            <a:ext cx="4431062" cy="307777"/>
          </a:xfrm>
          <a:prstGeom prst="rect">
            <a:avLst/>
          </a:prstGeom>
          <a:solidFill>
            <a:srgbClr val="6972B5"/>
          </a:solidFill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24616" y="23903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2018 ~ 2020 اینجا متن کنید</a:t>
            </a:r>
          </a:p>
          <a:p>
            <a:pPr algn="r"/>
            <a:r>
              <a:rPr lang="fa-IR" altLang="ko-KR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653473" y="36064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2018 ~ 2020 اینجا متن کنید</a:t>
            </a:r>
          </a:p>
          <a:p>
            <a:pPr algn="r"/>
            <a:r>
              <a:rPr lang="fa-IR" altLang="ko-KR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53473" y="452976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2018 ~ 2020 اینجا متن کنید</a:t>
            </a:r>
          </a:p>
          <a:p>
            <a:pPr algn="r"/>
            <a:r>
              <a:rPr lang="fa-IR" altLang="ko-KR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524616" y="571733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2018 ~ 2020 اینجا متن کنید</a:t>
            </a:r>
          </a:p>
          <a:p>
            <a:pPr algn="r"/>
            <a:r>
              <a:rPr lang="fa-IR" altLang="ko-KR" dirty="0"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C60A328A-CDA1-45A3-A8CE-01800E10D0CD}"/>
              </a:ext>
            </a:extLst>
          </p:cNvPr>
          <p:cNvGrpSpPr/>
          <p:nvPr/>
        </p:nvGrpSpPr>
        <p:grpSpPr>
          <a:xfrm>
            <a:off x="164432" y="96253"/>
            <a:ext cx="11867147" cy="6653463"/>
            <a:chOff x="164432" y="96253"/>
            <a:chExt cx="11867147" cy="6653463"/>
          </a:xfrm>
        </p:grpSpPr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55EF5080-5AEE-418C-AAF2-357C65426F8F}"/>
                </a:ext>
              </a:extLst>
            </p:cNvPr>
            <p:cNvCxnSpPr/>
            <p:nvPr/>
          </p:nvCxnSpPr>
          <p:spPr>
            <a:xfrm flipH="1">
              <a:off x="12031579" y="890337"/>
              <a:ext cx="0" cy="5859379"/>
            </a:xfrm>
            <a:prstGeom prst="line">
              <a:avLst/>
            </a:prstGeom>
            <a:ln w="38100">
              <a:solidFill>
                <a:srgbClr val="F4B6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1334C521-1FCE-4753-8822-842D7E6E656C}"/>
                </a:ext>
              </a:extLst>
            </p:cNvPr>
            <p:cNvCxnSpPr/>
            <p:nvPr/>
          </p:nvCxnSpPr>
          <p:spPr>
            <a:xfrm flipH="1">
              <a:off x="204537" y="6749716"/>
              <a:ext cx="11658600" cy="0"/>
            </a:xfrm>
            <a:prstGeom prst="line">
              <a:avLst/>
            </a:prstGeom>
            <a:ln w="38100">
              <a:solidFill>
                <a:srgbClr val="F4B6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8AA9EA6D-6644-4DB2-AE58-4E25B5B5ED5C}"/>
                </a:ext>
              </a:extLst>
            </p:cNvPr>
            <p:cNvCxnSpPr/>
            <p:nvPr/>
          </p:nvCxnSpPr>
          <p:spPr>
            <a:xfrm flipH="1">
              <a:off x="164432" y="96253"/>
              <a:ext cx="0" cy="6544416"/>
            </a:xfrm>
            <a:prstGeom prst="line">
              <a:avLst/>
            </a:prstGeom>
            <a:ln w="38100">
              <a:solidFill>
                <a:srgbClr val="F4B6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097DF022-78FF-17AB-E455-53960AD412C1}"/>
              </a:ext>
            </a:extLst>
          </p:cNvPr>
          <p:cNvGrpSpPr/>
          <p:nvPr/>
        </p:nvGrpSpPr>
        <p:grpSpPr>
          <a:xfrm>
            <a:off x="7296150" y="2413000"/>
            <a:ext cx="3906838" cy="3908425"/>
            <a:chOff x="7296150" y="2413000"/>
            <a:chExt cx="3906838" cy="390842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3717534-7C20-F9F5-6AE9-4C0E98B440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6150" y="2413000"/>
              <a:ext cx="3906838" cy="3908425"/>
            </a:xfrm>
            <a:custGeom>
              <a:avLst/>
              <a:gdLst>
                <a:gd name="T0" fmla="*/ 464 w 464"/>
                <a:gd name="T1" fmla="*/ 233 h 464"/>
                <a:gd name="T2" fmla="*/ 232 w 464"/>
                <a:gd name="T3" fmla="*/ 464 h 464"/>
                <a:gd name="T4" fmla="*/ 0 w 464"/>
                <a:gd name="T5" fmla="*/ 231 h 464"/>
                <a:gd name="T6" fmla="*/ 233 w 464"/>
                <a:gd name="T7" fmla="*/ 0 h 464"/>
                <a:gd name="T8" fmla="*/ 464 w 464"/>
                <a:gd name="T9" fmla="*/ 233 h 464"/>
                <a:gd name="T10" fmla="*/ 450 w 464"/>
                <a:gd name="T11" fmla="*/ 228 h 464"/>
                <a:gd name="T12" fmla="*/ 229 w 464"/>
                <a:gd name="T13" fmla="*/ 14 h 464"/>
                <a:gd name="T14" fmla="*/ 15 w 464"/>
                <a:gd name="T15" fmla="*/ 236 h 464"/>
                <a:gd name="T16" fmla="*/ 236 w 464"/>
                <a:gd name="T17" fmla="*/ 449 h 464"/>
                <a:gd name="T18" fmla="*/ 450 w 464"/>
                <a:gd name="T19" fmla="*/ 22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463">
                  <a:moveTo>
                    <a:pt x="464" y="233"/>
                  </a:moveTo>
                  <a:cubicBezTo>
                    <a:pt x="464" y="360"/>
                    <a:pt x="360" y="464"/>
                    <a:pt x="232" y="464"/>
                  </a:cubicBezTo>
                  <a:cubicBezTo>
                    <a:pt x="103" y="464"/>
                    <a:pt x="0" y="360"/>
                    <a:pt x="0" y="231"/>
                  </a:cubicBezTo>
                  <a:cubicBezTo>
                    <a:pt x="0" y="103"/>
                    <a:pt x="104" y="0"/>
                    <a:pt x="233" y="0"/>
                  </a:cubicBezTo>
                  <a:cubicBezTo>
                    <a:pt x="361" y="0"/>
                    <a:pt x="464" y="104"/>
                    <a:pt x="464" y="233"/>
                  </a:cubicBezTo>
                  <a:close/>
                  <a:moveTo>
                    <a:pt x="450" y="228"/>
                  </a:moveTo>
                  <a:cubicBezTo>
                    <a:pt x="447" y="108"/>
                    <a:pt x="348" y="12"/>
                    <a:pt x="229" y="14"/>
                  </a:cubicBezTo>
                  <a:cubicBezTo>
                    <a:pt x="108" y="16"/>
                    <a:pt x="12" y="115"/>
                    <a:pt x="15" y="236"/>
                  </a:cubicBezTo>
                  <a:cubicBezTo>
                    <a:pt x="17" y="356"/>
                    <a:pt x="116" y="452"/>
                    <a:pt x="236" y="449"/>
                  </a:cubicBezTo>
                  <a:cubicBezTo>
                    <a:pt x="356" y="447"/>
                    <a:pt x="452" y="348"/>
                    <a:pt x="450" y="22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DBDF258-9484-2CF3-8462-2B2B0D8316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1425" y="2708275"/>
              <a:ext cx="3317875" cy="3317875"/>
            </a:xfrm>
            <a:custGeom>
              <a:avLst/>
              <a:gdLst>
                <a:gd name="T0" fmla="*/ 197 w 394"/>
                <a:gd name="T1" fmla="*/ 0 h 394"/>
                <a:gd name="T2" fmla="*/ 394 w 394"/>
                <a:gd name="T3" fmla="*/ 197 h 394"/>
                <a:gd name="T4" fmla="*/ 196 w 394"/>
                <a:gd name="T5" fmla="*/ 394 h 394"/>
                <a:gd name="T6" fmla="*/ 0 w 394"/>
                <a:gd name="T7" fmla="*/ 196 h 394"/>
                <a:gd name="T8" fmla="*/ 197 w 394"/>
                <a:gd name="T9" fmla="*/ 0 h 394"/>
                <a:gd name="T10" fmla="*/ 379 w 394"/>
                <a:gd name="T11" fmla="*/ 197 h 394"/>
                <a:gd name="T12" fmla="*/ 197 w 394"/>
                <a:gd name="T13" fmla="*/ 14 h 394"/>
                <a:gd name="T14" fmla="*/ 15 w 394"/>
                <a:gd name="T15" fmla="*/ 196 h 394"/>
                <a:gd name="T16" fmla="*/ 197 w 394"/>
                <a:gd name="T17" fmla="*/ 379 h 394"/>
                <a:gd name="T18" fmla="*/ 379 w 394"/>
                <a:gd name="T1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394">
                  <a:moveTo>
                    <a:pt x="197" y="0"/>
                  </a:moveTo>
                  <a:cubicBezTo>
                    <a:pt x="306" y="0"/>
                    <a:pt x="394" y="88"/>
                    <a:pt x="394" y="197"/>
                  </a:cubicBezTo>
                  <a:cubicBezTo>
                    <a:pt x="394" y="306"/>
                    <a:pt x="305" y="394"/>
                    <a:pt x="196" y="394"/>
                  </a:cubicBezTo>
                  <a:cubicBezTo>
                    <a:pt x="87" y="393"/>
                    <a:pt x="0" y="305"/>
                    <a:pt x="0" y="196"/>
                  </a:cubicBezTo>
                  <a:cubicBezTo>
                    <a:pt x="1" y="87"/>
                    <a:pt x="88" y="0"/>
                    <a:pt x="197" y="0"/>
                  </a:cubicBezTo>
                  <a:close/>
                  <a:moveTo>
                    <a:pt x="379" y="197"/>
                  </a:moveTo>
                  <a:cubicBezTo>
                    <a:pt x="379" y="96"/>
                    <a:pt x="298" y="14"/>
                    <a:pt x="197" y="14"/>
                  </a:cubicBezTo>
                  <a:cubicBezTo>
                    <a:pt x="96" y="14"/>
                    <a:pt x="15" y="96"/>
                    <a:pt x="15" y="196"/>
                  </a:cubicBezTo>
                  <a:cubicBezTo>
                    <a:pt x="15" y="298"/>
                    <a:pt x="96" y="379"/>
                    <a:pt x="197" y="379"/>
                  </a:cubicBezTo>
                  <a:cubicBezTo>
                    <a:pt x="298" y="379"/>
                    <a:pt x="379" y="297"/>
                    <a:pt x="379" y="19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7980CD47-34AE-6D8E-3A16-6EE8D5AAA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21863" y="3971925"/>
              <a:ext cx="725488" cy="968375"/>
            </a:xfrm>
            <a:custGeom>
              <a:avLst/>
              <a:gdLst>
                <a:gd name="T0" fmla="*/ 20 w 86"/>
                <a:gd name="T1" fmla="*/ 94 h 115"/>
                <a:gd name="T2" fmla="*/ 8 w 86"/>
                <a:gd name="T3" fmla="*/ 94 h 115"/>
                <a:gd name="T4" fmla="*/ 10 w 86"/>
                <a:gd name="T5" fmla="*/ 81 h 115"/>
                <a:gd name="T6" fmla="*/ 5 w 86"/>
                <a:gd name="T7" fmla="*/ 59 h 115"/>
                <a:gd name="T8" fmla="*/ 0 w 86"/>
                <a:gd name="T9" fmla="*/ 51 h 115"/>
                <a:gd name="T10" fmla="*/ 8 w 86"/>
                <a:gd name="T11" fmla="*/ 45 h 115"/>
                <a:gd name="T12" fmla="*/ 18 w 86"/>
                <a:gd name="T13" fmla="*/ 25 h 115"/>
                <a:gd name="T14" fmla="*/ 19 w 86"/>
                <a:gd name="T15" fmla="*/ 12 h 115"/>
                <a:gd name="T16" fmla="*/ 32 w 86"/>
                <a:gd name="T17" fmla="*/ 16 h 115"/>
                <a:gd name="T18" fmla="*/ 43 w 86"/>
                <a:gd name="T19" fmla="*/ 6 h 115"/>
                <a:gd name="T20" fmla="*/ 51 w 86"/>
                <a:gd name="T21" fmla="*/ 0 h 115"/>
                <a:gd name="T22" fmla="*/ 57 w 86"/>
                <a:gd name="T23" fmla="*/ 7 h 115"/>
                <a:gd name="T24" fmla="*/ 66 w 86"/>
                <a:gd name="T25" fmla="*/ 22 h 115"/>
                <a:gd name="T26" fmla="*/ 72 w 86"/>
                <a:gd name="T27" fmla="*/ 18 h 115"/>
                <a:gd name="T28" fmla="*/ 79 w 86"/>
                <a:gd name="T29" fmla="*/ 21 h 115"/>
                <a:gd name="T30" fmla="*/ 79 w 86"/>
                <a:gd name="T31" fmla="*/ 30 h 115"/>
                <a:gd name="T32" fmla="*/ 83 w 86"/>
                <a:gd name="T33" fmla="*/ 57 h 115"/>
                <a:gd name="T34" fmla="*/ 86 w 86"/>
                <a:gd name="T35" fmla="*/ 63 h 115"/>
                <a:gd name="T36" fmla="*/ 80 w 86"/>
                <a:gd name="T37" fmla="*/ 69 h 115"/>
                <a:gd name="T38" fmla="*/ 69 w 86"/>
                <a:gd name="T39" fmla="*/ 93 h 115"/>
                <a:gd name="T40" fmla="*/ 67 w 86"/>
                <a:gd name="T41" fmla="*/ 102 h 115"/>
                <a:gd name="T42" fmla="*/ 58 w 86"/>
                <a:gd name="T43" fmla="*/ 101 h 115"/>
                <a:gd name="T44" fmla="*/ 43 w 86"/>
                <a:gd name="T45" fmla="*/ 106 h 115"/>
                <a:gd name="T46" fmla="*/ 35 w 86"/>
                <a:gd name="T47" fmla="*/ 115 h 115"/>
                <a:gd name="T48" fmla="*/ 29 w 86"/>
                <a:gd name="T49" fmla="*/ 107 h 115"/>
                <a:gd name="T50" fmla="*/ 24 w 86"/>
                <a:gd name="T51" fmla="*/ 92 h 115"/>
                <a:gd name="T52" fmla="*/ 20 w 86"/>
                <a:gd name="T53" fmla="*/ 94 h 115"/>
                <a:gd name="T54" fmla="*/ 23 w 86"/>
                <a:gd name="T55" fmla="*/ 58 h 115"/>
                <a:gd name="T56" fmla="*/ 29 w 86"/>
                <a:gd name="T57" fmla="*/ 78 h 115"/>
                <a:gd name="T58" fmla="*/ 51 w 86"/>
                <a:gd name="T59" fmla="*/ 81 h 115"/>
                <a:gd name="T60" fmla="*/ 57 w 86"/>
                <a:gd name="T61" fmla="*/ 35 h 115"/>
                <a:gd name="T62" fmla="*/ 36 w 86"/>
                <a:gd name="T63" fmla="*/ 33 h 115"/>
                <a:gd name="T64" fmla="*/ 23 w 86"/>
                <a:gd name="T6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115">
                  <a:moveTo>
                    <a:pt x="20" y="94"/>
                  </a:moveTo>
                  <a:cubicBezTo>
                    <a:pt x="16" y="94"/>
                    <a:pt x="10" y="96"/>
                    <a:pt x="8" y="94"/>
                  </a:cubicBezTo>
                  <a:cubicBezTo>
                    <a:pt x="2" y="90"/>
                    <a:pt x="7" y="85"/>
                    <a:pt x="10" y="81"/>
                  </a:cubicBezTo>
                  <a:cubicBezTo>
                    <a:pt x="14" y="76"/>
                    <a:pt x="10" y="63"/>
                    <a:pt x="5" y="59"/>
                  </a:cubicBezTo>
                  <a:cubicBezTo>
                    <a:pt x="3" y="57"/>
                    <a:pt x="0" y="53"/>
                    <a:pt x="0" y="51"/>
                  </a:cubicBezTo>
                  <a:cubicBezTo>
                    <a:pt x="1" y="48"/>
                    <a:pt x="5" y="46"/>
                    <a:pt x="8" y="45"/>
                  </a:cubicBezTo>
                  <a:cubicBezTo>
                    <a:pt x="13" y="43"/>
                    <a:pt x="21" y="30"/>
                    <a:pt x="18" y="25"/>
                  </a:cubicBezTo>
                  <a:cubicBezTo>
                    <a:pt x="16" y="20"/>
                    <a:pt x="13" y="15"/>
                    <a:pt x="19" y="12"/>
                  </a:cubicBezTo>
                  <a:cubicBezTo>
                    <a:pt x="22" y="11"/>
                    <a:pt x="28" y="14"/>
                    <a:pt x="32" y="16"/>
                  </a:cubicBezTo>
                  <a:cubicBezTo>
                    <a:pt x="38" y="16"/>
                    <a:pt x="43" y="14"/>
                    <a:pt x="43" y="6"/>
                  </a:cubicBezTo>
                  <a:cubicBezTo>
                    <a:pt x="44" y="4"/>
                    <a:pt x="49" y="2"/>
                    <a:pt x="51" y="0"/>
                  </a:cubicBezTo>
                  <a:cubicBezTo>
                    <a:pt x="53" y="2"/>
                    <a:pt x="57" y="5"/>
                    <a:pt x="57" y="7"/>
                  </a:cubicBezTo>
                  <a:cubicBezTo>
                    <a:pt x="56" y="15"/>
                    <a:pt x="59" y="19"/>
                    <a:pt x="66" y="22"/>
                  </a:cubicBezTo>
                  <a:cubicBezTo>
                    <a:pt x="67" y="21"/>
                    <a:pt x="70" y="18"/>
                    <a:pt x="72" y="18"/>
                  </a:cubicBezTo>
                  <a:cubicBezTo>
                    <a:pt x="75" y="18"/>
                    <a:pt x="78" y="19"/>
                    <a:pt x="79" y="21"/>
                  </a:cubicBezTo>
                  <a:cubicBezTo>
                    <a:pt x="80" y="23"/>
                    <a:pt x="80" y="27"/>
                    <a:pt x="79" y="30"/>
                  </a:cubicBezTo>
                  <a:cubicBezTo>
                    <a:pt x="73" y="40"/>
                    <a:pt x="74" y="49"/>
                    <a:pt x="83" y="57"/>
                  </a:cubicBezTo>
                  <a:cubicBezTo>
                    <a:pt x="85" y="58"/>
                    <a:pt x="86" y="61"/>
                    <a:pt x="86" y="63"/>
                  </a:cubicBezTo>
                  <a:cubicBezTo>
                    <a:pt x="85" y="66"/>
                    <a:pt x="83" y="68"/>
                    <a:pt x="80" y="69"/>
                  </a:cubicBezTo>
                  <a:cubicBezTo>
                    <a:pt x="71" y="73"/>
                    <a:pt x="66" y="83"/>
                    <a:pt x="69" y="93"/>
                  </a:cubicBezTo>
                  <a:cubicBezTo>
                    <a:pt x="70" y="96"/>
                    <a:pt x="69" y="100"/>
                    <a:pt x="67" y="102"/>
                  </a:cubicBezTo>
                  <a:cubicBezTo>
                    <a:pt x="65" y="103"/>
                    <a:pt x="60" y="103"/>
                    <a:pt x="58" y="101"/>
                  </a:cubicBezTo>
                  <a:cubicBezTo>
                    <a:pt x="51" y="96"/>
                    <a:pt x="46" y="98"/>
                    <a:pt x="43" y="106"/>
                  </a:cubicBezTo>
                  <a:cubicBezTo>
                    <a:pt x="42" y="109"/>
                    <a:pt x="38" y="112"/>
                    <a:pt x="35" y="115"/>
                  </a:cubicBezTo>
                  <a:cubicBezTo>
                    <a:pt x="33" y="112"/>
                    <a:pt x="30" y="110"/>
                    <a:pt x="29" y="107"/>
                  </a:cubicBezTo>
                  <a:cubicBezTo>
                    <a:pt x="27" y="102"/>
                    <a:pt x="26" y="97"/>
                    <a:pt x="24" y="92"/>
                  </a:cubicBezTo>
                  <a:cubicBezTo>
                    <a:pt x="23" y="93"/>
                    <a:pt x="22" y="93"/>
                    <a:pt x="20" y="94"/>
                  </a:cubicBezTo>
                  <a:close/>
                  <a:moveTo>
                    <a:pt x="23" y="58"/>
                  </a:moveTo>
                  <a:cubicBezTo>
                    <a:pt x="25" y="66"/>
                    <a:pt x="26" y="72"/>
                    <a:pt x="29" y="78"/>
                  </a:cubicBezTo>
                  <a:cubicBezTo>
                    <a:pt x="34" y="87"/>
                    <a:pt x="43" y="88"/>
                    <a:pt x="51" y="81"/>
                  </a:cubicBezTo>
                  <a:cubicBezTo>
                    <a:pt x="63" y="71"/>
                    <a:pt x="66" y="48"/>
                    <a:pt x="57" y="35"/>
                  </a:cubicBezTo>
                  <a:cubicBezTo>
                    <a:pt x="51" y="27"/>
                    <a:pt x="42" y="25"/>
                    <a:pt x="36" y="33"/>
                  </a:cubicBezTo>
                  <a:cubicBezTo>
                    <a:pt x="30" y="41"/>
                    <a:pt x="27" y="50"/>
                    <a:pt x="23" y="5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C39B8ADB-7129-DCE9-472A-EF065028C34A}"/>
                </a:ext>
              </a:extLst>
            </p:cNvPr>
            <p:cNvSpPr/>
            <p:nvPr/>
          </p:nvSpPr>
          <p:spPr bwMode="auto">
            <a:xfrm>
              <a:off x="7910513" y="4048125"/>
              <a:ext cx="952500" cy="530225"/>
            </a:xfrm>
            <a:custGeom>
              <a:avLst/>
              <a:gdLst>
                <a:gd name="T0" fmla="*/ 0 w 113"/>
                <a:gd name="T1" fmla="*/ 17 h 63"/>
                <a:gd name="T2" fmla="*/ 4 w 113"/>
                <a:gd name="T3" fmla="*/ 6 h 63"/>
                <a:gd name="T4" fmla="*/ 13 w 113"/>
                <a:gd name="T5" fmla="*/ 0 h 63"/>
                <a:gd name="T6" fmla="*/ 17 w 113"/>
                <a:gd name="T7" fmla="*/ 11 h 63"/>
                <a:gd name="T8" fmla="*/ 15 w 113"/>
                <a:gd name="T9" fmla="*/ 21 h 63"/>
                <a:gd name="T10" fmla="*/ 28 w 113"/>
                <a:gd name="T11" fmla="*/ 36 h 63"/>
                <a:gd name="T12" fmla="*/ 46 w 113"/>
                <a:gd name="T13" fmla="*/ 31 h 63"/>
                <a:gd name="T14" fmla="*/ 52 w 113"/>
                <a:gd name="T15" fmla="*/ 23 h 63"/>
                <a:gd name="T16" fmla="*/ 94 w 113"/>
                <a:gd name="T17" fmla="*/ 16 h 63"/>
                <a:gd name="T18" fmla="*/ 107 w 113"/>
                <a:gd name="T19" fmla="*/ 56 h 63"/>
                <a:gd name="T20" fmla="*/ 97 w 113"/>
                <a:gd name="T21" fmla="*/ 63 h 63"/>
                <a:gd name="T22" fmla="*/ 94 w 113"/>
                <a:gd name="T23" fmla="*/ 51 h 63"/>
                <a:gd name="T24" fmla="*/ 85 w 113"/>
                <a:gd name="T25" fmla="*/ 28 h 63"/>
                <a:gd name="T26" fmla="*/ 61 w 113"/>
                <a:gd name="T27" fmla="*/ 36 h 63"/>
                <a:gd name="T28" fmla="*/ 21 w 113"/>
                <a:gd name="T29" fmla="*/ 50 h 63"/>
                <a:gd name="T30" fmla="*/ 0 w 113"/>
                <a:gd name="T31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62">
                  <a:moveTo>
                    <a:pt x="0" y="17"/>
                  </a:moveTo>
                  <a:cubicBezTo>
                    <a:pt x="1" y="15"/>
                    <a:pt x="1" y="10"/>
                    <a:pt x="4" y="6"/>
                  </a:cubicBezTo>
                  <a:cubicBezTo>
                    <a:pt x="6" y="3"/>
                    <a:pt x="10" y="2"/>
                    <a:pt x="13" y="0"/>
                  </a:cubicBezTo>
                  <a:cubicBezTo>
                    <a:pt x="14" y="4"/>
                    <a:pt x="17" y="7"/>
                    <a:pt x="17" y="11"/>
                  </a:cubicBezTo>
                  <a:cubicBezTo>
                    <a:pt x="17" y="14"/>
                    <a:pt x="14" y="19"/>
                    <a:pt x="15" y="21"/>
                  </a:cubicBezTo>
                  <a:cubicBezTo>
                    <a:pt x="19" y="27"/>
                    <a:pt x="23" y="34"/>
                    <a:pt x="28" y="36"/>
                  </a:cubicBezTo>
                  <a:cubicBezTo>
                    <a:pt x="33" y="38"/>
                    <a:pt x="40" y="34"/>
                    <a:pt x="46" y="31"/>
                  </a:cubicBezTo>
                  <a:cubicBezTo>
                    <a:pt x="49" y="30"/>
                    <a:pt x="50" y="26"/>
                    <a:pt x="52" y="23"/>
                  </a:cubicBezTo>
                  <a:cubicBezTo>
                    <a:pt x="63" y="11"/>
                    <a:pt x="80" y="8"/>
                    <a:pt x="94" y="16"/>
                  </a:cubicBezTo>
                  <a:cubicBezTo>
                    <a:pt x="107" y="24"/>
                    <a:pt x="113" y="42"/>
                    <a:pt x="107" y="56"/>
                  </a:cubicBezTo>
                  <a:cubicBezTo>
                    <a:pt x="105" y="59"/>
                    <a:pt x="100" y="61"/>
                    <a:pt x="97" y="63"/>
                  </a:cubicBezTo>
                  <a:cubicBezTo>
                    <a:pt x="96" y="59"/>
                    <a:pt x="93" y="55"/>
                    <a:pt x="94" y="51"/>
                  </a:cubicBezTo>
                  <a:cubicBezTo>
                    <a:pt x="96" y="40"/>
                    <a:pt x="94" y="32"/>
                    <a:pt x="85" y="28"/>
                  </a:cubicBezTo>
                  <a:cubicBezTo>
                    <a:pt x="76" y="24"/>
                    <a:pt x="68" y="26"/>
                    <a:pt x="61" y="36"/>
                  </a:cubicBezTo>
                  <a:cubicBezTo>
                    <a:pt x="50" y="51"/>
                    <a:pt x="36" y="56"/>
                    <a:pt x="21" y="50"/>
                  </a:cubicBezTo>
                  <a:cubicBezTo>
                    <a:pt x="8" y="45"/>
                    <a:pt x="0" y="33"/>
                    <a:pt x="0" y="17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753735ED-AED6-54B4-F42D-DD8ED3A900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0838" y="5091113"/>
              <a:ext cx="674688" cy="506412"/>
            </a:xfrm>
            <a:custGeom>
              <a:avLst/>
              <a:gdLst>
                <a:gd name="T0" fmla="*/ 36 w 80"/>
                <a:gd name="T1" fmla="*/ 60 h 60"/>
                <a:gd name="T2" fmla="*/ 26 w 80"/>
                <a:gd name="T3" fmla="*/ 59 h 60"/>
                <a:gd name="T4" fmla="*/ 12 w 80"/>
                <a:gd name="T5" fmla="*/ 19 h 60"/>
                <a:gd name="T6" fmla="*/ 41 w 80"/>
                <a:gd name="T7" fmla="*/ 1 h 60"/>
                <a:gd name="T8" fmla="*/ 76 w 80"/>
                <a:gd name="T9" fmla="*/ 24 h 60"/>
                <a:gd name="T10" fmla="*/ 74 w 80"/>
                <a:gd name="T11" fmla="*/ 44 h 60"/>
                <a:gd name="T12" fmla="*/ 36 w 80"/>
                <a:gd name="T13" fmla="*/ 60 h 60"/>
                <a:gd name="T14" fmla="*/ 37 w 80"/>
                <a:gd name="T15" fmla="*/ 46 h 60"/>
                <a:gd name="T16" fmla="*/ 63 w 80"/>
                <a:gd name="T17" fmla="*/ 32 h 60"/>
                <a:gd name="T18" fmla="*/ 41 w 80"/>
                <a:gd name="T19" fmla="*/ 15 h 60"/>
                <a:gd name="T20" fmla="*/ 21 w 80"/>
                <a:gd name="T21" fmla="*/ 34 h 60"/>
                <a:gd name="T22" fmla="*/ 37 w 80"/>
                <a:gd name="T23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60">
                  <a:moveTo>
                    <a:pt x="36" y="60"/>
                  </a:moveTo>
                  <a:cubicBezTo>
                    <a:pt x="35" y="60"/>
                    <a:pt x="30" y="60"/>
                    <a:pt x="26" y="59"/>
                  </a:cubicBezTo>
                  <a:cubicBezTo>
                    <a:pt x="6" y="53"/>
                    <a:pt x="0" y="36"/>
                    <a:pt x="12" y="19"/>
                  </a:cubicBezTo>
                  <a:cubicBezTo>
                    <a:pt x="18" y="9"/>
                    <a:pt x="27" y="0"/>
                    <a:pt x="41" y="1"/>
                  </a:cubicBezTo>
                  <a:cubicBezTo>
                    <a:pt x="56" y="2"/>
                    <a:pt x="68" y="10"/>
                    <a:pt x="76" y="24"/>
                  </a:cubicBezTo>
                  <a:cubicBezTo>
                    <a:pt x="80" y="31"/>
                    <a:pt x="79" y="38"/>
                    <a:pt x="74" y="44"/>
                  </a:cubicBezTo>
                  <a:cubicBezTo>
                    <a:pt x="65" y="55"/>
                    <a:pt x="53" y="60"/>
                    <a:pt x="36" y="60"/>
                  </a:cubicBezTo>
                  <a:close/>
                  <a:moveTo>
                    <a:pt x="37" y="46"/>
                  </a:moveTo>
                  <a:cubicBezTo>
                    <a:pt x="49" y="46"/>
                    <a:pt x="63" y="39"/>
                    <a:pt x="63" y="32"/>
                  </a:cubicBezTo>
                  <a:cubicBezTo>
                    <a:pt x="63" y="26"/>
                    <a:pt x="49" y="16"/>
                    <a:pt x="41" y="15"/>
                  </a:cubicBezTo>
                  <a:cubicBezTo>
                    <a:pt x="33" y="15"/>
                    <a:pt x="21" y="27"/>
                    <a:pt x="21" y="34"/>
                  </a:cubicBezTo>
                  <a:cubicBezTo>
                    <a:pt x="20" y="41"/>
                    <a:pt x="28" y="46"/>
                    <a:pt x="37" y="46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EB15D17E-7734-A9BD-01EB-DC3D06C262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5313" y="3154363"/>
              <a:ext cx="446088" cy="488950"/>
            </a:xfrm>
            <a:custGeom>
              <a:avLst/>
              <a:gdLst>
                <a:gd name="T0" fmla="*/ 52 w 53"/>
                <a:gd name="T1" fmla="*/ 29 h 58"/>
                <a:gd name="T2" fmla="*/ 29 w 53"/>
                <a:gd name="T3" fmla="*/ 58 h 58"/>
                <a:gd name="T4" fmla="*/ 1 w 53"/>
                <a:gd name="T5" fmla="*/ 28 h 58"/>
                <a:gd name="T6" fmla="*/ 31 w 53"/>
                <a:gd name="T7" fmla="*/ 1 h 58"/>
                <a:gd name="T8" fmla="*/ 52 w 53"/>
                <a:gd name="T9" fmla="*/ 29 h 58"/>
                <a:gd name="T10" fmla="*/ 42 w 53"/>
                <a:gd name="T11" fmla="*/ 29 h 58"/>
                <a:gd name="T12" fmla="*/ 30 w 53"/>
                <a:gd name="T13" fmla="*/ 15 h 58"/>
                <a:gd name="T14" fmla="*/ 17 w 53"/>
                <a:gd name="T15" fmla="*/ 30 h 58"/>
                <a:gd name="T16" fmla="*/ 29 w 53"/>
                <a:gd name="T17" fmla="*/ 43 h 58"/>
                <a:gd name="T18" fmla="*/ 42 w 53"/>
                <a:gd name="T1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7">
                  <a:moveTo>
                    <a:pt x="52" y="29"/>
                  </a:moveTo>
                  <a:cubicBezTo>
                    <a:pt x="52" y="46"/>
                    <a:pt x="41" y="58"/>
                    <a:pt x="29" y="58"/>
                  </a:cubicBezTo>
                  <a:cubicBezTo>
                    <a:pt x="15" y="58"/>
                    <a:pt x="0" y="41"/>
                    <a:pt x="1" y="28"/>
                  </a:cubicBezTo>
                  <a:cubicBezTo>
                    <a:pt x="1" y="15"/>
                    <a:pt x="17" y="0"/>
                    <a:pt x="31" y="1"/>
                  </a:cubicBezTo>
                  <a:cubicBezTo>
                    <a:pt x="43" y="1"/>
                    <a:pt x="53" y="14"/>
                    <a:pt x="52" y="29"/>
                  </a:cubicBezTo>
                  <a:close/>
                  <a:moveTo>
                    <a:pt x="42" y="29"/>
                  </a:moveTo>
                  <a:cubicBezTo>
                    <a:pt x="37" y="23"/>
                    <a:pt x="33" y="19"/>
                    <a:pt x="30" y="15"/>
                  </a:cubicBezTo>
                  <a:cubicBezTo>
                    <a:pt x="25" y="20"/>
                    <a:pt x="18" y="24"/>
                    <a:pt x="17" y="30"/>
                  </a:cubicBezTo>
                  <a:cubicBezTo>
                    <a:pt x="16" y="33"/>
                    <a:pt x="25" y="39"/>
                    <a:pt x="29" y="43"/>
                  </a:cubicBezTo>
                  <a:cubicBezTo>
                    <a:pt x="33" y="39"/>
                    <a:pt x="37" y="35"/>
                    <a:pt x="42" y="2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CE3E069-5C99-2D48-DF3C-64564F5F86A4}"/>
                </a:ext>
              </a:extLst>
            </p:cNvPr>
            <p:cNvSpPr/>
            <p:nvPr/>
          </p:nvSpPr>
          <p:spPr bwMode="auto">
            <a:xfrm>
              <a:off x="9334500" y="3752850"/>
              <a:ext cx="354013" cy="698500"/>
            </a:xfrm>
            <a:custGeom>
              <a:avLst/>
              <a:gdLst>
                <a:gd name="T0" fmla="*/ 0 w 42"/>
                <a:gd name="T1" fmla="*/ 51 h 83"/>
                <a:gd name="T2" fmla="*/ 13 w 42"/>
                <a:gd name="T3" fmla="*/ 26 h 83"/>
                <a:gd name="T4" fmla="*/ 28 w 42"/>
                <a:gd name="T5" fmla="*/ 6 h 83"/>
                <a:gd name="T6" fmla="*/ 36 w 42"/>
                <a:gd name="T7" fmla="*/ 0 h 83"/>
                <a:gd name="T8" fmla="*/ 41 w 42"/>
                <a:gd name="T9" fmla="*/ 10 h 83"/>
                <a:gd name="T10" fmla="*/ 25 w 42"/>
                <a:gd name="T11" fmla="*/ 36 h 83"/>
                <a:gd name="T12" fmla="*/ 15 w 42"/>
                <a:gd name="T13" fmla="*/ 50 h 83"/>
                <a:gd name="T14" fmla="*/ 25 w 42"/>
                <a:gd name="T15" fmla="*/ 69 h 83"/>
                <a:gd name="T16" fmla="*/ 32 w 42"/>
                <a:gd name="T17" fmla="*/ 78 h 83"/>
                <a:gd name="T18" fmla="*/ 21 w 42"/>
                <a:gd name="T19" fmla="*/ 82 h 83"/>
                <a:gd name="T20" fmla="*/ 0 w 42"/>
                <a:gd name="T21" fmla="*/ 5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3">
                  <a:moveTo>
                    <a:pt x="0" y="51"/>
                  </a:moveTo>
                  <a:cubicBezTo>
                    <a:pt x="0" y="43"/>
                    <a:pt x="5" y="34"/>
                    <a:pt x="13" y="26"/>
                  </a:cubicBezTo>
                  <a:cubicBezTo>
                    <a:pt x="19" y="21"/>
                    <a:pt x="22" y="13"/>
                    <a:pt x="28" y="6"/>
                  </a:cubicBezTo>
                  <a:cubicBezTo>
                    <a:pt x="30" y="4"/>
                    <a:pt x="33" y="2"/>
                    <a:pt x="36" y="0"/>
                  </a:cubicBezTo>
                  <a:cubicBezTo>
                    <a:pt x="38" y="3"/>
                    <a:pt x="42" y="8"/>
                    <a:pt x="41" y="10"/>
                  </a:cubicBezTo>
                  <a:cubicBezTo>
                    <a:pt x="37" y="19"/>
                    <a:pt x="31" y="27"/>
                    <a:pt x="25" y="36"/>
                  </a:cubicBezTo>
                  <a:cubicBezTo>
                    <a:pt x="22" y="41"/>
                    <a:pt x="17" y="45"/>
                    <a:pt x="15" y="50"/>
                  </a:cubicBezTo>
                  <a:cubicBezTo>
                    <a:pt x="12" y="59"/>
                    <a:pt x="16" y="65"/>
                    <a:pt x="25" y="69"/>
                  </a:cubicBezTo>
                  <a:cubicBezTo>
                    <a:pt x="28" y="70"/>
                    <a:pt x="30" y="75"/>
                    <a:pt x="32" y="78"/>
                  </a:cubicBezTo>
                  <a:cubicBezTo>
                    <a:pt x="28" y="79"/>
                    <a:pt x="25" y="83"/>
                    <a:pt x="21" y="82"/>
                  </a:cubicBezTo>
                  <a:cubicBezTo>
                    <a:pt x="9" y="81"/>
                    <a:pt x="0" y="69"/>
                    <a:pt x="0" y="51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1D27F20-2B55-3C6D-97AA-01B25C5AD85F}"/>
                </a:ext>
              </a:extLst>
            </p:cNvPr>
            <p:cNvSpPr/>
            <p:nvPr/>
          </p:nvSpPr>
          <p:spPr bwMode="auto">
            <a:xfrm>
              <a:off x="8921750" y="4721225"/>
              <a:ext cx="387350" cy="412750"/>
            </a:xfrm>
            <a:custGeom>
              <a:avLst/>
              <a:gdLst>
                <a:gd name="T0" fmla="*/ 10 w 46"/>
                <a:gd name="T1" fmla="*/ 49 h 49"/>
                <a:gd name="T2" fmla="*/ 1 w 46"/>
                <a:gd name="T3" fmla="*/ 40 h 49"/>
                <a:gd name="T4" fmla="*/ 6 w 46"/>
                <a:gd name="T5" fmla="*/ 31 h 49"/>
                <a:gd name="T6" fmla="*/ 16 w 46"/>
                <a:gd name="T7" fmla="*/ 23 h 49"/>
                <a:gd name="T8" fmla="*/ 28 w 46"/>
                <a:gd name="T9" fmla="*/ 6 h 49"/>
                <a:gd name="T10" fmla="*/ 45 w 46"/>
                <a:gd name="T11" fmla="*/ 6 h 49"/>
                <a:gd name="T12" fmla="*/ 44 w 46"/>
                <a:gd name="T13" fmla="*/ 16 h 49"/>
                <a:gd name="T14" fmla="*/ 25 w 46"/>
                <a:gd name="T15" fmla="*/ 36 h 49"/>
                <a:gd name="T16" fmla="*/ 10 w 46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9">
                  <a:moveTo>
                    <a:pt x="10" y="49"/>
                  </a:moveTo>
                  <a:cubicBezTo>
                    <a:pt x="5" y="45"/>
                    <a:pt x="1" y="43"/>
                    <a:pt x="1" y="40"/>
                  </a:cubicBezTo>
                  <a:cubicBezTo>
                    <a:pt x="0" y="37"/>
                    <a:pt x="4" y="34"/>
                    <a:pt x="6" y="31"/>
                  </a:cubicBezTo>
                  <a:cubicBezTo>
                    <a:pt x="9" y="28"/>
                    <a:pt x="13" y="26"/>
                    <a:pt x="16" y="23"/>
                  </a:cubicBezTo>
                  <a:cubicBezTo>
                    <a:pt x="20" y="17"/>
                    <a:pt x="24" y="11"/>
                    <a:pt x="28" y="6"/>
                  </a:cubicBezTo>
                  <a:cubicBezTo>
                    <a:pt x="33" y="0"/>
                    <a:pt x="40" y="0"/>
                    <a:pt x="45" y="6"/>
                  </a:cubicBezTo>
                  <a:cubicBezTo>
                    <a:pt x="46" y="8"/>
                    <a:pt x="45" y="16"/>
                    <a:pt x="44" y="16"/>
                  </a:cubicBezTo>
                  <a:cubicBezTo>
                    <a:pt x="32" y="18"/>
                    <a:pt x="31" y="29"/>
                    <a:pt x="25" y="36"/>
                  </a:cubicBezTo>
                  <a:cubicBezTo>
                    <a:pt x="20" y="40"/>
                    <a:pt x="15" y="44"/>
                    <a:pt x="10" y="4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4478B54E-AB4C-5A70-A757-E1640EB5C808}"/>
                </a:ext>
              </a:extLst>
            </p:cNvPr>
            <p:cNvSpPr/>
            <p:nvPr/>
          </p:nvSpPr>
          <p:spPr bwMode="auto">
            <a:xfrm>
              <a:off x="8669338" y="4629150"/>
              <a:ext cx="158750" cy="142875"/>
            </a:xfrm>
            <a:custGeom>
              <a:avLst/>
              <a:gdLst>
                <a:gd name="T0" fmla="*/ 0 w 19"/>
                <a:gd name="T1" fmla="*/ 8 h 17"/>
                <a:gd name="T2" fmla="*/ 13 w 19"/>
                <a:gd name="T3" fmla="*/ 0 h 17"/>
                <a:gd name="T4" fmla="*/ 18 w 19"/>
                <a:gd name="T5" fmla="*/ 9 h 17"/>
                <a:gd name="T6" fmla="*/ 10 w 19"/>
                <a:gd name="T7" fmla="*/ 17 h 17"/>
                <a:gd name="T8" fmla="*/ 0 w 1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0" y="8"/>
                  </a:moveTo>
                  <a:cubicBezTo>
                    <a:pt x="6" y="4"/>
                    <a:pt x="9" y="2"/>
                    <a:pt x="13" y="0"/>
                  </a:cubicBezTo>
                  <a:cubicBezTo>
                    <a:pt x="15" y="3"/>
                    <a:pt x="19" y="6"/>
                    <a:pt x="18" y="9"/>
                  </a:cubicBezTo>
                  <a:cubicBezTo>
                    <a:pt x="18" y="12"/>
                    <a:pt x="13" y="17"/>
                    <a:pt x="10" y="17"/>
                  </a:cubicBezTo>
                  <a:cubicBezTo>
                    <a:pt x="8" y="17"/>
                    <a:pt x="5" y="12"/>
                    <a:pt x="0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E1515DC9-737B-AC3E-C747-855E8A3EDBFE}"/>
                </a:ext>
              </a:extLst>
            </p:cNvPr>
            <p:cNvSpPr/>
            <p:nvPr/>
          </p:nvSpPr>
          <p:spPr bwMode="auto">
            <a:xfrm>
              <a:off x="8718550" y="3786188"/>
              <a:ext cx="160338" cy="142875"/>
            </a:xfrm>
            <a:custGeom>
              <a:avLst/>
              <a:gdLst>
                <a:gd name="T0" fmla="*/ 19 w 19"/>
                <a:gd name="T1" fmla="*/ 8 h 17"/>
                <a:gd name="T2" fmla="*/ 7 w 19"/>
                <a:gd name="T3" fmla="*/ 17 h 17"/>
                <a:gd name="T4" fmla="*/ 1 w 19"/>
                <a:gd name="T5" fmla="*/ 9 h 17"/>
                <a:gd name="T6" fmla="*/ 8 w 19"/>
                <a:gd name="T7" fmla="*/ 0 h 17"/>
                <a:gd name="T8" fmla="*/ 19 w 1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8"/>
                  </a:moveTo>
                  <a:cubicBezTo>
                    <a:pt x="13" y="12"/>
                    <a:pt x="10" y="15"/>
                    <a:pt x="7" y="17"/>
                  </a:cubicBezTo>
                  <a:cubicBezTo>
                    <a:pt x="5" y="14"/>
                    <a:pt x="0" y="11"/>
                    <a:pt x="1" y="9"/>
                  </a:cubicBezTo>
                  <a:cubicBezTo>
                    <a:pt x="1" y="5"/>
                    <a:pt x="5" y="1"/>
                    <a:pt x="8" y="0"/>
                  </a:cubicBezTo>
                  <a:cubicBezTo>
                    <a:pt x="10" y="0"/>
                    <a:pt x="13" y="4"/>
                    <a:pt x="19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F9EA977B-3C8C-A7D4-A6C7-064788877481}"/>
                </a:ext>
              </a:extLst>
            </p:cNvPr>
            <p:cNvSpPr/>
            <p:nvPr/>
          </p:nvSpPr>
          <p:spPr bwMode="auto">
            <a:xfrm>
              <a:off x="8440738" y="5133975"/>
              <a:ext cx="144463" cy="142875"/>
            </a:xfrm>
            <a:custGeom>
              <a:avLst/>
              <a:gdLst>
                <a:gd name="T0" fmla="*/ 17 w 17"/>
                <a:gd name="T1" fmla="*/ 9 h 17"/>
                <a:gd name="T2" fmla="*/ 6 w 17"/>
                <a:gd name="T3" fmla="*/ 17 h 17"/>
                <a:gd name="T4" fmla="*/ 0 w 17"/>
                <a:gd name="T5" fmla="*/ 9 h 17"/>
                <a:gd name="T6" fmla="*/ 7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2" y="13"/>
                    <a:pt x="9" y="15"/>
                    <a:pt x="6" y="17"/>
                  </a:cubicBezTo>
                  <a:cubicBezTo>
                    <a:pt x="4" y="14"/>
                    <a:pt x="0" y="11"/>
                    <a:pt x="0" y="9"/>
                  </a:cubicBezTo>
                  <a:cubicBezTo>
                    <a:pt x="0" y="5"/>
                    <a:pt x="5" y="3"/>
                    <a:pt x="7" y="0"/>
                  </a:cubicBezTo>
                  <a:cubicBezTo>
                    <a:pt x="10" y="2"/>
                    <a:pt x="13" y="5"/>
                    <a:pt x="17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10FBD9EF-F0BC-1069-25FA-BD96EE74D86D}"/>
                </a:ext>
              </a:extLst>
            </p:cNvPr>
            <p:cNvSpPr/>
            <p:nvPr/>
          </p:nvSpPr>
          <p:spPr bwMode="auto">
            <a:xfrm>
              <a:off x="8154988" y="4670425"/>
              <a:ext cx="142875" cy="142875"/>
            </a:xfrm>
            <a:custGeom>
              <a:avLst/>
              <a:gdLst>
                <a:gd name="T0" fmla="*/ 17 w 17"/>
                <a:gd name="T1" fmla="*/ 9 h 17"/>
                <a:gd name="T2" fmla="*/ 6 w 17"/>
                <a:gd name="T3" fmla="*/ 17 h 17"/>
                <a:gd name="T4" fmla="*/ 0 w 17"/>
                <a:gd name="T5" fmla="*/ 9 h 17"/>
                <a:gd name="T6" fmla="*/ 8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2" y="12"/>
                    <a:pt x="9" y="15"/>
                    <a:pt x="6" y="17"/>
                  </a:cubicBezTo>
                  <a:cubicBezTo>
                    <a:pt x="4" y="14"/>
                    <a:pt x="0" y="11"/>
                    <a:pt x="0" y="9"/>
                  </a:cubicBezTo>
                  <a:cubicBezTo>
                    <a:pt x="1" y="5"/>
                    <a:pt x="5" y="3"/>
                    <a:pt x="8" y="0"/>
                  </a:cubicBezTo>
                  <a:cubicBezTo>
                    <a:pt x="10" y="2"/>
                    <a:pt x="13" y="4"/>
                    <a:pt x="17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B95678EC-1379-928B-3B42-D14DA40A58B3}"/>
                </a:ext>
              </a:extLst>
            </p:cNvPr>
            <p:cNvSpPr/>
            <p:nvPr/>
          </p:nvSpPr>
          <p:spPr bwMode="auto">
            <a:xfrm>
              <a:off x="8264525" y="3457575"/>
              <a:ext cx="152400" cy="160337"/>
            </a:xfrm>
            <a:custGeom>
              <a:avLst/>
              <a:gdLst>
                <a:gd name="T0" fmla="*/ 18 w 18"/>
                <a:gd name="T1" fmla="*/ 9 h 19"/>
                <a:gd name="T2" fmla="*/ 7 w 18"/>
                <a:gd name="T3" fmla="*/ 19 h 19"/>
                <a:gd name="T4" fmla="*/ 1 w 18"/>
                <a:gd name="T5" fmla="*/ 10 h 19"/>
                <a:gd name="T6" fmla="*/ 8 w 18"/>
                <a:gd name="T7" fmla="*/ 1 h 19"/>
                <a:gd name="T8" fmla="*/ 18 w 18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9"/>
                  </a:moveTo>
                  <a:cubicBezTo>
                    <a:pt x="13" y="13"/>
                    <a:pt x="10" y="16"/>
                    <a:pt x="7" y="19"/>
                  </a:cubicBezTo>
                  <a:cubicBezTo>
                    <a:pt x="5" y="16"/>
                    <a:pt x="0" y="12"/>
                    <a:pt x="1" y="10"/>
                  </a:cubicBezTo>
                  <a:cubicBezTo>
                    <a:pt x="1" y="7"/>
                    <a:pt x="5" y="3"/>
                    <a:pt x="8" y="1"/>
                  </a:cubicBezTo>
                  <a:cubicBezTo>
                    <a:pt x="9" y="0"/>
                    <a:pt x="13" y="5"/>
                    <a:pt x="18" y="9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E9B1712B-5B04-E697-6F16-E4D3B35545E5}"/>
                </a:ext>
              </a:extLst>
            </p:cNvPr>
            <p:cNvSpPr/>
            <p:nvPr/>
          </p:nvSpPr>
          <p:spPr bwMode="auto">
            <a:xfrm>
              <a:off x="8888413" y="5335588"/>
              <a:ext cx="142875" cy="142875"/>
            </a:xfrm>
            <a:custGeom>
              <a:avLst/>
              <a:gdLst>
                <a:gd name="T0" fmla="*/ 17 w 17"/>
                <a:gd name="T1" fmla="*/ 8 h 17"/>
                <a:gd name="T2" fmla="*/ 7 w 17"/>
                <a:gd name="T3" fmla="*/ 17 h 17"/>
                <a:gd name="T4" fmla="*/ 0 w 17"/>
                <a:gd name="T5" fmla="*/ 8 h 17"/>
                <a:gd name="T6" fmla="*/ 7 w 17"/>
                <a:gd name="T7" fmla="*/ 0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3" y="12"/>
                    <a:pt x="10" y="15"/>
                    <a:pt x="7" y="17"/>
                  </a:cubicBezTo>
                  <a:cubicBezTo>
                    <a:pt x="5" y="14"/>
                    <a:pt x="0" y="12"/>
                    <a:pt x="0" y="8"/>
                  </a:cubicBezTo>
                  <a:cubicBezTo>
                    <a:pt x="0" y="6"/>
                    <a:pt x="4" y="1"/>
                    <a:pt x="7" y="0"/>
                  </a:cubicBezTo>
                  <a:cubicBezTo>
                    <a:pt x="9" y="0"/>
                    <a:pt x="12" y="4"/>
                    <a:pt x="17" y="8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6BDE7E18-2A2F-4AFA-F588-A4EC58355DCB}"/>
                </a:ext>
              </a:extLst>
            </p:cNvPr>
            <p:cNvSpPr/>
            <p:nvPr/>
          </p:nvSpPr>
          <p:spPr bwMode="auto">
            <a:xfrm>
              <a:off x="8929688" y="3398838"/>
              <a:ext cx="152400" cy="142875"/>
            </a:xfrm>
            <a:custGeom>
              <a:avLst/>
              <a:gdLst>
                <a:gd name="T0" fmla="*/ 18 w 18"/>
                <a:gd name="T1" fmla="*/ 10 h 17"/>
                <a:gd name="T2" fmla="*/ 6 w 18"/>
                <a:gd name="T3" fmla="*/ 17 h 17"/>
                <a:gd name="T4" fmla="*/ 0 w 18"/>
                <a:gd name="T5" fmla="*/ 9 h 17"/>
                <a:gd name="T6" fmla="*/ 8 w 18"/>
                <a:gd name="T7" fmla="*/ 0 h 17"/>
                <a:gd name="T8" fmla="*/ 18 w 18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10"/>
                  </a:moveTo>
                  <a:cubicBezTo>
                    <a:pt x="12" y="13"/>
                    <a:pt x="9" y="17"/>
                    <a:pt x="6" y="17"/>
                  </a:cubicBezTo>
                  <a:cubicBezTo>
                    <a:pt x="4" y="17"/>
                    <a:pt x="0" y="11"/>
                    <a:pt x="0" y="9"/>
                  </a:cubicBezTo>
                  <a:cubicBezTo>
                    <a:pt x="1" y="6"/>
                    <a:pt x="5" y="3"/>
                    <a:pt x="8" y="0"/>
                  </a:cubicBezTo>
                  <a:cubicBezTo>
                    <a:pt x="10" y="3"/>
                    <a:pt x="13" y="5"/>
                    <a:pt x="18" y="10"/>
                  </a:cubicBezTo>
                  <a:close/>
                </a:path>
              </a:pathLst>
            </a:custGeom>
            <a:solidFill>
              <a:srgbClr val="F4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465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ntents Slide Master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4045</Words>
  <Application>Microsoft Office PowerPoint</Application>
  <PresentationFormat>Widescreen</PresentationFormat>
  <Paragraphs>406</Paragraphs>
  <Slides>48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2" baseType="lpstr">
      <vt:lpstr>Amatic SC</vt:lpstr>
      <vt:lpstr>Arial</vt:lpstr>
      <vt:lpstr>Arial Black</vt:lpstr>
      <vt:lpstr>Calibri</vt:lpstr>
      <vt:lpstr>DM Sans</vt:lpstr>
      <vt:lpstr>Lato</vt:lpstr>
      <vt:lpstr>Lato Black</vt:lpstr>
      <vt:lpstr>Open Sans Light</vt:lpstr>
      <vt:lpstr>Red Hat Display Black</vt:lpstr>
      <vt:lpstr>Renogare Soft</vt:lpstr>
      <vt:lpstr>Roboto Medium</vt:lpstr>
      <vt:lpstr>Rubik</vt:lpstr>
      <vt:lpstr>Times New Roman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2024-02-06T10:18:40Z</dcterms:created>
  <dcterms:modified xsi:type="dcterms:W3CDTF">2024-02-14T15:47:15Z</dcterms:modified>
</cp:coreProperties>
</file>